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76" r:id="rId3"/>
    <p:sldId id="258" r:id="rId4"/>
    <p:sldId id="266" r:id="rId5"/>
    <p:sldId id="263" r:id="rId6"/>
    <p:sldId id="267" r:id="rId7"/>
    <p:sldId id="264" r:id="rId8"/>
    <p:sldId id="265" r:id="rId9"/>
    <p:sldId id="277" r:id="rId10"/>
    <p:sldId id="268" r:id="rId11"/>
    <p:sldId id="269" r:id="rId12"/>
    <p:sldId id="270" r:id="rId13"/>
    <p:sldId id="279" r:id="rId14"/>
    <p:sldId id="272" r:id="rId15"/>
    <p:sldId id="271" r:id="rId16"/>
    <p:sldId id="278" r:id="rId17"/>
    <p:sldId id="273" r:id="rId18"/>
    <p:sldId id="274" r:id="rId19"/>
    <p:sldId id="275" r:id="rId20"/>
    <p:sldId id="281" r:id="rId21"/>
    <p:sldId id="282"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6580"/>
    <a:srgbClr val="A3A3A3"/>
    <a:srgbClr val="1B459C"/>
    <a:srgbClr val="46A257"/>
    <a:srgbClr val="DC9A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86714" autoAdjust="0"/>
  </p:normalViewPr>
  <p:slideViewPr>
    <p:cSldViewPr snapToGrid="0">
      <p:cViewPr varScale="1">
        <p:scale>
          <a:sx n="111" d="100"/>
          <a:sy n="111" d="100"/>
        </p:scale>
        <p:origin x="132" y="32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8B4132-62FE-48BD-8F46-B24D3103D7F9}" type="datetimeFigureOut">
              <a:rPr lang="zh-CN" altLang="en-US" smtClean="0"/>
              <a:t>2021/5/30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8458D1-424B-4BAE-A391-49D0B3827EC1}" type="slidenum">
              <a:rPr lang="zh-CN" altLang="en-US" smtClean="0"/>
              <a:t>‹#›</a:t>
            </a:fld>
            <a:endParaRPr lang="zh-CN" altLang="en-US"/>
          </a:p>
        </p:txBody>
      </p:sp>
    </p:spTree>
    <p:extLst>
      <p:ext uri="{BB962C8B-B14F-4D97-AF65-F5344CB8AC3E}">
        <p14:creationId xmlns:p14="http://schemas.microsoft.com/office/powerpoint/2010/main" val="4194794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1</a:t>
            </a:fld>
            <a:endParaRPr lang="zh-CN" altLang="en-US"/>
          </a:p>
        </p:txBody>
      </p:sp>
    </p:spTree>
    <p:extLst>
      <p:ext uri="{BB962C8B-B14F-4D97-AF65-F5344CB8AC3E}">
        <p14:creationId xmlns:p14="http://schemas.microsoft.com/office/powerpoint/2010/main" val="3132556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10</a:t>
            </a:fld>
            <a:endParaRPr lang="zh-CN" altLang="en-US"/>
          </a:p>
        </p:txBody>
      </p:sp>
    </p:spTree>
    <p:extLst>
      <p:ext uri="{BB962C8B-B14F-4D97-AF65-F5344CB8AC3E}">
        <p14:creationId xmlns:p14="http://schemas.microsoft.com/office/powerpoint/2010/main" val="22457151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11</a:t>
            </a:fld>
            <a:endParaRPr lang="zh-CN" altLang="en-US"/>
          </a:p>
        </p:txBody>
      </p:sp>
    </p:spTree>
    <p:extLst>
      <p:ext uri="{BB962C8B-B14F-4D97-AF65-F5344CB8AC3E}">
        <p14:creationId xmlns:p14="http://schemas.microsoft.com/office/powerpoint/2010/main" val="26861175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12</a:t>
            </a:fld>
            <a:endParaRPr lang="zh-CN" altLang="en-US"/>
          </a:p>
        </p:txBody>
      </p:sp>
    </p:spTree>
    <p:extLst>
      <p:ext uri="{BB962C8B-B14F-4D97-AF65-F5344CB8AC3E}">
        <p14:creationId xmlns:p14="http://schemas.microsoft.com/office/powerpoint/2010/main" val="27206710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13</a:t>
            </a:fld>
            <a:endParaRPr lang="zh-CN" altLang="en-US"/>
          </a:p>
        </p:txBody>
      </p:sp>
    </p:spTree>
    <p:extLst>
      <p:ext uri="{BB962C8B-B14F-4D97-AF65-F5344CB8AC3E}">
        <p14:creationId xmlns:p14="http://schemas.microsoft.com/office/powerpoint/2010/main" val="3245702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14</a:t>
            </a:fld>
            <a:endParaRPr lang="zh-CN" altLang="en-US"/>
          </a:p>
        </p:txBody>
      </p:sp>
    </p:spTree>
    <p:extLst>
      <p:ext uri="{BB962C8B-B14F-4D97-AF65-F5344CB8AC3E}">
        <p14:creationId xmlns:p14="http://schemas.microsoft.com/office/powerpoint/2010/main" val="10806213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15</a:t>
            </a:fld>
            <a:endParaRPr lang="zh-CN" altLang="en-US"/>
          </a:p>
        </p:txBody>
      </p:sp>
    </p:spTree>
    <p:extLst>
      <p:ext uri="{BB962C8B-B14F-4D97-AF65-F5344CB8AC3E}">
        <p14:creationId xmlns:p14="http://schemas.microsoft.com/office/powerpoint/2010/main" val="42814167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16</a:t>
            </a:fld>
            <a:endParaRPr lang="zh-CN" altLang="en-US"/>
          </a:p>
        </p:txBody>
      </p:sp>
    </p:spTree>
    <p:extLst>
      <p:ext uri="{BB962C8B-B14F-4D97-AF65-F5344CB8AC3E}">
        <p14:creationId xmlns:p14="http://schemas.microsoft.com/office/powerpoint/2010/main" val="39883338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17</a:t>
            </a:fld>
            <a:endParaRPr lang="zh-CN" altLang="en-US"/>
          </a:p>
        </p:txBody>
      </p:sp>
    </p:spTree>
    <p:extLst>
      <p:ext uri="{BB962C8B-B14F-4D97-AF65-F5344CB8AC3E}">
        <p14:creationId xmlns:p14="http://schemas.microsoft.com/office/powerpoint/2010/main" val="13773359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18</a:t>
            </a:fld>
            <a:endParaRPr lang="zh-CN" altLang="en-US"/>
          </a:p>
        </p:txBody>
      </p:sp>
    </p:spTree>
    <p:extLst>
      <p:ext uri="{BB962C8B-B14F-4D97-AF65-F5344CB8AC3E}">
        <p14:creationId xmlns:p14="http://schemas.microsoft.com/office/powerpoint/2010/main" val="40260911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19</a:t>
            </a:fld>
            <a:endParaRPr lang="zh-CN" altLang="en-US"/>
          </a:p>
        </p:txBody>
      </p:sp>
    </p:spTree>
    <p:extLst>
      <p:ext uri="{BB962C8B-B14F-4D97-AF65-F5344CB8AC3E}">
        <p14:creationId xmlns:p14="http://schemas.microsoft.com/office/powerpoint/2010/main" val="1489453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2</a:t>
            </a:fld>
            <a:endParaRPr lang="zh-CN" altLang="en-US"/>
          </a:p>
        </p:txBody>
      </p:sp>
    </p:spTree>
    <p:extLst>
      <p:ext uri="{BB962C8B-B14F-4D97-AF65-F5344CB8AC3E}">
        <p14:creationId xmlns:p14="http://schemas.microsoft.com/office/powerpoint/2010/main" val="39700207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20</a:t>
            </a:fld>
            <a:endParaRPr lang="zh-CN" altLang="en-US"/>
          </a:p>
        </p:txBody>
      </p:sp>
    </p:spTree>
    <p:extLst>
      <p:ext uri="{BB962C8B-B14F-4D97-AF65-F5344CB8AC3E}">
        <p14:creationId xmlns:p14="http://schemas.microsoft.com/office/powerpoint/2010/main" val="3919515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3</a:t>
            </a:fld>
            <a:endParaRPr lang="zh-CN" altLang="en-US"/>
          </a:p>
        </p:txBody>
      </p:sp>
    </p:spTree>
    <p:extLst>
      <p:ext uri="{BB962C8B-B14F-4D97-AF65-F5344CB8AC3E}">
        <p14:creationId xmlns:p14="http://schemas.microsoft.com/office/powerpoint/2010/main" val="2317764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4</a:t>
            </a:fld>
            <a:endParaRPr lang="zh-CN" altLang="en-US"/>
          </a:p>
        </p:txBody>
      </p:sp>
    </p:spTree>
    <p:extLst>
      <p:ext uri="{BB962C8B-B14F-4D97-AF65-F5344CB8AC3E}">
        <p14:creationId xmlns:p14="http://schemas.microsoft.com/office/powerpoint/2010/main" val="2615128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5</a:t>
            </a:fld>
            <a:endParaRPr lang="zh-CN" altLang="en-US"/>
          </a:p>
        </p:txBody>
      </p:sp>
    </p:spTree>
    <p:extLst>
      <p:ext uri="{BB962C8B-B14F-4D97-AF65-F5344CB8AC3E}">
        <p14:creationId xmlns:p14="http://schemas.microsoft.com/office/powerpoint/2010/main" val="1749413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6</a:t>
            </a:fld>
            <a:endParaRPr lang="zh-CN" altLang="en-US"/>
          </a:p>
        </p:txBody>
      </p:sp>
    </p:spTree>
    <p:extLst>
      <p:ext uri="{BB962C8B-B14F-4D97-AF65-F5344CB8AC3E}">
        <p14:creationId xmlns:p14="http://schemas.microsoft.com/office/powerpoint/2010/main" val="1546467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7</a:t>
            </a:fld>
            <a:endParaRPr lang="zh-CN" altLang="en-US"/>
          </a:p>
        </p:txBody>
      </p:sp>
    </p:spTree>
    <p:extLst>
      <p:ext uri="{BB962C8B-B14F-4D97-AF65-F5344CB8AC3E}">
        <p14:creationId xmlns:p14="http://schemas.microsoft.com/office/powerpoint/2010/main" val="2863030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8</a:t>
            </a:fld>
            <a:endParaRPr lang="zh-CN" altLang="en-US"/>
          </a:p>
        </p:txBody>
      </p:sp>
    </p:spTree>
    <p:extLst>
      <p:ext uri="{BB962C8B-B14F-4D97-AF65-F5344CB8AC3E}">
        <p14:creationId xmlns:p14="http://schemas.microsoft.com/office/powerpoint/2010/main" val="11819903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458D1-424B-4BAE-A391-49D0B3827EC1}" type="slidenum">
              <a:rPr lang="zh-CN" altLang="en-US" smtClean="0"/>
              <a:t>9</a:t>
            </a:fld>
            <a:endParaRPr lang="zh-CN" altLang="en-US"/>
          </a:p>
        </p:txBody>
      </p:sp>
    </p:spTree>
    <p:extLst>
      <p:ext uri="{BB962C8B-B14F-4D97-AF65-F5344CB8AC3E}">
        <p14:creationId xmlns:p14="http://schemas.microsoft.com/office/powerpoint/2010/main" val="3005330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FF65F1C-FD6E-4847-B76C-811C17E29E42}" type="datetimeFigureOut">
              <a:rPr lang="zh-CN" altLang="en-US" smtClean="0"/>
              <a:t>2021/5/30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FEBA46-4027-435B-AE43-264890FF2F60}" type="slidenum">
              <a:rPr lang="zh-CN" altLang="en-US" smtClean="0"/>
              <a:t>‹#›</a:t>
            </a:fld>
            <a:endParaRPr lang="zh-CN" altLang="en-US"/>
          </a:p>
        </p:txBody>
      </p:sp>
    </p:spTree>
    <p:extLst>
      <p:ext uri="{BB962C8B-B14F-4D97-AF65-F5344CB8AC3E}">
        <p14:creationId xmlns:p14="http://schemas.microsoft.com/office/powerpoint/2010/main" val="1946485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F65F1C-FD6E-4847-B76C-811C17E29E42}" type="datetimeFigureOut">
              <a:rPr lang="zh-CN" altLang="en-US" smtClean="0"/>
              <a:t>2021/5/30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FEBA46-4027-435B-AE43-264890FF2F60}" type="slidenum">
              <a:rPr lang="zh-CN" altLang="en-US" smtClean="0"/>
              <a:t>‹#›</a:t>
            </a:fld>
            <a:endParaRPr lang="zh-CN" altLang="en-US"/>
          </a:p>
        </p:txBody>
      </p:sp>
    </p:spTree>
    <p:extLst>
      <p:ext uri="{BB962C8B-B14F-4D97-AF65-F5344CB8AC3E}">
        <p14:creationId xmlns:p14="http://schemas.microsoft.com/office/powerpoint/2010/main" val="3708770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F65F1C-FD6E-4847-B76C-811C17E29E42}" type="datetimeFigureOut">
              <a:rPr lang="zh-CN" altLang="en-US" smtClean="0"/>
              <a:t>2021/5/30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FEBA46-4027-435B-AE43-264890FF2F60}" type="slidenum">
              <a:rPr lang="zh-CN" altLang="en-US" smtClean="0"/>
              <a:t>‹#›</a:t>
            </a:fld>
            <a:endParaRPr lang="zh-CN" altLang="en-US"/>
          </a:p>
        </p:txBody>
      </p:sp>
    </p:spTree>
    <p:extLst>
      <p:ext uri="{BB962C8B-B14F-4D97-AF65-F5344CB8AC3E}">
        <p14:creationId xmlns:p14="http://schemas.microsoft.com/office/powerpoint/2010/main" val="2718072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F65F1C-FD6E-4847-B76C-811C17E29E42}" type="datetimeFigureOut">
              <a:rPr lang="zh-CN" altLang="en-US" smtClean="0"/>
              <a:t>2021/5/30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FEBA46-4027-435B-AE43-264890FF2F60}" type="slidenum">
              <a:rPr lang="zh-CN" altLang="en-US" smtClean="0"/>
              <a:t>‹#›</a:t>
            </a:fld>
            <a:endParaRPr lang="zh-CN" altLang="en-US"/>
          </a:p>
        </p:txBody>
      </p:sp>
    </p:spTree>
    <p:extLst>
      <p:ext uri="{BB962C8B-B14F-4D97-AF65-F5344CB8AC3E}">
        <p14:creationId xmlns:p14="http://schemas.microsoft.com/office/powerpoint/2010/main" val="3830713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FF65F1C-FD6E-4847-B76C-811C17E29E42}" type="datetimeFigureOut">
              <a:rPr lang="zh-CN" altLang="en-US" smtClean="0"/>
              <a:t>2021/5/30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FEBA46-4027-435B-AE43-264890FF2F60}" type="slidenum">
              <a:rPr lang="zh-CN" altLang="en-US" smtClean="0"/>
              <a:t>‹#›</a:t>
            </a:fld>
            <a:endParaRPr lang="zh-CN" altLang="en-US"/>
          </a:p>
        </p:txBody>
      </p:sp>
    </p:spTree>
    <p:extLst>
      <p:ext uri="{BB962C8B-B14F-4D97-AF65-F5344CB8AC3E}">
        <p14:creationId xmlns:p14="http://schemas.microsoft.com/office/powerpoint/2010/main" val="97760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FF65F1C-FD6E-4847-B76C-811C17E29E42}" type="datetimeFigureOut">
              <a:rPr lang="zh-CN" altLang="en-US" smtClean="0"/>
              <a:t>2021/5/30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FEBA46-4027-435B-AE43-264890FF2F60}" type="slidenum">
              <a:rPr lang="zh-CN" altLang="en-US" smtClean="0"/>
              <a:t>‹#›</a:t>
            </a:fld>
            <a:endParaRPr lang="zh-CN" altLang="en-US"/>
          </a:p>
        </p:txBody>
      </p:sp>
    </p:spTree>
    <p:extLst>
      <p:ext uri="{BB962C8B-B14F-4D97-AF65-F5344CB8AC3E}">
        <p14:creationId xmlns:p14="http://schemas.microsoft.com/office/powerpoint/2010/main" val="1837409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CFF65F1C-FD6E-4847-B76C-811C17E29E42}" type="datetimeFigureOut">
              <a:rPr lang="zh-CN" altLang="en-US" smtClean="0"/>
              <a:t>2021/5/30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FFEBA46-4027-435B-AE43-264890FF2F60}" type="slidenum">
              <a:rPr lang="zh-CN" altLang="en-US" smtClean="0"/>
              <a:t>‹#›</a:t>
            </a:fld>
            <a:endParaRPr lang="zh-CN" altLang="en-US"/>
          </a:p>
        </p:txBody>
      </p:sp>
    </p:spTree>
    <p:extLst>
      <p:ext uri="{BB962C8B-B14F-4D97-AF65-F5344CB8AC3E}">
        <p14:creationId xmlns:p14="http://schemas.microsoft.com/office/powerpoint/2010/main" val="2200128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FF65F1C-FD6E-4847-B76C-811C17E29E42}" type="datetimeFigureOut">
              <a:rPr lang="zh-CN" altLang="en-US" smtClean="0"/>
              <a:t>2021/5/30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FFEBA46-4027-435B-AE43-264890FF2F60}" type="slidenum">
              <a:rPr lang="zh-CN" altLang="en-US" smtClean="0"/>
              <a:t>‹#›</a:t>
            </a:fld>
            <a:endParaRPr lang="zh-CN" altLang="en-US"/>
          </a:p>
        </p:txBody>
      </p:sp>
    </p:spTree>
    <p:extLst>
      <p:ext uri="{BB962C8B-B14F-4D97-AF65-F5344CB8AC3E}">
        <p14:creationId xmlns:p14="http://schemas.microsoft.com/office/powerpoint/2010/main" val="2376958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F65F1C-FD6E-4847-B76C-811C17E29E42}" type="datetimeFigureOut">
              <a:rPr lang="zh-CN" altLang="en-US" smtClean="0"/>
              <a:t>2021/5/30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FFEBA46-4027-435B-AE43-264890FF2F60}" type="slidenum">
              <a:rPr lang="zh-CN" altLang="en-US" smtClean="0"/>
              <a:t>‹#›</a:t>
            </a:fld>
            <a:endParaRPr lang="zh-CN" altLang="en-US"/>
          </a:p>
        </p:txBody>
      </p:sp>
    </p:spTree>
    <p:extLst>
      <p:ext uri="{BB962C8B-B14F-4D97-AF65-F5344CB8AC3E}">
        <p14:creationId xmlns:p14="http://schemas.microsoft.com/office/powerpoint/2010/main" val="2754253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FF65F1C-FD6E-4847-B76C-811C17E29E42}" type="datetimeFigureOut">
              <a:rPr lang="zh-CN" altLang="en-US" smtClean="0"/>
              <a:t>2021/5/30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FEBA46-4027-435B-AE43-264890FF2F60}" type="slidenum">
              <a:rPr lang="zh-CN" altLang="en-US" smtClean="0"/>
              <a:t>‹#›</a:t>
            </a:fld>
            <a:endParaRPr lang="zh-CN" altLang="en-US"/>
          </a:p>
        </p:txBody>
      </p:sp>
    </p:spTree>
    <p:extLst>
      <p:ext uri="{BB962C8B-B14F-4D97-AF65-F5344CB8AC3E}">
        <p14:creationId xmlns:p14="http://schemas.microsoft.com/office/powerpoint/2010/main" val="3949516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FF65F1C-FD6E-4847-B76C-811C17E29E42}" type="datetimeFigureOut">
              <a:rPr lang="zh-CN" altLang="en-US" smtClean="0"/>
              <a:t>2021/5/30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FEBA46-4027-435B-AE43-264890FF2F60}" type="slidenum">
              <a:rPr lang="zh-CN" altLang="en-US" smtClean="0"/>
              <a:t>‹#›</a:t>
            </a:fld>
            <a:endParaRPr lang="zh-CN" altLang="en-US"/>
          </a:p>
        </p:txBody>
      </p:sp>
    </p:spTree>
    <p:extLst>
      <p:ext uri="{BB962C8B-B14F-4D97-AF65-F5344CB8AC3E}">
        <p14:creationId xmlns:p14="http://schemas.microsoft.com/office/powerpoint/2010/main" val="37682148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F65F1C-FD6E-4847-B76C-811C17E29E42}" type="datetimeFigureOut">
              <a:rPr lang="zh-CN" altLang="en-US" smtClean="0"/>
              <a:t>2021/5/30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FEBA46-4027-435B-AE43-264890FF2F60}" type="slidenum">
              <a:rPr lang="zh-CN" altLang="en-US" smtClean="0"/>
              <a:t>‹#›</a:t>
            </a:fld>
            <a:endParaRPr lang="zh-CN" altLang="en-US"/>
          </a:p>
        </p:txBody>
      </p:sp>
    </p:spTree>
    <p:extLst>
      <p:ext uri="{BB962C8B-B14F-4D97-AF65-F5344CB8AC3E}">
        <p14:creationId xmlns:p14="http://schemas.microsoft.com/office/powerpoint/2010/main" val="38895566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A6580"/>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44293"/>
          <a:stretch/>
        </p:blipFill>
        <p:spPr>
          <a:xfrm>
            <a:off x="6438900" y="0"/>
            <a:ext cx="5753100" cy="6858000"/>
          </a:xfrm>
          <a:prstGeom prst="rect">
            <a:avLst/>
          </a:prstGeom>
        </p:spPr>
      </p:pic>
      <p:sp>
        <p:nvSpPr>
          <p:cNvPr id="11" name="矩形 10"/>
          <p:cNvSpPr/>
          <p:nvPr/>
        </p:nvSpPr>
        <p:spPr>
          <a:xfrm>
            <a:off x="1130300" y="2044700"/>
            <a:ext cx="6337300" cy="927100"/>
          </a:xfrm>
          <a:prstGeom prst="rect">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1130300" y="4879107"/>
            <a:ext cx="1801513" cy="482678"/>
          </a:xfrm>
          <a:prstGeom prst="rect">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 name="直接连接符 7"/>
          <p:cNvCxnSpPr/>
          <p:nvPr/>
        </p:nvCxnSpPr>
        <p:spPr>
          <a:xfrm>
            <a:off x="1225404" y="4012080"/>
            <a:ext cx="10840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163671" y="4951169"/>
            <a:ext cx="1734770" cy="338554"/>
          </a:xfrm>
          <a:prstGeom prst="rect">
            <a:avLst/>
          </a:prstGeom>
          <a:noFill/>
          <a:ln w="9525">
            <a:noFill/>
          </a:ln>
        </p:spPr>
        <p:txBody>
          <a:bodyPr wrap="non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r" defTabSz="914400" eaLnBrk="1" hangingPunct="1"/>
            <a:r>
              <a:rPr lang="zh-CN" altLang="en-US" sz="1600" dirty="0">
                <a:solidFill>
                  <a:schemeClr val="bg1"/>
                </a:solidFill>
                <a:cs typeface="+mn-ea"/>
                <a:sym typeface="+mn-lt"/>
              </a:rPr>
              <a:t>汇报人</a:t>
            </a:r>
            <a:r>
              <a:rPr lang="zh-CN" altLang="en-US" sz="1600" dirty="0" smtClean="0">
                <a:solidFill>
                  <a:schemeClr val="bg1"/>
                </a:solidFill>
                <a:cs typeface="+mn-ea"/>
                <a:sym typeface="+mn-lt"/>
              </a:rPr>
              <a:t>：</a:t>
            </a:r>
            <a:r>
              <a:rPr lang="en-US" altLang="zh-CN" sz="1600" dirty="0" smtClean="0">
                <a:solidFill>
                  <a:schemeClr val="bg1"/>
                </a:solidFill>
                <a:cs typeface="+mn-ea"/>
                <a:sym typeface="+mn-lt"/>
              </a:rPr>
              <a:t>SUNNY</a:t>
            </a:r>
            <a:endParaRPr lang="zh-CN" altLang="en-US" sz="1600" dirty="0">
              <a:solidFill>
                <a:schemeClr val="bg1"/>
              </a:solidFill>
              <a:cs typeface="+mn-ea"/>
              <a:sym typeface="+mn-lt"/>
            </a:endParaRPr>
          </a:p>
        </p:txBody>
      </p:sp>
      <p:sp>
        <p:nvSpPr>
          <p:cNvPr id="10" name="文本框 9"/>
          <p:cNvSpPr txBox="1"/>
          <p:nvPr/>
        </p:nvSpPr>
        <p:spPr>
          <a:xfrm>
            <a:off x="1160550" y="4104333"/>
            <a:ext cx="5061574" cy="523220"/>
          </a:xfrm>
          <a:prstGeom prst="rect">
            <a:avLst/>
          </a:prstGeom>
          <a:noFill/>
        </p:spPr>
        <p:txBody>
          <a:bodyPr wrap="square" rtlCol="0">
            <a:spAutoFit/>
          </a:bodyPr>
          <a:lstStyle/>
          <a:p>
            <a:pPr>
              <a:spcAft>
                <a:spcPts val="600"/>
              </a:spcAft>
            </a:pPr>
            <a:r>
              <a:rPr lang="en-US" altLang="zh-CN" sz="14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IN THE ANNUAL REPORT, TO SHOW THE GROWTH AND HARVEST OF A YEAR. PLEASE ADD YOUR TITLE HERE.</a:t>
            </a:r>
            <a:endParaRPr lang="zh-CN" altLang="en-US" sz="14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endParaRPr>
          </a:p>
        </p:txBody>
      </p:sp>
      <p:sp>
        <p:nvSpPr>
          <p:cNvPr id="12" name="文本框 11"/>
          <p:cNvSpPr txBox="1"/>
          <p:nvPr/>
        </p:nvSpPr>
        <p:spPr>
          <a:xfrm>
            <a:off x="1130300" y="3166644"/>
            <a:ext cx="4801314" cy="707886"/>
          </a:xfrm>
          <a:prstGeom prst="rect">
            <a:avLst/>
          </a:prstGeom>
          <a:noFill/>
        </p:spPr>
        <p:txBody>
          <a:bodyPr wrap="none" rtlCol="0">
            <a:spAutoFit/>
          </a:bodyPr>
          <a:lstStyle/>
          <a:p>
            <a:r>
              <a:rPr lang="zh-CN" altLang="en-US" sz="40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lt"/>
              </a:rPr>
              <a:t>小清新扁平商务模板</a:t>
            </a:r>
            <a:endParaRPr lang="zh-CN" altLang="en-US" sz="40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lt"/>
            </a:endParaRPr>
          </a:p>
        </p:txBody>
      </p:sp>
      <p:sp>
        <p:nvSpPr>
          <p:cNvPr id="13" name="文本框 12"/>
          <p:cNvSpPr txBox="1"/>
          <p:nvPr/>
        </p:nvSpPr>
        <p:spPr>
          <a:xfrm>
            <a:off x="1290055" y="2154307"/>
            <a:ext cx="6404317" cy="707886"/>
          </a:xfrm>
          <a:prstGeom prst="rect">
            <a:avLst/>
          </a:prstGeom>
          <a:noFill/>
        </p:spPr>
        <p:txBody>
          <a:bodyPr wrap="none" rtlCol="0">
            <a:spAutoFit/>
          </a:bodyPr>
          <a:lstStyle/>
          <a:p>
            <a:r>
              <a:rPr lang="en-US" altLang="zh-CN" sz="4000" dirty="0" smtClean="0">
                <a:solidFill>
                  <a:schemeClr val="bg1"/>
                </a:solidFill>
                <a:latin typeface="站酷小薇LOGO体" panose="02010600010101010101" pitchFamily="2" charset="-122"/>
                <a:ea typeface="站酷小薇LOGO体" panose="02010600010101010101" pitchFamily="2" charset="-122"/>
                <a:cs typeface="+mn-ea"/>
                <a:sym typeface="+mn-lt"/>
              </a:rPr>
              <a:t>POWERPOINT  TEMPLATE  </a:t>
            </a:r>
            <a:endParaRPr lang="zh-CN" altLang="en-US" sz="4000" dirty="0">
              <a:solidFill>
                <a:schemeClr val="bg1"/>
              </a:solidFill>
              <a:latin typeface="站酷小薇LOGO体" panose="02010600010101010101" pitchFamily="2" charset="-122"/>
              <a:ea typeface="站酷小薇LOGO体" panose="02010600010101010101" pitchFamily="2" charset="-122"/>
              <a:cs typeface="+mn-ea"/>
              <a:sym typeface="+mn-lt"/>
            </a:endParaRPr>
          </a:p>
        </p:txBody>
      </p:sp>
      <p:sp>
        <p:nvSpPr>
          <p:cNvPr id="14" name="文本框 13"/>
          <p:cNvSpPr txBox="1"/>
          <p:nvPr/>
        </p:nvSpPr>
        <p:spPr>
          <a:xfrm>
            <a:off x="1033333" y="622605"/>
            <a:ext cx="2167581" cy="1569660"/>
          </a:xfrm>
          <a:prstGeom prst="rect">
            <a:avLst/>
          </a:prstGeom>
          <a:noFill/>
        </p:spPr>
        <p:txBody>
          <a:bodyPr wrap="none" rtlCol="0">
            <a:spAutoFit/>
          </a:bodyPr>
          <a:lstStyle/>
          <a:p>
            <a:r>
              <a:rPr lang="en-US" altLang="zh-CN" sz="9600" dirty="0" smtClean="0">
                <a:solidFill>
                  <a:schemeClr val="bg1"/>
                </a:solidFill>
                <a:latin typeface="站酷小薇LOGO体" panose="02010600010101010101" pitchFamily="2" charset="-122"/>
                <a:ea typeface="站酷小薇LOGO体" panose="02010600010101010101" pitchFamily="2" charset="-122"/>
                <a:cs typeface="+mn-ea"/>
                <a:sym typeface="+mn-lt"/>
              </a:rPr>
              <a:t>2021</a:t>
            </a:r>
            <a:endParaRPr lang="zh-CN" altLang="en-US" sz="9600" dirty="0">
              <a:solidFill>
                <a:schemeClr val="bg1"/>
              </a:solidFill>
              <a:latin typeface="站酷小薇LOGO体" panose="02010600010101010101" pitchFamily="2" charset="-122"/>
              <a:ea typeface="站酷小薇LOGO体" panose="02010600010101010101" pitchFamily="2" charset="-122"/>
              <a:cs typeface="+mn-ea"/>
              <a:sym typeface="+mn-lt"/>
            </a:endParaRPr>
          </a:p>
        </p:txBody>
      </p:sp>
    </p:spTree>
    <p:extLst>
      <p:ext uri="{BB962C8B-B14F-4D97-AF65-F5344CB8AC3E}">
        <p14:creationId xmlns:p14="http://schemas.microsoft.com/office/powerpoint/2010/main" val="1789341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169333" y="0"/>
            <a:ext cx="632178" cy="925689"/>
          </a:xfrm>
          <a:prstGeom prst="flowChartOffpageConnector">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84698" y="170456"/>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grpSp>
        <p:nvGrpSpPr>
          <p:cNvPr id="5" name="组合 4"/>
          <p:cNvGrpSpPr/>
          <p:nvPr/>
        </p:nvGrpSpPr>
        <p:grpSpPr>
          <a:xfrm>
            <a:off x="4384671" y="1720996"/>
            <a:ext cx="3422659" cy="3416009"/>
            <a:chOff x="1727200" y="2121189"/>
            <a:chExt cx="3422659" cy="3416009"/>
          </a:xfrm>
        </p:grpSpPr>
        <p:sp>
          <p:nvSpPr>
            <p:cNvPr id="6" name="Teardrop 7"/>
            <p:cNvSpPr/>
            <p:nvPr/>
          </p:nvSpPr>
          <p:spPr>
            <a:xfrm rot="16200000">
              <a:off x="3194255" y="3581595"/>
              <a:ext cx="1955603" cy="1955604"/>
            </a:xfrm>
            <a:prstGeom prst="teardrop">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rtlCol="0" anchor="ctr"/>
            <a:lstStyle/>
            <a:p>
              <a:pPr algn="ctr"/>
              <a:endParaRPr lang="th-TH" sz="3600" dirty="0">
                <a:solidFill>
                  <a:schemeClr val="tx1">
                    <a:lumMod val="75000"/>
                    <a:lumOff val="25000"/>
                  </a:schemeClr>
                </a:solidFill>
                <a:cs typeface="+mn-ea"/>
                <a:sym typeface="+mn-lt"/>
              </a:endParaRPr>
            </a:p>
          </p:txBody>
        </p:sp>
        <p:sp>
          <p:nvSpPr>
            <p:cNvPr id="7" name="Teardrop 10"/>
            <p:cNvSpPr/>
            <p:nvPr/>
          </p:nvSpPr>
          <p:spPr>
            <a:xfrm rot="10800000">
              <a:off x="3194254" y="2121189"/>
              <a:ext cx="1391511" cy="1391510"/>
            </a:xfrm>
            <a:prstGeom prst="teardrop">
              <a:avLst/>
            </a:prstGeom>
            <a:solidFill>
              <a:srgbClr val="DC9A59"/>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rtlCol="0" anchor="ctr"/>
            <a:lstStyle/>
            <a:p>
              <a:pPr algn="ctr"/>
              <a:endParaRPr lang="th-TH" sz="4000" dirty="0">
                <a:solidFill>
                  <a:schemeClr val="tx1">
                    <a:lumMod val="75000"/>
                    <a:lumOff val="25000"/>
                  </a:schemeClr>
                </a:solidFill>
                <a:cs typeface="+mn-ea"/>
                <a:sym typeface="+mn-lt"/>
              </a:endParaRPr>
            </a:p>
          </p:txBody>
        </p:sp>
        <p:sp>
          <p:nvSpPr>
            <p:cNvPr id="8" name="Teardrop 6"/>
            <p:cNvSpPr/>
            <p:nvPr/>
          </p:nvSpPr>
          <p:spPr>
            <a:xfrm>
              <a:off x="1734760" y="3581595"/>
              <a:ext cx="1391511" cy="1391510"/>
            </a:xfrm>
            <a:prstGeom prst="teardrop">
              <a:avLst/>
            </a:prstGeom>
            <a:solidFill>
              <a:srgbClr val="DC9A59"/>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rtlCol="0" anchor="ctr"/>
            <a:lstStyle/>
            <a:p>
              <a:pPr algn="ctr"/>
              <a:endParaRPr lang="th-TH" sz="3600" dirty="0">
                <a:solidFill>
                  <a:schemeClr val="tx1">
                    <a:lumMod val="75000"/>
                    <a:lumOff val="25000"/>
                  </a:schemeClr>
                </a:solidFill>
                <a:cs typeface="+mn-ea"/>
                <a:sym typeface="+mn-lt"/>
              </a:endParaRPr>
            </a:p>
          </p:txBody>
        </p:sp>
        <p:sp>
          <p:nvSpPr>
            <p:cNvPr id="9" name="Teardrop 8"/>
            <p:cNvSpPr/>
            <p:nvPr/>
          </p:nvSpPr>
          <p:spPr>
            <a:xfrm rot="5400000">
              <a:off x="1727201" y="2135225"/>
              <a:ext cx="1391510" cy="1391511"/>
            </a:xfrm>
            <a:prstGeom prst="teardrop">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rtlCol="0" anchor="ctr"/>
            <a:lstStyle/>
            <a:p>
              <a:pPr algn="ctr"/>
              <a:endParaRPr lang="th-TH" sz="3600" dirty="0">
                <a:solidFill>
                  <a:schemeClr val="tx1">
                    <a:lumMod val="75000"/>
                    <a:lumOff val="25000"/>
                  </a:schemeClr>
                </a:solidFill>
                <a:cs typeface="+mn-ea"/>
                <a:sym typeface="+mn-lt"/>
              </a:endParaRPr>
            </a:p>
          </p:txBody>
        </p:sp>
        <p:sp>
          <p:nvSpPr>
            <p:cNvPr id="10" name="Freeform 52"/>
            <p:cNvSpPr>
              <a:spLocks noEditPoints="1"/>
            </p:cNvSpPr>
            <p:nvPr/>
          </p:nvSpPr>
          <p:spPr bwMode="auto">
            <a:xfrm>
              <a:off x="2144656" y="3933546"/>
              <a:ext cx="571718" cy="615086"/>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cs typeface="+mn-ea"/>
                <a:sym typeface="+mn-lt"/>
              </a:endParaRPr>
            </a:p>
          </p:txBody>
        </p:sp>
        <p:sp>
          <p:nvSpPr>
            <p:cNvPr id="11" name="Freeform 42"/>
            <p:cNvSpPr>
              <a:spLocks noEditPoints="1"/>
            </p:cNvSpPr>
            <p:nvPr/>
          </p:nvSpPr>
          <p:spPr bwMode="auto">
            <a:xfrm>
              <a:off x="3860569" y="4241089"/>
              <a:ext cx="622974" cy="536230"/>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cs typeface="+mn-ea"/>
                <a:sym typeface="+mn-lt"/>
              </a:endParaRPr>
            </a:p>
          </p:txBody>
        </p:sp>
        <p:sp>
          <p:nvSpPr>
            <p:cNvPr id="12" name="Freeform 178"/>
            <p:cNvSpPr>
              <a:spLocks noEditPoints="1"/>
            </p:cNvSpPr>
            <p:nvPr/>
          </p:nvSpPr>
          <p:spPr bwMode="auto">
            <a:xfrm>
              <a:off x="3578522" y="2596379"/>
              <a:ext cx="622974" cy="4692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cs typeface="+mn-ea"/>
                <a:sym typeface="+mn-lt"/>
              </a:endParaRPr>
            </a:p>
          </p:txBody>
        </p:sp>
        <p:sp>
          <p:nvSpPr>
            <p:cNvPr id="13" name="Freeform 86"/>
            <p:cNvSpPr>
              <a:spLocks noEditPoints="1"/>
            </p:cNvSpPr>
            <p:nvPr/>
          </p:nvSpPr>
          <p:spPr bwMode="auto">
            <a:xfrm>
              <a:off x="2217203" y="2501105"/>
              <a:ext cx="426624" cy="717806"/>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tx1">
                    <a:lumMod val="75000"/>
                    <a:lumOff val="25000"/>
                  </a:schemeClr>
                </a:solidFill>
                <a:cs typeface="+mn-ea"/>
                <a:sym typeface="+mn-lt"/>
              </a:endParaRPr>
            </a:p>
          </p:txBody>
        </p:sp>
      </p:grpSp>
      <p:sp>
        <p:nvSpPr>
          <p:cNvPr id="14" name="文本框 8"/>
          <p:cNvSpPr txBox="1"/>
          <p:nvPr/>
        </p:nvSpPr>
        <p:spPr>
          <a:xfrm>
            <a:off x="8389504" y="1720996"/>
            <a:ext cx="1270000" cy="369332"/>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en-US" sz="1800" b="1" dirty="0">
                <a:solidFill>
                  <a:schemeClr val="tx1">
                    <a:lumMod val="85000"/>
                    <a:lumOff val="15000"/>
                  </a:schemeClr>
                </a:solidFill>
                <a:cs typeface="+mn-ea"/>
                <a:sym typeface="+mn-lt"/>
              </a:rPr>
              <a:t>您的标题</a:t>
            </a:r>
          </a:p>
        </p:txBody>
      </p:sp>
      <p:sp>
        <p:nvSpPr>
          <p:cNvPr id="15" name="文本框 14"/>
          <p:cNvSpPr txBox="1"/>
          <p:nvPr/>
        </p:nvSpPr>
        <p:spPr>
          <a:xfrm>
            <a:off x="8389504" y="2173434"/>
            <a:ext cx="2597648" cy="600164"/>
          </a:xfrm>
          <a:prstGeom prst="rect">
            <a:avLst/>
          </a:prstGeom>
          <a:noFill/>
        </p:spPr>
        <p:txBody>
          <a:bodyPr wrap="square" rtlCol="0">
            <a:spAutoFit/>
          </a:bodyPr>
          <a:lstStyle/>
          <a:p>
            <a:r>
              <a:rPr lang="en-US" altLang="zh-CN" sz="1100" dirty="0">
                <a:solidFill>
                  <a:schemeClr val="tx1">
                    <a:lumMod val="75000"/>
                    <a:lumOff val="25000"/>
                  </a:schemeClr>
                </a:solidFill>
                <a:cs typeface="+mn-ea"/>
                <a:sym typeface="+mn-lt"/>
              </a:rPr>
              <a:t>Click here to edit the content of the text you want, and wish you a smooth demonstration.</a:t>
            </a:r>
            <a:endParaRPr lang="zh-CN" altLang="en-US" sz="1100" dirty="0">
              <a:solidFill>
                <a:schemeClr val="tx1">
                  <a:lumMod val="75000"/>
                  <a:lumOff val="25000"/>
                </a:schemeClr>
              </a:solidFill>
              <a:cs typeface="+mn-ea"/>
              <a:sym typeface="+mn-lt"/>
            </a:endParaRPr>
          </a:p>
        </p:txBody>
      </p:sp>
      <p:sp>
        <p:nvSpPr>
          <p:cNvPr id="16" name="文本框 8"/>
          <p:cNvSpPr txBox="1"/>
          <p:nvPr/>
        </p:nvSpPr>
        <p:spPr>
          <a:xfrm>
            <a:off x="8389504" y="4572912"/>
            <a:ext cx="1270000" cy="369332"/>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nSpc>
                <a:spcPct val="100000"/>
              </a:lnSpc>
              <a:spcBef>
                <a:spcPct val="0"/>
              </a:spcBef>
              <a:buNone/>
            </a:pPr>
            <a:r>
              <a:rPr lang="zh-CN" altLang="en-US" sz="1800" b="1" dirty="0">
                <a:solidFill>
                  <a:schemeClr val="tx1">
                    <a:lumMod val="85000"/>
                    <a:lumOff val="15000"/>
                  </a:schemeClr>
                </a:solidFill>
                <a:cs typeface="+mn-ea"/>
                <a:sym typeface="+mn-lt"/>
              </a:rPr>
              <a:t>您的标题</a:t>
            </a:r>
          </a:p>
        </p:txBody>
      </p:sp>
      <p:sp>
        <p:nvSpPr>
          <p:cNvPr id="17" name="文本框 16"/>
          <p:cNvSpPr txBox="1"/>
          <p:nvPr/>
        </p:nvSpPr>
        <p:spPr>
          <a:xfrm>
            <a:off x="8389504" y="5025350"/>
            <a:ext cx="2597648" cy="600164"/>
          </a:xfrm>
          <a:prstGeom prst="rect">
            <a:avLst/>
          </a:prstGeom>
          <a:noFill/>
        </p:spPr>
        <p:txBody>
          <a:bodyPr wrap="square" rtlCol="0">
            <a:spAutoFit/>
          </a:bodyPr>
          <a:lstStyle/>
          <a:p>
            <a:r>
              <a:rPr lang="en-US" altLang="zh-CN" sz="1100" dirty="0">
                <a:solidFill>
                  <a:schemeClr val="tx1">
                    <a:lumMod val="75000"/>
                    <a:lumOff val="25000"/>
                  </a:schemeClr>
                </a:solidFill>
                <a:cs typeface="+mn-ea"/>
                <a:sym typeface="+mn-lt"/>
              </a:rPr>
              <a:t>Click here to edit the content of the text you want, and wish you a smooth demonstration.</a:t>
            </a:r>
            <a:endParaRPr lang="zh-CN" altLang="en-US" sz="1100" dirty="0">
              <a:solidFill>
                <a:schemeClr val="tx1">
                  <a:lumMod val="75000"/>
                  <a:lumOff val="25000"/>
                </a:schemeClr>
              </a:solidFill>
              <a:cs typeface="+mn-ea"/>
              <a:sym typeface="+mn-lt"/>
            </a:endParaRPr>
          </a:p>
        </p:txBody>
      </p:sp>
      <p:sp>
        <p:nvSpPr>
          <p:cNvPr id="18" name="文本框 8"/>
          <p:cNvSpPr txBox="1"/>
          <p:nvPr/>
        </p:nvSpPr>
        <p:spPr>
          <a:xfrm>
            <a:off x="2264359" y="1735032"/>
            <a:ext cx="1270000" cy="369332"/>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r">
              <a:lnSpc>
                <a:spcPct val="100000"/>
              </a:lnSpc>
              <a:spcBef>
                <a:spcPct val="0"/>
              </a:spcBef>
              <a:buNone/>
            </a:pPr>
            <a:r>
              <a:rPr lang="zh-CN" altLang="en-US" sz="1800" b="1" dirty="0">
                <a:solidFill>
                  <a:schemeClr val="tx1">
                    <a:lumMod val="85000"/>
                    <a:lumOff val="15000"/>
                  </a:schemeClr>
                </a:solidFill>
                <a:cs typeface="+mn-ea"/>
                <a:sym typeface="+mn-lt"/>
              </a:rPr>
              <a:t>您的标题</a:t>
            </a:r>
          </a:p>
        </p:txBody>
      </p:sp>
      <p:sp>
        <p:nvSpPr>
          <p:cNvPr id="19" name="文本框 18"/>
          <p:cNvSpPr txBox="1"/>
          <p:nvPr/>
        </p:nvSpPr>
        <p:spPr>
          <a:xfrm>
            <a:off x="936711" y="2173434"/>
            <a:ext cx="2597648" cy="600164"/>
          </a:xfrm>
          <a:prstGeom prst="rect">
            <a:avLst/>
          </a:prstGeom>
          <a:noFill/>
        </p:spPr>
        <p:txBody>
          <a:bodyPr wrap="square" rtlCol="0">
            <a:spAutoFit/>
          </a:bodyPr>
          <a:lstStyle/>
          <a:p>
            <a:pPr algn="r"/>
            <a:r>
              <a:rPr lang="en-US" altLang="zh-CN" sz="1100" dirty="0">
                <a:solidFill>
                  <a:schemeClr val="tx1">
                    <a:lumMod val="75000"/>
                    <a:lumOff val="25000"/>
                  </a:schemeClr>
                </a:solidFill>
                <a:cs typeface="+mn-ea"/>
                <a:sym typeface="+mn-lt"/>
              </a:rPr>
              <a:t>Click here to edit the content of the text you want, and wish you a smooth demonstration.</a:t>
            </a:r>
            <a:endParaRPr lang="zh-CN" altLang="en-US" sz="1100" dirty="0">
              <a:solidFill>
                <a:schemeClr val="tx1">
                  <a:lumMod val="75000"/>
                  <a:lumOff val="25000"/>
                </a:schemeClr>
              </a:solidFill>
              <a:cs typeface="+mn-ea"/>
              <a:sym typeface="+mn-lt"/>
            </a:endParaRPr>
          </a:p>
        </p:txBody>
      </p:sp>
      <p:sp>
        <p:nvSpPr>
          <p:cNvPr id="20" name="文本框 8"/>
          <p:cNvSpPr txBox="1"/>
          <p:nvPr/>
        </p:nvSpPr>
        <p:spPr>
          <a:xfrm>
            <a:off x="2264359" y="4572912"/>
            <a:ext cx="1270000" cy="369332"/>
          </a:xfrm>
          <a:prstGeom prst="rect">
            <a:avLst/>
          </a:prstGeom>
          <a:noFill/>
          <a:ln w="9525">
            <a:noFill/>
          </a:ln>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lvl="0" indent="0" algn="r">
              <a:lnSpc>
                <a:spcPct val="100000"/>
              </a:lnSpc>
              <a:spcBef>
                <a:spcPct val="0"/>
              </a:spcBef>
              <a:buNone/>
            </a:pPr>
            <a:r>
              <a:rPr lang="zh-CN" altLang="en-US" sz="1800" b="1" dirty="0">
                <a:solidFill>
                  <a:schemeClr val="tx1">
                    <a:lumMod val="85000"/>
                    <a:lumOff val="15000"/>
                  </a:schemeClr>
                </a:solidFill>
                <a:cs typeface="+mn-ea"/>
                <a:sym typeface="+mn-lt"/>
              </a:rPr>
              <a:t>您的标题</a:t>
            </a:r>
          </a:p>
        </p:txBody>
      </p:sp>
      <p:sp>
        <p:nvSpPr>
          <p:cNvPr id="21" name="文本框 20"/>
          <p:cNvSpPr txBox="1"/>
          <p:nvPr/>
        </p:nvSpPr>
        <p:spPr>
          <a:xfrm>
            <a:off x="936711" y="5011314"/>
            <a:ext cx="2597648" cy="600164"/>
          </a:xfrm>
          <a:prstGeom prst="rect">
            <a:avLst/>
          </a:prstGeom>
          <a:noFill/>
        </p:spPr>
        <p:txBody>
          <a:bodyPr wrap="square" rtlCol="0">
            <a:spAutoFit/>
          </a:bodyPr>
          <a:lstStyle/>
          <a:p>
            <a:pPr algn="r"/>
            <a:r>
              <a:rPr lang="en-US" altLang="zh-CN" sz="1100" dirty="0">
                <a:solidFill>
                  <a:schemeClr val="tx1">
                    <a:lumMod val="75000"/>
                    <a:lumOff val="25000"/>
                  </a:schemeClr>
                </a:solidFill>
                <a:cs typeface="+mn-ea"/>
                <a:sym typeface="+mn-lt"/>
              </a:rPr>
              <a:t>Click here to edit the content of the text you want, and wish you a smooth demonstration.</a:t>
            </a:r>
            <a:endParaRPr lang="zh-CN" altLang="en-US" sz="1100" dirty="0">
              <a:solidFill>
                <a:schemeClr val="tx1">
                  <a:lumMod val="75000"/>
                  <a:lumOff val="25000"/>
                </a:schemeClr>
              </a:solidFill>
              <a:cs typeface="+mn-ea"/>
              <a:sym typeface="+mn-lt"/>
            </a:endParaRPr>
          </a:p>
        </p:txBody>
      </p:sp>
      <p:grpSp>
        <p:nvGrpSpPr>
          <p:cNvPr id="22" name="组合 21"/>
          <p:cNvGrpSpPr/>
          <p:nvPr/>
        </p:nvGrpSpPr>
        <p:grpSpPr>
          <a:xfrm>
            <a:off x="936070" y="152965"/>
            <a:ext cx="3214341" cy="634378"/>
            <a:chOff x="936070" y="75866"/>
            <a:chExt cx="3214341" cy="634378"/>
          </a:xfrm>
        </p:grpSpPr>
        <p:sp>
          <p:nvSpPr>
            <p:cNvPr id="23" name="矩形 22"/>
            <p:cNvSpPr/>
            <p:nvPr/>
          </p:nvSpPr>
          <p:spPr>
            <a:xfrm>
              <a:off x="936070" y="75866"/>
              <a:ext cx="3214341" cy="461665"/>
            </a:xfrm>
            <a:prstGeom prst="rect">
              <a:avLst/>
            </a:prstGeom>
          </p:spPr>
          <p:txBody>
            <a:bodyPr wrap="none">
              <a:spAutoFit/>
            </a:bodyPr>
            <a:lstStyle/>
            <a:p>
              <a:r>
                <a:rPr lang="zh-CN" altLang="en-US" sz="2400" dirty="0">
                  <a:latin typeface="+mn-ea"/>
                </a:rPr>
                <a:t>单击此处添加标题文本</a:t>
              </a:r>
            </a:p>
          </p:txBody>
        </p:sp>
        <p:sp>
          <p:nvSpPr>
            <p:cNvPr id="24" name="矩形 23"/>
            <p:cNvSpPr/>
            <p:nvPr/>
          </p:nvSpPr>
          <p:spPr>
            <a:xfrm>
              <a:off x="967600" y="448634"/>
              <a:ext cx="2301116" cy="261610"/>
            </a:xfrm>
            <a:prstGeom prst="rect">
              <a:avLst/>
            </a:prstGeom>
          </p:spPr>
          <p:txBody>
            <a:bodyPr wrap="square">
              <a:spAutoFit/>
            </a:bodyPr>
            <a:lstStyle/>
            <a:p>
              <a:pPr algn="dist"/>
              <a:r>
                <a:rPr lang="zh-CN" altLang="en-US" sz="11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EDIT TITLE HERE</a:t>
              </a:r>
            </a:p>
          </p:txBody>
        </p:sp>
      </p:grpSp>
    </p:spTree>
    <p:extLst>
      <p:ext uri="{BB962C8B-B14F-4D97-AF65-F5344CB8AC3E}">
        <p14:creationId xmlns:p14="http://schemas.microsoft.com/office/powerpoint/2010/main" val="1051947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169333" y="0"/>
            <a:ext cx="632178" cy="925689"/>
          </a:xfrm>
          <a:prstGeom prst="flowChartOffpageConnector">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84698" y="170456"/>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grpSp>
        <p:nvGrpSpPr>
          <p:cNvPr id="5" name="组合 4"/>
          <p:cNvGrpSpPr/>
          <p:nvPr/>
        </p:nvGrpSpPr>
        <p:grpSpPr>
          <a:xfrm>
            <a:off x="405173" y="1932517"/>
            <a:ext cx="4382727" cy="4925483"/>
            <a:chOff x="732551" y="1864784"/>
            <a:chExt cx="4382727" cy="4925483"/>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23416" r="32950"/>
            <a:stretch/>
          </p:blipFill>
          <p:spPr>
            <a:xfrm>
              <a:off x="2651478" y="3317096"/>
              <a:ext cx="2463800" cy="3473171"/>
            </a:xfrm>
            <a:prstGeom prst="rect">
              <a:avLst/>
            </a:prstGeom>
          </p:spPr>
        </p:pic>
        <p:grpSp>
          <p:nvGrpSpPr>
            <p:cNvPr id="7" name="ïś1íḓè"/>
            <p:cNvGrpSpPr/>
            <p:nvPr/>
          </p:nvGrpSpPr>
          <p:grpSpPr>
            <a:xfrm>
              <a:off x="732551" y="1864784"/>
              <a:ext cx="3960804" cy="3848100"/>
              <a:chOff x="687396" y="1390650"/>
              <a:chExt cx="3960804" cy="3848100"/>
            </a:xfrm>
          </p:grpSpPr>
          <p:sp>
            <p:nvSpPr>
              <p:cNvPr id="9" name="îś1ïḋé"/>
              <p:cNvSpPr/>
              <p:nvPr/>
            </p:nvSpPr>
            <p:spPr>
              <a:xfrm>
                <a:off x="1816100" y="1390650"/>
                <a:ext cx="2832100" cy="3848100"/>
              </a:xfrm>
              <a:prstGeom prst="rect">
                <a:avLst/>
              </a:prstGeom>
              <a:noFill/>
              <a:ln w="76200">
                <a:solidFill>
                  <a:srgbClr val="46A25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0" name="îşḻíḓe"/>
              <p:cNvSpPr/>
              <p:nvPr/>
            </p:nvSpPr>
            <p:spPr>
              <a:xfrm>
                <a:off x="687396" y="2126369"/>
                <a:ext cx="2608960" cy="661986"/>
              </a:xfrm>
              <a:prstGeom prst="rect">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sp>
          <p:nvSpPr>
            <p:cNvPr id="8" name="文本框 7"/>
            <p:cNvSpPr txBox="1"/>
            <p:nvPr/>
          </p:nvSpPr>
          <p:spPr>
            <a:xfrm>
              <a:off x="867480" y="2700663"/>
              <a:ext cx="2339102" cy="461665"/>
            </a:xfrm>
            <a:prstGeom prst="rect">
              <a:avLst/>
            </a:prstGeom>
            <a:noFill/>
          </p:spPr>
          <p:txBody>
            <a:bodyPr wrap="none" rtlCol="0">
              <a:spAutoFit/>
            </a:bodyPr>
            <a:lstStyle/>
            <a:p>
              <a:pPr algn="dist"/>
              <a:r>
                <a:rPr lang="zh-CN" altLang="en-US" sz="2400" dirty="0">
                  <a:solidFill>
                    <a:schemeClr val="bg1"/>
                  </a:solidFill>
                  <a:cs typeface="+mn-ea"/>
                  <a:sym typeface="+mn-lt"/>
                </a:rPr>
                <a:t>在此处添加标题</a:t>
              </a:r>
            </a:p>
          </p:txBody>
        </p:sp>
      </p:grpSp>
      <p:grpSp>
        <p:nvGrpSpPr>
          <p:cNvPr id="11" name="组合 10"/>
          <p:cNvGrpSpPr/>
          <p:nvPr/>
        </p:nvGrpSpPr>
        <p:grpSpPr>
          <a:xfrm>
            <a:off x="6563747" y="2626492"/>
            <a:ext cx="705863" cy="703730"/>
            <a:chOff x="6563747" y="2626492"/>
            <a:chExt cx="705863" cy="703730"/>
          </a:xfrm>
        </p:grpSpPr>
        <p:sp>
          <p:nvSpPr>
            <p:cNvPr id="12" name="椭圆 11"/>
            <p:cNvSpPr/>
            <p:nvPr/>
          </p:nvSpPr>
          <p:spPr>
            <a:xfrm>
              <a:off x="6563747" y="2626492"/>
              <a:ext cx="705863" cy="703730"/>
            </a:xfrm>
            <a:prstGeom prst="ellipse">
              <a:avLst/>
            </a:prstGeom>
            <a:solidFill>
              <a:srgbClr val="DC9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13" name="Freeform 234"/>
            <p:cNvSpPr>
              <a:spLocks noEditPoints="1"/>
            </p:cNvSpPr>
            <p:nvPr/>
          </p:nvSpPr>
          <p:spPr bwMode="auto">
            <a:xfrm>
              <a:off x="6753542" y="2786432"/>
              <a:ext cx="351864" cy="351864"/>
            </a:xfrm>
            <a:custGeom>
              <a:avLst/>
              <a:gdLst>
                <a:gd name="T0" fmla="*/ 122 w 244"/>
                <a:gd name="T1" fmla="*/ 0 h 243"/>
                <a:gd name="T2" fmla="*/ 208 w 244"/>
                <a:gd name="T3" fmla="*/ 35 h 243"/>
                <a:gd name="T4" fmla="*/ 244 w 244"/>
                <a:gd name="T5" fmla="*/ 121 h 243"/>
                <a:gd name="T6" fmla="*/ 208 w 244"/>
                <a:gd name="T7" fmla="*/ 208 h 243"/>
                <a:gd name="T8" fmla="*/ 122 w 244"/>
                <a:gd name="T9" fmla="*/ 243 h 243"/>
                <a:gd name="T10" fmla="*/ 36 w 244"/>
                <a:gd name="T11" fmla="*/ 208 h 243"/>
                <a:gd name="T12" fmla="*/ 0 w 244"/>
                <a:gd name="T13" fmla="*/ 121 h 243"/>
                <a:gd name="T14" fmla="*/ 36 w 244"/>
                <a:gd name="T15" fmla="*/ 35 h 243"/>
                <a:gd name="T16" fmla="*/ 122 w 244"/>
                <a:gd name="T17" fmla="*/ 0 h 243"/>
                <a:gd name="T18" fmla="*/ 170 w 244"/>
                <a:gd name="T19" fmla="*/ 135 h 243"/>
                <a:gd name="T20" fmla="*/ 172 w 244"/>
                <a:gd name="T21" fmla="*/ 109 h 243"/>
                <a:gd name="T22" fmla="*/ 139 w 244"/>
                <a:gd name="T23" fmla="*/ 90 h 243"/>
                <a:gd name="T24" fmla="*/ 109 w 244"/>
                <a:gd name="T25" fmla="*/ 72 h 243"/>
                <a:gd name="T26" fmla="*/ 85 w 244"/>
                <a:gd name="T27" fmla="*/ 84 h 243"/>
                <a:gd name="T28" fmla="*/ 85 w 244"/>
                <a:gd name="T29" fmla="*/ 121 h 243"/>
                <a:gd name="T30" fmla="*/ 85 w 244"/>
                <a:gd name="T31" fmla="*/ 157 h 243"/>
                <a:gd name="T32" fmla="*/ 107 w 244"/>
                <a:gd name="T33" fmla="*/ 172 h 243"/>
                <a:gd name="T34" fmla="*/ 139 w 244"/>
                <a:gd name="T35" fmla="*/ 153 h 243"/>
                <a:gd name="T36" fmla="*/ 170 w 244"/>
                <a:gd name="T37" fmla="*/ 135 h 243"/>
                <a:gd name="T38" fmla="*/ 178 w 244"/>
                <a:gd name="T39" fmla="*/ 66 h 243"/>
                <a:gd name="T40" fmla="*/ 122 w 244"/>
                <a:gd name="T41" fmla="*/ 43 h 243"/>
                <a:gd name="T42" fmla="*/ 67 w 244"/>
                <a:gd name="T43" fmla="*/ 66 h 243"/>
                <a:gd name="T44" fmla="*/ 44 w 244"/>
                <a:gd name="T45" fmla="*/ 121 h 243"/>
                <a:gd name="T46" fmla="*/ 67 w 244"/>
                <a:gd name="T47" fmla="*/ 177 h 243"/>
                <a:gd name="T48" fmla="*/ 122 w 244"/>
                <a:gd name="T49" fmla="*/ 200 h 243"/>
                <a:gd name="T50" fmla="*/ 178 w 244"/>
                <a:gd name="T51" fmla="*/ 177 h 243"/>
                <a:gd name="T52" fmla="*/ 201 w 244"/>
                <a:gd name="T53" fmla="*/ 121 h 243"/>
                <a:gd name="T54" fmla="*/ 178 w 244"/>
                <a:gd name="T55" fmla="*/ 6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4" h="243">
                  <a:moveTo>
                    <a:pt x="122" y="0"/>
                  </a:moveTo>
                  <a:cubicBezTo>
                    <a:pt x="156" y="0"/>
                    <a:pt x="186" y="13"/>
                    <a:pt x="208" y="35"/>
                  </a:cubicBezTo>
                  <a:cubicBezTo>
                    <a:pt x="231" y="57"/>
                    <a:pt x="244" y="88"/>
                    <a:pt x="244" y="121"/>
                  </a:cubicBezTo>
                  <a:cubicBezTo>
                    <a:pt x="244" y="155"/>
                    <a:pt x="231" y="186"/>
                    <a:pt x="208" y="208"/>
                  </a:cubicBezTo>
                  <a:cubicBezTo>
                    <a:pt x="186" y="230"/>
                    <a:pt x="156" y="243"/>
                    <a:pt x="122" y="243"/>
                  </a:cubicBezTo>
                  <a:cubicBezTo>
                    <a:pt x="89" y="243"/>
                    <a:pt x="58" y="230"/>
                    <a:pt x="36" y="208"/>
                  </a:cubicBezTo>
                  <a:cubicBezTo>
                    <a:pt x="14" y="186"/>
                    <a:pt x="0" y="155"/>
                    <a:pt x="0" y="121"/>
                  </a:cubicBezTo>
                  <a:cubicBezTo>
                    <a:pt x="0" y="88"/>
                    <a:pt x="14" y="57"/>
                    <a:pt x="36" y="35"/>
                  </a:cubicBezTo>
                  <a:cubicBezTo>
                    <a:pt x="58" y="13"/>
                    <a:pt x="89" y="0"/>
                    <a:pt x="122" y="0"/>
                  </a:cubicBezTo>
                  <a:close/>
                  <a:moveTo>
                    <a:pt x="170" y="135"/>
                  </a:moveTo>
                  <a:cubicBezTo>
                    <a:pt x="182" y="128"/>
                    <a:pt x="184" y="117"/>
                    <a:pt x="172" y="109"/>
                  </a:cubicBezTo>
                  <a:cubicBezTo>
                    <a:pt x="161" y="102"/>
                    <a:pt x="150" y="96"/>
                    <a:pt x="139" y="90"/>
                  </a:cubicBezTo>
                  <a:cubicBezTo>
                    <a:pt x="129" y="84"/>
                    <a:pt x="119" y="78"/>
                    <a:pt x="109" y="72"/>
                  </a:cubicBezTo>
                  <a:cubicBezTo>
                    <a:pt x="96" y="65"/>
                    <a:pt x="85" y="69"/>
                    <a:pt x="85" y="84"/>
                  </a:cubicBezTo>
                  <a:cubicBezTo>
                    <a:pt x="85" y="96"/>
                    <a:pt x="85" y="109"/>
                    <a:pt x="85" y="121"/>
                  </a:cubicBezTo>
                  <a:cubicBezTo>
                    <a:pt x="85" y="133"/>
                    <a:pt x="85" y="145"/>
                    <a:pt x="85" y="157"/>
                  </a:cubicBezTo>
                  <a:cubicBezTo>
                    <a:pt x="85" y="171"/>
                    <a:pt x="94" y="178"/>
                    <a:pt x="107" y="172"/>
                  </a:cubicBezTo>
                  <a:cubicBezTo>
                    <a:pt x="118" y="165"/>
                    <a:pt x="128" y="159"/>
                    <a:pt x="139" y="153"/>
                  </a:cubicBezTo>
                  <a:cubicBezTo>
                    <a:pt x="150" y="147"/>
                    <a:pt x="160" y="141"/>
                    <a:pt x="170" y="135"/>
                  </a:cubicBezTo>
                  <a:close/>
                  <a:moveTo>
                    <a:pt x="178" y="66"/>
                  </a:moveTo>
                  <a:cubicBezTo>
                    <a:pt x="164" y="52"/>
                    <a:pt x="144" y="43"/>
                    <a:pt x="122" y="43"/>
                  </a:cubicBezTo>
                  <a:cubicBezTo>
                    <a:pt x="101" y="43"/>
                    <a:pt x="81" y="52"/>
                    <a:pt x="67" y="66"/>
                  </a:cubicBezTo>
                  <a:cubicBezTo>
                    <a:pt x="52" y="80"/>
                    <a:pt x="44" y="100"/>
                    <a:pt x="44" y="121"/>
                  </a:cubicBezTo>
                  <a:cubicBezTo>
                    <a:pt x="44" y="143"/>
                    <a:pt x="52" y="163"/>
                    <a:pt x="67" y="177"/>
                  </a:cubicBezTo>
                  <a:cubicBezTo>
                    <a:pt x="81" y="191"/>
                    <a:pt x="101" y="200"/>
                    <a:pt x="122" y="200"/>
                  </a:cubicBezTo>
                  <a:cubicBezTo>
                    <a:pt x="144" y="200"/>
                    <a:pt x="164" y="191"/>
                    <a:pt x="178" y="177"/>
                  </a:cubicBezTo>
                  <a:cubicBezTo>
                    <a:pt x="192" y="163"/>
                    <a:pt x="201" y="143"/>
                    <a:pt x="201" y="121"/>
                  </a:cubicBezTo>
                  <a:cubicBezTo>
                    <a:pt x="201" y="100"/>
                    <a:pt x="192" y="80"/>
                    <a:pt x="178" y="66"/>
                  </a:cubicBezTo>
                  <a:close/>
                </a:path>
              </a:pathLst>
            </a:custGeom>
            <a:solidFill>
              <a:schemeClr val="bg1"/>
            </a:solidFill>
            <a:ln>
              <a:noFill/>
            </a:ln>
            <a:extLst/>
          </p:spPr>
          <p:txBody>
            <a:bodyPr lIns="60222" tIns="30111" rIns="60222" bIns="30111"/>
            <a:lstStyle/>
            <a:p>
              <a:pPr eaLnBrk="1" fontAlgn="auto" hangingPunct="1">
                <a:spcBef>
                  <a:spcPts val="0"/>
                </a:spcBef>
                <a:spcAft>
                  <a:spcPts val="0"/>
                </a:spcAft>
                <a:defRPr/>
              </a:pPr>
              <a:endParaRPr lang="zh-CN" altLang="en-US" sz="1186">
                <a:solidFill>
                  <a:prstClr val="black"/>
                </a:solidFill>
                <a:cs typeface="+mn-ea"/>
                <a:sym typeface="+mn-lt"/>
              </a:endParaRPr>
            </a:p>
          </p:txBody>
        </p:sp>
      </p:grpSp>
      <p:grpSp>
        <p:nvGrpSpPr>
          <p:cNvPr id="14" name="组合 13"/>
          <p:cNvGrpSpPr/>
          <p:nvPr/>
        </p:nvGrpSpPr>
        <p:grpSpPr>
          <a:xfrm>
            <a:off x="6563746" y="3821954"/>
            <a:ext cx="705863" cy="705863"/>
            <a:chOff x="6563747" y="3564799"/>
            <a:chExt cx="705863" cy="705863"/>
          </a:xfrm>
        </p:grpSpPr>
        <p:sp>
          <p:nvSpPr>
            <p:cNvPr id="15" name="椭圆 14"/>
            <p:cNvSpPr/>
            <p:nvPr/>
          </p:nvSpPr>
          <p:spPr>
            <a:xfrm>
              <a:off x="6563747" y="3564799"/>
              <a:ext cx="705863" cy="705863"/>
            </a:xfrm>
            <a:prstGeom prst="ellipse">
              <a:avLst/>
            </a:prstGeom>
            <a:solidFill>
              <a:srgbClr val="DC9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16" name="Freeform 147"/>
            <p:cNvSpPr>
              <a:spLocks noEditPoints="1"/>
            </p:cNvSpPr>
            <p:nvPr/>
          </p:nvSpPr>
          <p:spPr bwMode="auto">
            <a:xfrm>
              <a:off x="6798324" y="3724738"/>
              <a:ext cx="247372" cy="385985"/>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lIns="60222" tIns="30111" rIns="60222" bIns="30111"/>
            <a:lstStyle/>
            <a:p>
              <a:pPr eaLnBrk="1" fontAlgn="auto" hangingPunct="1">
                <a:spcBef>
                  <a:spcPts val="0"/>
                </a:spcBef>
                <a:spcAft>
                  <a:spcPts val="0"/>
                </a:spcAft>
                <a:defRPr/>
              </a:pPr>
              <a:endParaRPr lang="zh-CN" altLang="en-US" sz="1186">
                <a:solidFill>
                  <a:prstClr val="black"/>
                </a:solidFill>
                <a:cs typeface="+mn-ea"/>
                <a:sym typeface="+mn-lt"/>
              </a:endParaRPr>
            </a:p>
          </p:txBody>
        </p:sp>
      </p:grpSp>
      <p:grpSp>
        <p:nvGrpSpPr>
          <p:cNvPr id="17" name="组合 16"/>
          <p:cNvGrpSpPr/>
          <p:nvPr/>
        </p:nvGrpSpPr>
        <p:grpSpPr>
          <a:xfrm>
            <a:off x="6563746" y="5019549"/>
            <a:ext cx="705862" cy="703730"/>
            <a:chOff x="6591470" y="4505239"/>
            <a:chExt cx="705862" cy="703730"/>
          </a:xfrm>
        </p:grpSpPr>
        <p:sp>
          <p:nvSpPr>
            <p:cNvPr id="18" name="椭圆 17"/>
            <p:cNvSpPr/>
            <p:nvPr/>
          </p:nvSpPr>
          <p:spPr>
            <a:xfrm>
              <a:off x="6591470" y="4505239"/>
              <a:ext cx="705862" cy="703730"/>
            </a:xfrm>
            <a:prstGeom prst="ellipse">
              <a:avLst/>
            </a:prstGeom>
            <a:solidFill>
              <a:srgbClr val="DC9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19" name="Freeform 108"/>
            <p:cNvSpPr>
              <a:spLocks noEditPoints="1"/>
            </p:cNvSpPr>
            <p:nvPr/>
          </p:nvSpPr>
          <p:spPr bwMode="auto">
            <a:xfrm>
              <a:off x="6798324" y="4684370"/>
              <a:ext cx="313480" cy="343334"/>
            </a:xfrm>
            <a:custGeom>
              <a:avLst/>
              <a:gdLst>
                <a:gd name="T0" fmla="*/ 74 w 86"/>
                <a:gd name="T1" fmla="*/ 63 h 94"/>
                <a:gd name="T2" fmla="*/ 70 w 86"/>
                <a:gd name="T3" fmla="*/ 62 h 94"/>
                <a:gd name="T4" fmla="*/ 72 w 86"/>
                <a:gd name="T5" fmla="*/ 57 h 94"/>
                <a:gd name="T6" fmla="*/ 76 w 86"/>
                <a:gd name="T7" fmla="*/ 53 h 94"/>
                <a:gd name="T8" fmla="*/ 80 w 86"/>
                <a:gd name="T9" fmla="*/ 50 h 94"/>
                <a:gd name="T10" fmla="*/ 83 w 86"/>
                <a:gd name="T11" fmla="*/ 48 h 94"/>
                <a:gd name="T12" fmla="*/ 85 w 86"/>
                <a:gd name="T13" fmla="*/ 49 h 94"/>
                <a:gd name="T14" fmla="*/ 85 w 86"/>
                <a:gd name="T15" fmla="*/ 58 h 94"/>
                <a:gd name="T16" fmla="*/ 85 w 86"/>
                <a:gd name="T17" fmla="*/ 64 h 94"/>
                <a:gd name="T18" fmla="*/ 83 w 86"/>
                <a:gd name="T19" fmla="*/ 68 h 94"/>
                <a:gd name="T20" fmla="*/ 80 w 86"/>
                <a:gd name="T21" fmla="*/ 67 h 94"/>
                <a:gd name="T22" fmla="*/ 65 w 86"/>
                <a:gd name="T23" fmla="*/ 84 h 94"/>
                <a:gd name="T24" fmla="*/ 44 w 86"/>
                <a:gd name="T25" fmla="*/ 93 h 94"/>
                <a:gd name="T26" fmla="*/ 43 w 86"/>
                <a:gd name="T27" fmla="*/ 94 h 94"/>
                <a:gd name="T28" fmla="*/ 41 w 86"/>
                <a:gd name="T29" fmla="*/ 93 h 94"/>
                <a:gd name="T30" fmla="*/ 20 w 86"/>
                <a:gd name="T31" fmla="*/ 84 h 94"/>
                <a:gd name="T32" fmla="*/ 6 w 86"/>
                <a:gd name="T33" fmla="*/ 67 h 94"/>
                <a:gd name="T34" fmla="*/ 3 w 86"/>
                <a:gd name="T35" fmla="*/ 68 h 94"/>
                <a:gd name="T36" fmla="*/ 1 w 86"/>
                <a:gd name="T37" fmla="*/ 64 h 94"/>
                <a:gd name="T38" fmla="*/ 0 w 86"/>
                <a:gd name="T39" fmla="*/ 58 h 94"/>
                <a:gd name="T40" fmla="*/ 0 w 86"/>
                <a:gd name="T41" fmla="*/ 49 h 94"/>
                <a:gd name="T42" fmla="*/ 3 w 86"/>
                <a:gd name="T43" fmla="*/ 48 h 94"/>
                <a:gd name="T44" fmla="*/ 6 w 86"/>
                <a:gd name="T45" fmla="*/ 50 h 94"/>
                <a:gd name="T46" fmla="*/ 9 w 86"/>
                <a:gd name="T47" fmla="*/ 53 h 94"/>
                <a:gd name="T48" fmla="*/ 14 w 86"/>
                <a:gd name="T49" fmla="*/ 57 h 94"/>
                <a:gd name="T50" fmla="*/ 16 w 86"/>
                <a:gd name="T51" fmla="*/ 62 h 94"/>
                <a:gd name="T52" fmla="*/ 12 w 86"/>
                <a:gd name="T53" fmla="*/ 63 h 94"/>
                <a:gd name="T54" fmla="*/ 37 w 86"/>
                <a:gd name="T55" fmla="*/ 78 h 94"/>
                <a:gd name="T56" fmla="*/ 37 w 86"/>
                <a:gd name="T57" fmla="*/ 36 h 94"/>
                <a:gd name="T58" fmla="*/ 27 w 86"/>
                <a:gd name="T59" fmla="*/ 36 h 94"/>
                <a:gd name="T60" fmla="*/ 23 w 86"/>
                <a:gd name="T61" fmla="*/ 38 h 94"/>
                <a:gd name="T62" fmla="*/ 17 w 86"/>
                <a:gd name="T63" fmla="*/ 32 h 94"/>
                <a:gd name="T64" fmla="*/ 23 w 86"/>
                <a:gd name="T65" fmla="*/ 26 h 94"/>
                <a:gd name="T66" fmla="*/ 28 w 86"/>
                <a:gd name="T67" fmla="*/ 28 h 94"/>
                <a:gd name="T68" fmla="*/ 37 w 86"/>
                <a:gd name="T69" fmla="*/ 28 h 94"/>
                <a:gd name="T70" fmla="*/ 37 w 86"/>
                <a:gd name="T71" fmla="*/ 23 h 94"/>
                <a:gd name="T72" fmla="*/ 30 w 86"/>
                <a:gd name="T73" fmla="*/ 12 h 94"/>
                <a:gd name="T74" fmla="*/ 42 w 86"/>
                <a:gd name="T75" fmla="*/ 0 h 94"/>
                <a:gd name="T76" fmla="*/ 55 w 86"/>
                <a:gd name="T77" fmla="*/ 12 h 94"/>
                <a:gd name="T78" fmla="*/ 48 w 86"/>
                <a:gd name="T79" fmla="*/ 23 h 94"/>
                <a:gd name="T80" fmla="*/ 48 w 86"/>
                <a:gd name="T81" fmla="*/ 28 h 94"/>
                <a:gd name="T82" fmla="*/ 57 w 86"/>
                <a:gd name="T83" fmla="*/ 28 h 94"/>
                <a:gd name="T84" fmla="*/ 62 w 86"/>
                <a:gd name="T85" fmla="*/ 26 h 94"/>
                <a:gd name="T86" fmla="*/ 68 w 86"/>
                <a:gd name="T87" fmla="*/ 32 h 94"/>
                <a:gd name="T88" fmla="*/ 62 w 86"/>
                <a:gd name="T89" fmla="*/ 38 h 94"/>
                <a:gd name="T90" fmla="*/ 58 w 86"/>
                <a:gd name="T91" fmla="*/ 36 h 94"/>
                <a:gd name="T92" fmla="*/ 48 w 86"/>
                <a:gd name="T93" fmla="*/ 36 h 94"/>
                <a:gd name="T94" fmla="*/ 48 w 86"/>
                <a:gd name="T95" fmla="*/ 78 h 94"/>
                <a:gd name="T96" fmla="*/ 74 w 86"/>
                <a:gd name="T97" fmla="*/ 63 h 94"/>
                <a:gd name="T98" fmla="*/ 42 w 86"/>
                <a:gd name="T99" fmla="*/ 7 h 94"/>
                <a:gd name="T100" fmla="*/ 38 w 86"/>
                <a:gd name="T101" fmla="*/ 12 h 94"/>
                <a:gd name="T102" fmla="*/ 42 w 86"/>
                <a:gd name="T103" fmla="*/ 17 h 94"/>
                <a:gd name="T104" fmla="*/ 47 w 86"/>
                <a:gd name="T105" fmla="*/ 12 h 94"/>
                <a:gd name="T106" fmla="*/ 42 w 86"/>
                <a:gd name="T107"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chemeClr val="bg1"/>
            </a:solidFill>
            <a:ln>
              <a:noFill/>
            </a:ln>
          </p:spPr>
          <p:txBody>
            <a:bodyPr lIns="60222" tIns="30111" rIns="60222" bIns="30111"/>
            <a:lstStyle/>
            <a:p>
              <a:pPr eaLnBrk="1" fontAlgn="auto" hangingPunct="1">
                <a:spcBef>
                  <a:spcPts val="0"/>
                </a:spcBef>
                <a:spcAft>
                  <a:spcPts val="0"/>
                </a:spcAft>
                <a:defRPr/>
              </a:pPr>
              <a:endParaRPr lang="zh-CN" altLang="en-US" sz="1186">
                <a:solidFill>
                  <a:prstClr val="black"/>
                </a:solidFill>
                <a:cs typeface="+mn-ea"/>
                <a:sym typeface="+mn-lt"/>
              </a:endParaRPr>
            </a:p>
          </p:txBody>
        </p:sp>
      </p:grpSp>
      <p:sp>
        <p:nvSpPr>
          <p:cNvPr id="20" name="文本框 19"/>
          <p:cNvSpPr txBox="1"/>
          <p:nvPr/>
        </p:nvSpPr>
        <p:spPr>
          <a:xfrm>
            <a:off x="7569473" y="2750582"/>
            <a:ext cx="3826237" cy="430887"/>
          </a:xfrm>
          <a:prstGeom prst="rect">
            <a:avLst/>
          </a:prstGeom>
          <a:noFill/>
        </p:spPr>
        <p:txBody>
          <a:bodyPr wrap="square" rtlCol="0">
            <a:spAutoFit/>
          </a:bodyPr>
          <a:lstStyle/>
          <a:p>
            <a:r>
              <a:rPr lang="en-US" altLang="zh-CN" sz="1100" dirty="0">
                <a:solidFill>
                  <a:schemeClr val="tx1">
                    <a:lumMod val="85000"/>
                    <a:lumOff val="15000"/>
                  </a:schemeClr>
                </a:solidFill>
                <a:cs typeface="+mn-ea"/>
                <a:sym typeface="+mn-lt"/>
              </a:rPr>
              <a:t>Click here to edit the content of the text you want, and wish you a smooth demonstration.</a:t>
            </a:r>
            <a:endParaRPr lang="zh-CN" altLang="en-US" sz="1100" dirty="0">
              <a:solidFill>
                <a:schemeClr val="tx1">
                  <a:lumMod val="85000"/>
                  <a:lumOff val="15000"/>
                </a:schemeClr>
              </a:solidFill>
              <a:cs typeface="+mn-ea"/>
              <a:sym typeface="+mn-lt"/>
            </a:endParaRPr>
          </a:p>
        </p:txBody>
      </p:sp>
      <p:sp>
        <p:nvSpPr>
          <p:cNvPr id="21" name="文本框 20"/>
          <p:cNvSpPr txBox="1"/>
          <p:nvPr/>
        </p:nvSpPr>
        <p:spPr>
          <a:xfrm>
            <a:off x="7569473" y="3959441"/>
            <a:ext cx="3826237" cy="430887"/>
          </a:xfrm>
          <a:prstGeom prst="rect">
            <a:avLst/>
          </a:prstGeom>
          <a:noFill/>
        </p:spPr>
        <p:txBody>
          <a:bodyPr wrap="square" rtlCol="0">
            <a:spAutoFit/>
          </a:bodyPr>
          <a:lstStyle/>
          <a:p>
            <a:r>
              <a:rPr lang="en-US" altLang="zh-CN" sz="1100" dirty="0">
                <a:solidFill>
                  <a:schemeClr val="tx1">
                    <a:lumMod val="85000"/>
                    <a:lumOff val="15000"/>
                  </a:schemeClr>
                </a:solidFill>
                <a:cs typeface="+mn-ea"/>
                <a:sym typeface="+mn-lt"/>
              </a:rPr>
              <a:t>Click here to edit the content of the text you want, and wish you a smooth demonstration.</a:t>
            </a:r>
            <a:endParaRPr lang="zh-CN" altLang="en-US" sz="1100" dirty="0">
              <a:solidFill>
                <a:schemeClr val="tx1">
                  <a:lumMod val="85000"/>
                  <a:lumOff val="15000"/>
                </a:schemeClr>
              </a:solidFill>
              <a:cs typeface="+mn-ea"/>
              <a:sym typeface="+mn-lt"/>
            </a:endParaRPr>
          </a:p>
        </p:txBody>
      </p:sp>
      <p:sp>
        <p:nvSpPr>
          <p:cNvPr id="22" name="文本框 21"/>
          <p:cNvSpPr txBox="1"/>
          <p:nvPr/>
        </p:nvSpPr>
        <p:spPr>
          <a:xfrm>
            <a:off x="7569473" y="5154903"/>
            <a:ext cx="3826237" cy="430887"/>
          </a:xfrm>
          <a:prstGeom prst="rect">
            <a:avLst/>
          </a:prstGeom>
          <a:noFill/>
        </p:spPr>
        <p:txBody>
          <a:bodyPr wrap="square" rtlCol="0">
            <a:spAutoFit/>
          </a:bodyPr>
          <a:lstStyle/>
          <a:p>
            <a:r>
              <a:rPr lang="en-US" altLang="zh-CN" sz="1100" dirty="0">
                <a:solidFill>
                  <a:schemeClr val="tx1">
                    <a:lumMod val="85000"/>
                    <a:lumOff val="15000"/>
                  </a:schemeClr>
                </a:solidFill>
                <a:cs typeface="+mn-ea"/>
                <a:sym typeface="+mn-lt"/>
              </a:rPr>
              <a:t>Click here to edit the content of the text you want, and wish you a smooth demonstration.</a:t>
            </a:r>
            <a:endParaRPr lang="zh-CN" altLang="en-US" sz="1100" dirty="0">
              <a:solidFill>
                <a:schemeClr val="tx1">
                  <a:lumMod val="85000"/>
                  <a:lumOff val="15000"/>
                </a:schemeClr>
              </a:solidFill>
              <a:cs typeface="+mn-ea"/>
              <a:sym typeface="+mn-lt"/>
            </a:endParaRPr>
          </a:p>
        </p:txBody>
      </p:sp>
      <p:grpSp>
        <p:nvGrpSpPr>
          <p:cNvPr id="23" name="组合 22"/>
          <p:cNvGrpSpPr/>
          <p:nvPr/>
        </p:nvGrpSpPr>
        <p:grpSpPr>
          <a:xfrm>
            <a:off x="936070" y="152965"/>
            <a:ext cx="3214341" cy="634378"/>
            <a:chOff x="936070" y="75866"/>
            <a:chExt cx="3214341" cy="634378"/>
          </a:xfrm>
        </p:grpSpPr>
        <p:sp>
          <p:nvSpPr>
            <p:cNvPr id="24" name="矩形 23"/>
            <p:cNvSpPr/>
            <p:nvPr/>
          </p:nvSpPr>
          <p:spPr>
            <a:xfrm>
              <a:off x="936070" y="75866"/>
              <a:ext cx="3214341" cy="461665"/>
            </a:xfrm>
            <a:prstGeom prst="rect">
              <a:avLst/>
            </a:prstGeom>
          </p:spPr>
          <p:txBody>
            <a:bodyPr wrap="none">
              <a:spAutoFit/>
            </a:bodyPr>
            <a:lstStyle/>
            <a:p>
              <a:r>
                <a:rPr lang="zh-CN" altLang="en-US" sz="2400" dirty="0">
                  <a:latin typeface="+mn-ea"/>
                </a:rPr>
                <a:t>单击此处添加标题文本</a:t>
              </a:r>
            </a:p>
          </p:txBody>
        </p:sp>
        <p:sp>
          <p:nvSpPr>
            <p:cNvPr id="25" name="矩形 24"/>
            <p:cNvSpPr/>
            <p:nvPr/>
          </p:nvSpPr>
          <p:spPr>
            <a:xfrm>
              <a:off x="967600" y="448634"/>
              <a:ext cx="2301116" cy="261610"/>
            </a:xfrm>
            <a:prstGeom prst="rect">
              <a:avLst/>
            </a:prstGeom>
          </p:spPr>
          <p:txBody>
            <a:bodyPr wrap="square">
              <a:spAutoFit/>
            </a:bodyPr>
            <a:lstStyle/>
            <a:p>
              <a:pPr algn="dist"/>
              <a:r>
                <a:rPr lang="zh-CN" altLang="en-US" sz="11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EDIT TITLE HERE</a:t>
              </a:r>
            </a:p>
          </p:txBody>
        </p:sp>
      </p:grpSp>
    </p:spTree>
    <p:extLst>
      <p:ext uri="{BB962C8B-B14F-4D97-AF65-F5344CB8AC3E}">
        <p14:creationId xmlns:p14="http://schemas.microsoft.com/office/powerpoint/2010/main" val="529261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169333" y="0"/>
            <a:ext cx="632178" cy="925689"/>
          </a:xfrm>
          <a:prstGeom prst="flowChartOffpageConnector">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84698" y="170456"/>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grpSp>
        <p:nvGrpSpPr>
          <p:cNvPr id="5" name="组合 4"/>
          <p:cNvGrpSpPr/>
          <p:nvPr/>
        </p:nvGrpSpPr>
        <p:grpSpPr>
          <a:xfrm>
            <a:off x="1263561" y="1799979"/>
            <a:ext cx="9664878" cy="3704097"/>
            <a:chOff x="1278731" y="2280710"/>
            <a:chExt cx="6400800" cy="2453128"/>
          </a:xfrm>
        </p:grpSpPr>
        <p:sp>
          <p:nvSpPr>
            <p:cNvPr id="6" name="Freeform 6"/>
            <p:cNvSpPr>
              <a:spLocks/>
            </p:cNvSpPr>
            <p:nvPr/>
          </p:nvSpPr>
          <p:spPr bwMode="auto">
            <a:xfrm>
              <a:off x="1831181" y="2619376"/>
              <a:ext cx="1257300" cy="1397000"/>
            </a:xfrm>
            <a:custGeom>
              <a:avLst/>
              <a:gdLst>
                <a:gd name="T0" fmla="*/ 1688 w 3168"/>
                <a:gd name="T1" fmla="*/ 4 h 3521"/>
                <a:gd name="T2" fmla="*/ 1891 w 3168"/>
                <a:gd name="T3" fmla="*/ 30 h 3521"/>
                <a:gd name="T4" fmla="*/ 2084 w 3168"/>
                <a:gd name="T5" fmla="*/ 82 h 3521"/>
                <a:gd name="T6" fmla="*/ 2267 w 3168"/>
                <a:gd name="T7" fmla="*/ 157 h 3521"/>
                <a:gd name="T8" fmla="*/ 2439 w 3168"/>
                <a:gd name="T9" fmla="*/ 252 h 3521"/>
                <a:gd name="T10" fmla="*/ 2596 w 3168"/>
                <a:gd name="T11" fmla="*/ 368 h 3521"/>
                <a:gd name="T12" fmla="*/ 2738 w 3168"/>
                <a:gd name="T13" fmla="*/ 502 h 3521"/>
                <a:gd name="T14" fmla="*/ 2862 w 3168"/>
                <a:gd name="T15" fmla="*/ 653 h 3521"/>
                <a:gd name="T16" fmla="*/ 2967 w 3168"/>
                <a:gd name="T17" fmla="*/ 817 h 3521"/>
                <a:gd name="T18" fmla="*/ 3053 w 3168"/>
                <a:gd name="T19" fmla="*/ 996 h 3521"/>
                <a:gd name="T20" fmla="*/ 3115 w 3168"/>
                <a:gd name="T21" fmla="*/ 1185 h 3521"/>
                <a:gd name="T22" fmla="*/ 3154 w 3168"/>
                <a:gd name="T23" fmla="*/ 1385 h 3521"/>
                <a:gd name="T24" fmla="*/ 3168 w 3168"/>
                <a:gd name="T25" fmla="*/ 1592 h 3521"/>
                <a:gd name="T26" fmla="*/ 3155 w 3168"/>
                <a:gd name="T27" fmla="*/ 1795 h 3521"/>
                <a:gd name="T28" fmla="*/ 3116 w 3168"/>
                <a:gd name="T29" fmla="*/ 1992 h 3521"/>
                <a:gd name="T30" fmla="*/ 3056 w 3168"/>
                <a:gd name="T31" fmla="*/ 2178 h 3521"/>
                <a:gd name="T32" fmla="*/ 2974 w 3168"/>
                <a:gd name="T33" fmla="*/ 2355 h 3521"/>
                <a:gd name="T34" fmla="*/ 2872 w 3168"/>
                <a:gd name="T35" fmla="*/ 2518 h 3521"/>
                <a:gd name="T36" fmla="*/ 2752 w 3168"/>
                <a:gd name="T37" fmla="*/ 2667 h 3521"/>
                <a:gd name="T38" fmla="*/ 2614 w 3168"/>
                <a:gd name="T39" fmla="*/ 2800 h 3521"/>
                <a:gd name="T40" fmla="*/ 2461 w 3168"/>
                <a:gd name="T41" fmla="*/ 2916 h 3521"/>
                <a:gd name="T42" fmla="*/ 2295 w 3168"/>
                <a:gd name="T43" fmla="*/ 3013 h 3521"/>
                <a:gd name="T44" fmla="*/ 2117 w 3168"/>
                <a:gd name="T45" fmla="*/ 3090 h 3521"/>
                <a:gd name="T46" fmla="*/ 1928 w 3168"/>
                <a:gd name="T47" fmla="*/ 3145 h 3521"/>
                <a:gd name="T48" fmla="*/ 1238 w 3168"/>
                <a:gd name="T49" fmla="*/ 3145 h 3521"/>
                <a:gd name="T50" fmla="*/ 1050 w 3168"/>
                <a:gd name="T51" fmla="*/ 3090 h 3521"/>
                <a:gd name="T52" fmla="*/ 872 w 3168"/>
                <a:gd name="T53" fmla="*/ 3013 h 3521"/>
                <a:gd name="T54" fmla="*/ 706 w 3168"/>
                <a:gd name="T55" fmla="*/ 2916 h 3521"/>
                <a:gd name="T56" fmla="*/ 553 w 3168"/>
                <a:gd name="T57" fmla="*/ 2800 h 3521"/>
                <a:gd name="T58" fmla="*/ 416 w 3168"/>
                <a:gd name="T59" fmla="*/ 2667 h 3521"/>
                <a:gd name="T60" fmla="*/ 296 w 3168"/>
                <a:gd name="T61" fmla="*/ 2518 h 3521"/>
                <a:gd name="T62" fmla="*/ 194 w 3168"/>
                <a:gd name="T63" fmla="*/ 2355 h 3521"/>
                <a:gd name="T64" fmla="*/ 111 w 3168"/>
                <a:gd name="T65" fmla="*/ 2178 h 3521"/>
                <a:gd name="T66" fmla="*/ 50 w 3168"/>
                <a:gd name="T67" fmla="*/ 1992 h 3521"/>
                <a:gd name="T68" fmla="*/ 13 w 3168"/>
                <a:gd name="T69" fmla="*/ 1795 h 3521"/>
                <a:gd name="T70" fmla="*/ 0 w 3168"/>
                <a:gd name="T71" fmla="*/ 1592 h 3521"/>
                <a:gd name="T72" fmla="*/ 14 w 3168"/>
                <a:gd name="T73" fmla="*/ 1385 h 3521"/>
                <a:gd name="T74" fmla="*/ 52 w 3168"/>
                <a:gd name="T75" fmla="*/ 1185 h 3521"/>
                <a:gd name="T76" fmla="*/ 115 w 3168"/>
                <a:gd name="T77" fmla="*/ 996 h 3521"/>
                <a:gd name="T78" fmla="*/ 200 w 3168"/>
                <a:gd name="T79" fmla="*/ 817 h 3521"/>
                <a:gd name="T80" fmla="*/ 305 w 3168"/>
                <a:gd name="T81" fmla="*/ 653 h 3521"/>
                <a:gd name="T82" fmla="*/ 430 w 3168"/>
                <a:gd name="T83" fmla="*/ 502 h 3521"/>
                <a:gd name="T84" fmla="*/ 571 w 3168"/>
                <a:gd name="T85" fmla="*/ 368 h 3521"/>
                <a:gd name="T86" fmla="*/ 729 w 3168"/>
                <a:gd name="T87" fmla="*/ 252 h 3521"/>
                <a:gd name="T88" fmla="*/ 900 w 3168"/>
                <a:gd name="T89" fmla="*/ 157 h 3521"/>
                <a:gd name="T90" fmla="*/ 1083 w 3168"/>
                <a:gd name="T91" fmla="*/ 82 h 3521"/>
                <a:gd name="T92" fmla="*/ 1277 w 3168"/>
                <a:gd name="T93" fmla="*/ 30 h 3521"/>
                <a:gd name="T94" fmla="*/ 1480 w 3168"/>
                <a:gd name="T95" fmla="*/ 4 h 3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68" h="3521">
                  <a:moveTo>
                    <a:pt x="1583" y="0"/>
                  </a:moveTo>
                  <a:lnTo>
                    <a:pt x="1688" y="4"/>
                  </a:lnTo>
                  <a:lnTo>
                    <a:pt x="1791" y="14"/>
                  </a:lnTo>
                  <a:lnTo>
                    <a:pt x="1891" y="30"/>
                  </a:lnTo>
                  <a:lnTo>
                    <a:pt x="1989" y="53"/>
                  </a:lnTo>
                  <a:lnTo>
                    <a:pt x="2084" y="82"/>
                  </a:lnTo>
                  <a:lnTo>
                    <a:pt x="2177" y="116"/>
                  </a:lnTo>
                  <a:lnTo>
                    <a:pt x="2267" y="157"/>
                  </a:lnTo>
                  <a:lnTo>
                    <a:pt x="2355" y="201"/>
                  </a:lnTo>
                  <a:lnTo>
                    <a:pt x="2439" y="252"/>
                  </a:lnTo>
                  <a:lnTo>
                    <a:pt x="2520" y="307"/>
                  </a:lnTo>
                  <a:lnTo>
                    <a:pt x="2596" y="368"/>
                  </a:lnTo>
                  <a:lnTo>
                    <a:pt x="2669" y="432"/>
                  </a:lnTo>
                  <a:lnTo>
                    <a:pt x="2738" y="502"/>
                  </a:lnTo>
                  <a:lnTo>
                    <a:pt x="2802" y="575"/>
                  </a:lnTo>
                  <a:lnTo>
                    <a:pt x="2862" y="653"/>
                  </a:lnTo>
                  <a:lnTo>
                    <a:pt x="2917" y="733"/>
                  </a:lnTo>
                  <a:lnTo>
                    <a:pt x="2967" y="817"/>
                  </a:lnTo>
                  <a:lnTo>
                    <a:pt x="3012" y="905"/>
                  </a:lnTo>
                  <a:lnTo>
                    <a:pt x="3053" y="996"/>
                  </a:lnTo>
                  <a:lnTo>
                    <a:pt x="3087" y="1089"/>
                  </a:lnTo>
                  <a:lnTo>
                    <a:pt x="3115" y="1185"/>
                  </a:lnTo>
                  <a:lnTo>
                    <a:pt x="3138" y="1283"/>
                  </a:lnTo>
                  <a:lnTo>
                    <a:pt x="3154" y="1385"/>
                  </a:lnTo>
                  <a:lnTo>
                    <a:pt x="3164" y="1488"/>
                  </a:lnTo>
                  <a:lnTo>
                    <a:pt x="3168" y="1592"/>
                  </a:lnTo>
                  <a:lnTo>
                    <a:pt x="3164" y="1695"/>
                  </a:lnTo>
                  <a:lnTo>
                    <a:pt x="3155" y="1795"/>
                  </a:lnTo>
                  <a:lnTo>
                    <a:pt x="3139" y="1895"/>
                  </a:lnTo>
                  <a:lnTo>
                    <a:pt x="3116" y="1992"/>
                  </a:lnTo>
                  <a:lnTo>
                    <a:pt x="3090" y="2086"/>
                  </a:lnTo>
                  <a:lnTo>
                    <a:pt x="3056" y="2178"/>
                  </a:lnTo>
                  <a:lnTo>
                    <a:pt x="3018" y="2268"/>
                  </a:lnTo>
                  <a:lnTo>
                    <a:pt x="2974" y="2355"/>
                  </a:lnTo>
                  <a:lnTo>
                    <a:pt x="2925" y="2438"/>
                  </a:lnTo>
                  <a:lnTo>
                    <a:pt x="2872" y="2518"/>
                  </a:lnTo>
                  <a:lnTo>
                    <a:pt x="2814" y="2594"/>
                  </a:lnTo>
                  <a:lnTo>
                    <a:pt x="2752" y="2667"/>
                  </a:lnTo>
                  <a:lnTo>
                    <a:pt x="2684" y="2735"/>
                  </a:lnTo>
                  <a:lnTo>
                    <a:pt x="2614" y="2800"/>
                  </a:lnTo>
                  <a:lnTo>
                    <a:pt x="2540" y="2860"/>
                  </a:lnTo>
                  <a:lnTo>
                    <a:pt x="2461" y="2916"/>
                  </a:lnTo>
                  <a:lnTo>
                    <a:pt x="2380" y="2967"/>
                  </a:lnTo>
                  <a:lnTo>
                    <a:pt x="2295" y="3013"/>
                  </a:lnTo>
                  <a:lnTo>
                    <a:pt x="2208" y="3055"/>
                  </a:lnTo>
                  <a:lnTo>
                    <a:pt x="2117" y="3090"/>
                  </a:lnTo>
                  <a:lnTo>
                    <a:pt x="2024" y="3120"/>
                  </a:lnTo>
                  <a:lnTo>
                    <a:pt x="1928" y="3145"/>
                  </a:lnTo>
                  <a:lnTo>
                    <a:pt x="1583" y="3521"/>
                  </a:lnTo>
                  <a:lnTo>
                    <a:pt x="1238" y="3145"/>
                  </a:lnTo>
                  <a:lnTo>
                    <a:pt x="1144" y="3120"/>
                  </a:lnTo>
                  <a:lnTo>
                    <a:pt x="1050" y="3090"/>
                  </a:lnTo>
                  <a:lnTo>
                    <a:pt x="960" y="3055"/>
                  </a:lnTo>
                  <a:lnTo>
                    <a:pt x="872" y="3013"/>
                  </a:lnTo>
                  <a:lnTo>
                    <a:pt x="787" y="2967"/>
                  </a:lnTo>
                  <a:lnTo>
                    <a:pt x="706" y="2916"/>
                  </a:lnTo>
                  <a:lnTo>
                    <a:pt x="628" y="2860"/>
                  </a:lnTo>
                  <a:lnTo>
                    <a:pt x="553" y="2800"/>
                  </a:lnTo>
                  <a:lnTo>
                    <a:pt x="483" y="2735"/>
                  </a:lnTo>
                  <a:lnTo>
                    <a:pt x="416" y="2667"/>
                  </a:lnTo>
                  <a:lnTo>
                    <a:pt x="353" y="2594"/>
                  </a:lnTo>
                  <a:lnTo>
                    <a:pt x="296" y="2518"/>
                  </a:lnTo>
                  <a:lnTo>
                    <a:pt x="243" y="2438"/>
                  </a:lnTo>
                  <a:lnTo>
                    <a:pt x="194" y="2355"/>
                  </a:lnTo>
                  <a:lnTo>
                    <a:pt x="150" y="2268"/>
                  </a:lnTo>
                  <a:lnTo>
                    <a:pt x="111" y="2178"/>
                  </a:lnTo>
                  <a:lnTo>
                    <a:pt x="78" y="2086"/>
                  </a:lnTo>
                  <a:lnTo>
                    <a:pt x="50" y="1992"/>
                  </a:lnTo>
                  <a:lnTo>
                    <a:pt x="29" y="1895"/>
                  </a:lnTo>
                  <a:lnTo>
                    <a:pt x="13" y="1795"/>
                  </a:lnTo>
                  <a:lnTo>
                    <a:pt x="3" y="1695"/>
                  </a:lnTo>
                  <a:lnTo>
                    <a:pt x="0" y="1592"/>
                  </a:lnTo>
                  <a:lnTo>
                    <a:pt x="3" y="1488"/>
                  </a:lnTo>
                  <a:lnTo>
                    <a:pt x="14" y="1385"/>
                  </a:lnTo>
                  <a:lnTo>
                    <a:pt x="30" y="1283"/>
                  </a:lnTo>
                  <a:lnTo>
                    <a:pt x="52" y="1185"/>
                  </a:lnTo>
                  <a:lnTo>
                    <a:pt x="81" y="1089"/>
                  </a:lnTo>
                  <a:lnTo>
                    <a:pt x="115" y="996"/>
                  </a:lnTo>
                  <a:lnTo>
                    <a:pt x="155" y="905"/>
                  </a:lnTo>
                  <a:lnTo>
                    <a:pt x="200" y="817"/>
                  </a:lnTo>
                  <a:lnTo>
                    <a:pt x="250" y="733"/>
                  </a:lnTo>
                  <a:lnTo>
                    <a:pt x="305" y="653"/>
                  </a:lnTo>
                  <a:lnTo>
                    <a:pt x="366" y="575"/>
                  </a:lnTo>
                  <a:lnTo>
                    <a:pt x="430" y="502"/>
                  </a:lnTo>
                  <a:lnTo>
                    <a:pt x="499" y="432"/>
                  </a:lnTo>
                  <a:lnTo>
                    <a:pt x="571" y="368"/>
                  </a:lnTo>
                  <a:lnTo>
                    <a:pt x="648" y="307"/>
                  </a:lnTo>
                  <a:lnTo>
                    <a:pt x="729" y="252"/>
                  </a:lnTo>
                  <a:lnTo>
                    <a:pt x="813" y="201"/>
                  </a:lnTo>
                  <a:lnTo>
                    <a:pt x="900" y="157"/>
                  </a:lnTo>
                  <a:lnTo>
                    <a:pt x="991" y="116"/>
                  </a:lnTo>
                  <a:lnTo>
                    <a:pt x="1083" y="82"/>
                  </a:lnTo>
                  <a:lnTo>
                    <a:pt x="1179" y="53"/>
                  </a:lnTo>
                  <a:lnTo>
                    <a:pt x="1277" y="30"/>
                  </a:lnTo>
                  <a:lnTo>
                    <a:pt x="1377" y="14"/>
                  </a:lnTo>
                  <a:lnTo>
                    <a:pt x="1480" y="4"/>
                  </a:lnTo>
                  <a:lnTo>
                    <a:pt x="1583" y="0"/>
                  </a:lnTo>
                  <a:close/>
                </a:path>
              </a:pathLst>
            </a:custGeom>
            <a:solidFill>
              <a:srgbClr val="DC9A5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cs typeface="+mn-ea"/>
                <a:sym typeface="+mn-lt"/>
              </a:endParaRPr>
            </a:p>
          </p:txBody>
        </p:sp>
        <p:sp>
          <p:nvSpPr>
            <p:cNvPr id="7" name="Freeform 6"/>
            <p:cNvSpPr>
              <a:spLocks/>
            </p:cNvSpPr>
            <p:nvPr/>
          </p:nvSpPr>
          <p:spPr bwMode="auto">
            <a:xfrm>
              <a:off x="2979261" y="2280710"/>
              <a:ext cx="1562100" cy="1735666"/>
            </a:xfrm>
            <a:custGeom>
              <a:avLst/>
              <a:gdLst>
                <a:gd name="T0" fmla="*/ 1688 w 3168"/>
                <a:gd name="T1" fmla="*/ 4 h 3521"/>
                <a:gd name="T2" fmla="*/ 1891 w 3168"/>
                <a:gd name="T3" fmla="*/ 30 h 3521"/>
                <a:gd name="T4" fmla="*/ 2084 w 3168"/>
                <a:gd name="T5" fmla="*/ 82 h 3521"/>
                <a:gd name="T6" fmla="*/ 2267 w 3168"/>
                <a:gd name="T7" fmla="*/ 157 h 3521"/>
                <a:gd name="T8" fmla="*/ 2439 w 3168"/>
                <a:gd name="T9" fmla="*/ 252 h 3521"/>
                <a:gd name="T10" fmla="*/ 2596 w 3168"/>
                <a:gd name="T11" fmla="*/ 368 h 3521"/>
                <a:gd name="T12" fmla="*/ 2738 w 3168"/>
                <a:gd name="T13" fmla="*/ 502 h 3521"/>
                <a:gd name="T14" fmla="*/ 2862 w 3168"/>
                <a:gd name="T15" fmla="*/ 653 h 3521"/>
                <a:gd name="T16" fmla="*/ 2967 w 3168"/>
                <a:gd name="T17" fmla="*/ 817 h 3521"/>
                <a:gd name="T18" fmla="*/ 3053 w 3168"/>
                <a:gd name="T19" fmla="*/ 996 h 3521"/>
                <a:gd name="T20" fmla="*/ 3115 w 3168"/>
                <a:gd name="T21" fmla="*/ 1185 h 3521"/>
                <a:gd name="T22" fmla="*/ 3154 w 3168"/>
                <a:gd name="T23" fmla="*/ 1385 h 3521"/>
                <a:gd name="T24" fmla="*/ 3168 w 3168"/>
                <a:gd name="T25" fmla="*/ 1592 h 3521"/>
                <a:gd name="T26" fmla="*/ 3155 w 3168"/>
                <a:gd name="T27" fmla="*/ 1795 h 3521"/>
                <a:gd name="T28" fmla="*/ 3116 w 3168"/>
                <a:gd name="T29" fmla="*/ 1992 h 3521"/>
                <a:gd name="T30" fmla="*/ 3056 w 3168"/>
                <a:gd name="T31" fmla="*/ 2178 h 3521"/>
                <a:gd name="T32" fmla="*/ 2974 w 3168"/>
                <a:gd name="T33" fmla="*/ 2355 h 3521"/>
                <a:gd name="T34" fmla="*/ 2872 w 3168"/>
                <a:gd name="T35" fmla="*/ 2518 h 3521"/>
                <a:gd name="T36" fmla="*/ 2752 w 3168"/>
                <a:gd name="T37" fmla="*/ 2667 h 3521"/>
                <a:gd name="T38" fmla="*/ 2614 w 3168"/>
                <a:gd name="T39" fmla="*/ 2800 h 3521"/>
                <a:gd name="T40" fmla="*/ 2461 w 3168"/>
                <a:gd name="T41" fmla="*/ 2916 h 3521"/>
                <a:gd name="T42" fmla="*/ 2295 w 3168"/>
                <a:gd name="T43" fmla="*/ 3013 h 3521"/>
                <a:gd name="T44" fmla="*/ 2117 w 3168"/>
                <a:gd name="T45" fmla="*/ 3090 h 3521"/>
                <a:gd name="T46" fmla="*/ 1928 w 3168"/>
                <a:gd name="T47" fmla="*/ 3145 h 3521"/>
                <a:gd name="T48" fmla="*/ 1238 w 3168"/>
                <a:gd name="T49" fmla="*/ 3145 h 3521"/>
                <a:gd name="T50" fmla="*/ 1050 w 3168"/>
                <a:gd name="T51" fmla="*/ 3090 h 3521"/>
                <a:gd name="T52" fmla="*/ 872 w 3168"/>
                <a:gd name="T53" fmla="*/ 3013 h 3521"/>
                <a:gd name="T54" fmla="*/ 706 w 3168"/>
                <a:gd name="T55" fmla="*/ 2916 h 3521"/>
                <a:gd name="T56" fmla="*/ 553 w 3168"/>
                <a:gd name="T57" fmla="*/ 2800 h 3521"/>
                <a:gd name="T58" fmla="*/ 416 w 3168"/>
                <a:gd name="T59" fmla="*/ 2667 h 3521"/>
                <a:gd name="T60" fmla="*/ 296 w 3168"/>
                <a:gd name="T61" fmla="*/ 2518 h 3521"/>
                <a:gd name="T62" fmla="*/ 194 w 3168"/>
                <a:gd name="T63" fmla="*/ 2355 h 3521"/>
                <a:gd name="T64" fmla="*/ 111 w 3168"/>
                <a:gd name="T65" fmla="*/ 2178 h 3521"/>
                <a:gd name="T66" fmla="*/ 50 w 3168"/>
                <a:gd name="T67" fmla="*/ 1992 h 3521"/>
                <a:gd name="T68" fmla="*/ 13 w 3168"/>
                <a:gd name="T69" fmla="*/ 1795 h 3521"/>
                <a:gd name="T70" fmla="*/ 0 w 3168"/>
                <a:gd name="T71" fmla="*/ 1592 h 3521"/>
                <a:gd name="T72" fmla="*/ 14 w 3168"/>
                <a:gd name="T73" fmla="*/ 1385 h 3521"/>
                <a:gd name="T74" fmla="*/ 52 w 3168"/>
                <a:gd name="T75" fmla="*/ 1185 h 3521"/>
                <a:gd name="T76" fmla="*/ 115 w 3168"/>
                <a:gd name="T77" fmla="*/ 996 h 3521"/>
                <a:gd name="T78" fmla="*/ 200 w 3168"/>
                <a:gd name="T79" fmla="*/ 817 h 3521"/>
                <a:gd name="T80" fmla="*/ 305 w 3168"/>
                <a:gd name="T81" fmla="*/ 653 h 3521"/>
                <a:gd name="T82" fmla="*/ 430 w 3168"/>
                <a:gd name="T83" fmla="*/ 502 h 3521"/>
                <a:gd name="T84" fmla="*/ 571 w 3168"/>
                <a:gd name="T85" fmla="*/ 368 h 3521"/>
                <a:gd name="T86" fmla="*/ 729 w 3168"/>
                <a:gd name="T87" fmla="*/ 252 h 3521"/>
                <a:gd name="T88" fmla="*/ 900 w 3168"/>
                <a:gd name="T89" fmla="*/ 157 h 3521"/>
                <a:gd name="T90" fmla="*/ 1083 w 3168"/>
                <a:gd name="T91" fmla="*/ 82 h 3521"/>
                <a:gd name="T92" fmla="*/ 1277 w 3168"/>
                <a:gd name="T93" fmla="*/ 30 h 3521"/>
                <a:gd name="T94" fmla="*/ 1480 w 3168"/>
                <a:gd name="T95" fmla="*/ 4 h 3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68" h="3521">
                  <a:moveTo>
                    <a:pt x="1583" y="0"/>
                  </a:moveTo>
                  <a:lnTo>
                    <a:pt x="1688" y="4"/>
                  </a:lnTo>
                  <a:lnTo>
                    <a:pt x="1791" y="14"/>
                  </a:lnTo>
                  <a:lnTo>
                    <a:pt x="1891" y="30"/>
                  </a:lnTo>
                  <a:lnTo>
                    <a:pt x="1989" y="53"/>
                  </a:lnTo>
                  <a:lnTo>
                    <a:pt x="2084" y="82"/>
                  </a:lnTo>
                  <a:lnTo>
                    <a:pt x="2177" y="116"/>
                  </a:lnTo>
                  <a:lnTo>
                    <a:pt x="2267" y="157"/>
                  </a:lnTo>
                  <a:lnTo>
                    <a:pt x="2355" y="201"/>
                  </a:lnTo>
                  <a:lnTo>
                    <a:pt x="2439" y="252"/>
                  </a:lnTo>
                  <a:lnTo>
                    <a:pt x="2520" y="307"/>
                  </a:lnTo>
                  <a:lnTo>
                    <a:pt x="2596" y="368"/>
                  </a:lnTo>
                  <a:lnTo>
                    <a:pt x="2669" y="432"/>
                  </a:lnTo>
                  <a:lnTo>
                    <a:pt x="2738" y="502"/>
                  </a:lnTo>
                  <a:lnTo>
                    <a:pt x="2802" y="575"/>
                  </a:lnTo>
                  <a:lnTo>
                    <a:pt x="2862" y="653"/>
                  </a:lnTo>
                  <a:lnTo>
                    <a:pt x="2917" y="733"/>
                  </a:lnTo>
                  <a:lnTo>
                    <a:pt x="2967" y="817"/>
                  </a:lnTo>
                  <a:lnTo>
                    <a:pt x="3012" y="905"/>
                  </a:lnTo>
                  <a:lnTo>
                    <a:pt x="3053" y="996"/>
                  </a:lnTo>
                  <a:lnTo>
                    <a:pt x="3087" y="1089"/>
                  </a:lnTo>
                  <a:lnTo>
                    <a:pt x="3115" y="1185"/>
                  </a:lnTo>
                  <a:lnTo>
                    <a:pt x="3138" y="1283"/>
                  </a:lnTo>
                  <a:lnTo>
                    <a:pt x="3154" y="1385"/>
                  </a:lnTo>
                  <a:lnTo>
                    <a:pt x="3164" y="1488"/>
                  </a:lnTo>
                  <a:lnTo>
                    <a:pt x="3168" y="1592"/>
                  </a:lnTo>
                  <a:lnTo>
                    <a:pt x="3164" y="1695"/>
                  </a:lnTo>
                  <a:lnTo>
                    <a:pt x="3155" y="1795"/>
                  </a:lnTo>
                  <a:lnTo>
                    <a:pt x="3139" y="1895"/>
                  </a:lnTo>
                  <a:lnTo>
                    <a:pt x="3116" y="1992"/>
                  </a:lnTo>
                  <a:lnTo>
                    <a:pt x="3090" y="2086"/>
                  </a:lnTo>
                  <a:lnTo>
                    <a:pt x="3056" y="2178"/>
                  </a:lnTo>
                  <a:lnTo>
                    <a:pt x="3018" y="2268"/>
                  </a:lnTo>
                  <a:lnTo>
                    <a:pt x="2974" y="2355"/>
                  </a:lnTo>
                  <a:lnTo>
                    <a:pt x="2925" y="2438"/>
                  </a:lnTo>
                  <a:lnTo>
                    <a:pt x="2872" y="2518"/>
                  </a:lnTo>
                  <a:lnTo>
                    <a:pt x="2814" y="2594"/>
                  </a:lnTo>
                  <a:lnTo>
                    <a:pt x="2752" y="2667"/>
                  </a:lnTo>
                  <a:lnTo>
                    <a:pt x="2684" y="2735"/>
                  </a:lnTo>
                  <a:lnTo>
                    <a:pt x="2614" y="2800"/>
                  </a:lnTo>
                  <a:lnTo>
                    <a:pt x="2540" y="2860"/>
                  </a:lnTo>
                  <a:lnTo>
                    <a:pt x="2461" y="2916"/>
                  </a:lnTo>
                  <a:lnTo>
                    <a:pt x="2380" y="2967"/>
                  </a:lnTo>
                  <a:lnTo>
                    <a:pt x="2295" y="3013"/>
                  </a:lnTo>
                  <a:lnTo>
                    <a:pt x="2208" y="3055"/>
                  </a:lnTo>
                  <a:lnTo>
                    <a:pt x="2117" y="3090"/>
                  </a:lnTo>
                  <a:lnTo>
                    <a:pt x="2024" y="3120"/>
                  </a:lnTo>
                  <a:lnTo>
                    <a:pt x="1928" y="3145"/>
                  </a:lnTo>
                  <a:lnTo>
                    <a:pt x="1583" y="3521"/>
                  </a:lnTo>
                  <a:lnTo>
                    <a:pt x="1238" y="3145"/>
                  </a:lnTo>
                  <a:lnTo>
                    <a:pt x="1144" y="3120"/>
                  </a:lnTo>
                  <a:lnTo>
                    <a:pt x="1050" y="3090"/>
                  </a:lnTo>
                  <a:lnTo>
                    <a:pt x="960" y="3055"/>
                  </a:lnTo>
                  <a:lnTo>
                    <a:pt x="872" y="3013"/>
                  </a:lnTo>
                  <a:lnTo>
                    <a:pt x="787" y="2967"/>
                  </a:lnTo>
                  <a:lnTo>
                    <a:pt x="706" y="2916"/>
                  </a:lnTo>
                  <a:lnTo>
                    <a:pt x="628" y="2860"/>
                  </a:lnTo>
                  <a:lnTo>
                    <a:pt x="553" y="2800"/>
                  </a:lnTo>
                  <a:lnTo>
                    <a:pt x="483" y="2735"/>
                  </a:lnTo>
                  <a:lnTo>
                    <a:pt x="416" y="2667"/>
                  </a:lnTo>
                  <a:lnTo>
                    <a:pt x="353" y="2594"/>
                  </a:lnTo>
                  <a:lnTo>
                    <a:pt x="296" y="2518"/>
                  </a:lnTo>
                  <a:lnTo>
                    <a:pt x="243" y="2438"/>
                  </a:lnTo>
                  <a:lnTo>
                    <a:pt x="194" y="2355"/>
                  </a:lnTo>
                  <a:lnTo>
                    <a:pt x="150" y="2268"/>
                  </a:lnTo>
                  <a:lnTo>
                    <a:pt x="111" y="2178"/>
                  </a:lnTo>
                  <a:lnTo>
                    <a:pt x="78" y="2086"/>
                  </a:lnTo>
                  <a:lnTo>
                    <a:pt x="50" y="1992"/>
                  </a:lnTo>
                  <a:lnTo>
                    <a:pt x="29" y="1895"/>
                  </a:lnTo>
                  <a:lnTo>
                    <a:pt x="13" y="1795"/>
                  </a:lnTo>
                  <a:lnTo>
                    <a:pt x="3" y="1695"/>
                  </a:lnTo>
                  <a:lnTo>
                    <a:pt x="0" y="1592"/>
                  </a:lnTo>
                  <a:lnTo>
                    <a:pt x="3" y="1488"/>
                  </a:lnTo>
                  <a:lnTo>
                    <a:pt x="14" y="1385"/>
                  </a:lnTo>
                  <a:lnTo>
                    <a:pt x="30" y="1283"/>
                  </a:lnTo>
                  <a:lnTo>
                    <a:pt x="52" y="1185"/>
                  </a:lnTo>
                  <a:lnTo>
                    <a:pt x="81" y="1089"/>
                  </a:lnTo>
                  <a:lnTo>
                    <a:pt x="115" y="996"/>
                  </a:lnTo>
                  <a:lnTo>
                    <a:pt x="155" y="905"/>
                  </a:lnTo>
                  <a:lnTo>
                    <a:pt x="200" y="817"/>
                  </a:lnTo>
                  <a:lnTo>
                    <a:pt x="250" y="733"/>
                  </a:lnTo>
                  <a:lnTo>
                    <a:pt x="305" y="653"/>
                  </a:lnTo>
                  <a:lnTo>
                    <a:pt x="366" y="575"/>
                  </a:lnTo>
                  <a:lnTo>
                    <a:pt x="430" y="502"/>
                  </a:lnTo>
                  <a:lnTo>
                    <a:pt x="499" y="432"/>
                  </a:lnTo>
                  <a:lnTo>
                    <a:pt x="571" y="368"/>
                  </a:lnTo>
                  <a:lnTo>
                    <a:pt x="648" y="307"/>
                  </a:lnTo>
                  <a:lnTo>
                    <a:pt x="729" y="252"/>
                  </a:lnTo>
                  <a:lnTo>
                    <a:pt x="813" y="201"/>
                  </a:lnTo>
                  <a:lnTo>
                    <a:pt x="900" y="157"/>
                  </a:lnTo>
                  <a:lnTo>
                    <a:pt x="991" y="116"/>
                  </a:lnTo>
                  <a:lnTo>
                    <a:pt x="1083" y="82"/>
                  </a:lnTo>
                  <a:lnTo>
                    <a:pt x="1179" y="53"/>
                  </a:lnTo>
                  <a:lnTo>
                    <a:pt x="1277" y="30"/>
                  </a:lnTo>
                  <a:lnTo>
                    <a:pt x="1377" y="14"/>
                  </a:lnTo>
                  <a:lnTo>
                    <a:pt x="1480" y="4"/>
                  </a:lnTo>
                  <a:lnTo>
                    <a:pt x="1583" y="0"/>
                  </a:lnTo>
                  <a:close/>
                </a:path>
              </a:pathLst>
            </a:custGeom>
            <a:solidFill>
              <a:srgbClr val="46A2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cs typeface="+mn-ea"/>
                <a:sym typeface="+mn-lt"/>
              </a:endParaRPr>
            </a:p>
          </p:txBody>
        </p:sp>
        <p:sp>
          <p:nvSpPr>
            <p:cNvPr id="8" name="Freeform 6"/>
            <p:cNvSpPr>
              <a:spLocks/>
            </p:cNvSpPr>
            <p:nvPr/>
          </p:nvSpPr>
          <p:spPr bwMode="auto">
            <a:xfrm>
              <a:off x="4432142" y="2492375"/>
              <a:ext cx="1371600" cy="1524000"/>
            </a:xfrm>
            <a:custGeom>
              <a:avLst/>
              <a:gdLst>
                <a:gd name="T0" fmla="*/ 1688 w 3168"/>
                <a:gd name="T1" fmla="*/ 4 h 3521"/>
                <a:gd name="T2" fmla="*/ 1891 w 3168"/>
                <a:gd name="T3" fmla="*/ 30 h 3521"/>
                <a:gd name="T4" fmla="*/ 2084 w 3168"/>
                <a:gd name="T5" fmla="*/ 82 h 3521"/>
                <a:gd name="T6" fmla="*/ 2267 w 3168"/>
                <a:gd name="T7" fmla="*/ 157 h 3521"/>
                <a:gd name="T8" fmla="*/ 2439 w 3168"/>
                <a:gd name="T9" fmla="*/ 252 h 3521"/>
                <a:gd name="T10" fmla="*/ 2596 w 3168"/>
                <a:gd name="T11" fmla="*/ 368 h 3521"/>
                <a:gd name="T12" fmla="*/ 2738 w 3168"/>
                <a:gd name="T13" fmla="*/ 502 h 3521"/>
                <a:gd name="T14" fmla="*/ 2862 w 3168"/>
                <a:gd name="T15" fmla="*/ 653 h 3521"/>
                <a:gd name="T16" fmla="*/ 2967 w 3168"/>
                <a:gd name="T17" fmla="*/ 817 h 3521"/>
                <a:gd name="T18" fmla="*/ 3053 w 3168"/>
                <a:gd name="T19" fmla="*/ 996 h 3521"/>
                <a:gd name="T20" fmla="*/ 3115 w 3168"/>
                <a:gd name="T21" fmla="*/ 1185 h 3521"/>
                <a:gd name="T22" fmla="*/ 3154 w 3168"/>
                <a:gd name="T23" fmla="*/ 1385 h 3521"/>
                <a:gd name="T24" fmla="*/ 3168 w 3168"/>
                <a:gd name="T25" fmla="*/ 1592 h 3521"/>
                <a:gd name="T26" fmla="*/ 3155 w 3168"/>
                <a:gd name="T27" fmla="*/ 1795 h 3521"/>
                <a:gd name="T28" fmla="*/ 3116 w 3168"/>
                <a:gd name="T29" fmla="*/ 1992 h 3521"/>
                <a:gd name="T30" fmla="*/ 3056 w 3168"/>
                <a:gd name="T31" fmla="*/ 2178 h 3521"/>
                <a:gd name="T32" fmla="*/ 2974 w 3168"/>
                <a:gd name="T33" fmla="*/ 2355 h 3521"/>
                <a:gd name="T34" fmla="*/ 2872 w 3168"/>
                <a:gd name="T35" fmla="*/ 2518 h 3521"/>
                <a:gd name="T36" fmla="*/ 2752 w 3168"/>
                <a:gd name="T37" fmla="*/ 2667 h 3521"/>
                <a:gd name="T38" fmla="*/ 2614 w 3168"/>
                <a:gd name="T39" fmla="*/ 2800 h 3521"/>
                <a:gd name="T40" fmla="*/ 2461 w 3168"/>
                <a:gd name="T41" fmla="*/ 2916 h 3521"/>
                <a:gd name="T42" fmla="*/ 2295 w 3168"/>
                <a:gd name="T43" fmla="*/ 3013 h 3521"/>
                <a:gd name="T44" fmla="*/ 2117 w 3168"/>
                <a:gd name="T45" fmla="*/ 3090 h 3521"/>
                <a:gd name="T46" fmla="*/ 1928 w 3168"/>
                <a:gd name="T47" fmla="*/ 3145 h 3521"/>
                <a:gd name="T48" fmla="*/ 1238 w 3168"/>
                <a:gd name="T49" fmla="*/ 3145 h 3521"/>
                <a:gd name="T50" fmla="*/ 1050 w 3168"/>
                <a:gd name="T51" fmla="*/ 3090 h 3521"/>
                <a:gd name="T52" fmla="*/ 872 w 3168"/>
                <a:gd name="T53" fmla="*/ 3013 h 3521"/>
                <a:gd name="T54" fmla="*/ 706 w 3168"/>
                <a:gd name="T55" fmla="*/ 2916 h 3521"/>
                <a:gd name="T56" fmla="*/ 553 w 3168"/>
                <a:gd name="T57" fmla="*/ 2800 h 3521"/>
                <a:gd name="T58" fmla="*/ 416 w 3168"/>
                <a:gd name="T59" fmla="*/ 2667 h 3521"/>
                <a:gd name="T60" fmla="*/ 296 w 3168"/>
                <a:gd name="T61" fmla="*/ 2518 h 3521"/>
                <a:gd name="T62" fmla="*/ 194 w 3168"/>
                <a:gd name="T63" fmla="*/ 2355 h 3521"/>
                <a:gd name="T64" fmla="*/ 111 w 3168"/>
                <a:gd name="T65" fmla="*/ 2178 h 3521"/>
                <a:gd name="T66" fmla="*/ 50 w 3168"/>
                <a:gd name="T67" fmla="*/ 1992 h 3521"/>
                <a:gd name="T68" fmla="*/ 13 w 3168"/>
                <a:gd name="T69" fmla="*/ 1795 h 3521"/>
                <a:gd name="T70" fmla="*/ 0 w 3168"/>
                <a:gd name="T71" fmla="*/ 1592 h 3521"/>
                <a:gd name="T72" fmla="*/ 14 w 3168"/>
                <a:gd name="T73" fmla="*/ 1385 h 3521"/>
                <a:gd name="T74" fmla="*/ 52 w 3168"/>
                <a:gd name="T75" fmla="*/ 1185 h 3521"/>
                <a:gd name="T76" fmla="*/ 115 w 3168"/>
                <a:gd name="T77" fmla="*/ 996 h 3521"/>
                <a:gd name="T78" fmla="*/ 200 w 3168"/>
                <a:gd name="T79" fmla="*/ 817 h 3521"/>
                <a:gd name="T80" fmla="*/ 305 w 3168"/>
                <a:gd name="T81" fmla="*/ 653 h 3521"/>
                <a:gd name="T82" fmla="*/ 430 w 3168"/>
                <a:gd name="T83" fmla="*/ 502 h 3521"/>
                <a:gd name="T84" fmla="*/ 571 w 3168"/>
                <a:gd name="T85" fmla="*/ 368 h 3521"/>
                <a:gd name="T86" fmla="*/ 729 w 3168"/>
                <a:gd name="T87" fmla="*/ 252 h 3521"/>
                <a:gd name="T88" fmla="*/ 900 w 3168"/>
                <a:gd name="T89" fmla="*/ 157 h 3521"/>
                <a:gd name="T90" fmla="*/ 1083 w 3168"/>
                <a:gd name="T91" fmla="*/ 82 h 3521"/>
                <a:gd name="T92" fmla="*/ 1277 w 3168"/>
                <a:gd name="T93" fmla="*/ 30 h 3521"/>
                <a:gd name="T94" fmla="*/ 1480 w 3168"/>
                <a:gd name="T95" fmla="*/ 4 h 3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68" h="3521">
                  <a:moveTo>
                    <a:pt x="1583" y="0"/>
                  </a:moveTo>
                  <a:lnTo>
                    <a:pt x="1688" y="4"/>
                  </a:lnTo>
                  <a:lnTo>
                    <a:pt x="1791" y="14"/>
                  </a:lnTo>
                  <a:lnTo>
                    <a:pt x="1891" y="30"/>
                  </a:lnTo>
                  <a:lnTo>
                    <a:pt x="1989" y="53"/>
                  </a:lnTo>
                  <a:lnTo>
                    <a:pt x="2084" y="82"/>
                  </a:lnTo>
                  <a:lnTo>
                    <a:pt x="2177" y="116"/>
                  </a:lnTo>
                  <a:lnTo>
                    <a:pt x="2267" y="157"/>
                  </a:lnTo>
                  <a:lnTo>
                    <a:pt x="2355" y="201"/>
                  </a:lnTo>
                  <a:lnTo>
                    <a:pt x="2439" y="252"/>
                  </a:lnTo>
                  <a:lnTo>
                    <a:pt x="2520" y="307"/>
                  </a:lnTo>
                  <a:lnTo>
                    <a:pt x="2596" y="368"/>
                  </a:lnTo>
                  <a:lnTo>
                    <a:pt x="2669" y="432"/>
                  </a:lnTo>
                  <a:lnTo>
                    <a:pt x="2738" y="502"/>
                  </a:lnTo>
                  <a:lnTo>
                    <a:pt x="2802" y="575"/>
                  </a:lnTo>
                  <a:lnTo>
                    <a:pt x="2862" y="653"/>
                  </a:lnTo>
                  <a:lnTo>
                    <a:pt x="2917" y="733"/>
                  </a:lnTo>
                  <a:lnTo>
                    <a:pt x="2967" y="817"/>
                  </a:lnTo>
                  <a:lnTo>
                    <a:pt x="3012" y="905"/>
                  </a:lnTo>
                  <a:lnTo>
                    <a:pt x="3053" y="996"/>
                  </a:lnTo>
                  <a:lnTo>
                    <a:pt x="3087" y="1089"/>
                  </a:lnTo>
                  <a:lnTo>
                    <a:pt x="3115" y="1185"/>
                  </a:lnTo>
                  <a:lnTo>
                    <a:pt x="3138" y="1283"/>
                  </a:lnTo>
                  <a:lnTo>
                    <a:pt x="3154" y="1385"/>
                  </a:lnTo>
                  <a:lnTo>
                    <a:pt x="3164" y="1488"/>
                  </a:lnTo>
                  <a:lnTo>
                    <a:pt x="3168" y="1592"/>
                  </a:lnTo>
                  <a:lnTo>
                    <a:pt x="3164" y="1695"/>
                  </a:lnTo>
                  <a:lnTo>
                    <a:pt x="3155" y="1795"/>
                  </a:lnTo>
                  <a:lnTo>
                    <a:pt x="3139" y="1895"/>
                  </a:lnTo>
                  <a:lnTo>
                    <a:pt x="3116" y="1992"/>
                  </a:lnTo>
                  <a:lnTo>
                    <a:pt x="3090" y="2086"/>
                  </a:lnTo>
                  <a:lnTo>
                    <a:pt x="3056" y="2178"/>
                  </a:lnTo>
                  <a:lnTo>
                    <a:pt x="3018" y="2268"/>
                  </a:lnTo>
                  <a:lnTo>
                    <a:pt x="2974" y="2355"/>
                  </a:lnTo>
                  <a:lnTo>
                    <a:pt x="2925" y="2438"/>
                  </a:lnTo>
                  <a:lnTo>
                    <a:pt x="2872" y="2518"/>
                  </a:lnTo>
                  <a:lnTo>
                    <a:pt x="2814" y="2594"/>
                  </a:lnTo>
                  <a:lnTo>
                    <a:pt x="2752" y="2667"/>
                  </a:lnTo>
                  <a:lnTo>
                    <a:pt x="2684" y="2735"/>
                  </a:lnTo>
                  <a:lnTo>
                    <a:pt x="2614" y="2800"/>
                  </a:lnTo>
                  <a:lnTo>
                    <a:pt x="2540" y="2860"/>
                  </a:lnTo>
                  <a:lnTo>
                    <a:pt x="2461" y="2916"/>
                  </a:lnTo>
                  <a:lnTo>
                    <a:pt x="2380" y="2967"/>
                  </a:lnTo>
                  <a:lnTo>
                    <a:pt x="2295" y="3013"/>
                  </a:lnTo>
                  <a:lnTo>
                    <a:pt x="2208" y="3055"/>
                  </a:lnTo>
                  <a:lnTo>
                    <a:pt x="2117" y="3090"/>
                  </a:lnTo>
                  <a:lnTo>
                    <a:pt x="2024" y="3120"/>
                  </a:lnTo>
                  <a:lnTo>
                    <a:pt x="1928" y="3145"/>
                  </a:lnTo>
                  <a:lnTo>
                    <a:pt x="1583" y="3521"/>
                  </a:lnTo>
                  <a:lnTo>
                    <a:pt x="1238" y="3145"/>
                  </a:lnTo>
                  <a:lnTo>
                    <a:pt x="1144" y="3120"/>
                  </a:lnTo>
                  <a:lnTo>
                    <a:pt x="1050" y="3090"/>
                  </a:lnTo>
                  <a:lnTo>
                    <a:pt x="960" y="3055"/>
                  </a:lnTo>
                  <a:lnTo>
                    <a:pt x="872" y="3013"/>
                  </a:lnTo>
                  <a:lnTo>
                    <a:pt x="787" y="2967"/>
                  </a:lnTo>
                  <a:lnTo>
                    <a:pt x="706" y="2916"/>
                  </a:lnTo>
                  <a:lnTo>
                    <a:pt x="628" y="2860"/>
                  </a:lnTo>
                  <a:lnTo>
                    <a:pt x="553" y="2800"/>
                  </a:lnTo>
                  <a:lnTo>
                    <a:pt x="483" y="2735"/>
                  </a:lnTo>
                  <a:lnTo>
                    <a:pt x="416" y="2667"/>
                  </a:lnTo>
                  <a:lnTo>
                    <a:pt x="353" y="2594"/>
                  </a:lnTo>
                  <a:lnTo>
                    <a:pt x="296" y="2518"/>
                  </a:lnTo>
                  <a:lnTo>
                    <a:pt x="243" y="2438"/>
                  </a:lnTo>
                  <a:lnTo>
                    <a:pt x="194" y="2355"/>
                  </a:lnTo>
                  <a:lnTo>
                    <a:pt x="150" y="2268"/>
                  </a:lnTo>
                  <a:lnTo>
                    <a:pt x="111" y="2178"/>
                  </a:lnTo>
                  <a:lnTo>
                    <a:pt x="78" y="2086"/>
                  </a:lnTo>
                  <a:lnTo>
                    <a:pt x="50" y="1992"/>
                  </a:lnTo>
                  <a:lnTo>
                    <a:pt x="29" y="1895"/>
                  </a:lnTo>
                  <a:lnTo>
                    <a:pt x="13" y="1795"/>
                  </a:lnTo>
                  <a:lnTo>
                    <a:pt x="3" y="1695"/>
                  </a:lnTo>
                  <a:lnTo>
                    <a:pt x="0" y="1592"/>
                  </a:lnTo>
                  <a:lnTo>
                    <a:pt x="3" y="1488"/>
                  </a:lnTo>
                  <a:lnTo>
                    <a:pt x="14" y="1385"/>
                  </a:lnTo>
                  <a:lnTo>
                    <a:pt x="30" y="1283"/>
                  </a:lnTo>
                  <a:lnTo>
                    <a:pt x="52" y="1185"/>
                  </a:lnTo>
                  <a:lnTo>
                    <a:pt x="81" y="1089"/>
                  </a:lnTo>
                  <a:lnTo>
                    <a:pt x="115" y="996"/>
                  </a:lnTo>
                  <a:lnTo>
                    <a:pt x="155" y="905"/>
                  </a:lnTo>
                  <a:lnTo>
                    <a:pt x="200" y="817"/>
                  </a:lnTo>
                  <a:lnTo>
                    <a:pt x="250" y="733"/>
                  </a:lnTo>
                  <a:lnTo>
                    <a:pt x="305" y="653"/>
                  </a:lnTo>
                  <a:lnTo>
                    <a:pt x="366" y="575"/>
                  </a:lnTo>
                  <a:lnTo>
                    <a:pt x="430" y="502"/>
                  </a:lnTo>
                  <a:lnTo>
                    <a:pt x="499" y="432"/>
                  </a:lnTo>
                  <a:lnTo>
                    <a:pt x="571" y="368"/>
                  </a:lnTo>
                  <a:lnTo>
                    <a:pt x="648" y="307"/>
                  </a:lnTo>
                  <a:lnTo>
                    <a:pt x="729" y="252"/>
                  </a:lnTo>
                  <a:lnTo>
                    <a:pt x="813" y="201"/>
                  </a:lnTo>
                  <a:lnTo>
                    <a:pt x="900" y="157"/>
                  </a:lnTo>
                  <a:lnTo>
                    <a:pt x="991" y="116"/>
                  </a:lnTo>
                  <a:lnTo>
                    <a:pt x="1083" y="82"/>
                  </a:lnTo>
                  <a:lnTo>
                    <a:pt x="1179" y="53"/>
                  </a:lnTo>
                  <a:lnTo>
                    <a:pt x="1277" y="30"/>
                  </a:lnTo>
                  <a:lnTo>
                    <a:pt x="1377" y="14"/>
                  </a:lnTo>
                  <a:lnTo>
                    <a:pt x="1480" y="4"/>
                  </a:lnTo>
                  <a:lnTo>
                    <a:pt x="1583" y="0"/>
                  </a:lnTo>
                  <a:close/>
                </a:path>
              </a:pathLst>
            </a:custGeom>
            <a:solidFill>
              <a:srgbClr val="DC9A5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cs typeface="+mn-ea"/>
                <a:sym typeface="+mn-lt"/>
              </a:endParaRPr>
            </a:p>
          </p:txBody>
        </p:sp>
        <p:cxnSp>
          <p:nvCxnSpPr>
            <p:cNvPr id="9" name="Straight Connector 11"/>
            <p:cNvCxnSpPr/>
            <p:nvPr/>
          </p:nvCxnSpPr>
          <p:spPr>
            <a:xfrm>
              <a:off x="1278731" y="4191000"/>
              <a:ext cx="6400800" cy="0"/>
            </a:xfrm>
            <a:prstGeom prst="line">
              <a:avLst/>
            </a:prstGeom>
            <a:ln w="12700">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 name="Oval 12"/>
            <p:cNvSpPr/>
            <p:nvPr/>
          </p:nvSpPr>
          <p:spPr>
            <a:xfrm>
              <a:off x="3715862" y="4142741"/>
              <a:ext cx="96520" cy="96520"/>
            </a:xfrm>
            <a:prstGeom prst="ellipse">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11" name="Oval 14"/>
            <p:cNvSpPr/>
            <p:nvPr/>
          </p:nvSpPr>
          <p:spPr>
            <a:xfrm>
              <a:off x="2411572" y="4142741"/>
              <a:ext cx="96520" cy="96520"/>
            </a:xfrm>
            <a:prstGeom prst="ellipse">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12" name="Oval 16"/>
            <p:cNvSpPr/>
            <p:nvPr/>
          </p:nvSpPr>
          <p:spPr>
            <a:xfrm>
              <a:off x="6362542" y="4142741"/>
              <a:ext cx="96520" cy="96520"/>
            </a:xfrm>
            <a:prstGeom prst="ellipse">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13" name="Freeform 6"/>
            <p:cNvSpPr>
              <a:spLocks/>
            </p:cNvSpPr>
            <p:nvPr/>
          </p:nvSpPr>
          <p:spPr bwMode="auto">
            <a:xfrm>
              <a:off x="5694521" y="2424644"/>
              <a:ext cx="1432560" cy="1591732"/>
            </a:xfrm>
            <a:custGeom>
              <a:avLst/>
              <a:gdLst>
                <a:gd name="T0" fmla="*/ 1688 w 3168"/>
                <a:gd name="T1" fmla="*/ 4 h 3521"/>
                <a:gd name="T2" fmla="*/ 1891 w 3168"/>
                <a:gd name="T3" fmla="*/ 30 h 3521"/>
                <a:gd name="T4" fmla="*/ 2084 w 3168"/>
                <a:gd name="T5" fmla="*/ 82 h 3521"/>
                <a:gd name="T6" fmla="*/ 2267 w 3168"/>
                <a:gd name="T7" fmla="*/ 157 h 3521"/>
                <a:gd name="T8" fmla="*/ 2439 w 3168"/>
                <a:gd name="T9" fmla="*/ 252 h 3521"/>
                <a:gd name="T10" fmla="*/ 2596 w 3168"/>
                <a:gd name="T11" fmla="*/ 368 h 3521"/>
                <a:gd name="T12" fmla="*/ 2738 w 3168"/>
                <a:gd name="T13" fmla="*/ 502 h 3521"/>
                <a:gd name="T14" fmla="*/ 2862 w 3168"/>
                <a:gd name="T15" fmla="*/ 653 h 3521"/>
                <a:gd name="T16" fmla="*/ 2967 w 3168"/>
                <a:gd name="T17" fmla="*/ 817 h 3521"/>
                <a:gd name="T18" fmla="*/ 3053 w 3168"/>
                <a:gd name="T19" fmla="*/ 996 h 3521"/>
                <a:gd name="T20" fmla="*/ 3115 w 3168"/>
                <a:gd name="T21" fmla="*/ 1185 h 3521"/>
                <a:gd name="T22" fmla="*/ 3154 w 3168"/>
                <a:gd name="T23" fmla="*/ 1385 h 3521"/>
                <a:gd name="T24" fmla="*/ 3168 w 3168"/>
                <a:gd name="T25" fmla="*/ 1592 h 3521"/>
                <a:gd name="T26" fmla="*/ 3155 w 3168"/>
                <a:gd name="T27" fmla="*/ 1795 h 3521"/>
                <a:gd name="T28" fmla="*/ 3116 w 3168"/>
                <a:gd name="T29" fmla="*/ 1992 h 3521"/>
                <a:gd name="T30" fmla="*/ 3056 w 3168"/>
                <a:gd name="T31" fmla="*/ 2178 h 3521"/>
                <a:gd name="T32" fmla="*/ 2974 w 3168"/>
                <a:gd name="T33" fmla="*/ 2355 h 3521"/>
                <a:gd name="T34" fmla="*/ 2872 w 3168"/>
                <a:gd name="T35" fmla="*/ 2518 h 3521"/>
                <a:gd name="T36" fmla="*/ 2752 w 3168"/>
                <a:gd name="T37" fmla="*/ 2667 h 3521"/>
                <a:gd name="T38" fmla="*/ 2614 w 3168"/>
                <a:gd name="T39" fmla="*/ 2800 h 3521"/>
                <a:gd name="T40" fmla="*/ 2461 w 3168"/>
                <a:gd name="T41" fmla="*/ 2916 h 3521"/>
                <a:gd name="T42" fmla="*/ 2295 w 3168"/>
                <a:gd name="T43" fmla="*/ 3013 h 3521"/>
                <a:gd name="T44" fmla="*/ 2117 w 3168"/>
                <a:gd name="T45" fmla="*/ 3090 h 3521"/>
                <a:gd name="T46" fmla="*/ 1928 w 3168"/>
                <a:gd name="T47" fmla="*/ 3145 h 3521"/>
                <a:gd name="T48" fmla="*/ 1238 w 3168"/>
                <a:gd name="T49" fmla="*/ 3145 h 3521"/>
                <a:gd name="T50" fmla="*/ 1050 w 3168"/>
                <a:gd name="T51" fmla="*/ 3090 h 3521"/>
                <a:gd name="T52" fmla="*/ 872 w 3168"/>
                <a:gd name="T53" fmla="*/ 3013 h 3521"/>
                <a:gd name="T54" fmla="*/ 706 w 3168"/>
                <a:gd name="T55" fmla="*/ 2916 h 3521"/>
                <a:gd name="T56" fmla="*/ 553 w 3168"/>
                <a:gd name="T57" fmla="*/ 2800 h 3521"/>
                <a:gd name="T58" fmla="*/ 416 w 3168"/>
                <a:gd name="T59" fmla="*/ 2667 h 3521"/>
                <a:gd name="T60" fmla="*/ 296 w 3168"/>
                <a:gd name="T61" fmla="*/ 2518 h 3521"/>
                <a:gd name="T62" fmla="*/ 194 w 3168"/>
                <a:gd name="T63" fmla="*/ 2355 h 3521"/>
                <a:gd name="T64" fmla="*/ 111 w 3168"/>
                <a:gd name="T65" fmla="*/ 2178 h 3521"/>
                <a:gd name="T66" fmla="*/ 50 w 3168"/>
                <a:gd name="T67" fmla="*/ 1992 h 3521"/>
                <a:gd name="T68" fmla="*/ 13 w 3168"/>
                <a:gd name="T69" fmla="*/ 1795 h 3521"/>
                <a:gd name="T70" fmla="*/ 0 w 3168"/>
                <a:gd name="T71" fmla="*/ 1592 h 3521"/>
                <a:gd name="T72" fmla="*/ 14 w 3168"/>
                <a:gd name="T73" fmla="*/ 1385 h 3521"/>
                <a:gd name="T74" fmla="*/ 52 w 3168"/>
                <a:gd name="T75" fmla="*/ 1185 h 3521"/>
                <a:gd name="T76" fmla="*/ 115 w 3168"/>
                <a:gd name="T77" fmla="*/ 996 h 3521"/>
                <a:gd name="T78" fmla="*/ 200 w 3168"/>
                <a:gd name="T79" fmla="*/ 817 h 3521"/>
                <a:gd name="T80" fmla="*/ 305 w 3168"/>
                <a:gd name="T81" fmla="*/ 653 h 3521"/>
                <a:gd name="T82" fmla="*/ 430 w 3168"/>
                <a:gd name="T83" fmla="*/ 502 h 3521"/>
                <a:gd name="T84" fmla="*/ 571 w 3168"/>
                <a:gd name="T85" fmla="*/ 368 h 3521"/>
                <a:gd name="T86" fmla="*/ 729 w 3168"/>
                <a:gd name="T87" fmla="*/ 252 h 3521"/>
                <a:gd name="T88" fmla="*/ 900 w 3168"/>
                <a:gd name="T89" fmla="*/ 157 h 3521"/>
                <a:gd name="T90" fmla="*/ 1083 w 3168"/>
                <a:gd name="T91" fmla="*/ 82 h 3521"/>
                <a:gd name="T92" fmla="*/ 1277 w 3168"/>
                <a:gd name="T93" fmla="*/ 30 h 3521"/>
                <a:gd name="T94" fmla="*/ 1480 w 3168"/>
                <a:gd name="T95" fmla="*/ 4 h 3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68" h="3521">
                  <a:moveTo>
                    <a:pt x="1583" y="0"/>
                  </a:moveTo>
                  <a:lnTo>
                    <a:pt x="1688" y="4"/>
                  </a:lnTo>
                  <a:lnTo>
                    <a:pt x="1791" y="14"/>
                  </a:lnTo>
                  <a:lnTo>
                    <a:pt x="1891" y="30"/>
                  </a:lnTo>
                  <a:lnTo>
                    <a:pt x="1989" y="53"/>
                  </a:lnTo>
                  <a:lnTo>
                    <a:pt x="2084" y="82"/>
                  </a:lnTo>
                  <a:lnTo>
                    <a:pt x="2177" y="116"/>
                  </a:lnTo>
                  <a:lnTo>
                    <a:pt x="2267" y="157"/>
                  </a:lnTo>
                  <a:lnTo>
                    <a:pt x="2355" y="201"/>
                  </a:lnTo>
                  <a:lnTo>
                    <a:pt x="2439" y="252"/>
                  </a:lnTo>
                  <a:lnTo>
                    <a:pt x="2520" y="307"/>
                  </a:lnTo>
                  <a:lnTo>
                    <a:pt x="2596" y="368"/>
                  </a:lnTo>
                  <a:lnTo>
                    <a:pt x="2669" y="432"/>
                  </a:lnTo>
                  <a:lnTo>
                    <a:pt x="2738" y="502"/>
                  </a:lnTo>
                  <a:lnTo>
                    <a:pt x="2802" y="575"/>
                  </a:lnTo>
                  <a:lnTo>
                    <a:pt x="2862" y="653"/>
                  </a:lnTo>
                  <a:lnTo>
                    <a:pt x="2917" y="733"/>
                  </a:lnTo>
                  <a:lnTo>
                    <a:pt x="2967" y="817"/>
                  </a:lnTo>
                  <a:lnTo>
                    <a:pt x="3012" y="905"/>
                  </a:lnTo>
                  <a:lnTo>
                    <a:pt x="3053" y="996"/>
                  </a:lnTo>
                  <a:lnTo>
                    <a:pt x="3087" y="1089"/>
                  </a:lnTo>
                  <a:lnTo>
                    <a:pt x="3115" y="1185"/>
                  </a:lnTo>
                  <a:lnTo>
                    <a:pt x="3138" y="1283"/>
                  </a:lnTo>
                  <a:lnTo>
                    <a:pt x="3154" y="1385"/>
                  </a:lnTo>
                  <a:lnTo>
                    <a:pt x="3164" y="1488"/>
                  </a:lnTo>
                  <a:lnTo>
                    <a:pt x="3168" y="1592"/>
                  </a:lnTo>
                  <a:lnTo>
                    <a:pt x="3164" y="1695"/>
                  </a:lnTo>
                  <a:lnTo>
                    <a:pt x="3155" y="1795"/>
                  </a:lnTo>
                  <a:lnTo>
                    <a:pt x="3139" y="1895"/>
                  </a:lnTo>
                  <a:lnTo>
                    <a:pt x="3116" y="1992"/>
                  </a:lnTo>
                  <a:lnTo>
                    <a:pt x="3090" y="2086"/>
                  </a:lnTo>
                  <a:lnTo>
                    <a:pt x="3056" y="2178"/>
                  </a:lnTo>
                  <a:lnTo>
                    <a:pt x="3018" y="2268"/>
                  </a:lnTo>
                  <a:lnTo>
                    <a:pt x="2974" y="2355"/>
                  </a:lnTo>
                  <a:lnTo>
                    <a:pt x="2925" y="2438"/>
                  </a:lnTo>
                  <a:lnTo>
                    <a:pt x="2872" y="2518"/>
                  </a:lnTo>
                  <a:lnTo>
                    <a:pt x="2814" y="2594"/>
                  </a:lnTo>
                  <a:lnTo>
                    <a:pt x="2752" y="2667"/>
                  </a:lnTo>
                  <a:lnTo>
                    <a:pt x="2684" y="2735"/>
                  </a:lnTo>
                  <a:lnTo>
                    <a:pt x="2614" y="2800"/>
                  </a:lnTo>
                  <a:lnTo>
                    <a:pt x="2540" y="2860"/>
                  </a:lnTo>
                  <a:lnTo>
                    <a:pt x="2461" y="2916"/>
                  </a:lnTo>
                  <a:lnTo>
                    <a:pt x="2380" y="2967"/>
                  </a:lnTo>
                  <a:lnTo>
                    <a:pt x="2295" y="3013"/>
                  </a:lnTo>
                  <a:lnTo>
                    <a:pt x="2208" y="3055"/>
                  </a:lnTo>
                  <a:lnTo>
                    <a:pt x="2117" y="3090"/>
                  </a:lnTo>
                  <a:lnTo>
                    <a:pt x="2024" y="3120"/>
                  </a:lnTo>
                  <a:lnTo>
                    <a:pt x="1928" y="3145"/>
                  </a:lnTo>
                  <a:lnTo>
                    <a:pt x="1583" y="3521"/>
                  </a:lnTo>
                  <a:lnTo>
                    <a:pt x="1238" y="3145"/>
                  </a:lnTo>
                  <a:lnTo>
                    <a:pt x="1144" y="3120"/>
                  </a:lnTo>
                  <a:lnTo>
                    <a:pt x="1050" y="3090"/>
                  </a:lnTo>
                  <a:lnTo>
                    <a:pt x="960" y="3055"/>
                  </a:lnTo>
                  <a:lnTo>
                    <a:pt x="872" y="3013"/>
                  </a:lnTo>
                  <a:lnTo>
                    <a:pt x="787" y="2967"/>
                  </a:lnTo>
                  <a:lnTo>
                    <a:pt x="706" y="2916"/>
                  </a:lnTo>
                  <a:lnTo>
                    <a:pt x="628" y="2860"/>
                  </a:lnTo>
                  <a:lnTo>
                    <a:pt x="553" y="2800"/>
                  </a:lnTo>
                  <a:lnTo>
                    <a:pt x="483" y="2735"/>
                  </a:lnTo>
                  <a:lnTo>
                    <a:pt x="416" y="2667"/>
                  </a:lnTo>
                  <a:lnTo>
                    <a:pt x="353" y="2594"/>
                  </a:lnTo>
                  <a:lnTo>
                    <a:pt x="296" y="2518"/>
                  </a:lnTo>
                  <a:lnTo>
                    <a:pt x="243" y="2438"/>
                  </a:lnTo>
                  <a:lnTo>
                    <a:pt x="194" y="2355"/>
                  </a:lnTo>
                  <a:lnTo>
                    <a:pt x="150" y="2268"/>
                  </a:lnTo>
                  <a:lnTo>
                    <a:pt x="111" y="2178"/>
                  </a:lnTo>
                  <a:lnTo>
                    <a:pt x="78" y="2086"/>
                  </a:lnTo>
                  <a:lnTo>
                    <a:pt x="50" y="1992"/>
                  </a:lnTo>
                  <a:lnTo>
                    <a:pt x="29" y="1895"/>
                  </a:lnTo>
                  <a:lnTo>
                    <a:pt x="13" y="1795"/>
                  </a:lnTo>
                  <a:lnTo>
                    <a:pt x="3" y="1695"/>
                  </a:lnTo>
                  <a:lnTo>
                    <a:pt x="0" y="1592"/>
                  </a:lnTo>
                  <a:lnTo>
                    <a:pt x="3" y="1488"/>
                  </a:lnTo>
                  <a:lnTo>
                    <a:pt x="14" y="1385"/>
                  </a:lnTo>
                  <a:lnTo>
                    <a:pt x="30" y="1283"/>
                  </a:lnTo>
                  <a:lnTo>
                    <a:pt x="52" y="1185"/>
                  </a:lnTo>
                  <a:lnTo>
                    <a:pt x="81" y="1089"/>
                  </a:lnTo>
                  <a:lnTo>
                    <a:pt x="115" y="996"/>
                  </a:lnTo>
                  <a:lnTo>
                    <a:pt x="155" y="905"/>
                  </a:lnTo>
                  <a:lnTo>
                    <a:pt x="200" y="817"/>
                  </a:lnTo>
                  <a:lnTo>
                    <a:pt x="250" y="733"/>
                  </a:lnTo>
                  <a:lnTo>
                    <a:pt x="305" y="653"/>
                  </a:lnTo>
                  <a:lnTo>
                    <a:pt x="366" y="575"/>
                  </a:lnTo>
                  <a:lnTo>
                    <a:pt x="430" y="502"/>
                  </a:lnTo>
                  <a:lnTo>
                    <a:pt x="499" y="432"/>
                  </a:lnTo>
                  <a:lnTo>
                    <a:pt x="571" y="368"/>
                  </a:lnTo>
                  <a:lnTo>
                    <a:pt x="648" y="307"/>
                  </a:lnTo>
                  <a:lnTo>
                    <a:pt x="729" y="252"/>
                  </a:lnTo>
                  <a:lnTo>
                    <a:pt x="813" y="201"/>
                  </a:lnTo>
                  <a:lnTo>
                    <a:pt x="900" y="157"/>
                  </a:lnTo>
                  <a:lnTo>
                    <a:pt x="991" y="116"/>
                  </a:lnTo>
                  <a:lnTo>
                    <a:pt x="1083" y="82"/>
                  </a:lnTo>
                  <a:lnTo>
                    <a:pt x="1179" y="53"/>
                  </a:lnTo>
                  <a:lnTo>
                    <a:pt x="1277" y="30"/>
                  </a:lnTo>
                  <a:lnTo>
                    <a:pt x="1377" y="14"/>
                  </a:lnTo>
                  <a:lnTo>
                    <a:pt x="1480" y="4"/>
                  </a:lnTo>
                  <a:lnTo>
                    <a:pt x="1583" y="0"/>
                  </a:lnTo>
                  <a:close/>
                </a:path>
              </a:pathLst>
            </a:custGeom>
            <a:solidFill>
              <a:srgbClr val="46A25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cs typeface="+mn-ea"/>
                <a:sym typeface="+mn-lt"/>
              </a:endParaRPr>
            </a:p>
          </p:txBody>
        </p:sp>
        <p:sp>
          <p:nvSpPr>
            <p:cNvPr id="14" name="Oval 19"/>
            <p:cNvSpPr/>
            <p:nvPr/>
          </p:nvSpPr>
          <p:spPr>
            <a:xfrm>
              <a:off x="5069682" y="4142741"/>
              <a:ext cx="96520" cy="96520"/>
            </a:xfrm>
            <a:prstGeom prst="ellipse">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cs typeface="+mn-ea"/>
                <a:sym typeface="+mn-lt"/>
              </a:endParaRPr>
            </a:p>
          </p:txBody>
        </p:sp>
        <p:sp>
          <p:nvSpPr>
            <p:cNvPr id="15" name="TextBox 21"/>
            <p:cNvSpPr txBox="1"/>
            <p:nvPr/>
          </p:nvSpPr>
          <p:spPr>
            <a:xfrm>
              <a:off x="5915502" y="4397515"/>
              <a:ext cx="990601" cy="336323"/>
            </a:xfrm>
            <a:prstGeom prst="rect">
              <a:avLst/>
            </a:prstGeom>
            <a:noFill/>
          </p:spPr>
          <p:txBody>
            <a:bodyPr wrap="square" rtlCol="0">
              <a:spAutoFit/>
            </a:bodyPr>
            <a:lstStyle/>
            <a:p>
              <a:pPr algn="ctr"/>
              <a:r>
                <a:rPr lang="en-US" sz="2700" b="1" spc="-150" dirty="0" smtClean="0">
                  <a:solidFill>
                    <a:schemeClr val="tx1">
                      <a:lumMod val="75000"/>
                      <a:lumOff val="25000"/>
                    </a:schemeClr>
                  </a:solidFill>
                  <a:cs typeface="+mn-ea"/>
                  <a:sym typeface="+mn-lt"/>
                </a:rPr>
                <a:t>2020</a:t>
              </a:r>
              <a:endParaRPr lang="en-US" sz="2700" b="1" spc="-150" dirty="0">
                <a:solidFill>
                  <a:schemeClr val="tx1">
                    <a:lumMod val="75000"/>
                    <a:lumOff val="25000"/>
                  </a:schemeClr>
                </a:solidFill>
                <a:cs typeface="+mn-ea"/>
                <a:sym typeface="+mn-lt"/>
              </a:endParaRPr>
            </a:p>
          </p:txBody>
        </p:sp>
        <p:sp>
          <p:nvSpPr>
            <p:cNvPr id="16" name="TextBox 22"/>
            <p:cNvSpPr txBox="1"/>
            <p:nvPr/>
          </p:nvSpPr>
          <p:spPr>
            <a:xfrm>
              <a:off x="4670902" y="4397515"/>
              <a:ext cx="990601" cy="336323"/>
            </a:xfrm>
            <a:prstGeom prst="rect">
              <a:avLst/>
            </a:prstGeom>
            <a:noFill/>
          </p:spPr>
          <p:txBody>
            <a:bodyPr wrap="square" rtlCol="0">
              <a:spAutoFit/>
            </a:bodyPr>
            <a:lstStyle/>
            <a:p>
              <a:pPr algn="ctr"/>
              <a:r>
                <a:rPr lang="en-US" sz="2700" b="1" spc="-150" dirty="0" smtClean="0">
                  <a:solidFill>
                    <a:schemeClr val="tx1">
                      <a:lumMod val="75000"/>
                      <a:lumOff val="25000"/>
                    </a:schemeClr>
                  </a:solidFill>
                  <a:cs typeface="+mn-ea"/>
                  <a:sym typeface="+mn-lt"/>
                </a:rPr>
                <a:t>2018</a:t>
              </a:r>
              <a:endParaRPr lang="en-US" sz="2700" b="1" spc="-150" dirty="0">
                <a:solidFill>
                  <a:schemeClr val="tx1">
                    <a:lumMod val="75000"/>
                    <a:lumOff val="25000"/>
                  </a:schemeClr>
                </a:solidFill>
                <a:cs typeface="+mn-ea"/>
                <a:sym typeface="+mn-lt"/>
              </a:endParaRPr>
            </a:p>
          </p:txBody>
        </p:sp>
        <p:sp>
          <p:nvSpPr>
            <p:cNvPr id="17" name="TextBox 23"/>
            <p:cNvSpPr txBox="1"/>
            <p:nvPr/>
          </p:nvSpPr>
          <p:spPr>
            <a:xfrm>
              <a:off x="3347353" y="4397515"/>
              <a:ext cx="990601" cy="336323"/>
            </a:xfrm>
            <a:prstGeom prst="rect">
              <a:avLst/>
            </a:prstGeom>
            <a:noFill/>
          </p:spPr>
          <p:txBody>
            <a:bodyPr wrap="square" rtlCol="0">
              <a:spAutoFit/>
            </a:bodyPr>
            <a:lstStyle/>
            <a:p>
              <a:pPr algn="ctr"/>
              <a:r>
                <a:rPr lang="en-US" sz="2700" b="1" spc="-150" dirty="0">
                  <a:solidFill>
                    <a:schemeClr val="tx1">
                      <a:lumMod val="75000"/>
                      <a:lumOff val="25000"/>
                    </a:schemeClr>
                  </a:solidFill>
                  <a:cs typeface="+mn-ea"/>
                  <a:sym typeface="+mn-lt"/>
                </a:rPr>
                <a:t>2016</a:t>
              </a:r>
            </a:p>
          </p:txBody>
        </p:sp>
        <p:sp>
          <p:nvSpPr>
            <p:cNvPr id="18" name="TextBox 24"/>
            <p:cNvSpPr txBox="1"/>
            <p:nvPr/>
          </p:nvSpPr>
          <p:spPr>
            <a:xfrm>
              <a:off x="2043064" y="4397515"/>
              <a:ext cx="990601" cy="336323"/>
            </a:xfrm>
            <a:prstGeom prst="rect">
              <a:avLst/>
            </a:prstGeom>
            <a:noFill/>
          </p:spPr>
          <p:txBody>
            <a:bodyPr wrap="square" rtlCol="0">
              <a:spAutoFit/>
            </a:bodyPr>
            <a:lstStyle/>
            <a:p>
              <a:pPr algn="ctr"/>
              <a:r>
                <a:rPr lang="en-US" sz="2700" b="1" spc="-150" dirty="0">
                  <a:solidFill>
                    <a:schemeClr val="tx1">
                      <a:lumMod val="75000"/>
                      <a:lumOff val="25000"/>
                    </a:schemeClr>
                  </a:solidFill>
                  <a:cs typeface="+mn-ea"/>
                  <a:sym typeface="+mn-lt"/>
                </a:rPr>
                <a:t>2015</a:t>
              </a:r>
            </a:p>
          </p:txBody>
        </p:sp>
        <p:sp>
          <p:nvSpPr>
            <p:cNvPr id="19" name="TextBox 25"/>
            <p:cNvSpPr txBox="1"/>
            <p:nvPr/>
          </p:nvSpPr>
          <p:spPr>
            <a:xfrm>
              <a:off x="5915502" y="2929945"/>
              <a:ext cx="990601" cy="387281"/>
            </a:xfrm>
            <a:prstGeom prst="rect">
              <a:avLst/>
            </a:prstGeom>
            <a:noFill/>
          </p:spPr>
          <p:txBody>
            <a:bodyPr wrap="square" rtlCol="0">
              <a:spAutoFit/>
            </a:bodyPr>
            <a:lstStyle/>
            <a:p>
              <a:pPr algn="ctr"/>
              <a:r>
                <a:rPr lang="en-US" sz="3200" dirty="0">
                  <a:solidFill>
                    <a:schemeClr val="bg1"/>
                  </a:solidFill>
                  <a:cs typeface="+mn-ea"/>
                  <a:sym typeface="+mn-lt"/>
                </a:rPr>
                <a:t>96%</a:t>
              </a:r>
            </a:p>
          </p:txBody>
        </p:sp>
        <p:sp>
          <p:nvSpPr>
            <p:cNvPr id="20" name="TextBox 26"/>
            <p:cNvSpPr txBox="1"/>
            <p:nvPr/>
          </p:nvSpPr>
          <p:spPr>
            <a:xfrm>
              <a:off x="4615655" y="2961871"/>
              <a:ext cx="990601" cy="387281"/>
            </a:xfrm>
            <a:prstGeom prst="rect">
              <a:avLst/>
            </a:prstGeom>
            <a:noFill/>
          </p:spPr>
          <p:txBody>
            <a:bodyPr wrap="square" rtlCol="0">
              <a:spAutoFit/>
            </a:bodyPr>
            <a:lstStyle/>
            <a:p>
              <a:pPr algn="ctr"/>
              <a:r>
                <a:rPr lang="en-US" sz="3200" dirty="0">
                  <a:solidFill>
                    <a:schemeClr val="bg1"/>
                  </a:solidFill>
                  <a:cs typeface="+mn-ea"/>
                  <a:sym typeface="+mn-lt"/>
                </a:rPr>
                <a:t>75%</a:t>
              </a:r>
            </a:p>
          </p:txBody>
        </p:sp>
        <p:sp>
          <p:nvSpPr>
            <p:cNvPr id="21" name="TextBox 27"/>
            <p:cNvSpPr txBox="1"/>
            <p:nvPr/>
          </p:nvSpPr>
          <p:spPr>
            <a:xfrm>
              <a:off x="3265011" y="2883924"/>
              <a:ext cx="990601" cy="428048"/>
            </a:xfrm>
            <a:prstGeom prst="rect">
              <a:avLst/>
            </a:prstGeom>
            <a:noFill/>
          </p:spPr>
          <p:txBody>
            <a:bodyPr wrap="square" rtlCol="0">
              <a:spAutoFit/>
            </a:bodyPr>
            <a:lstStyle/>
            <a:p>
              <a:pPr algn="ctr"/>
              <a:r>
                <a:rPr lang="en-US" sz="3600" dirty="0">
                  <a:solidFill>
                    <a:schemeClr val="bg1"/>
                  </a:solidFill>
                  <a:cs typeface="+mn-ea"/>
                  <a:sym typeface="+mn-lt"/>
                </a:rPr>
                <a:t>83%</a:t>
              </a:r>
            </a:p>
          </p:txBody>
        </p:sp>
        <p:sp>
          <p:nvSpPr>
            <p:cNvPr id="22" name="TextBox 28"/>
            <p:cNvSpPr txBox="1"/>
            <p:nvPr/>
          </p:nvSpPr>
          <p:spPr>
            <a:xfrm>
              <a:off x="1951512" y="3035777"/>
              <a:ext cx="990601" cy="387281"/>
            </a:xfrm>
            <a:prstGeom prst="rect">
              <a:avLst/>
            </a:prstGeom>
            <a:noFill/>
          </p:spPr>
          <p:txBody>
            <a:bodyPr wrap="square" rtlCol="0">
              <a:spAutoFit/>
            </a:bodyPr>
            <a:lstStyle/>
            <a:p>
              <a:pPr algn="ctr"/>
              <a:r>
                <a:rPr lang="en-US" sz="3200" dirty="0">
                  <a:solidFill>
                    <a:schemeClr val="bg1"/>
                  </a:solidFill>
                  <a:cs typeface="+mn-ea"/>
                  <a:sym typeface="+mn-lt"/>
                </a:rPr>
                <a:t>58%</a:t>
              </a:r>
            </a:p>
          </p:txBody>
        </p:sp>
      </p:grpSp>
      <p:grpSp>
        <p:nvGrpSpPr>
          <p:cNvPr id="23" name="组合 22"/>
          <p:cNvGrpSpPr/>
          <p:nvPr/>
        </p:nvGrpSpPr>
        <p:grpSpPr>
          <a:xfrm>
            <a:off x="936070" y="152965"/>
            <a:ext cx="3214341" cy="634378"/>
            <a:chOff x="936070" y="75866"/>
            <a:chExt cx="3214341" cy="634378"/>
          </a:xfrm>
        </p:grpSpPr>
        <p:sp>
          <p:nvSpPr>
            <p:cNvPr id="24" name="矩形 23"/>
            <p:cNvSpPr/>
            <p:nvPr/>
          </p:nvSpPr>
          <p:spPr>
            <a:xfrm>
              <a:off x="936070" y="75866"/>
              <a:ext cx="3214341" cy="461665"/>
            </a:xfrm>
            <a:prstGeom prst="rect">
              <a:avLst/>
            </a:prstGeom>
          </p:spPr>
          <p:txBody>
            <a:bodyPr wrap="none">
              <a:spAutoFit/>
            </a:bodyPr>
            <a:lstStyle/>
            <a:p>
              <a:r>
                <a:rPr lang="zh-CN" altLang="en-US" sz="2400" dirty="0">
                  <a:latin typeface="+mn-ea"/>
                </a:rPr>
                <a:t>单击此处添加标题文本</a:t>
              </a:r>
            </a:p>
          </p:txBody>
        </p:sp>
        <p:sp>
          <p:nvSpPr>
            <p:cNvPr id="25" name="矩形 24"/>
            <p:cNvSpPr/>
            <p:nvPr/>
          </p:nvSpPr>
          <p:spPr>
            <a:xfrm>
              <a:off x="967600" y="448634"/>
              <a:ext cx="2301116" cy="261610"/>
            </a:xfrm>
            <a:prstGeom prst="rect">
              <a:avLst/>
            </a:prstGeom>
          </p:spPr>
          <p:txBody>
            <a:bodyPr wrap="square">
              <a:spAutoFit/>
            </a:bodyPr>
            <a:lstStyle/>
            <a:p>
              <a:pPr algn="dist"/>
              <a:r>
                <a:rPr lang="zh-CN" altLang="en-US" sz="11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EDIT TITLE HERE</a:t>
              </a:r>
            </a:p>
          </p:txBody>
        </p:sp>
      </p:grpSp>
    </p:spTree>
    <p:extLst>
      <p:ext uri="{BB962C8B-B14F-4D97-AF65-F5344CB8AC3E}">
        <p14:creationId xmlns:p14="http://schemas.microsoft.com/office/powerpoint/2010/main" val="1550340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1670" y="0"/>
            <a:ext cx="10263514" cy="6858000"/>
          </a:xfrm>
          <a:prstGeom prst="rect">
            <a:avLst/>
          </a:prstGeom>
        </p:spPr>
      </p:pic>
      <p:sp>
        <p:nvSpPr>
          <p:cNvPr id="2" name="矩形 1"/>
          <p:cNvSpPr/>
          <p:nvPr/>
        </p:nvSpPr>
        <p:spPr>
          <a:xfrm>
            <a:off x="0" y="0"/>
            <a:ext cx="5486400" cy="6858000"/>
          </a:xfrm>
          <a:prstGeom prst="rect">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728839" y="3050719"/>
            <a:ext cx="4028722" cy="774381"/>
            <a:chOff x="5929489" y="2046967"/>
            <a:chExt cx="4028722" cy="774381"/>
          </a:xfrm>
        </p:grpSpPr>
        <p:sp>
          <p:nvSpPr>
            <p:cNvPr id="6" name="文本框 83"/>
            <p:cNvSpPr txBox="1">
              <a:spLocks noChangeArrowheads="1"/>
            </p:cNvSpPr>
            <p:nvPr/>
          </p:nvSpPr>
          <p:spPr bwMode="auto">
            <a:xfrm>
              <a:off x="5929489" y="2046967"/>
              <a:ext cx="40287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dist" eaLnBrk="1" hangingPunct="1"/>
              <a:r>
                <a:rPr lang="zh-CN" altLang="en-US" sz="4000" dirty="0">
                  <a:solidFill>
                    <a:schemeClr val="bg1"/>
                  </a:solidFill>
                  <a:latin typeface="+mn-lt"/>
                  <a:ea typeface="+mn-ea"/>
                  <a:cs typeface="+mn-ea"/>
                  <a:sym typeface="+mn-lt"/>
                </a:rPr>
                <a:t>在此处添加标题</a:t>
              </a:r>
              <a:endParaRPr lang="en-US" altLang="zh-CN" sz="4000" dirty="0">
                <a:solidFill>
                  <a:schemeClr val="bg1"/>
                </a:solidFill>
                <a:latin typeface="+mn-lt"/>
                <a:ea typeface="+mn-ea"/>
                <a:cs typeface="+mn-ea"/>
                <a:sym typeface="+mn-lt"/>
              </a:endParaRPr>
            </a:p>
          </p:txBody>
        </p:sp>
        <p:cxnSp>
          <p:nvCxnSpPr>
            <p:cNvPr id="7" name="直接连接符 6"/>
            <p:cNvCxnSpPr/>
            <p:nvPr/>
          </p:nvCxnSpPr>
          <p:spPr>
            <a:xfrm>
              <a:off x="6052538" y="2821348"/>
              <a:ext cx="10797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760369" y="4002029"/>
            <a:ext cx="5061574" cy="523220"/>
          </a:xfrm>
          <a:prstGeom prst="rect">
            <a:avLst/>
          </a:prstGeom>
          <a:noFill/>
        </p:spPr>
        <p:txBody>
          <a:bodyPr wrap="square" rtlCol="0">
            <a:spAutoFit/>
          </a:bodyPr>
          <a:lstStyle/>
          <a:p>
            <a:pPr>
              <a:spcAft>
                <a:spcPts val="600"/>
              </a:spcAft>
            </a:pPr>
            <a:r>
              <a:rPr lang="en-US" altLang="zh-CN" sz="14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IN THE ANNUAL REPORT, TO SHOW THE GROWTH AND HARVEST OF A YEAR. PLEASE ADD YOUR TITLE HERE.</a:t>
            </a:r>
            <a:endParaRPr lang="zh-CN" altLang="en-US" sz="14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endParaRPr>
          </a:p>
        </p:txBody>
      </p:sp>
      <p:sp>
        <p:nvSpPr>
          <p:cNvPr id="11" name="文本框 10"/>
          <p:cNvSpPr txBox="1"/>
          <p:nvPr/>
        </p:nvSpPr>
        <p:spPr>
          <a:xfrm>
            <a:off x="607938" y="-243424"/>
            <a:ext cx="2789546" cy="3770263"/>
          </a:xfrm>
          <a:prstGeom prst="rect">
            <a:avLst/>
          </a:prstGeom>
          <a:noFill/>
        </p:spPr>
        <p:txBody>
          <a:bodyPr wrap="none" rtlCol="0">
            <a:spAutoFit/>
          </a:bodyPr>
          <a:lstStyle/>
          <a:p>
            <a:r>
              <a:rPr lang="en-US" altLang="zh-CN" sz="23900" dirty="0" smtClean="0">
                <a:solidFill>
                  <a:schemeClr val="bg1"/>
                </a:solidFill>
                <a:latin typeface="站酷小薇LOGO体" panose="02010600010101010101" pitchFamily="2" charset="-122"/>
                <a:ea typeface="站酷小薇LOGO体" panose="02010600010101010101" pitchFamily="2" charset="-122"/>
                <a:cs typeface="+mn-ea"/>
                <a:sym typeface="+mn-lt"/>
              </a:rPr>
              <a:t>03</a:t>
            </a:r>
            <a:endParaRPr lang="zh-CN" altLang="en-US" sz="23900" dirty="0">
              <a:solidFill>
                <a:schemeClr val="bg1"/>
              </a:solidFill>
              <a:latin typeface="站酷小薇LOGO体" panose="02010600010101010101" pitchFamily="2" charset="-122"/>
              <a:ea typeface="站酷小薇LOGO体" panose="02010600010101010101" pitchFamily="2" charset="-122"/>
              <a:cs typeface="+mn-ea"/>
              <a:sym typeface="+mn-lt"/>
            </a:endParaRPr>
          </a:p>
        </p:txBody>
      </p:sp>
    </p:spTree>
    <p:extLst>
      <p:ext uri="{BB962C8B-B14F-4D97-AF65-F5344CB8AC3E}">
        <p14:creationId xmlns:p14="http://schemas.microsoft.com/office/powerpoint/2010/main" val="2347932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169333" y="0"/>
            <a:ext cx="632178" cy="925689"/>
          </a:xfrm>
          <a:prstGeom prst="flowChartOffpageConnector">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84698" y="170456"/>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cxnSp>
        <p:nvCxnSpPr>
          <p:cNvPr id="5" name="直接连接符 4"/>
          <p:cNvCxnSpPr/>
          <p:nvPr/>
        </p:nvCxnSpPr>
        <p:spPr>
          <a:xfrm flipV="1">
            <a:off x="0" y="4572000"/>
            <a:ext cx="955675" cy="477838"/>
          </a:xfrm>
          <a:prstGeom prst="line">
            <a:avLst/>
          </a:prstGeom>
          <a:ln w="76200">
            <a:solidFill>
              <a:srgbClr val="46A257"/>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55675" y="4557713"/>
            <a:ext cx="1127125" cy="815975"/>
          </a:xfrm>
          <a:prstGeom prst="line">
            <a:avLst/>
          </a:prstGeom>
          <a:ln w="76200">
            <a:solidFill>
              <a:srgbClr val="46A257"/>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082800" y="4276725"/>
            <a:ext cx="1644650" cy="1096963"/>
          </a:xfrm>
          <a:prstGeom prst="line">
            <a:avLst/>
          </a:prstGeom>
          <a:ln w="76200">
            <a:solidFill>
              <a:srgbClr val="46A257"/>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713163" y="3741738"/>
            <a:ext cx="2954337" cy="520700"/>
          </a:xfrm>
          <a:prstGeom prst="line">
            <a:avLst/>
          </a:prstGeom>
          <a:ln w="76200">
            <a:solidFill>
              <a:srgbClr val="46A25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6667500" y="1767682"/>
            <a:ext cx="1744663" cy="1957387"/>
          </a:xfrm>
          <a:prstGeom prst="line">
            <a:avLst/>
          </a:prstGeom>
          <a:ln w="76200">
            <a:solidFill>
              <a:srgbClr val="46A257"/>
            </a:solidFill>
          </a:ln>
        </p:spPr>
        <p:style>
          <a:lnRef idx="1">
            <a:schemeClr val="accent1"/>
          </a:lnRef>
          <a:fillRef idx="0">
            <a:schemeClr val="accent1"/>
          </a:fillRef>
          <a:effectRef idx="0">
            <a:schemeClr val="accent1"/>
          </a:effectRef>
          <a:fontRef idx="minor">
            <a:schemeClr val="tx1"/>
          </a:fontRef>
        </p:style>
      </p:cxnSp>
      <p:sp>
        <p:nvSpPr>
          <p:cNvPr id="10" name="下箭头 9"/>
          <p:cNvSpPr/>
          <p:nvPr/>
        </p:nvSpPr>
        <p:spPr>
          <a:xfrm rot="13161349">
            <a:off x="8208167" y="1172371"/>
            <a:ext cx="646113" cy="1030287"/>
          </a:xfrm>
          <a:prstGeom prst="downArrow">
            <a:avLst>
              <a:gd name="adj1" fmla="val 0"/>
              <a:gd name="adj2" fmla="val 102174"/>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cs typeface="+mn-ea"/>
              <a:sym typeface="+mn-lt"/>
            </a:endParaRPr>
          </a:p>
        </p:txBody>
      </p:sp>
      <p:sp>
        <p:nvSpPr>
          <p:cNvPr id="11" name="椭圆 10"/>
          <p:cNvSpPr/>
          <p:nvPr/>
        </p:nvSpPr>
        <p:spPr>
          <a:xfrm>
            <a:off x="868363" y="4452938"/>
            <a:ext cx="239712" cy="238125"/>
          </a:xfrm>
          <a:prstGeom prst="ellipse">
            <a:avLst/>
          </a:prstGeom>
          <a:solidFill>
            <a:srgbClr val="DC9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cs typeface="+mn-ea"/>
              <a:sym typeface="+mn-lt"/>
            </a:endParaRPr>
          </a:p>
        </p:txBody>
      </p:sp>
      <p:sp>
        <p:nvSpPr>
          <p:cNvPr id="12" name="椭圆 11"/>
          <p:cNvSpPr/>
          <p:nvPr/>
        </p:nvSpPr>
        <p:spPr>
          <a:xfrm>
            <a:off x="1962150" y="5194300"/>
            <a:ext cx="239713" cy="238125"/>
          </a:xfrm>
          <a:prstGeom prst="ellipse">
            <a:avLst/>
          </a:prstGeom>
          <a:solidFill>
            <a:srgbClr val="DC9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cs typeface="+mn-ea"/>
              <a:sym typeface="+mn-lt"/>
            </a:endParaRPr>
          </a:p>
        </p:txBody>
      </p:sp>
      <p:sp>
        <p:nvSpPr>
          <p:cNvPr id="13" name="椭圆 12"/>
          <p:cNvSpPr/>
          <p:nvPr/>
        </p:nvSpPr>
        <p:spPr>
          <a:xfrm>
            <a:off x="3630613" y="4157663"/>
            <a:ext cx="239712" cy="238125"/>
          </a:xfrm>
          <a:prstGeom prst="ellipse">
            <a:avLst/>
          </a:prstGeom>
          <a:solidFill>
            <a:srgbClr val="DC9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cs typeface="+mn-ea"/>
              <a:sym typeface="+mn-lt"/>
            </a:endParaRPr>
          </a:p>
        </p:txBody>
      </p:sp>
      <p:sp>
        <p:nvSpPr>
          <p:cNvPr id="14" name="椭圆 13"/>
          <p:cNvSpPr/>
          <p:nvPr/>
        </p:nvSpPr>
        <p:spPr>
          <a:xfrm>
            <a:off x="6548438" y="3621088"/>
            <a:ext cx="239712" cy="239712"/>
          </a:xfrm>
          <a:prstGeom prst="ellipse">
            <a:avLst/>
          </a:prstGeom>
          <a:solidFill>
            <a:srgbClr val="DC9A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cs typeface="+mn-ea"/>
              <a:sym typeface="+mn-lt"/>
            </a:endParaRPr>
          </a:p>
        </p:txBody>
      </p:sp>
      <p:sp>
        <p:nvSpPr>
          <p:cNvPr id="15" name="文本框 14"/>
          <p:cNvSpPr txBox="1">
            <a:spLocks noChangeArrowheads="1"/>
          </p:cNvSpPr>
          <p:nvPr/>
        </p:nvSpPr>
        <p:spPr bwMode="auto">
          <a:xfrm>
            <a:off x="623094" y="3800773"/>
            <a:ext cx="96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mn-lt"/>
                <a:ea typeface="+mn-ea"/>
                <a:cs typeface="+mn-ea"/>
                <a:sym typeface="+mn-lt"/>
              </a:rPr>
              <a:t>32</a:t>
            </a:r>
            <a:r>
              <a:rPr lang="zh-CN" altLang="en-US" sz="2400">
                <a:latin typeface="+mn-lt"/>
                <a:ea typeface="+mn-ea"/>
                <a:cs typeface="+mn-ea"/>
                <a:sym typeface="+mn-lt"/>
              </a:rPr>
              <a:t>％</a:t>
            </a:r>
          </a:p>
        </p:txBody>
      </p:sp>
      <p:sp>
        <p:nvSpPr>
          <p:cNvPr id="16" name="文本框 15"/>
          <p:cNvSpPr txBox="1">
            <a:spLocks noChangeArrowheads="1"/>
          </p:cNvSpPr>
          <p:nvPr/>
        </p:nvSpPr>
        <p:spPr bwMode="auto">
          <a:xfrm>
            <a:off x="1677194" y="4499273"/>
            <a:ext cx="96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mn-lt"/>
                <a:ea typeface="+mn-ea"/>
                <a:cs typeface="+mn-ea"/>
                <a:sym typeface="+mn-lt"/>
              </a:rPr>
              <a:t>10</a:t>
            </a:r>
            <a:r>
              <a:rPr lang="zh-CN" altLang="en-US" sz="2400">
                <a:latin typeface="+mn-lt"/>
                <a:ea typeface="+mn-ea"/>
                <a:cs typeface="+mn-ea"/>
                <a:sym typeface="+mn-lt"/>
              </a:rPr>
              <a:t>％</a:t>
            </a:r>
          </a:p>
        </p:txBody>
      </p:sp>
      <p:sp>
        <p:nvSpPr>
          <p:cNvPr id="17" name="文本框 16"/>
          <p:cNvSpPr txBox="1">
            <a:spLocks noChangeArrowheads="1"/>
          </p:cNvSpPr>
          <p:nvPr/>
        </p:nvSpPr>
        <p:spPr bwMode="auto">
          <a:xfrm>
            <a:off x="3398044" y="3508673"/>
            <a:ext cx="971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mn-lt"/>
                <a:ea typeface="+mn-ea"/>
                <a:cs typeface="+mn-ea"/>
                <a:sym typeface="+mn-lt"/>
              </a:rPr>
              <a:t>40</a:t>
            </a:r>
            <a:r>
              <a:rPr lang="zh-CN" altLang="en-US" sz="2400">
                <a:latin typeface="+mn-lt"/>
                <a:ea typeface="+mn-ea"/>
                <a:cs typeface="+mn-ea"/>
                <a:sym typeface="+mn-lt"/>
              </a:rPr>
              <a:t>％</a:t>
            </a:r>
          </a:p>
        </p:txBody>
      </p:sp>
      <p:sp>
        <p:nvSpPr>
          <p:cNvPr id="18" name="文本框 17"/>
          <p:cNvSpPr txBox="1">
            <a:spLocks noChangeArrowheads="1"/>
          </p:cNvSpPr>
          <p:nvPr/>
        </p:nvSpPr>
        <p:spPr bwMode="auto">
          <a:xfrm>
            <a:off x="6231731" y="2956223"/>
            <a:ext cx="971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mn-lt"/>
                <a:ea typeface="+mn-ea"/>
                <a:cs typeface="+mn-ea"/>
                <a:sym typeface="+mn-lt"/>
              </a:rPr>
              <a:t>50</a:t>
            </a:r>
            <a:r>
              <a:rPr lang="zh-CN" altLang="en-US" sz="2400" dirty="0">
                <a:latin typeface="+mn-lt"/>
                <a:ea typeface="+mn-ea"/>
                <a:cs typeface="+mn-ea"/>
                <a:sym typeface="+mn-lt"/>
              </a:rPr>
              <a:t>％</a:t>
            </a:r>
          </a:p>
        </p:txBody>
      </p:sp>
      <p:sp>
        <p:nvSpPr>
          <p:cNvPr id="19" name="TextBox 13"/>
          <p:cNvSpPr txBox="1">
            <a:spLocks noChangeArrowheads="1"/>
          </p:cNvSpPr>
          <p:nvPr/>
        </p:nvSpPr>
        <p:spPr bwMode="auto">
          <a:xfrm>
            <a:off x="6729837" y="4557713"/>
            <a:ext cx="27527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Tx/>
              <a:buNone/>
            </a:pPr>
            <a:r>
              <a:rPr lang="zh-CN" altLang="en-US" b="1" dirty="0">
                <a:solidFill>
                  <a:srgbClr val="46A257"/>
                </a:solidFill>
                <a:latin typeface="+mn-lt"/>
                <a:ea typeface="+mn-ea"/>
                <a:cs typeface="+mn-ea"/>
                <a:sym typeface="+mn-lt"/>
              </a:rPr>
              <a:t>单击编辑标题</a:t>
            </a:r>
            <a:endParaRPr lang="en-US" altLang="zh-CN" b="1" dirty="0">
              <a:solidFill>
                <a:srgbClr val="46A257"/>
              </a:solidFill>
              <a:latin typeface="+mn-lt"/>
              <a:ea typeface="+mn-ea"/>
              <a:cs typeface="+mn-ea"/>
              <a:sym typeface="+mn-lt"/>
            </a:endParaRPr>
          </a:p>
        </p:txBody>
      </p:sp>
      <p:sp>
        <p:nvSpPr>
          <p:cNvPr id="20" name="矩形 19"/>
          <p:cNvSpPr/>
          <p:nvPr/>
        </p:nvSpPr>
        <p:spPr>
          <a:xfrm>
            <a:off x="6667500" y="5163395"/>
            <a:ext cx="4507923" cy="938719"/>
          </a:xfrm>
          <a:prstGeom prst="rect">
            <a:avLst/>
          </a:prstGeom>
        </p:spPr>
        <p:txBody>
          <a:bodyPr wrap="square">
            <a:spAutoFit/>
          </a:bodyPr>
          <a:lstStyle/>
          <a:p>
            <a:r>
              <a:rPr lang="zh-CN" altLang="en-US" sz="1100" dirty="0">
                <a:solidFill>
                  <a:schemeClr val="tx1">
                    <a:lumMod val="75000"/>
                    <a:lumOff val="25000"/>
                  </a:schemeClr>
                </a:solidFill>
                <a:cs typeface="+mn-ea"/>
                <a:sym typeface="+mn-lt"/>
              </a:rPr>
              <a:t>Click here to edit your content, it is recommended that you use the Microsoft YaHei font in the show, all the templates and the corresponding graphic lines are free to edit and change the color of the material, replacement. Please read the instructions and more work at the end of the manual template.</a:t>
            </a:r>
          </a:p>
        </p:txBody>
      </p:sp>
      <p:grpSp>
        <p:nvGrpSpPr>
          <p:cNvPr id="21" name="组合 20"/>
          <p:cNvGrpSpPr/>
          <p:nvPr/>
        </p:nvGrpSpPr>
        <p:grpSpPr>
          <a:xfrm>
            <a:off x="936070" y="152965"/>
            <a:ext cx="3214341" cy="634378"/>
            <a:chOff x="936070" y="75866"/>
            <a:chExt cx="3214341" cy="634378"/>
          </a:xfrm>
        </p:grpSpPr>
        <p:sp>
          <p:nvSpPr>
            <p:cNvPr id="22" name="矩形 21"/>
            <p:cNvSpPr/>
            <p:nvPr/>
          </p:nvSpPr>
          <p:spPr>
            <a:xfrm>
              <a:off x="936070" y="75866"/>
              <a:ext cx="3214341" cy="461665"/>
            </a:xfrm>
            <a:prstGeom prst="rect">
              <a:avLst/>
            </a:prstGeom>
          </p:spPr>
          <p:txBody>
            <a:bodyPr wrap="none">
              <a:spAutoFit/>
            </a:bodyPr>
            <a:lstStyle/>
            <a:p>
              <a:r>
                <a:rPr lang="zh-CN" altLang="en-US" sz="2400" dirty="0">
                  <a:latin typeface="+mn-ea"/>
                </a:rPr>
                <a:t>单击此处添加标题文本</a:t>
              </a:r>
            </a:p>
          </p:txBody>
        </p:sp>
        <p:sp>
          <p:nvSpPr>
            <p:cNvPr id="23" name="矩形 22"/>
            <p:cNvSpPr/>
            <p:nvPr/>
          </p:nvSpPr>
          <p:spPr>
            <a:xfrm>
              <a:off x="967600" y="448634"/>
              <a:ext cx="2301116" cy="261610"/>
            </a:xfrm>
            <a:prstGeom prst="rect">
              <a:avLst/>
            </a:prstGeom>
          </p:spPr>
          <p:txBody>
            <a:bodyPr wrap="square">
              <a:spAutoFit/>
            </a:bodyPr>
            <a:lstStyle/>
            <a:p>
              <a:pPr algn="dist"/>
              <a:r>
                <a:rPr lang="zh-CN" altLang="en-US" sz="11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EDIT TITLE HERE</a:t>
              </a:r>
            </a:p>
          </p:txBody>
        </p:sp>
      </p:grpSp>
    </p:spTree>
    <p:extLst>
      <p:ext uri="{BB962C8B-B14F-4D97-AF65-F5344CB8AC3E}">
        <p14:creationId xmlns:p14="http://schemas.microsoft.com/office/powerpoint/2010/main" val="1504990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169333" y="0"/>
            <a:ext cx="632178" cy="925689"/>
          </a:xfrm>
          <a:prstGeom prst="flowChartOffpageConnector">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84698" y="170456"/>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grpSp>
        <p:nvGrpSpPr>
          <p:cNvPr id="5" name="组合 4"/>
          <p:cNvGrpSpPr/>
          <p:nvPr/>
        </p:nvGrpSpPr>
        <p:grpSpPr>
          <a:xfrm>
            <a:off x="1102994" y="4527684"/>
            <a:ext cx="585787" cy="585788"/>
            <a:chOff x="1350963" y="4168775"/>
            <a:chExt cx="585787" cy="585788"/>
          </a:xfrm>
        </p:grpSpPr>
        <p:sp>
          <p:nvSpPr>
            <p:cNvPr id="6" name="Oval 22"/>
            <p:cNvSpPr>
              <a:spLocks noChangeArrowheads="1"/>
            </p:cNvSpPr>
            <p:nvPr/>
          </p:nvSpPr>
          <p:spPr bwMode="auto">
            <a:xfrm>
              <a:off x="1350963" y="4168775"/>
              <a:ext cx="585787" cy="585788"/>
            </a:xfrm>
            <a:prstGeom prst="ellipse">
              <a:avLst/>
            </a:prstGeom>
            <a:solidFill>
              <a:srgbClr val="DC9A59"/>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AU" altLang="en-US" sz="1600">
                <a:solidFill>
                  <a:srgbClr val="FFFFFF"/>
                </a:solidFill>
                <a:latin typeface="+mn-lt"/>
                <a:ea typeface="+mn-ea"/>
                <a:cs typeface="+mn-ea"/>
                <a:sym typeface="+mn-lt"/>
              </a:endParaRPr>
            </a:p>
          </p:txBody>
        </p:sp>
        <p:sp>
          <p:nvSpPr>
            <p:cNvPr id="7" name="TextBox 15"/>
            <p:cNvSpPr txBox="1">
              <a:spLocks noChangeArrowheads="1"/>
            </p:cNvSpPr>
            <p:nvPr/>
          </p:nvSpPr>
          <p:spPr bwMode="auto">
            <a:xfrm>
              <a:off x="1357313" y="4276725"/>
              <a:ext cx="5730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a:solidFill>
                    <a:srgbClr val="FFFFFF"/>
                  </a:solidFill>
                  <a:latin typeface="+mn-lt"/>
                  <a:ea typeface="+mn-ea"/>
                  <a:cs typeface="+mn-ea"/>
                  <a:sym typeface="+mn-lt"/>
                </a:rPr>
                <a:t>01</a:t>
              </a:r>
              <a:endParaRPr lang="zh-CN" altLang="en-US" b="1" dirty="0">
                <a:solidFill>
                  <a:srgbClr val="FFFFFF"/>
                </a:solidFill>
                <a:latin typeface="+mn-lt"/>
                <a:ea typeface="+mn-ea"/>
                <a:cs typeface="+mn-ea"/>
                <a:sym typeface="+mn-lt"/>
              </a:endParaRPr>
            </a:p>
          </p:txBody>
        </p:sp>
      </p:grpSp>
      <p:sp>
        <p:nvSpPr>
          <p:cNvPr id="8" name="TextBox 13"/>
          <p:cNvSpPr txBox="1">
            <a:spLocks noChangeArrowheads="1"/>
          </p:cNvSpPr>
          <p:nvPr/>
        </p:nvSpPr>
        <p:spPr bwMode="auto">
          <a:xfrm>
            <a:off x="1998393" y="4697547"/>
            <a:ext cx="127793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Tx/>
              <a:buNone/>
            </a:pPr>
            <a:r>
              <a:rPr lang="zh-CN" altLang="en-US" sz="1600" b="1" dirty="0">
                <a:solidFill>
                  <a:schemeClr val="tx2">
                    <a:lumMod val="50000"/>
                  </a:schemeClr>
                </a:solidFill>
                <a:latin typeface="+mn-lt"/>
                <a:ea typeface="+mn-ea"/>
                <a:cs typeface="+mn-ea"/>
                <a:sym typeface="+mn-lt"/>
              </a:rPr>
              <a:t>单击编辑标题</a:t>
            </a:r>
            <a:endParaRPr lang="en-US" altLang="zh-CN" sz="1600" b="1" dirty="0">
              <a:solidFill>
                <a:schemeClr val="tx2">
                  <a:lumMod val="50000"/>
                </a:schemeClr>
              </a:solidFill>
              <a:latin typeface="+mn-lt"/>
              <a:ea typeface="+mn-ea"/>
              <a:cs typeface="+mn-ea"/>
              <a:sym typeface="+mn-lt"/>
            </a:endParaRPr>
          </a:p>
        </p:txBody>
      </p:sp>
      <p:sp>
        <p:nvSpPr>
          <p:cNvPr id="9" name="Content Placeholder 2"/>
          <p:cNvSpPr txBox="1">
            <a:spLocks/>
          </p:cNvSpPr>
          <p:nvPr/>
        </p:nvSpPr>
        <p:spPr>
          <a:xfrm>
            <a:off x="1890660" y="5025129"/>
            <a:ext cx="2195863" cy="636536"/>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cs typeface="+mn-ea"/>
                <a:sym typeface="+mn-lt"/>
              </a:rPr>
              <a:t>Click here to edit the content you want, and wish you a smooth demonstration.</a:t>
            </a:r>
            <a:endParaRPr lang="zh-CN" altLang="en-US" sz="1100" dirty="0">
              <a:solidFill>
                <a:schemeClr val="tx1">
                  <a:lumMod val="75000"/>
                  <a:lumOff val="25000"/>
                </a:schemeClr>
              </a:solidFill>
              <a:cs typeface="+mn-ea"/>
              <a:sym typeface="+mn-lt"/>
            </a:endParaRPr>
          </a:p>
        </p:txBody>
      </p:sp>
      <p:grpSp>
        <p:nvGrpSpPr>
          <p:cNvPr id="10" name="组合 9"/>
          <p:cNvGrpSpPr/>
          <p:nvPr/>
        </p:nvGrpSpPr>
        <p:grpSpPr>
          <a:xfrm>
            <a:off x="4604236" y="4527684"/>
            <a:ext cx="585787" cy="585788"/>
            <a:chOff x="1350963" y="4168775"/>
            <a:chExt cx="585787" cy="585788"/>
          </a:xfrm>
        </p:grpSpPr>
        <p:sp>
          <p:nvSpPr>
            <p:cNvPr id="11" name="Oval 22"/>
            <p:cNvSpPr>
              <a:spLocks noChangeArrowheads="1"/>
            </p:cNvSpPr>
            <p:nvPr/>
          </p:nvSpPr>
          <p:spPr bwMode="auto">
            <a:xfrm>
              <a:off x="1350963" y="4168775"/>
              <a:ext cx="585787" cy="585788"/>
            </a:xfrm>
            <a:prstGeom prst="ellipse">
              <a:avLst/>
            </a:prstGeom>
            <a:solidFill>
              <a:srgbClr val="46A257"/>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AU" altLang="en-US" sz="1600">
                <a:solidFill>
                  <a:srgbClr val="FFFFFF"/>
                </a:solidFill>
                <a:latin typeface="+mn-lt"/>
                <a:ea typeface="+mn-ea"/>
                <a:cs typeface="+mn-ea"/>
                <a:sym typeface="+mn-lt"/>
              </a:endParaRPr>
            </a:p>
          </p:txBody>
        </p:sp>
        <p:sp>
          <p:nvSpPr>
            <p:cNvPr id="12" name="TextBox 15"/>
            <p:cNvSpPr txBox="1">
              <a:spLocks noChangeArrowheads="1"/>
            </p:cNvSpPr>
            <p:nvPr/>
          </p:nvSpPr>
          <p:spPr bwMode="auto">
            <a:xfrm>
              <a:off x="1357313" y="4276725"/>
              <a:ext cx="5730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a:solidFill>
                    <a:srgbClr val="FFFFFF"/>
                  </a:solidFill>
                  <a:latin typeface="+mn-lt"/>
                  <a:ea typeface="+mn-ea"/>
                  <a:cs typeface="+mn-ea"/>
                  <a:sym typeface="+mn-lt"/>
                </a:rPr>
                <a:t>02</a:t>
              </a:r>
              <a:endParaRPr lang="zh-CN" altLang="en-US" b="1" dirty="0">
                <a:solidFill>
                  <a:srgbClr val="FFFFFF"/>
                </a:solidFill>
                <a:latin typeface="+mn-lt"/>
                <a:ea typeface="+mn-ea"/>
                <a:cs typeface="+mn-ea"/>
                <a:sym typeface="+mn-lt"/>
              </a:endParaRPr>
            </a:p>
          </p:txBody>
        </p:sp>
      </p:grpSp>
      <p:sp>
        <p:nvSpPr>
          <p:cNvPr id="13" name="TextBox 13"/>
          <p:cNvSpPr txBox="1">
            <a:spLocks noChangeArrowheads="1"/>
          </p:cNvSpPr>
          <p:nvPr/>
        </p:nvSpPr>
        <p:spPr bwMode="auto">
          <a:xfrm>
            <a:off x="5499635" y="4697547"/>
            <a:ext cx="127793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Tx/>
              <a:buNone/>
            </a:pPr>
            <a:r>
              <a:rPr lang="zh-CN" altLang="en-US" sz="1600" b="1" dirty="0">
                <a:solidFill>
                  <a:schemeClr val="tx2">
                    <a:lumMod val="50000"/>
                  </a:schemeClr>
                </a:solidFill>
                <a:latin typeface="+mn-lt"/>
                <a:ea typeface="+mn-ea"/>
                <a:cs typeface="+mn-ea"/>
                <a:sym typeface="+mn-lt"/>
              </a:rPr>
              <a:t>单击编辑标题</a:t>
            </a:r>
            <a:endParaRPr lang="en-US" altLang="zh-CN" sz="1600" b="1" dirty="0">
              <a:solidFill>
                <a:schemeClr val="tx2">
                  <a:lumMod val="50000"/>
                </a:schemeClr>
              </a:solidFill>
              <a:latin typeface="+mn-lt"/>
              <a:ea typeface="+mn-ea"/>
              <a:cs typeface="+mn-ea"/>
              <a:sym typeface="+mn-lt"/>
            </a:endParaRPr>
          </a:p>
        </p:txBody>
      </p:sp>
      <p:sp>
        <p:nvSpPr>
          <p:cNvPr id="14" name="Content Placeholder 2"/>
          <p:cNvSpPr txBox="1">
            <a:spLocks/>
          </p:cNvSpPr>
          <p:nvPr/>
        </p:nvSpPr>
        <p:spPr>
          <a:xfrm>
            <a:off x="5391902" y="5025129"/>
            <a:ext cx="2195863" cy="636536"/>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cs typeface="+mn-ea"/>
                <a:sym typeface="+mn-lt"/>
              </a:rPr>
              <a:t>Click here to edit the content you want, and wish you a smooth demonstration.</a:t>
            </a:r>
            <a:endParaRPr lang="zh-CN" altLang="en-US" sz="1100" dirty="0">
              <a:solidFill>
                <a:schemeClr val="tx1">
                  <a:lumMod val="75000"/>
                  <a:lumOff val="25000"/>
                </a:schemeClr>
              </a:solidFill>
              <a:cs typeface="+mn-ea"/>
              <a:sym typeface="+mn-lt"/>
            </a:endParaRPr>
          </a:p>
        </p:txBody>
      </p:sp>
      <p:grpSp>
        <p:nvGrpSpPr>
          <p:cNvPr id="15" name="组合 14"/>
          <p:cNvGrpSpPr/>
          <p:nvPr/>
        </p:nvGrpSpPr>
        <p:grpSpPr>
          <a:xfrm>
            <a:off x="8105478" y="4527684"/>
            <a:ext cx="585787" cy="585788"/>
            <a:chOff x="1350963" y="4168775"/>
            <a:chExt cx="585787" cy="585788"/>
          </a:xfrm>
        </p:grpSpPr>
        <p:sp>
          <p:nvSpPr>
            <p:cNvPr id="16" name="Oval 22"/>
            <p:cNvSpPr>
              <a:spLocks noChangeArrowheads="1"/>
            </p:cNvSpPr>
            <p:nvPr/>
          </p:nvSpPr>
          <p:spPr bwMode="auto">
            <a:xfrm>
              <a:off x="1350963" y="4168775"/>
              <a:ext cx="585787" cy="585788"/>
            </a:xfrm>
            <a:prstGeom prst="ellipse">
              <a:avLst/>
            </a:prstGeom>
            <a:solidFill>
              <a:srgbClr val="DC9A59"/>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AU" altLang="en-US" sz="1600">
                <a:solidFill>
                  <a:srgbClr val="FFFFFF"/>
                </a:solidFill>
                <a:latin typeface="+mn-lt"/>
                <a:ea typeface="+mn-ea"/>
                <a:cs typeface="+mn-ea"/>
                <a:sym typeface="+mn-lt"/>
              </a:endParaRPr>
            </a:p>
          </p:txBody>
        </p:sp>
        <p:sp>
          <p:nvSpPr>
            <p:cNvPr id="17" name="TextBox 15"/>
            <p:cNvSpPr txBox="1">
              <a:spLocks noChangeArrowheads="1"/>
            </p:cNvSpPr>
            <p:nvPr/>
          </p:nvSpPr>
          <p:spPr bwMode="auto">
            <a:xfrm>
              <a:off x="1357313" y="4276725"/>
              <a:ext cx="5730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a:solidFill>
                    <a:srgbClr val="FFFFFF"/>
                  </a:solidFill>
                  <a:latin typeface="+mn-lt"/>
                  <a:ea typeface="+mn-ea"/>
                  <a:cs typeface="+mn-ea"/>
                  <a:sym typeface="+mn-lt"/>
                </a:rPr>
                <a:t>03</a:t>
              </a:r>
              <a:endParaRPr lang="zh-CN" altLang="en-US" b="1" dirty="0">
                <a:solidFill>
                  <a:srgbClr val="FFFFFF"/>
                </a:solidFill>
                <a:latin typeface="+mn-lt"/>
                <a:ea typeface="+mn-ea"/>
                <a:cs typeface="+mn-ea"/>
                <a:sym typeface="+mn-lt"/>
              </a:endParaRPr>
            </a:p>
          </p:txBody>
        </p:sp>
      </p:grpSp>
      <p:sp>
        <p:nvSpPr>
          <p:cNvPr id="18" name="TextBox 13"/>
          <p:cNvSpPr txBox="1">
            <a:spLocks noChangeArrowheads="1"/>
          </p:cNvSpPr>
          <p:nvPr/>
        </p:nvSpPr>
        <p:spPr bwMode="auto">
          <a:xfrm>
            <a:off x="9000877" y="4697547"/>
            <a:ext cx="127793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Tx/>
              <a:buNone/>
            </a:pPr>
            <a:r>
              <a:rPr lang="zh-CN" altLang="en-US" sz="1600" b="1" dirty="0">
                <a:solidFill>
                  <a:schemeClr val="tx2">
                    <a:lumMod val="50000"/>
                  </a:schemeClr>
                </a:solidFill>
                <a:latin typeface="+mn-lt"/>
                <a:ea typeface="+mn-ea"/>
                <a:cs typeface="+mn-ea"/>
                <a:sym typeface="+mn-lt"/>
              </a:rPr>
              <a:t>单击编辑标题</a:t>
            </a:r>
            <a:endParaRPr lang="en-US" altLang="zh-CN" sz="1600" b="1" dirty="0">
              <a:solidFill>
                <a:schemeClr val="tx2">
                  <a:lumMod val="50000"/>
                </a:schemeClr>
              </a:solidFill>
              <a:latin typeface="+mn-lt"/>
              <a:ea typeface="+mn-ea"/>
              <a:cs typeface="+mn-ea"/>
              <a:sym typeface="+mn-lt"/>
            </a:endParaRPr>
          </a:p>
        </p:txBody>
      </p:sp>
      <p:sp>
        <p:nvSpPr>
          <p:cNvPr id="19" name="Content Placeholder 2"/>
          <p:cNvSpPr txBox="1">
            <a:spLocks/>
          </p:cNvSpPr>
          <p:nvPr/>
        </p:nvSpPr>
        <p:spPr>
          <a:xfrm>
            <a:off x="8893144" y="5025129"/>
            <a:ext cx="2195863" cy="636536"/>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cs typeface="+mn-ea"/>
                <a:sym typeface="+mn-lt"/>
              </a:rPr>
              <a:t>Click here to edit the content you want, and wish you a smooth demonstration.</a:t>
            </a:r>
            <a:endParaRPr lang="zh-CN" altLang="en-US" sz="1100" dirty="0">
              <a:solidFill>
                <a:schemeClr val="tx1">
                  <a:lumMod val="75000"/>
                  <a:lumOff val="25000"/>
                </a:schemeClr>
              </a:solidFill>
              <a:cs typeface="+mn-ea"/>
              <a:sym typeface="+mn-lt"/>
            </a:endParaRPr>
          </a:p>
        </p:txBody>
      </p:sp>
      <p:grpSp>
        <p:nvGrpSpPr>
          <p:cNvPr id="20" name="组合 19"/>
          <p:cNvGrpSpPr/>
          <p:nvPr/>
        </p:nvGrpSpPr>
        <p:grpSpPr>
          <a:xfrm>
            <a:off x="1348500" y="1843088"/>
            <a:ext cx="9440880" cy="2006256"/>
            <a:chOff x="1350963" y="1843088"/>
            <a:chExt cx="9440880" cy="2006256"/>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2459" y="1843088"/>
              <a:ext cx="3009384" cy="2006256"/>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6976" y="1843088"/>
              <a:ext cx="2990850" cy="1993900"/>
            </a:xfrm>
            <a:prstGeom prst="rect">
              <a:avLst/>
            </a:prstGeom>
          </p:spPr>
        </p:pic>
        <p:sp>
          <p:nvSpPr>
            <p:cNvPr id="23" name="Rectangle 5"/>
            <p:cNvSpPr>
              <a:spLocks noChangeArrowheads="1"/>
            </p:cNvSpPr>
            <p:nvPr/>
          </p:nvSpPr>
          <p:spPr bwMode="auto">
            <a:xfrm>
              <a:off x="1350963" y="1843088"/>
              <a:ext cx="2199759" cy="1993900"/>
            </a:xfrm>
            <a:prstGeom prst="rect">
              <a:avLst/>
            </a:prstGeom>
            <a:solidFill>
              <a:srgbClr val="DC9A59"/>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sz="5400">
                <a:solidFill>
                  <a:srgbClr val="FFFFFF"/>
                </a:solidFill>
                <a:latin typeface="+mn-lt"/>
                <a:ea typeface="+mn-ea"/>
                <a:cs typeface="+mn-ea"/>
                <a:sym typeface="+mn-lt"/>
              </a:endParaRPr>
            </a:p>
          </p:txBody>
        </p:sp>
        <p:sp>
          <p:nvSpPr>
            <p:cNvPr id="24" name="Rectangle 5"/>
            <p:cNvSpPr>
              <a:spLocks noChangeArrowheads="1"/>
            </p:cNvSpPr>
            <p:nvPr/>
          </p:nvSpPr>
          <p:spPr bwMode="auto">
            <a:xfrm>
              <a:off x="6740922" y="1843088"/>
              <a:ext cx="2199759" cy="1993900"/>
            </a:xfrm>
            <a:prstGeom prst="rect">
              <a:avLst/>
            </a:prstGeom>
            <a:solidFill>
              <a:srgbClr val="46A257"/>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sz="5400">
                <a:solidFill>
                  <a:srgbClr val="FFFFFF"/>
                </a:solidFill>
                <a:latin typeface="+mn-lt"/>
                <a:ea typeface="+mn-ea"/>
                <a:cs typeface="+mn-ea"/>
                <a:sym typeface="+mn-lt"/>
              </a:endParaRPr>
            </a:p>
          </p:txBody>
        </p:sp>
        <p:sp>
          <p:nvSpPr>
            <p:cNvPr id="25" name="矩形 24"/>
            <p:cNvSpPr/>
            <p:nvPr/>
          </p:nvSpPr>
          <p:spPr>
            <a:xfrm>
              <a:off x="1469923" y="2237205"/>
              <a:ext cx="1962046" cy="380938"/>
            </a:xfrm>
            <a:prstGeom prst="rect">
              <a:avLst/>
            </a:prstGeom>
          </p:spPr>
          <p:txBody>
            <a:bodyPr wrap="square">
              <a:spAutoFit/>
            </a:bodyPr>
            <a:lstStyle/>
            <a:p>
              <a:pPr marL="285750" indent="-285750">
                <a:lnSpc>
                  <a:spcPct val="125000"/>
                </a:lnSpc>
                <a:buFont typeface="Wingdings" panose="05000000000000000000" pitchFamily="2" charset="2"/>
                <a:buChar char="n"/>
              </a:pPr>
              <a:r>
                <a:rPr lang="zh-CN" altLang="en-US" sz="1600" b="1" dirty="0">
                  <a:solidFill>
                    <a:schemeClr val="bg1"/>
                  </a:solidFill>
                  <a:cs typeface="+mn-ea"/>
                  <a:sym typeface="+mn-lt"/>
                </a:rPr>
                <a:t>点击添加关键词</a:t>
              </a:r>
              <a:endParaRPr lang="en-US" altLang="zh-CN" sz="1600" b="1" dirty="0">
                <a:solidFill>
                  <a:schemeClr val="bg1"/>
                </a:solidFill>
                <a:cs typeface="+mn-ea"/>
                <a:sym typeface="+mn-lt"/>
              </a:endParaRPr>
            </a:p>
          </p:txBody>
        </p:sp>
        <p:sp>
          <p:nvSpPr>
            <p:cNvPr id="26" name="文本框 25"/>
            <p:cNvSpPr txBox="1"/>
            <p:nvPr/>
          </p:nvSpPr>
          <p:spPr>
            <a:xfrm>
              <a:off x="1469923" y="2708266"/>
              <a:ext cx="2121482" cy="646331"/>
            </a:xfrm>
            <a:prstGeom prst="rect">
              <a:avLst/>
            </a:prstGeom>
            <a:noFill/>
          </p:spPr>
          <p:txBody>
            <a:bodyPr wrap="square" rtlCol="0">
              <a:spAutoFit/>
            </a:bodyPr>
            <a:lstStyle/>
            <a:p>
              <a:r>
                <a:rPr lang="en-US" altLang="zh-CN" sz="1200" dirty="0">
                  <a:solidFill>
                    <a:schemeClr val="bg1"/>
                  </a:solidFill>
                  <a:cs typeface="+mn-ea"/>
                  <a:sym typeface="+mn-lt"/>
                </a:rPr>
                <a:t>Click here to edit the content you want, and wish you a smooth demonstration.</a:t>
              </a:r>
              <a:endParaRPr lang="zh-CN" altLang="en-US" sz="1200" dirty="0">
                <a:solidFill>
                  <a:schemeClr val="bg1"/>
                </a:solidFill>
                <a:cs typeface="+mn-ea"/>
                <a:sym typeface="+mn-lt"/>
              </a:endParaRPr>
            </a:p>
          </p:txBody>
        </p:sp>
        <p:sp>
          <p:nvSpPr>
            <p:cNvPr id="27" name="矩形 26"/>
            <p:cNvSpPr/>
            <p:nvPr/>
          </p:nvSpPr>
          <p:spPr>
            <a:xfrm>
              <a:off x="6925484" y="2237205"/>
              <a:ext cx="1962046" cy="380938"/>
            </a:xfrm>
            <a:prstGeom prst="rect">
              <a:avLst/>
            </a:prstGeom>
          </p:spPr>
          <p:txBody>
            <a:bodyPr wrap="square">
              <a:spAutoFit/>
            </a:bodyPr>
            <a:lstStyle/>
            <a:p>
              <a:pPr marL="285750" indent="-285750">
                <a:lnSpc>
                  <a:spcPct val="125000"/>
                </a:lnSpc>
                <a:buFont typeface="Wingdings" panose="05000000000000000000" pitchFamily="2" charset="2"/>
                <a:buChar char="n"/>
              </a:pPr>
              <a:r>
                <a:rPr lang="zh-CN" altLang="en-US" sz="1600" b="1" dirty="0">
                  <a:solidFill>
                    <a:schemeClr val="bg1"/>
                  </a:solidFill>
                  <a:cs typeface="+mn-ea"/>
                  <a:sym typeface="+mn-lt"/>
                </a:rPr>
                <a:t>点击添加关键词</a:t>
              </a:r>
              <a:endParaRPr lang="en-US" altLang="zh-CN" sz="1600" b="1" dirty="0">
                <a:solidFill>
                  <a:schemeClr val="bg1"/>
                </a:solidFill>
                <a:cs typeface="+mn-ea"/>
                <a:sym typeface="+mn-lt"/>
              </a:endParaRPr>
            </a:p>
          </p:txBody>
        </p:sp>
        <p:sp>
          <p:nvSpPr>
            <p:cNvPr id="28" name="文本框 27"/>
            <p:cNvSpPr txBox="1"/>
            <p:nvPr/>
          </p:nvSpPr>
          <p:spPr>
            <a:xfrm>
              <a:off x="6925484" y="2708266"/>
              <a:ext cx="2121482" cy="646331"/>
            </a:xfrm>
            <a:prstGeom prst="rect">
              <a:avLst/>
            </a:prstGeom>
            <a:noFill/>
          </p:spPr>
          <p:txBody>
            <a:bodyPr wrap="square" rtlCol="0">
              <a:spAutoFit/>
            </a:bodyPr>
            <a:lstStyle/>
            <a:p>
              <a:r>
                <a:rPr lang="en-US" altLang="zh-CN" sz="1200" dirty="0">
                  <a:solidFill>
                    <a:schemeClr val="bg1"/>
                  </a:solidFill>
                  <a:cs typeface="+mn-ea"/>
                  <a:sym typeface="+mn-lt"/>
                </a:rPr>
                <a:t>Click here to edit the content you want, and wish you a smooth demonstration.</a:t>
              </a:r>
              <a:endParaRPr lang="zh-CN" altLang="en-US" sz="1200" dirty="0">
                <a:solidFill>
                  <a:schemeClr val="bg1"/>
                </a:solidFill>
                <a:cs typeface="+mn-ea"/>
                <a:sym typeface="+mn-lt"/>
              </a:endParaRPr>
            </a:p>
          </p:txBody>
        </p:sp>
      </p:grpSp>
      <p:grpSp>
        <p:nvGrpSpPr>
          <p:cNvPr id="29" name="组合 28"/>
          <p:cNvGrpSpPr/>
          <p:nvPr/>
        </p:nvGrpSpPr>
        <p:grpSpPr>
          <a:xfrm>
            <a:off x="936070" y="152965"/>
            <a:ext cx="3214341" cy="634378"/>
            <a:chOff x="936070" y="75866"/>
            <a:chExt cx="3214341" cy="634378"/>
          </a:xfrm>
        </p:grpSpPr>
        <p:sp>
          <p:nvSpPr>
            <p:cNvPr id="30" name="矩形 29"/>
            <p:cNvSpPr/>
            <p:nvPr/>
          </p:nvSpPr>
          <p:spPr>
            <a:xfrm>
              <a:off x="936070" y="75866"/>
              <a:ext cx="3214341" cy="461665"/>
            </a:xfrm>
            <a:prstGeom prst="rect">
              <a:avLst/>
            </a:prstGeom>
          </p:spPr>
          <p:txBody>
            <a:bodyPr wrap="none">
              <a:spAutoFit/>
            </a:bodyPr>
            <a:lstStyle/>
            <a:p>
              <a:r>
                <a:rPr lang="zh-CN" altLang="en-US" sz="2400" dirty="0">
                  <a:latin typeface="+mn-ea"/>
                </a:rPr>
                <a:t>单击此处添加标题文本</a:t>
              </a:r>
            </a:p>
          </p:txBody>
        </p:sp>
        <p:sp>
          <p:nvSpPr>
            <p:cNvPr id="31" name="矩形 30"/>
            <p:cNvSpPr/>
            <p:nvPr/>
          </p:nvSpPr>
          <p:spPr>
            <a:xfrm>
              <a:off x="967600" y="448634"/>
              <a:ext cx="2301116" cy="261610"/>
            </a:xfrm>
            <a:prstGeom prst="rect">
              <a:avLst/>
            </a:prstGeom>
          </p:spPr>
          <p:txBody>
            <a:bodyPr wrap="square">
              <a:spAutoFit/>
            </a:bodyPr>
            <a:lstStyle/>
            <a:p>
              <a:pPr algn="dist"/>
              <a:r>
                <a:rPr lang="zh-CN" altLang="en-US" sz="11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EDIT TITLE HERE</a:t>
              </a:r>
            </a:p>
          </p:txBody>
        </p:sp>
      </p:grpSp>
    </p:spTree>
    <p:extLst>
      <p:ext uri="{BB962C8B-B14F-4D97-AF65-F5344CB8AC3E}">
        <p14:creationId xmlns:p14="http://schemas.microsoft.com/office/powerpoint/2010/main" val="20865298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1670" y="0"/>
            <a:ext cx="10263514" cy="6858000"/>
          </a:xfrm>
          <a:prstGeom prst="rect">
            <a:avLst/>
          </a:prstGeom>
        </p:spPr>
      </p:pic>
      <p:sp>
        <p:nvSpPr>
          <p:cNvPr id="2" name="矩形 1"/>
          <p:cNvSpPr/>
          <p:nvPr/>
        </p:nvSpPr>
        <p:spPr>
          <a:xfrm>
            <a:off x="0" y="0"/>
            <a:ext cx="5486400" cy="6858000"/>
          </a:xfrm>
          <a:prstGeom prst="rect">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728839" y="3050719"/>
            <a:ext cx="4028722" cy="774381"/>
            <a:chOff x="5929489" y="2046967"/>
            <a:chExt cx="4028722" cy="774381"/>
          </a:xfrm>
        </p:grpSpPr>
        <p:sp>
          <p:nvSpPr>
            <p:cNvPr id="6" name="文本框 83"/>
            <p:cNvSpPr txBox="1">
              <a:spLocks noChangeArrowheads="1"/>
            </p:cNvSpPr>
            <p:nvPr/>
          </p:nvSpPr>
          <p:spPr bwMode="auto">
            <a:xfrm>
              <a:off x="5929489" y="2046967"/>
              <a:ext cx="40287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dist" eaLnBrk="1" hangingPunct="1"/>
              <a:r>
                <a:rPr lang="zh-CN" altLang="en-US" sz="4000" dirty="0">
                  <a:solidFill>
                    <a:schemeClr val="bg1"/>
                  </a:solidFill>
                  <a:latin typeface="+mn-lt"/>
                  <a:ea typeface="+mn-ea"/>
                  <a:cs typeface="+mn-ea"/>
                  <a:sym typeface="+mn-lt"/>
                </a:rPr>
                <a:t>在此处添加标题</a:t>
              </a:r>
              <a:endParaRPr lang="en-US" altLang="zh-CN" sz="4000" dirty="0">
                <a:solidFill>
                  <a:schemeClr val="bg1"/>
                </a:solidFill>
                <a:latin typeface="+mn-lt"/>
                <a:ea typeface="+mn-ea"/>
                <a:cs typeface="+mn-ea"/>
                <a:sym typeface="+mn-lt"/>
              </a:endParaRPr>
            </a:p>
          </p:txBody>
        </p:sp>
        <p:cxnSp>
          <p:nvCxnSpPr>
            <p:cNvPr id="7" name="直接连接符 6"/>
            <p:cNvCxnSpPr/>
            <p:nvPr/>
          </p:nvCxnSpPr>
          <p:spPr>
            <a:xfrm>
              <a:off x="6052538" y="2821348"/>
              <a:ext cx="10797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760369" y="4002029"/>
            <a:ext cx="5061574" cy="523220"/>
          </a:xfrm>
          <a:prstGeom prst="rect">
            <a:avLst/>
          </a:prstGeom>
          <a:noFill/>
        </p:spPr>
        <p:txBody>
          <a:bodyPr wrap="square" rtlCol="0">
            <a:spAutoFit/>
          </a:bodyPr>
          <a:lstStyle/>
          <a:p>
            <a:pPr>
              <a:spcAft>
                <a:spcPts val="600"/>
              </a:spcAft>
            </a:pPr>
            <a:r>
              <a:rPr lang="en-US" altLang="zh-CN" sz="14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IN THE ANNUAL REPORT, TO SHOW THE GROWTH AND HARVEST OF A YEAR. PLEASE ADD YOUR TITLE HERE.</a:t>
            </a:r>
            <a:endParaRPr lang="zh-CN" altLang="en-US" sz="14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endParaRPr>
          </a:p>
        </p:txBody>
      </p:sp>
      <p:sp>
        <p:nvSpPr>
          <p:cNvPr id="11" name="文本框 10"/>
          <p:cNvSpPr txBox="1"/>
          <p:nvPr/>
        </p:nvSpPr>
        <p:spPr>
          <a:xfrm>
            <a:off x="607938" y="-243424"/>
            <a:ext cx="2807179" cy="3770263"/>
          </a:xfrm>
          <a:prstGeom prst="rect">
            <a:avLst/>
          </a:prstGeom>
          <a:noFill/>
        </p:spPr>
        <p:txBody>
          <a:bodyPr wrap="none" rtlCol="0">
            <a:spAutoFit/>
          </a:bodyPr>
          <a:lstStyle/>
          <a:p>
            <a:r>
              <a:rPr lang="en-US" altLang="zh-CN" sz="23900" dirty="0" smtClean="0">
                <a:solidFill>
                  <a:schemeClr val="bg1"/>
                </a:solidFill>
                <a:latin typeface="站酷小薇LOGO体" panose="02010600010101010101" pitchFamily="2" charset="-122"/>
                <a:ea typeface="站酷小薇LOGO体" panose="02010600010101010101" pitchFamily="2" charset="-122"/>
                <a:cs typeface="+mn-ea"/>
                <a:sym typeface="+mn-lt"/>
              </a:rPr>
              <a:t>04</a:t>
            </a:r>
            <a:endParaRPr lang="zh-CN" altLang="en-US" sz="23900" dirty="0">
              <a:solidFill>
                <a:schemeClr val="bg1"/>
              </a:solidFill>
              <a:latin typeface="站酷小薇LOGO体" panose="02010600010101010101" pitchFamily="2" charset="-122"/>
              <a:ea typeface="站酷小薇LOGO体" panose="02010600010101010101" pitchFamily="2" charset="-122"/>
              <a:cs typeface="+mn-ea"/>
              <a:sym typeface="+mn-lt"/>
            </a:endParaRPr>
          </a:p>
        </p:txBody>
      </p:sp>
    </p:spTree>
    <p:extLst>
      <p:ext uri="{BB962C8B-B14F-4D97-AF65-F5344CB8AC3E}">
        <p14:creationId xmlns:p14="http://schemas.microsoft.com/office/powerpoint/2010/main" val="26728082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169333" y="0"/>
            <a:ext cx="632178" cy="925689"/>
          </a:xfrm>
          <a:prstGeom prst="flowChartOffpageConnector">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84698" y="170456"/>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sp>
        <p:nvSpPr>
          <p:cNvPr id="5" name="Oval 10"/>
          <p:cNvSpPr>
            <a:spLocks noChangeAspect="1"/>
          </p:cNvSpPr>
          <p:nvPr/>
        </p:nvSpPr>
        <p:spPr>
          <a:xfrm>
            <a:off x="1189846" y="2553129"/>
            <a:ext cx="576000" cy="576000"/>
          </a:xfrm>
          <a:prstGeom prst="ellipse">
            <a:avLst/>
          </a:prstGeom>
          <a:solidFill>
            <a:srgbClr val="46A257"/>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cs typeface="+mn-ea"/>
              <a:sym typeface="+mn-lt"/>
            </a:endParaRPr>
          </a:p>
        </p:txBody>
      </p:sp>
      <p:sp>
        <p:nvSpPr>
          <p:cNvPr id="6" name="Oval 13"/>
          <p:cNvSpPr>
            <a:spLocks noChangeAspect="1"/>
          </p:cNvSpPr>
          <p:nvPr/>
        </p:nvSpPr>
        <p:spPr>
          <a:xfrm>
            <a:off x="1189846" y="3412258"/>
            <a:ext cx="576000" cy="576000"/>
          </a:xfrm>
          <a:prstGeom prst="ellipse">
            <a:avLst/>
          </a:prstGeom>
          <a:solidFill>
            <a:srgbClr val="DC9A59"/>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cs typeface="+mn-ea"/>
              <a:sym typeface="+mn-lt"/>
            </a:endParaRPr>
          </a:p>
        </p:txBody>
      </p:sp>
      <p:pic>
        <p:nvPicPr>
          <p:cNvPr id="7" name="Picture 14" descr="phone.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37166" y="3569738"/>
            <a:ext cx="289548" cy="289548"/>
          </a:xfrm>
          <a:prstGeom prst="rect">
            <a:avLst/>
          </a:prstGeom>
        </p:spPr>
      </p:pic>
      <p:pic>
        <p:nvPicPr>
          <p:cNvPr id="8" name="Picture 15" descr="bulb.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27006" y="2716472"/>
            <a:ext cx="289548" cy="289548"/>
          </a:xfrm>
          <a:prstGeom prst="rect">
            <a:avLst/>
          </a:prstGeom>
        </p:spPr>
      </p:pic>
      <p:sp>
        <p:nvSpPr>
          <p:cNvPr id="9" name="Oval 19"/>
          <p:cNvSpPr>
            <a:spLocks noChangeAspect="1"/>
          </p:cNvSpPr>
          <p:nvPr/>
        </p:nvSpPr>
        <p:spPr>
          <a:xfrm>
            <a:off x="1189846" y="4278710"/>
            <a:ext cx="576000" cy="576000"/>
          </a:xfrm>
          <a:prstGeom prst="ellipse">
            <a:avLst/>
          </a:prstGeom>
          <a:solidFill>
            <a:srgbClr val="46A257"/>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cs typeface="+mn-ea"/>
              <a:sym typeface="+mn-lt"/>
            </a:endParaRPr>
          </a:p>
        </p:txBody>
      </p:sp>
      <p:pic>
        <p:nvPicPr>
          <p:cNvPr id="10" name="Picture 23" descr="cloud.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57486" y="4434084"/>
            <a:ext cx="251998" cy="251998"/>
          </a:xfrm>
          <a:prstGeom prst="rect">
            <a:avLst/>
          </a:prstGeom>
        </p:spPr>
      </p:pic>
      <p:grpSp>
        <p:nvGrpSpPr>
          <p:cNvPr id="11" name="组合 10"/>
          <p:cNvGrpSpPr/>
          <p:nvPr/>
        </p:nvGrpSpPr>
        <p:grpSpPr>
          <a:xfrm>
            <a:off x="8166848" y="1996348"/>
            <a:ext cx="4025152" cy="4106791"/>
            <a:chOff x="8166848" y="1836691"/>
            <a:chExt cx="4025152" cy="4106791"/>
          </a:xfrm>
        </p:grpSpPr>
        <p:pic>
          <p:nvPicPr>
            <p:cNvPr id="12" name="图片 11"/>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166848" y="1836691"/>
              <a:ext cx="4025152" cy="4106791"/>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05707" y="2284274"/>
              <a:ext cx="3486293" cy="2324195"/>
            </a:xfrm>
            <a:prstGeom prst="rect">
              <a:avLst/>
            </a:prstGeom>
          </p:spPr>
        </p:pic>
      </p:grpSp>
      <p:sp>
        <p:nvSpPr>
          <p:cNvPr id="14" name="Content Placeholder 2"/>
          <p:cNvSpPr txBox="1">
            <a:spLocks/>
          </p:cNvSpPr>
          <p:nvPr/>
        </p:nvSpPr>
        <p:spPr>
          <a:xfrm>
            <a:off x="2048543" y="2580233"/>
            <a:ext cx="5421036" cy="576000"/>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1100" dirty="0">
                <a:solidFill>
                  <a:schemeClr val="tx1">
                    <a:lumMod val="95000"/>
                    <a:lumOff val="5000"/>
                  </a:schemeClr>
                </a:solidFill>
                <a:cs typeface="+mn-ea"/>
                <a:sym typeface="+mn-lt"/>
              </a:rPr>
              <a:t>According to your need to draw the text box </a:t>
            </a:r>
            <a:r>
              <a:rPr lang="en-US" altLang="zh-CN" sz="1100" dirty="0" err="1">
                <a:solidFill>
                  <a:schemeClr val="tx1">
                    <a:lumMod val="95000"/>
                    <a:lumOff val="5000"/>
                  </a:schemeClr>
                </a:solidFill>
                <a:cs typeface="+mn-ea"/>
                <a:sym typeface="+mn-lt"/>
              </a:rPr>
              <a:t>size.Please</a:t>
            </a:r>
            <a:r>
              <a:rPr lang="en-US" altLang="zh-CN" sz="1100" dirty="0">
                <a:solidFill>
                  <a:schemeClr val="tx1">
                    <a:lumMod val="95000"/>
                    <a:lumOff val="5000"/>
                  </a:schemeClr>
                </a:solidFill>
                <a:cs typeface="+mn-ea"/>
                <a:sym typeface="+mn-lt"/>
              </a:rPr>
              <a:t> read the instructions and more work at the end of the manual template.</a:t>
            </a:r>
          </a:p>
        </p:txBody>
      </p:sp>
      <p:sp>
        <p:nvSpPr>
          <p:cNvPr id="15" name="Content Placeholder 2"/>
          <p:cNvSpPr txBox="1">
            <a:spLocks/>
          </p:cNvSpPr>
          <p:nvPr/>
        </p:nvSpPr>
        <p:spPr>
          <a:xfrm>
            <a:off x="2048543" y="3426512"/>
            <a:ext cx="5421036" cy="576000"/>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1100" dirty="0">
                <a:solidFill>
                  <a:schemeClr val="tx1">
                    <a:lumMod val="95000"/>
                    <a:lumOff val="5000"/>
                  </a:schemeClr>
                </a:solidFill>
                <a:cs typeface="+mn-ea"/>
                <a:sym typeface="+mn-lt"/>
              </a:rPr>
              <a:t>According to your need to draw the text box </a:t>
            </a:r>
            <a:r>
              <a:rPr lang="en-US" altLang="zh-CN" sz="1100" dirty="0" err="1">
                <a:solidFill>
                  <a:schemeClr val="tx1">
                    <a:lumMod val="95000"/>
                    <a:lumOff val="5000"/>
                  </a:schemeClr>
                </a:solidFill>
                <a:cs typeface="+mn-ea"/>
                <a:sym typeface="+mn-lt"/>
              </a:rPr>
              <a:t>size.Please</a:t>
            </a:r>
            <a:r>
              <a:rPr lang="en-US" altLang="zh-CN" sz="1100" dirty="0">
                <a:solidFill>
                  <a:schemeClr val="tx1">
                    <a:lumMod val="95000"/>
                    <a:lumOff val="5000"/>
                  </a:schemeClr>
                </a:solidFill>
                <a:cs typeface="+mn-ea"/>
                <a:sym typeface="+mn-lt"/>
              </a:rPr>
              <a:t> read the instructions and more work at the end of the manual template.</a:t>
            </a:r>
          </a:p>
        </p:txBody>
      </p:sp>
      <p:sp>
        <p:nvSpPr>
          <p:cNvPr id="16" name="Content Placeholder 2"/>
          <p:cNvSpPr txBox="1">
            <a:spLocks/>
          </p:cNvSpPr>
          <p:nvPr/>
        </p:nvSpPr>
        <p:spPr>
          <a:xfrm>
            <a:off x="2048543" y="4278710"/>
            <a:ext cx="5421036" cy="576000"/>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1100" dirty="0">
                <a:solidFill>
                  <a:schemeClr val="tx1">
                    <a:lumMod val="95000"/>
                    <a:lumOff val="5000"/>
                  </a:schemeClr>
                </a:solidFill>
                <a:cs typeface="+mn-ea"/>
                <a:sym typeface="+mn-lt"/>
              </a:rPr>
              <a:t>According to your need to draw the text box </a:t>
            </a:r>
            <a:r>
              <a:rPr lang="en-US" altLang="zh-CN" sz="1100" dirty="0" err="1">
                <a:solidFill>
                  <a:schemeClr val="tx1">
                    <a:lumMod val="95000"/>
                    <a:lumOff val="5000"/>
                  </a:schemeClr>
                </a:solidFill>
                <a:cs typeface="+mn-ea"/>
                <a:sym typeface="+mn-lt"/>
              </a:rPr>
              <a:t>size.Please</a:t>
            </a:r>
            <a:r>
              <a:rPr lang="en-US" altLang="zh-CN" sz="1100" dirty="0">
                <a:solidFill>
                  <a:schemeClr val="tx1">
                    <a:lumMod val="95000"/>
                    <a:lumOff val="5000"/>
                  </a:schemeClr>
                </a:solidFill>
                <a:cs typeface="+mn-ea"/>
                <a:sym typeface="+mn-lt"/>
              </a:rPr>
              <a:t> read the instructions and more work at the end of the manual template.</a:t>
            </a:r>
          </a:p>
        </p:txBody>
      </p:sp>
      <p:grpSp>
        <p:nvGrpSpPr>
          <p:cNvPr id="17" name="组合 16"/>
          <p:cNvGrpSpPr/>
          <p:nvPr/>
        </p:nvGrpSpPr>
        <p:grpSpPr>
          <a:xfrm>
            <a:off x="936070" y="152965"/>
            <a:ext cx="3214341" cy="634378"/>
            <a:chOff x="936070" y="75866"/>
            <a:chExt cx="3214341" cy="634378"/>
          </a:xfrm>
        </p:grpSpPr>
        <p:sp>
          <p:nvSpPr>
            <p:cNvPr id="18" name="矩形 17"/>
            <p:cNvSpPr/>
            <p:nvPr/>
          </p:nvSpPr>
          <p:spPr>
            <a:xfrm>
              <a:off x="936070" y="75866"/>
              <a:ext cx="3214341" cy="461665"/>
            </a:xfrm>
            <a:prstGeom prst="rect">
              <a:avLst/>
            </a:prstGeom>
          </p:spPr>
          <p:txBody>
            <a:bodyPr wrap="none">
              <a:spAutoFit/>
            </a:bodyPr>
            <a:lstStyle/>
            <a:p>
              <a:r>
                <a:rPr lang="zh-CN" altLang="en-US" sz="2400" dirty="0">
                  <a:latin typeface="+mn-ea"/>
                </a:rPr>
                <a:t>单击此处添加标题文本</a:t>
              </a:r>
            </a:p>
          </p:txBody>
        </p:sp>
        <p:sp>
          <p:nvSpPr>
            <p:cNvPr id="19" name="矩形 18"/>
            <p:cNvSpPr/>
            <p:nvPr/>
          </p:nvSpPr>
          <p:spPr>
            <a:xfrm>
              <a:off x="967600" y="448634"/>
              <a:ext cx="2301116" cy="261610"/>
            </a:xfrm>
            <a:prstGeom prst="rect">
              <a:avLst/>
            </a:prstGeom>
          </p:spPr>
          <p:txBody>
            <a:bodyPr wrap="square">
              <a:spAutoFit/>
            </a:bodyPr>
            <a:lstStyle/>
            <a:p>
              <a:pPr algn="dist"/>
              <a:r>
                <a:rPr lang="zh-CN" altLang="en-US" sz="11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EDIT TITLE HERE</a:t>
              </a:r>
            </a:p>
          </p:txBody>
        </p:sp>
      </p:grpSp>
    </p:spTree>
    <p:extLst>
      <p:ext uri="{BB962C8B-B14F-4D97-AF65-F5344CB8AC3E}">
        <p14:creationId xmlns:p14="http://schemas.microsoft.com/office/powerpoint/2010/main" val="1795860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169333" y="0"/>
            <a:ext cx="632178" cy="925689"/>
          </a:xfrm>
          <a:prstGeom prst="flowChartOffpageConnector">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84698" y="170456"/>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sp>
        <p:nvSpPr>
          <p:cNvPr id="5" name="Oval 2"/>
          <p:cNvSpPr/>
          <p:nvPr/>
        </p:nvSpPr>
        <p:spPr>
          <a:xfrm>
            <a:off x="1961746" y="1745033"/>
            <a:ext cx="1551345" cy="1551144"/>
          </a:xfrm>
          <a:prstGeom prst="ellipse">
            <a:avLst/>
          </a:prstGeom>
          <a:solidFill>
            <a:srgbClr val="46A257"/>
          </a:solidFill>
          <a:ln>
            <a:noFill/>
          </a:ln>
          <a:effectLst/>
        </p:spPr>
        <p:style>
          <a:lnRef idx="1">
            <a:schemeClr val="accent1"/>
          </a:lnRef>
          <a:fillRef idx="3">
            <a:schemeClr val="accent1"/>
          </a:fillRef>
          <a:effectRef idx="2">
            <a:schemeClr val="accent1"/>
          </a:effectRef>
          <a:fontRef idx="minor">
            <a:schemeClr val="lt1"/>
          </a:fontRef>
        </p:style>
        <p:txBody>
          <a:bodyPr lIns="91433" tIns="45716" rIns="91433" bIns="45716" rtlCol="0" anchor="ctr"/>
          <a:lstStyle/>
          <a:p>
            <a:pPr algn="ctr" defTabSz="407669"/>
            <a:endParaRPr lang="en-US" sz="1613" dirty="0">
              <a:solidFill>
                <a:prstClr val="white"/>
              </a:solidFill>
              <a:cs typeface="+mn-ea"/>
              <a:sym typeface="+mn-lt"/>
            </a:endParaRPr>
          </a:p>
        </p:txBody>
      </p:sp>
      <p:sp>
        <p:nvSpPr>
          <p:cNvPr id="6" name="Oval 3"/>
          <p:cNvSpPr/>
          <p:nvPr/>
        </p:nvSpPr>
        <p:spPr>
          <a:xfrm>
            <a:off x="3958998" y="2055021"/>
            <a:ext cx="919594" cy="919475"/>
          </a:xfrm>
          <a:prstGeom prst="ellipse">
            <a:avLst/>
          </a:prstGeom>
          <a:solidFill>
            <a:srgbClr val="DC9A59"/>
          </a:solidFill>
          <a:ln w="57150" cmpd="sng">
            <a:noFill/>
          </a:ln>
          <a:effectLst/>
        </p:spPr>
        <p:style>
          <a:lnRef idx="1">
            <a:schemeClr val="accent1"/>
          </a:lnRef>
          <a:fillRef idx="3">
            <a:schemeClr val="accent1"/>
          </a:fillRef>
          <a:effectRef idx="2">
            <a:schemeClr val="accent1"/>
          </a:effectRef>
          <a:fontRef idx="minor">
            <a:schemeClr val="lt1"/>
          </a:fontRef>
        </p:style>
        <p:txBody>
          <a:bodyPr lIns="91433" tIns="45716" rIns="91433" bIns="45716" rtlCol="0" anchor="ctr"/>
          <a:lstStyle/>
          <a:p>
            <a:pPr algn="ctr" defTabSz="407669"/>
            <a:endParaRPr lang="en-US" sz="1613" dirty="0">
              <a:solidFill>
                <a:prstClr val="white"/>
              </a:solidFill>
              <a:cs typeface="+mn-ea"/>
              <a:sym typeface="+mn-lt"/>
            </a:endParaRPr>
          </a:p>
        </p:txBody>
      </p:sp>
      <p:sp>
        <p:nvSpPr>
          <p:cNvPr id="7" name="Oval 28"/>
          <p:cNvSpPr/>
          <p:nvPr/>
        </p:nvSpPr>
        <p:spPr>
          <a:xfrm>
            <a:off x="5324497" y="1743743"/>
            <a:ext cx="1551345" cy="1551144"/>
          </a:xfrm>
          <a:prstGeom prst="ellipse">
            <a:avLst/>
          </a:prstGeom>
          <a:solidFill>
            <a:srgbClr val="46A257"/>
          </a:solidFill>
          <a:ln>
            <a:noFill/>
          </a:ln>
          <a:effectLst/>
        </p:spPr>
        <p:style>
          <a:lnRef idx="1">
            <a:schemeClr val="accent1"/>
          </a:lnRef>
          <a:fillRef idx="3">
            <a:schemeClr val="accent1"/>
          </a:fillRef>
          <a:effectRef idx="2">
            <a:schemeClr val="accent1"/>
          </a:effectRef>
          <a:fontRef idx="minor">
            <a:schemeClr val="lt1"/>
          </a:fontRef>
        </p:style>
        <p:txBody>
          <a:bodyPr lIns="91433" tIns="45716" rIns="91433" bIns="45716" rtlCol="0" anchor="ctr"/>
          <a:lstStyle/>
          <a:p>
            <a:pPr algn="ctr" defTabSz="407669"/>
            <a:endParaRPr lang="en-US" sz="1613" dirty="0">
              <a:solidFill>
                <a:prstClr val="white"/>
              </a:solidFill>
              <a:cs typeface="+mn-ea"/>
              <a:sym typeface="+mn-lt"/>
            </a:endParaRPr>
          </a:p>
        </p:txBody>
      </p:sp>
      <p:sp>
        <p:nvSpPr>
          <p:cNvPr id="8" name="Oval 29"/>
          <p:cNvSpPr/>
          <p:nvPr/>
        </p:nvSpPr>
        <p:spPr>
          <a:xfrm>
            <a:off x="7334431" y="2055021"/>
            <a:ext cx="919594" cy="919475"/>
          </a:xfrm>
          <a:prstGeom prst="ellipse">
            <a:avLst/>
          </a:prstGeom>
          <a:solidFill>
            <a:srgbClr val="DC9A59"/>
          </a:solidFill>
          <a:ln w="57150" cmpd="sng">
            <a:noFill/>
          </a:ln>
          <a:effectLst/>
        </p:spPr>
        <p:style>
          <a:lnRef idx="1">
            <a:schemeClr val="accent1"/>
          </a:lnRef>
          <a:fillRef idx="3">
            <a:schemeClr val="accent1"/>
          </a:fillRef>
          <a:effectRef idx="2">
            <a:schemeClr val="accent1"/>
          </a:effectRef>
          <a:fontRef idx="minor">
            <a:schemeClr val="lt1"/>
          </a:fontRef>
        </p:style>
        <p:txBody>
          <a:bodyPr lIns="91433" tIns="45716" rIns="91433" bIns="45716" rtlCol="0" anchor="ctr"/>
          <a:lstStyle/>
          <a:p>
            <a:pPr algn="ctr" defTabSz="407669"/>
            <a:endParaRPr lang="en-US" sz="1613" dirty="0">
              <a:solidFill>
                <a:prstClr val="white"/>
              </a:solidFill>
              <a:cs typeface="+mn-ea"/>
              <a:sym typeface="+mn-lt"/>
            </a:endParaRPr>
          </a:p>
        </p:txBody>
      </p:sp>
      <p:sp>
        <p:nvSpPr>
          <p:cNvPr id="9" name="Freeform 1"/>
          <p:cNvSpPr>
            <a:spLocks noChangeArrowheads="1"/>
          </p:cNvSpPr>
          <p:nvPr/>
        </p:nvSpPr>
        <p:spPr bwMode="auto">
          <a:xfrm rot="10800000">
            <a:off x="3638788" y="2339759"/>
            <a:ext cx="223869" cy="350001"/>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rgbClr val="ADBAC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1433" tIns="45716" rIns="91433" bIns="45716" anchor="ctr"/>
          <a:lstStyle/>
          <a:p>
            <a:pPr defTabSz="407669"/>
            <a:endParaRPr lang="en-US" sz="1613" dirty="0">
              <a:solidFill>
                <a:prstClr val="black"/>
              </a:solidFill>
              <a:cs typeface="+mn-ea"/>
              <a:sym typeface="+mn-lt"/>
            </a:endParaRPr>
          </a:p>
        </p:txBody>
      </p:sp>
      <p:sp>
        <p:nvSpPr>
          <p:cNvPr id="10" name="Freeform 1"/>
          <p:cNvSpPr>
            <a:spLocks noChangeArrowheads="1"/>
          </p:cNvSpPr>
          <p:nvPr/>
        </p:nvSpPr>
        <p:spPr bwMode="auto">
          <a:xfrm rot="10800000">
            <a:off x="4992724" y="2339759"/>
            <a:ext cx="223869" cy="350001"/>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rgbClr val="ADBAC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1433" tIns="45716" rIns="91433" bIns="45716" anchor="ctr"/>
          <a:lstStyle/>
          <a:p>
            <a:pPr defTabSz="407669"/>
            <a:endParaRPr lang="en-US" sz="1613" dirty="0">
              <a:solidFill>
                <a:prstClr val="black"/>
              </a:solidFill>
              <a:cs typeface="+mn-ea"/>
              <a:sym typeface="+mn-lt"/>
            </a:endParaRPr>
          </a:p>
        </p:txBody>
      </p:sp>
      <p:sp>
        <p:nvSpPr>
          <p:cNvPr id="11" name="Freeform 1"/>
          <p:cNvSpPr>
            <a:spLocks noChangeArrowheads="1"/>
          </p:cNvSpPr>
          <p:nvPr/>
        </p:nvSpPr>
        <p:spPr bwMode="auto">
          <a:xfrm rot="10800000">
            <a:off x="6995902" y="2339760"/>
            <a:ext cx="223869" cy="350001"/>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rgbClr val="ADBAC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1433" tIns="45716" rIns="91433" bIns="45716" anchor="ctr"/>
          <a:lstStyle/>
          <a:p>
            <a:pPr defTabSz="407669"/>
            <a:endParaRPr lang="en-US" sz="1613" dirty="0">
              <a:solidFill>
                <a:prstClr val="black"/>
              </a:solidFill>
              <a:cs typeface="+mn-ea"/>
              <a:sym typeface="+mn-lt"/>
            </a:endParaRPr>
          </a:p>
        </p:txBody>
      </p:sp>
      <p:sp>
        <p:nvSpPr>
          <p:cNvPr id="12" name="Oval 37"/>
          <p:cNvSpPr/>
          <p:nvPr/>
        </p:nvSpPr>
        <p:spPr>
          <a:xfrm>
            <a:off x="8705902" y="1739185"/>
            <a:ext cx="1551345" cy="1551144"/>
          </a:xfrm>
          <a:prstGeom prst="ellipse">
            <a:avLst/>
          </a:prstGeom>
          <a:solidFill>
            <a:srgbClr val="46A257"/>
          </a:solidFill>
          <a:ln>
            <a:noFill/>
          </a:ln>
          <a:effectLst/>
        </p:spPr>
        <p:style>
          <a:lnRef idx="1">
            <a:schemeClr val="accent1"/>
          </a:lnRef>
          <a:fillRef idx="3">
            <a:schemeClr val="accent1"/>
          </a:fillRef>
          <a:effectRef idx="2">
            <a:schemeClr val="accent1"/>
          </a:effectRef>
          <a:fontRef idx="minor">
            <a:schemeClr val="lt1"/>
          </a:fontRef>
        </p:style>
        <p:txBody>
          <a:bodyPr lIns="91433" tIns="45716" rIns="91433" bIns="45716" rtlCol="0" anchor="ctr"/>
          <a:lstStyle/>
          <a:p>
            <a:pPr algn="ctr" defTabSz="407669"/>
            <a:endParaRPr lang="en-US" sz="1613" dirty="0">
              <a:solidFill>
                <a:prstClr val="white"/>
              </a:solidFill>
              <a:cs typeface="+mn-ea"/>
              <a:sym typeface="+mn-lt"/>
            </a:endParaRPr>
          </a:p>
        </p:txBody>
      </p:sp>
      <p:sp>
        <p:nvSpPr>
          <p:cNvPr id="13" name="Freeform 1"/>
          <p:cNvSpPr>
            <a:spLocks noChangeArrowheads="1"/>
          </p:cNvSpPr>
          <p:nvPr/>
        </p:nvSpPr>
        <p:spPr bwMode="auto">
          <a:xfrm rot="10800000">
            <a:off x="8356617" y="2339760"/>
            <a:ext cx="223869" cy="350001"/>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rgbClr val="ADBACA"/>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1433" tIns="45716" rIns="91433" bIns="45716" anchor="ctr"/>
          <a:lstStyle/>
          <a:p>
            <a:pPr defTabSz="407669"/>
            <a:endParaRPr lang="en-US" sz="1613" dirty="0">
              <a:solidFill>
                <a:prstClr val="black"/>
              </a:solidFill>
              <a:cs typeface="+mn-ea"/>
              <a:sym typeface="+mn-lt"/>
            </a:endParaRPr>
          </a:p>
        </p:txBody>
      </p:sp>
      <p:sp>
        <p:nvSpPr>
          <p:cNvPr id="14" name="Freeform 16"/>
          <p:cNvSpPr>
            <a:spLocks noChangeArrowheads="1"/>
          </p:cNvSpPr>
          <p:nvPr/>
        </p:nvSpPr>
        <p:spPr bwMode="auto">
          <a:xfrm>
            <a:off x="2434473" y="2045437"/>
            <a:ext cx="589324" cy="925397"/>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a:extLst/>
        </p:spPr>
        <p:txBody>
          <a:bodyPr wrap="none" lIns="91433" tIns="45716" rIns="91433" bIns="45716" anchor="ctr"/>
          <a:lstStyle/>
          <a:p>
            <a:pPr defTabSz="407669">
              <a:defRPr/>
            </a:pPr>
            <a:endParaRPr lang="en-US" sz="1613" dirty="0">
              <a:solidFill>
                <a:prstClr val="black"/>
              </a:solidFill>
              <a:cs typeface="+mn-ea"/>
              <a:sym typeface="+mn-lt"/>
            </a:endParaRPr>
          </a:p>
        </p:txBody>
      </p:sp>
      <p:sp>
        <p:nvSpPr>
          <p:cNvPr id="15" name="Freeform 17"/>
          <p:cNvSpPr>
            <a:spLocks noChangeArrowheads="1"/>
          </p:cNvSpPr>
          <p:nvPr/>
        </p:nvSpPr>
        <p:spPr bwMode="auto">
          <a:xfrm>
            <a:off x="4253494" y="2255373"/>
            <a:ext cx="335735" cy="468203"/>
          </a:xfrm>
          <a:custGeom>
            <a:avLst/>
            <a:gdLst>
              <a:gd name="T0" fmla="*/ 326 w 503"/>
              <a:gd name="T1" fmla="*/ 142 h 703"/>
              <a:gd name="T2" fmla="*/ 168 w 503"/>
              <a:gd name="T3" fmla="*/ 142 h 703"/>
              <a:gd name="T4" fmla="*/ 168 w 503"/>
              <a:gd name="T5" fmla="*/ 134 h 703"/>
              <a:gd name="T6" fmla="*/ 184 w 503"/>
              <a:gd name="T7" fmla="*/ 125 h 703"/>
              <a:gd name="T8" fmla="*/ 310 w 503"/>
              <a:gd name="T9" fmla="*/ 125 h 703"/>
              <a:gd name="T10" fmla="*/ 343 w 503"/>
              <a:gd name="T11" fmla="*/ 0 h 703"/>
              <a:gd name="T12" fmla="*/ 151 w 503"/>
              <a:gd name="T13" fmla="*/ 0 h 703"/>
              <a:gd name="T14" fmla="*/ 176 w 503"/>
              <a:gd name="T15" fmla="*/ 125 h 703"/>
              <a:gd name="T16" fmla="*/ 67 w 503"/>
              <a:gd name="T17" fmla="*/ 67 h 703"/>
              <a:gd name="T18" fmla="*/ 75 w 503"/>
              <a:gd name="T19" fmla="*/ 84 h 703"/>
              <a:gd name="T20" fmla="*/ 168 w 503"/>
              <a:gd name="T21" fmla="*/ 134 h 703"/>
              <a:gd name="T22" fmla="*/ 92 w 503"/>
              <a:gd name="T23" fmla="*/ 134 h 703"/>
              <a:gd name="T24" fmla="*/ 84 w 503"/>
              <a:gd name="T25" fmla="*/ 142 h 703"/>
              <a:gd name="T26" fmla="*/ 126 w 503"/>
              <a:gd name="T27" fmla="*/ 159 h 703"/>
              <a:gd name="T28" fmla="*/ 151 w 503"/>
              <a:gd name="T29" fmla="*/ 151 h 703"/>
              <a:gd name="T30" fmla="*/ 0 w 503"/>
              <a:gd name="T31" fmla="*/ 460 h 703"/>
              <a:gd name="T32" fmla="*/ 251 w 503"/>
              <a:gd name="T33" fmla="*/ 702 h 703"/>
              <a:gd name="T34" fmla="*/ 502 w 503"/>
              <a:gd name="T35" fmla="*/ 452 h 703"/>
              <a:gd name="T36" fmla="*/ 326 w 503"/>
              <a:gd name="T37" fmla="*/ 142 h 703"/>
              <a:gd name="T38" fmla="*/ 318 w 503"/>
              <a:gd name="T39" fmla="*/ 535 h 703"/>
              <a:gd name="T40" fmla="*/ 276 w 503"/>
              <a:gd name="T41" fmla="*/ 560 h 703"/>
              <a:gd name="T42" fmla="*/ 276 w 503"/>
              <a:gd name="T43" fmla="*/ 602 h 703"/>
              <a:gd name="T44" fmla="*/ 234 w 503"/>
              <a:gd name="T45" fmla="*/ 602 h 703"/>
              <a:gd name="T46" fmla="*/ 226 w 503"/>
              <a:gd name="T47" fmla="*/ 560 h 703"/>
              <a:gd name="T48" fmla="*/ 176 w 503"/>
              <a:gd name="T49" fmla="*/ 535 h 703"/>
              <a:gd name="T50" fmla="*/ 151 w 503"/>
              <a:gd name="T51" fmla="*/ 485 h 703"/>
              <a:gd name="T52" fmla="*/ 151 w 503"/>
              <a:gd name="T53" fmla="*/ 468 h 703"/>
              <a:gd name="T54" fmla="*/ 193 w 503"/>
              <a:gd name="T55" fmla="*/ 468 h 703"/>
              <a:gd name="T56" fmla="*/ 193 w 503"/>
              <a:gd name="T57" fmla="*/ 476 h 703"/>
              <a:gd name="T58" fmla="*/ 209 w 503"/>
              <a:gd name="T59" fmla="*/ 510 h 703"/>
              <a:gd name="T60" fmla="*/ 251 w 503"/>
              <a:gd name="T61" fmla="*/ 527 h 703"/>
              <a:gd name="T62" fmla="*/ 293 w 503"/>
              <a:gd name="T63" fmla="*/ 510 h 703"/>
              <a:gd name="T64" fmla="*/ 310 w 503"/>
              <a:gd name="T65" fmla="*/ 476 h 703"/>
              <a:gd name="T66" fmla="*/ 293 w 503"/>
              <a:gd name="T67" fmla="*/ 443 h 703"/>
              <a:gd name="T68" fmla="*/ 243 w 503"/>
              <a:gd name="T69" fmla="*/ 426 h 703"/>
              <a:gd name="T70" fmla="*/ 184 w 503"/>
              <a:gd name="T71" fmla="*/ 393 h 703"/>
              <a:gd name="T72" fmla="*/ 159 w 503"/>
              <a:gd name="T73" fmla="*/ 351 h 703"/>
              <a:gd name="T74" fmla="*/ 184 w 503"/>
              <a:gd name="T75" fmla="*/ 293 h 703"/>
              <a:gd name="T76" fmla="*/ 226 w 503"/>
              <a:gd name="T77" fmla="*/ 276 h 703"/>
              <a:gd name="T78" fmla="*/ 226 w 503"/>
              <a:gd name="T79" fmla="*/ 234 h 703"/>
              <a:gd name="T80" fmla="*/ 268 w 503"/>
              <a:gd name="T81" fmla="*/ 234 h 703"/>
              <a:gd name="T82" fmla="*/ 268 w 503"/>
              <a:gd name="T83" fmla="*/ 267 h 703"/>
              <a:gd name="T84" fmla="*/ 318 w 503"/>
              <a:gd name="T85" fmla="*/ 293 h 703"/>
              <a:gd name="T86" fmla="*/ 343 w 503"/>
              <a:gd name="T87" fmla="*/ 351 h 703"/>
              <a:gd name="T88" fmla="*/ 301 w 503"/>
              <a:gd name="T89" fmla="*/ 351 h 703"/>
              <a:gd name="T90" fmla="*/ 284 w 503"/>
              <a:gd name="T91" fmla="*/ 318 h 703"/>
              <a:gd name="T92" fmla="*/ 251 w 503"/>
              <a:gd name="T93" fmla="*/ 301 h 703"/>
              <a:gd name="T94" fmla="*/ 218 w 503"/>
              <a:gd name="T95" fmla="*/ 318 h 703"/>
              <a:gd name="T96" fmla="*/ 201 w 503"/>
              <a:gd name="T97" fmla="*/ 343 h 703"/>
              <a:gd name="T98" fmla="*/ 218 w 503"/>
              <a:gd name="T99" fmla="*/ 376 h 703"/>
              <a:gd name="T100" fmla="*/ 260 w 503"/>
              <a:gd name="T101" fmla="*/ 393 h 703"/>
              <a:gd name="T102" fmla="*/ 326 w 503"/>
              <a:gd name="T103" fmla="*/ 426 h 703"/>
              <a:gd name="T104" fmla="*/ 351 w 503"/>
              <a:gd name="T105" fmla="*/ 476 h 703"/>
              <a:gd name="T106" fmla="*/ 318 w 503"/>
              <a:gd name="T107" fmla="*/ 535 h 703"/>
              <a:gd name="T108" fmla="*/ 318 w 503"/>
              <a:gd name="T109" fmla="*/ 535 h 703"/>
              <a:gd name="T110" fmla="*/ 318 w 503"/>
              <a:gd name="T111" fmla="*/ 535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3" h="703">
                <a:moveTo>
                  <a:pt x="326" y="142"/>
                </a:moveTo>
                <a:cubicBezTo>
                  <a:pt x="168" y="142"/>
                  <a:pt x="168" y="142"/>
                  <a:pt x="168" y="142"/>
                </a:cubicBezTo>
                <a:cubicBezTo>
                  <a:pt x="168" y="134"/>
                  <a:pt x="168" y="134"/>
                  <a:pt x="168" y="134"/>
                </a:cubicBezTo>
                <a:cubicBezTo>
                  <a:pt x="184" y="125"/>
                  <a:pt x="184" y="125"/>
                  <a:pt x="184" y="125"/>
                </a:cubicBezTo>
                <a:cubicBezTo>
                  <a:pt x="310" y="125"/>
                  <a:pt x="310" y="125"/>
                  <a:pt x="310" y="125"/>
                </a:cubicBezTo>
                <a:cubicBezTo>
                  <a:pt x="343" y="0"/>
                  <a:pt x="343" y="0"/>
                  <a:pt x="343" y="0"/>
                </a:cubicBezTo>
                <a:cubicBezTo>
                  <a:pt x="151" y="0"/>
                  <a:pt x="151" y="0"/>
                  <a:pt x="151" y="0"/>
                </a:cubicBezTo>
                <a:cubicBezTo>
                  <a:pt x="176" y="125"/>
                  <a:pt x="176" y="125"/>
                  <a:pt x="176" y="125"/>
                </a:cubicBezTo>
                <a:cubicBezTo>
                  <a:pt x="159" y="100"/>
                  <a:pt x="109" y="50"/>
                  <a:pt x="67" y="67"/>
                </a:cubicBezTo>
                <a:cubicBezTo>
                  <a:pt x="75" y="84"/>
                  <a:pt x="75" y="84"/>
                  <a:pt x="75" y="84"/>
                </a:cubicBezTo>
                <a:cubicBezTo>
                  <a:pt x="109" y="67"/>
                  <a:pt x="159" y="117"/>
                  <a:pt x="168" y="134"/>
                </a:cubicBezTo>
                <a:cubicBezTo>
                  <a:pt x="142" y="142"/>
                  <a:pt x="109" y="151"/>
                  <a:pt x="92" y="134"/>
                </a:cubicBezTo>
                <a:cubicBezTo>
                  <a:pt x="84" y="142"/>
                  <a:pt x="84" y="142"/>
                  <a:pt x="84" y="142"/>
                </a:cubicBezTo>
                <a:cubicBezTo>
                  <a:pt x="92" y="151"/>
                  <a:pt x="109" y="159"/>
                  <a:pt x="126" y="159"/>
                </a:cubicBezTo>
                <a:cubicBezTo>
                  <a:pt x="134" y="159"/>
                  <a:pt x="142" y="159"/>
                  <a:pt x="151" y="151"/>
                </a:cubicBezTo>
                <a:cubicBezTo>
                  <a:pt x="67" y="217"/>
                  <a:pt x="0" y="351"/>
                  <a:pt x="0" y="460"/>
                </a:cubicBezTo>
                <a:cubicBezTo>
                  <a:pt x="0" y="594"/>
                  <a:pt x="117" y="702"/>
                  <a:pt x="251" y="702"/>
                </a:cubicBezTo>
                <a:cubicBezTo>
                  <a:pt x="393" y="702"/>
                  <a:pt x="502" y="594"/>
                  <a:pt x="502" y="452"/>
                </a:cubicBezTo>
                <a:cubicBezTo>
                  <a:pt x="502" y="343"/>
                  <a:pt x="427" y="192"/>
                  <a:pt x="326" y="142"/>
                </a:cubicBezTo>
                <a:close/>
                <a:moveTo>
                  <a:pt x="318" y="535"/>
                </a:moveTo>
                <a:cubicBezTo>
                  <a:pt x="310" y="552"/>
                  <a:pt x="293" y="552"/>
                  <a:pt x="276" y="560"/>
                </a:cubicBezTo>
                <a:cubicBezTo>
                  <a:pt x="276" y="602"/>
                  <a:pt x="276" y="602"/>
                  <a:pt x="276" y="602"/>
                </a:cubicBezTo>
                <a:cubicBezTo>
                  <a:pt x="234" y="602"/>
                  <a:pt x="234" y="602"/>
                  <a:pt x="234" y="602"/>
                </a:cubicBezTo>
                <a:cubicBezTo>
                  <a:pt x="226" y="560"/>
                  <a:pt x="226" y="560"/>
                  <a:pt x="226" y="560"/>
                </a:cubicBezTo>
                <a:cubicBezTo>
                  <a:pt x="209" y="560"/>
                  <a:pt x="193" y="552"/>
                  <a:pt x="176" y="535"/>
                </a:cubicBezTo>
                <a:cubicBezTo>
                  <a:pt x="159" y="518"/>
                  <a:pt x="151" y="502"/>
                  <a:pt x="151" y="485"/>
                </a:cubicBezTo>
                <a:cubicBezTo>
                  <a:pt x="151" y="468"/>
                  <a:pt x="151" y="468"/>
                  <a:pt x="151" y="468"/>
                </a:cubicBezTo>
                <a:cubicBezTo>
                  <a:pt x="193" y="468"/>
                  <a:pt x="193" y="468"/>
                  <a:pt x="193" y="468"/>
                </a:cubicBezTo>
                <a:cubicBezTo>
                  <a:pt x="193" y="476"/>
                  <a:pt x="193" y="476"/>
                  <a:pt x="193" y="476"/>
                </a:cubicBezTo>
                <a:cubicBezTo>
                  <a:pt x="193" y="493"/>
                  <a:pt x="201" y="502"/>
                  <a:pt x="209" y="510"/>
                </a:cubicBezTo>
                <a:cubicBezTo>
                  <a:pt x="218" y="518"/>
                  <a:pt x="234" y="527"/>
                  <a:pt x="251" y="527"/>
                </a:cubicBezTo>
                <a:cubicBezTo>
                  <a:pt x="268" y="527"/>
                  <a:pt x="284" y="518"/>
                  <a:pt x="293" y="510"/>
                </a:cubicBezTo>
                <a:cubicBezTo>
                  <a:pt x="301" y="502"/>
                  <a:pt x="310" y="493"/>
                  <a:pt x="310" y="476"/>
                </a:cubicBezTo>
                <a:cubicBezTo>
                  <a:pt x="310" y="460"/>
                  <a:pt x="301" y="452"/>
                  <a:pt x="293" y="443"/>
                </a:cubicBezTo>
                <a:cubicBezTo>
                  <a:pt x="284" y="435"/>
                  <a:pt x="268" y="426"/>
                  <a:pt x="243" y="426"/>
                </a:cubicBezTo>
                <a:cubicBezTo>
                  <a:pt x="218" y="418"/>
                  <a:pt x="193" y="410"/>
                  <a:pt x="184" y="393"/>
                </a:cubicBezTo>
                <a:cubicBezTo>
                  <a:pt x="168" y="385"/>
                  <a:pt x="159" y="368"/>
                  <a:pt x="159" y="351"/>
                </a:cubicBezTo>
                <a:cubicBezTo>
                  <a:pt x="159" y="326"/>
                  <a:pt x="168" y="309"/>
                  <a:pt x="184" y="293"/>
                </a:cubicBezTo>
                <a:cubicBezTo>
                  <a:pt x="201" y="284"/>
                  <a:pt x="209" y="276"/>
                  <a:pt x="226" y="276"/>
                </a:cubicBezTo>
                <a:cubicBezTo>
                  <a:pt x="226" y="234"/>
                  <a:pt x="226" y="234"/>
                  <a:pt x="226" y="234"/>
                </a:cubicBezTo>
                <a:cubicBezTo>
                  <a:pt x="268" y="234"/>
                  <a:pt x="268" y="234"/>
                  <a:pt x="268" y="234"/>
                </a:cubicBezTo>
                <a:cubicBezTo>
                  <a:pt x="268" y="267"/>
                  <a:pt x="268" y="267"/>
                  <a:pt x="268" y="267"/>
                </a:cubicBezTo>
                <a:cubicBezTo>
                  <a:pt x="293" y="276"/>
                  <a:pt x="310" y="276"/>
                  <a:pt x="318" y="293"/>
                </a:cubicBezTo>
                <a:cubicBezTo>
                  <a:pt x="335" y="301"/>
                  <a:pt x="343" y="326"/>
                  <a:pt x="343" y="351"/>
                </a:cubicBezTo>
                <a:cubicBezTo>
                  <a:pt x="301" y="351"/>
                  <a:pt x="301" y="351"/>
                  <a:pt x="301" y="351"/>
                </a:cubicBezTo>
                <a:cubicBezTo>
                  <a:pt x="301" y="334"/>
                  <a:pt x="293" y="326"/>
                  <a:pt x="284" y="318"/>
                </a:cubicBezTo>
                <a:cubicBezTo>
                  <a:pt x="284" y="309"/>
                  <a:pt x="268" y="301"/>
                  <a:pt x="251" y="301"/>
                </a:cubicBezTo>
                <a:cubicBezTo>
                  <a:pt x="234" y="301"/>
                  <a:pt x="226" y="309"/>
                  <a:pt x="218" y="318"/>
                </a:cubicBezTo>
                <a:cubicBezTo>
                  <a:pt x="209" y="326"/>
                  <a:pt x="201" y="334"/>
                  <a:pt x="201" y="343"/>
                </a:cubicBezTo>
                <a:cubicBezTo>
                  <a:pt x="201" y="360"/>
                  <a:pt x="209" y="368"/>
                  <a:pt x="218" y="376"/>
                </a:cubicBezTo>
                <a:cubicBezTo>
                  <a:pt x="226" y="385"/>
                  <a:pt x="234" y="385"/>
                  <a:pt x="260" y="393"/>
                </a:cubicBezTo>
                <a:cubicBezTo>
                  <a:pt x="284" y="401"/>
                  <a:pt x="310" y="410"/>
                  <a:pt x="326" y="426"/>
                </a:cubicBezTo>
                <a:cubicBezTo>
                  <a:pt x="343" y="435"/>
                  <a:pt x="351" y="452"/>
                  <a:pt x="351" y="476"/>
                </a:cubicBezTo>
                <a:cubicBezTo>
                  <a:pt x="351" y="502"/>
                  <a:pt x="343" y="518"/>
                  <a:pt x="318" y="535"/>
                </a:cubicBezTo>
                <a:close/>
                <a:moveTo>
                  <a:pt x="318" y="535"/>
                </a:moveTo>
                <a:lnTo>
                  <a:pt x="318" y="535"/>
                </a:lnTo>
                <a:close/>
              </a:path>
            </a:pathLst>
          </a:custGeom>
          <a:solidFill>
            <a:schemeClr val="bg1"/>
          </a:solidFill>
          <a:ln>
            <a:noFill/>
          </a:ln>
          <a:effectLst/>
          <a:extLst/>
        </p:spPr>
        <p:txBody>
          <a:bodyPr wrap="none" lIns="91433" tIns="45716" rIns="91433" bIns="45716" anchor="ctr"/>
          <a:lstStyle/>
          <a:p>
            <a:pPr defTabSz="407669">
              <a:defRPr/>
            </a:pPr>
            <a:endParaRPr lang="en-US" sz="1613" dirty="0">
              <a:solidFill>
                <a:prstClr val="black"/>
              </a:solidFill>
              <a:cs typeface="+mn-ea"/>
              <a:sym typeface="+mn-lt"/>
            </a:endParaRPr>
          </a:p>
        </p:txBody>
      </p:sp>
      <p:sp>
        <p:nvSpPr>
          <p:cNvPr id="16" name="Freeform 109"/>
          <p:cNvSpPr>
            <a:spLocks noChangeArrowheads="1"/>
          </p:cNvSpPr>
          <p:nvPr/>
        </p:nvSpPr>
        <p:spPr bwMode="auto">
          <a:xfrm>
            <a:off x="5665651" y="2042098"/>
            <a:ext cx="910366" cy="910248"/>
          </a:xfrm>
          <a:custGeom>
            <a:avLst/>
            <a:gdLst>
              <a:gd name="T0" fmla="*/ 552 w 1105"/>
              <a:gd name="T1" fmla="*/ 0 h 1105"/>
              <a:gd name="T2" fmla="*/ 0 w 1105"/>
              <a:gd name="T3" fmla="*/ 552 h 1105"/>
              <a:gd name="T4" fmla="*/ 552 w 1105"/>
              <a:gd name="T5" fmla="*/ 1104 h 1105"/>
              <a:gd name="T6" fmla="*/ 1104 w 1105"/>
              <a:gd name="T7" fmla="*/ 552 h 1105"/>
              <a:gd name="T8" fmla="*/ 552 w 1105"/>
              <a:gd name="T9" fmla="*/ 0 h 1105"/>
              <a:gd name="T10" fmla="*/ 552 w 1105"/>
              <a:gd name="T11" fmla="*/ 1012 h 1105"/>
              <a:gd name="T12" fmla="*/ 84 w 1105"/>
              <a:gd name="T13" fmla="*/ 552 h 1105"/>
              <a:gd name="T14" fmla="*/ 552 w 1105"/>
              <a:gd name="T15" fmla="*/ 84 h 1105"/>
              <a:gd name="T16" fmla="*/ 1012 w 1105"/>
              <a:gd name="T17" fmla="*/ 552 h 1105"/>
              <a:gd name="T18" fmla="*/ 552 w 1105"/>
              <a:gd name="T19" fmla="*/ 1012 h 1105"/>
              <a:gd name="T20" fmla="*/ 836 w 1105"/>
              <a:gd name="T21" fmla="*/ 410 h 1105"/>
              <a:gd name="T22" fmla="*/ 828 w 1105"/>
              <a:gd name="T23" fmla="*/ 452 h 1105"/>
              <a:gd name="T24" fmla="*/ 560 w 1105"/>
              <a:gd name="T25" fmla="*/ 636 h 1105"/>
              <a:gd name="T26" fmla="*/ 544 w 1105"/>
              <a:gd name="T27" fmla="*/ 636 h 1105"/>
              <a:gd name="T28" fmla="*/ 527 w 1105"/>
              <a:gd name="T29" fmla="*/ 636 h 1105"/>
              <a:gd name="T30" fmla="*/ 518 w 1105"/>
              <a:gd name="T31" fmla="*/ 611 h 1105"/>
              <a:gd name="T32" fmla="*/ 518 w 1105"/>
              <a:gd name="T33" fmla="*/ 218 h 1105"/>
              <a:gd name="T34" fmla="*/ 544 w 1105"/>
              <a:gd name="T35" fmla="*/ 184 h 1105"/>
              <a:gd name="T36" fmla="*/ 577 w 1105"/>
              <a:gd name="T37" fmla="*/ 218 h 1105"/>
              <a:gd name="T38" fmla="*/ 577 w 1105"/>
              <a:gd name="T39" fmla="*/ 552 h 1105"/>
              <a:gd name="T40" fmla="*/ 795 w 1105"/>
              <a:gd name="T41" fmla="*/ 402 h 1105"/>
              <a:gd name="T42" fmla="*/ 836 w 1105"/>
              <a:gd name="T43" fmla="*/ 410 h 1105"/>
              <a:gd name="T44" fmla="*/ 836 w 1105"/>
              <a:gd name="T45" fmla="*/ 410 h 1105"/>
              <a:gd name="T46" fmla="*/ 836 w 1105"/>
              <a:gd name="T47" fmla="*/ 410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5" h="1105">
                <a:moveTo>
                  <a:pt x="552" y="0"/>
                </a:moveTo>
                <a:cubicBezTo>
                  <a:pt x="243" y="0"/>
                  <a:pt x="0" y="243"/>
                  <a:pt x="0" y="552"/>
                </a:cubicBezTo>
                <a:cubicBezTo>
                  <a:pt x="0" y="853"/>
                  <a:pt x="243" y="1104"/>
                  <a:pt x="552" y="1104"/>
                </a:cubicBezTo>
                <a:cubicBezTo>
                  <a:pt x="853" y="1104"/>
                  <a:pt x="1104" y="853"/>
                  <a:pt x="1104" y="552"/>
                </a:cubicBezTo>
                <a:cubicBezTo>
                  <a:pt x="1104" y="243"/>
                  <a:pt x="853" y="0"/>
                  <a:pt x="552" y="0"/>
                </a:cubicBezTo>
                <a:close/>
                <a:moveTo>
                  <a:pt x="552" y="1012"/>
                </a:moveTo>
                <a:cubicBezTo>
                  <a:pt x="293" y="1012"/>
                  <a:pt x="84" y="803"/>
                  <a:pt x="84" y="552"/>
                </a:cubicBezTo>
                <a:cubicBezTo>
                  <a:pt x="84" y="293"/>
                  <a:pt x="293" y="84"/>
                  <a:pt x="552" y="84"/>
                </a:cubicBezTo>
                <a:cubicBezTo>
                  <a:pt x="803" y="84"/>
                  <a:pt x="1012" y="293"/>
                  <a:pt x="1012" y="552"/>
                </a:cubicBezTo>
                <a:cubicBezTo>
                  <a:pt x="1012" y="803"/>
                  <a:pt x="803" y="1012"/>
                  <a:pt x="552" y="1012"/>
                </a:cubicBezTo>
                <a:close/>
                <a:moveTo>
                  <a:pt x="836" y="410"/>
                </a:moveTo>
                <a:cubicBezTo>
                  <a:pt x="845" y="419"/>
                  <a:pt x="845" y="435"/>
                  <a:pt x="828" y="452"/>
                </a:cubicBezTo>
                <a:cubicBezTo>
                  <a:pt x="560" y="636"/>
                  <a:pt x="560" y="636"/>
                  <a:pt x="560" y="636"/>
                </a:cubicBezTo>
                <a:cubicBezTo>
                  <a:pt x="552" y="636"/>
                  <a:pt x="552" y="636"/>
                  <a:pt x="544" y="636"/>
                </a:cubicBezTo>
                <a:cubicBezTo>
                  <a:pt x="544" y="636"/>
                  <a:pt x="535" y="636"/>
                  <a:pt x="527" y="636"/>
                </a:cubicBezTo>
                <a:cubicBezTo>
                  <a:pt x="518" y="628"/>
                  <a:pt x="518" y="619"/>
                  <a:pt x="518" y="611"/>
                </a:cubicBezTo>
                <a:cubicBezTo>
                  <a:pt x="518" y="218"/>
                  <a:pt x="518" y="218"/>
                  <a:pt x="518" y="218"/>
                </a:cubicBezTo>
                <a:cubicBezTo>
                  <a:pt x="518" y="201"/>
                  <a:pt x="527" y="184"/>
                  <a:pt x="544" y="184"/>
                </a:cubicBezTo>
                <a:cubicBezTo>
                  <a:pt x="560" y="184"/>
                  <a:pt x="577" y="201"/>
                  <a:pt x="577" y="218"/>
                </a:cubicBezTo>
                <a:cubicBezTo>
                  <a:pt x="577" y="552"/>
                  <a:pt x="577" y="552"/>
                  <a:pt x="577" y="552"/>
                </a:cubicBezTo>
                <a:cubicBezTo>
                  <a:pt x="795" y="402"/>
                  <a:pt x="795" y="402"/>
                  <a:pt x="795" y="402"/>
                </a:cubicBezTo>
                <a:cubicBezTo>
                  <a:pt x="811" y="393"/>
                  <a:pt x="828" y="393"/>
                  <a:pt x="836" y="410"/>
                </a:cubicBezTo>
                <a:close/>
                <a:moveTo>
                  <a:pt x="836" y="410"/>
                </a:moveTo>
                <a:lnTo>
                  <a:pt x="836" y="410"/>
                </a:lnTo>
                <a:close/>
              </a:path>
            </a:pathLst>
          </a:custGeom>
          <a:solidFill>
            <a:schemeClr val="bg1"/>
          </a:solidFill>
          <a:ln>
            <a:noFill/>
          </a:ln>
          <a:effectLst/>
          <a:extLst/>
        </p:spPr>
        <p:txBody>
          <a:bodyPr wrap="none" lIns="91433" tIns="45716" rIns="91433" bIns="45716" anchor="ctr"/>
          <a:lstStyle/>
          <a:p>
            <a:pPr defTabSz="407669">
              <a:defRPr/>
            </a:pPr>
            <a:endParaRPr lang="en-US" sz="1613" dirty="0">
              <a:solidFill>
                <a:prstClr val="black"/>
              </a:solidFill>
              <a:cs typeface="+mn-ea"/>
              <a:sym typeface="+mn-lt"/>
            </a:endParaRPr>
          </a:p>
        </p:txBody>
      </p:sp>
      <p:sp>
        <p:nvSpPr>
          <p:cNvPr id="17" name="Freeform 260"/>
          <p:cNvSpPr>
            <a:spLocks noChangeArrowheads="1"/>
          </p:cNvSpPr>
          <p:nvPr/>
        </p:nvSpPr>
        <p:spPr bwMode="auto">
          <a:xfrm>
            <a:off x="9201986" y="1972584"/>
            <a:ext cx="788314" cy="1050951"/>
          </a:xfrm>
          <a:custGeom>
            <a:avLst/>
            <a:gdLst>
              <a:gd name="T0" fmla="*/ 594 w 595"/>
              <a:gd name="T1" fmla="*/ 242 h 795"/>
              <a:gd name="T2" fmla="*/ 577 w 595"/>
              <a:gd name="T3" fmla="*/ 259 h 795"/>
              <a:gd name="T4" fmla="*/ 218 w 595"/>
              <a:gd name="T5" fmla="*/ 409 h 795"/>
              <a:gd name="T6" fmla="*/ 209 w 595"/>
              <a:gd name="T7" fmla="*/ 409 h 795"/>
              <a:gd name="T8" fmla="*/ 201 w 595"/>
              <a:gd name="T9" fmla="*/ 401 h 795"/>
              <a:gd name="T10" fmla="*/ 193 w 595"/>
              <a:gd name="T11" fmla="*/ 384 h 795"/>
              <a:gd name="T12" fmla="*/ 193 w 595"/>
              <a:gd name="T13" fmla="*/ 117 h 795"/>
              <a:gd name="T14" fmla="*/ 201 w 595"/>
              <a:gd name="T15" fmla="*/ 100 h 795"/>
              <a:gd name="T16" fmla="*/ 218 w 595"/>
              <a:gd name="T17" fmla="*/ 100 h 795"/>
              <a:gd name="T18" fmla="*/ 577 w 595"/>
              <a:gd name="T19" fmla="*/ 217 h 795"/>
              <a:gd name="T20" fmla="*/ 594 w 595"/>
              <a:gd name="T21" fmla="*/ 242 h 795"/>
              <a:gd name="T22" fmla="*/ 251 w 595"/>
              <a:gd name="T23" fmla="*/ 719 h 795"/>
              <a:gd name="T24" fmla="*/ 126 w 595"/>
              <a:gd name="T25" fmla="*/ 794 h 795"/>
              <a:gd name="T26" fmla="*/ 0 w 595"/>
              <a:gd name="T27" fmla="*/ 719 h 795"/>
              <a:gd name="T28" fmla="*/ 92 w 595"/>
              <a:gd name="T29" fmla="*/ 652 h 795"/>
              <a:gd name="T30" fmla="*/ 92 w 595"/>
              <a:gd name="T31" fmla="*/ 92 h 795"/>
              <a:gd name="T32" fmla="*/ 101 w 595"/>
              <a:gd name="T33" fmla="*/ 83 h 795"/>
              <a:gd name="T34" fmla="*/ 75 w 595"/>
              <a:gd name="T35" fmla="*/ 42 h 795"/>
              <a:gd name="T36" fmla="*/ 126 w 595"/>
              <a:gd name="T37" fmla="*/ 0 h 795"/>
              <a:gd name="T38" fmla="*/ 142 w 595"/>
              <a:gd name="T39" fmla="*/ 0 h 795"/>
              <a:gd name="T40" fmla="*/ 193 w 595"/>
              <a:gd name="T41" fmla="*/ 42 h 795"/>
              <a:gd name="T42" fmla="*/ 159 w 595"/>
              <a:gd name="T43" fmla="*/ 92 h 795"/>
              <a:gd name="T44" fmla="*/ 159 w 595"/>
              <a:gd name="T45" fmla="*/ 652 h 795"/>
              <a:gd name="T46" fmla="*/ 251 w 595"/>
              <a:gd name="T47" fmla="*/ 719 h 795"/>
              <a:gd name="T48" fmla="*/ 226 w 595"/>
              <a:gd name="T49" fmla="*/ 719 h 795"/>
              <a:gd name="T50" fmla="*/ 159 w 595"/>
              <a:gd name="T51" fmla="*/ 677 h 795"/>
              <a:gd name="T52" fmla="*/ 159 w 595"/>
              <a:gd name="T53" fmla="*/ 719 h 795"/>
              <a:gd name="T54" fmla="*/ 126 w 595"/>
              <a:gd name="T55" fmla="*/ 752 h 795"/>
              <a:gd name="T56" fmla="*/ 92 w 595"/>
              <a:gd name="T57" fmla="*/ 719 h 795"/>
              <a:gd name="T58" fmla="*/ 92 w 595"/>
              <a:gd name="T59" fmla="*/ 677 h 795"/>
              <a:gd name="T60" fmla="*/ 25 w 595"/>
              <a:gd name="T61" fmla="*/ 719 h 795"/>
              <a:gd name="T62" fmla="*/ 126 w 595"/>
              <a:gd name="T63" fmla="*/ 777 h 795"/>
              <a:gd name="T64" fmla="*/ 226 w 595"/>
              <a:gd name="T65" fmla="*/ 719 h 795"/>
              <a:gd name="T66" fmla="*/ 226 w 595"/>
              <a:gd name="T67" fmla="*/ 719 h 795"/>
              <a:gd name="T68" fmla="*/ 226 w 595"/>
              <a:gd name="T69" fmla="*/ 719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5" h="795">
                <a:moveTo>
                  <a:pt x="594" y="242"/>
                </a:moveTo>
                <a:cubicBezTo>
                  <a:pt x="594" y="251"/>
                  <a:pt x="586" y="259"/>
                  <a:pt x="577" y="259"/>
                </a:cubicBezTo>
                <a:cubicBezTo>
                  <a:pt x="218" y="409"/>
                  <a:pt x="218" y="409"/>
                  <a:pt x="218" y="409"/>
                </a:cubicBezTo>
                <a:lnTo>
                  <a:pt x="209" y="409"/>
                </a:lnTo>
                <a:cubicBezTo>
                  <a:pt x="209" y="409"/>
                  <a:pt x="201" y="409"/>
                  <a:pt x="201" y="401"/>
                </a:cubicBezTo>
                <a:cubicBezTo>
                  <a:pt x="193" y="401"/>
                  <a:pt x="193" y="393"/>
                  <a:pt x="193" y="384"/>
                </a:cubicBezTo>
                <a:cubicBezTo>
                  <a:pt x="193" y="117"/>
                  <a:pt x="193" y="117"/>
                  <a:pt x="193" y="117"/>
                </a:cubicBezTo>
                <a:cubicBezTo>
                  <a:pt x="193" y="108"/>
                  <a:pt x="193" y="108"/>
                  <a:pt x="201" y="100"/>
                </a:cubicBezTo>
                <a:cubicBezTo>
                  <a:pt x="201" y="100"/>
                  <a:pt x="209" y="100"/>
                  <a:pt x="218" y="100"/>
                </a:cubicBezTo>
                <a:cubicBezTo>
                  <a:pt x="577" y="217"/>
                  <a:pt x="577" y="217"/>
                  <a:pt x="577" y="217"/>
                </a:cubicBezTo>
                <a:cubicBezTo>
                  <a:pt x="586" y="225"/>
                  <a:pt x="594" y="234"/>
                  <a:pt x="594" y="242"/>
                </a:cubicBezTo>
                <a:close/>
                <a:moveTo>
                  <a:pt x="251" y="719"/>
                </a:moveTo>
                <a:cubicBezTo>
                  <a:pt x="251" y="760"/>
                  <a:pt x="193" y="794"/>
                  <a:pt x="126" y="794"/>
                </a:cubicBezTo>
                <a:cubicBezTo>
                  <a:pt x="59" y="794"/>
                  <a:pt x="0" y="760"/>
                  <a:pt x="0" y="719"/>
                </a:cubicBezTo>
                <a:cubicBezTo>
                  <a:pt x="0" y="685"/>
                  <a:pt x="42" y="660"/>
                  <a:pt x="92" y="652"/>
                </a:cubicBezTo>
                <a:cubicBezTo>
                  <a:pt x="92" y="92"/>
                  <a:pt x="92" y="92"/>
                  <a:pt x="92" y="92"/>
                </a:cubicBezTo>
                <a:lnTo>
                  <a:pt x="101" y="83"/>
                </a:lnTo>
                <a:cubicBezTo>
                  <a:pt x="84" y="75"/>
                  <a:pt x="75" y="67"/>
                  <a:pt x="75" y="42"/>
                </a:cubicBezTo>
                <a:cubicBezTo>
                  <a:pt x="75" y="16"/>
                  <a:pt x="92" y="0"/>
                  <a:pt x="126" y="0"/>
                </a:cubicBezTo>
                <a:cubicBezTo>
                  <a:pt x="142" y="0"/>
                  <a:pt x="142" y="0"/>
                  <a:pt x="142" y="0"/>
                </a:cubicBezTo>
                <a:cubicBezTo>
                  <a:pt x="168" y="0"/>
                  <a:pt x="193" y="16"/>
                  <a:pt x="193" y="42"/>
                </a:cubicBezTo>
                <a:cubicBezTo>
                  <a:pt x="193" y="67"/>
                  <a:pt x="176" y="83"/>
                  <a:pt x="159" y="92"/>
                </a:cubicBezTo>
                <a:cubicBezTo>
                  <a:pt x="159" y="652"/>
                  <a:pt x="159" y="652"/>
                  <a:pt x="159" y="652"/>
                </a:cubicBezTo>
                <a:cubicBezTo>
                  <a:pt x="209" y="660"/>
                  <a:pt x="251" y="685"/>
                  <a:pt x="251" y="719"/>
                </a:cubicBezTo>
                <a:close/>
                <a:moveTo>
                  <a:pt x="226" y="719"/>
                </a:moveTo>
                <a:cubicBezTo>
                  <a:pt x="226" y="702"/>
                  <a:pt x="201" y="677"/>
                  <a:pt x="159" y="677"/>
                </a:cubicBezTo>
                <a:cubicBezTo>
                  <a:pt x="159" y="719"/>
                  <a:pt x="159" y="719"/>
                  <a:pt x="159" y="719"/>
                </a:cubicBezTo>
                <a:cubicBezTo>
                  <a:pt x="159" y="736"/>
                  <a:pt x="142" y="752"/>
                  <a:pt x="126" y="752"/>
                </a:cubicBezTo>
                <a:cubicBezTo>
                  <a:pt x="109" y="752"/>
                  <a:pt x="92" y="736"/>
                  <a:pt x="92" y="719"/>
                </a:cubicBezTo>
                <a:cubicBezTo>
                  <a:pt x="92" y="677"/>
                  <a:pt x="92" y="677"/>
                  <a:pt x="92" y="677"/>
                </a:cubicBezTo>
                <a:cubicBezTo>
                  <a:pt x="59" y="677"/>
                  <a:pt x="25" y="702"/>
                  <a:pt x="25" y="719"/>
                </a:cubicBezTo>
                <a:cubicBezTo>
                  <a:pt x="25" y="752"/>
                  <a:pt x="75" y="777"/>
                  <a:pt x="126" y="777"/>
                </a:cubicBezTo>
                <a:cubicBezTo>
                  <a:pt x="184" y="777"/>
                  <a:pt x="226" y="752"/>
                  <a:pt x="226" y="719"/>
                </a:cubicBezTo>
                <a:close/>
                <a:moveTo>
                  <a:pt x="226" y="719"/>
                </a:moveTo>
                <a:lnTo>
                  <a:pt x="226" y="719"/>
                </a:lnTo>
                <a:close/>
              </a:path>
            </a:pathLst>
          </a:custGeom>
          <a:solidFill>
            <a:schemeClr val="bg1"/>
          </a:solidFill>
          <a:ln>
            <a:noFill/>
          </a:ln>
          <a:effectLst/>
          <a:extLst/>
        </p:spPr>
        <p:txBody>
          <a:bodyPr wrap="none" lIns="91433" tIns="45716" rIns="91433" bIns="45716" anchor="ctr"/>
          <a:lstStyle/>
          <a:p>
            <a:pPr defTabSz="407669">
              <a:defRPr/>
            </a:pPr>
            <a:endParaRPr lang="en-US" sz="1613" dirty="0">
              <a:solidFill>
                <a:prstClr val="black"/>
              </a:solidFill>
              <a:cs typeface="+mn-ea"/>
              <a:sym typeface="+mn-lt"/>
            </a:endParaRPr>
          </a:p>
        </p:txBody>
      </p:sp>
      <p:cxnSp>
        <p:nvCxnSpPr>
          <p:cNvPr id="18" name="Straight Connector 8"/>
          <p:cNvCxnSpPr/>
          <p:nvPr/>
        </p:nvCxnSpPr>
        <p:spPr>
          <a:xfrm>
            <a:off x="2748702" y="3342459"/>
            <a:ext cx="0" cy="791168"/>
          </a:xfrm>
          <a:prstGeom prst="line">
            <a:avLst/>
          </a:prstGeom>
          <a:ln w="12700" cmpd="sng">
            <a:solidFill>
              <a:srgbClr val="ADBACA"/>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9" name="Straight Connector 90"/>
          <p:cNvCxnSpPr/>
          <p:nvPr/>
        </p:nvCxnSpPr>
        <p:spPr>
          <a:xfrm>
            <a:off x="4407631" y="3028511"/>
            <a:ext cx="0" cy="460977"/>
          </a:xfrm>
          <a:prstGeom prst="line">
            <a:avLst/>
          </a:prstGeom>
          <a:ln w="12700" cmpd="sng">
            <a:solidFill>
              <a:srgbClr val="ADBACA"/>
            </a:solidFill>
            <a:tailEnd type="oval"/>
          </a:ln>
          <a:effectLst/>
        </p:spPr>
        <p:style>
          <a:lnRef idx="2">
            <a:schemeClr val="accent1"/>
          </a:lnRef>
          <a:fillRef idx="0">
            <a:schemeClr val="accent1"/>
          </a:fillRef>
          <a:effectRef idx="1">
            <a:schemeClr val="accent1"/>
          </a:effectRef>
          <a:fontRef idx="minor">
            <a:schemeClr val="tx1"/>
          </a:fontRef>
        </p:style>
      </p:cxnSp>
      <p:cxnSp>
        <p:nvCxnSpPr>
          <p:cNvPr id="20" name="Straight Connector 94"/>
          <p:cNvCxnSpPr/>
          <p:nvPr/>
        </p:nvCxnSpPr>
        <p:spPr>
          <a:xfrm>
            <a:off x="6130315" y="3342460"/>
            <a:ext cx="0" cy="791168"/>
          </a:xfrm>
          <a:prstGeom prst="line">
            <a:avLst/>
          </a:prstGeom>
          <a:ln w="12700" cmpd="sng">
            <a:solidFill>
              <a:srgbClr val="ADBACA"/>
            </a:solidFill>
            <a:tailEnd type="oval"/>
          </a:ln>
          <a:effectLst/>
        </p:spPr>
        <p:style>
          <a:lnRef idx="2">
            <a:schemeClr val="accent1"/>
          </a:lnRef>
          <a:fillRef idx="0">
            <a:schemeClr val="accent1"/>
          </a:fillRef>
          <a:effectRef idx="1">
            <a:schemeClr val="accent1"/>
          </a:effectRef>
          <a:fontRef idx="minor">
            <a:schemeClr val="tx1"/>
          </a:fontRef>
        </p:style>
      </p:cxnSp>
      <p:cxnSp>
        <p:nvCxnSpPr>
          <p:cNvPr id="21" name="Straight Connector 98"/>
          <p:cNvCxnSpPr/>
          <p:nvPr/>
        </p:nvCxnSpPr>
        <p:spPr>
          <a:xfrm>
            <a:off x="7809304" y="3028511"/>
            <a:ext cx="0" cy="460977"/>
          </a:xfrm>
          <a:prstGeom prst="line">
            <a:avLst/>
          </a:prstGeom>
          <a:ln w="12700" cmpd="sng">
            <a:solidFill>
              <a:srgbClr val="ADBACA"/>
            </a:solidFill>
            <a:tailEnd type="oval"/>
          </a:ln>
          <a:effectLst/>
        </p:spPr>
        <p:style>
          <a:lnRef idx="2">
            <a:schemeClr val="accent1"/>
          </a:lnRef>
          <a:fillRef idx="0">
            <a:schemeClr val="accent1"/>
          </a:fillRef>
          <a:effectRef idx="1">
            <a:schemeClr val="accent1"/>
          </a:effectRef>
          <a:fontRef idx="minor">
            <a:schemeClr val="tx1"/>
          </a:fontRef>
        </p:style>
      </p:cxnSp>
      <p:cxnSp>
        <p:nvCxnSpPr>
          <p:cNvPr id="22" name="Straight Connector 102"/>
          <p:cNvCxnSpPr/>
          <p:nvPr/>
        </p:nvCxnSpPr>
        <p:spPr>
          <a:xfrm>
            <a:off x="9470806" y="3342459"/>
            <a:ext cx="0" cy="791168"/>
          </a:xfrm>
          <a:prstGeom prst="line">
            <a:avLst/>
          </a:prstGeom>
          <a:ln w="12700" cmpd="sng">
            <a:solidFill>
              <a:srgbClr val="ADBACA"/>
            </a:solidFill>
            <a:tailEnd type="oval"/>
          </a:ln>
          <a:effectLst/>
        </p:spPr>
        <p:style>
          <a:lnRef idx="2">
            <a:schemeClr val="accent1"/>
          </a:lnRef>
          <a:fillRef idx="0">
            <a:schemeClr val="accent1"/>
          </a:fillRef>
          <a:effectRef idx="1">
            <a:schemeClr val="accent1"/>
          </a:effectRef>
          <a:fontRef idx="minor">
            <a:schemeClr val="tx1"/>
          </a:fontRef>
        </p:style>
      </p:cxnSp>
      <p:sp>
        <p:nvSpPr>
          <p:cNvPr id="23" name="Freeform 418"/>
          <p:cNvSpPr>
            <a:spLocks noChangeArrowheads="1"/>
          </p:cNvSpPr>
          <p:nvPr/>
        </p:nvSpPr>
        <p:spPr bwMode="auto">
          <a:xfrm>
            <a:off x="7794943" y="2280732"/>
            <a:ext cx="213253" cy="209611"/>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 name="T46" fmla="*/ 301 w 520"/>
              <a:gd name="T47" fmla="*/ 75 h 511"/>
              <a:gd name="T48" fmla="*/ 301 w 520"/>
              <a:gd name="T49"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close/>
                <a:moveTo>
                  <a:pt x="301" y="75"/>
                </a:moveTo>
                <a:lnTo>
                  <a:pt x="301" y="75"/>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669">
              <a:defRPr/>
            </a:pPr>
            <a:endParaRPr lang="en-US" sz="1613" dirty="0">
              <a:solidFill>
                <a:prstClr val="black"/>
              </a:solidFill>
              <a:cs typeface="+mn-ea"/>
              <a:sym typeface="+mn-lt"/>
            </a:endParaRPr>
          </a:p>
        </p:txBody>
      </p:sp>
      <p:sp>
        <p:nvSpPr>
          <p:cNvPr id="24" name="Freeform 419"/>
          <p:cNvSpPr>
            <a:spLocks noChangeArrowheads="1"/>
          </p:cNvSpPr>
          <p:nvPr/>
        </p:nvSpPr>
        <p:spPr bwMode="auto">
          <a:xfrm>
            <a:off x="7794943" y="2280732"/>
            <a:ext cx="213253" cy="209611"/>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path>
            </a:pathLst>
          </a:custGeom>
          <a:solidFill>
            <a:schemeClr val="bg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669">
              <a:defRPr/>
            </a:pPr>
            <a:endParaRPr lang="en-US" sz="1613" dirty="0">
              <a:solidFill>
                <a:prstClr val="black"/>
              </a:solidFill>
              <a:cs typeface="+mn-ea"/>
              <a:sym typeface="+mn-lt"/>
            </a:endParaRPr>
          </a:p>
        </p:txBody>
      </p:sp>
      <p:sp>
        <p:nvSpPr>
          <p:cNvPr id="25" name="Freeform 420"/>
          <p:cNvSpPr>
            <a:spLocks noChangeArrowheads="1"/>
          </p:cNvSpPr>
          <p:nvPr/>
        </p:nvSpPr>
        <p:spPr bwMode="auto">
          <a:xfrm>
            <a:off x="7917835" y="2311451"/>
            <a:ext cx="1808" cy="180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chemeClr val="bg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669">
              <a:defRPr/>
            </a:pPr>
            <a:endParaRPr lang="en-US" sz="1613" dirty="0">
              <a:solidFill>
                <a:prstClr val="black"/>
              </a:solidFill>
              <a:cs typeface="+mn-ea"/>
              <a:sym typeface="+mn-lt"/>
            </a:endParaRPr>
          </a:p>
        </p:txBody>
      </p:sp>
      <p:sp>
        <p:nvSpPr>
          <p:cNvPr id="26" name="Freeform 421"/>
          <p:cNvSpPr>
            <a:spLocks noChangeArrowheads="1"/>
          </p:cNvSpPr>
          <p:nvPr/>
        </p:nvSpPr>
        <p:spPr bwMode="auto">
          <a:xfrm>
            <a:off x="7558197" y="2488535"/>
            <a:ext cx="233132" cy="233102"/>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 name="T54" fmla="*/ 451 w 569"/>
              <a:gd name="T55" fmla="*/ 158 h 569"/>
              <a:gd name="T56" fmla="*/ 451 w 569"/>
              <a:gd name="T57"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close/>
                <a:moveTo>
                  <a:pt x="451" y="158"/>
                </a:moveTo>
                <a:lnTo>
                  <a:pt x="451" y="158"/>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669">
              <a:defRPr/>
            </a:pPr>
            <a:endParaRPr lang="en-US" sz="1613" dirty="0">
              <a:solidFill>
                <a:prstClr val="black"/>
              </a:solidFill>
              <a:cs typeface="+mn-ea"/>
              <a:sym typeface="+mn-lt"/>
            </a:endParaRPr>
          </a:p>
        </p:txBody>
      </p:sp>
      <p:sp>
        <p:nvSpPr>
          <p:cNvPr id="27" name="Freeform 422"/>
          <p:cNvSpPr>
            <a:spLocks noChangeArrowheads="1"/>
          </p:cNvSpPr>
          <p:nvPr/>
        </p:nvSpPr>
        <p:spPr bwMode="auto">
          <a:xfrm>
            <a:off x="7558197" y="2488535"/>
            <a:ext cx="233132" cy="233102"/>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path>
            </a:pathLst>
          </a:custGeom>
          <a:solidFill>
            <a:schemeClr val="bg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669">
              <a:defRPr/>
            </a:pPr>
            <a:endParaRPr lang="en-US" sz="1613" dirty="0">
              <a:solidFill>
                <a:prstClr val="black"/>
              </a:solidFill>
              <a:cs typeface="+mn-ea"/>
              <a:sym typeface="+mn-lt"/>
            </a:endParaRPr>
          </a:p>
        </p:txBody>
      </p:sp>
      <p:sp>
        <p:nvSpPr>
          <p:cNvPr id="28" name="Freeform 423"/>
          <p:cNvSpPr>
            <a:spLocks noChangeArrowheads="1"/>
          </p:cNvSpPr>
          <p:nvPr/>
        </p:nvSpPr>
        <p:spPr bwMode="auto">
          <a:xfrm>
            <a:off x="7744341" y="2553588"/>
            <a:ext cx="1808" cy="180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chemeClr val="bg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669">
              <a:defRPr/>
            </a:pPr>
            <a:endParaRPr lang="en-US" sz="1613" dirty="0">
              <a:solidFill>
                <a:prstClr val="black"/>
              </a:solidFill>
              <a:cs typeface="+mn-ea"/>
              <a:sym typeface="+mn-lt"/>
            </a:endParaRPr>
          </a:p>
        </p:txBody>
      </p:sp>
      <p:sp>
        <p:nvSpPr>
          <p:cNvPr id="29" name="Freeform 424"/>
          <p:cNvSpPr>
            <a:spLocks noChangeArrowheads="1"/>
          </p:cNvSpPr>
          <p:nvPr/>
        </p:nvSpPr>
        <p:spPr bwMode="auto">
          <a:xfrm>
            <a:off x="7610606" y="2307836"/>
            <a:ext cx="356025" cy="363206"/>
          </a:xfrm>
          <a:custGeom>
            <a:avLst/>
            <a:gdLst>
              <a:gd name="T0" fmla="*/ 318 w 870"/>
              <a:gd name="T1" fmla="*/ 142 h 887"/>
              <a:gd name="T2" fmla="*/ 167 w 870"/>
              <a:gd name="T3" fmla="*/ 0 h 887"/>
              <a:gd name="T4" fmla="*/ 0 w 870"/>
              <a:gd name="T5" fmla="*/ 167 h 887"/>
              <a:gd name="T6" fmla="*/ 142 w 870"/>
              <a:gd name="T7" fmla="*/ 317 h 887"/>
              <a:gd name="T8" fmla="*/ 594 w 870"/>
              <a:gd name="T9" fmla="*/ 760 h 887"/>
              <a:gd name="T10" fmla="*/ 869 w 870"/>
              <a:gd name="T11" fmla="*/ 886 h 887"/>
              <a:gd name="T12" fmla="*/ 769 w 870"/>
              <a:gd name="T13" fmla="*/ 601 h 887"/>
              <a:gd name="T14" fmla="*/ 318 w 870"/>
              <a:gd name="T15" fmla="*/ 142 h 887"/>
              <a:gd name="T16" fmla="*/ 117 w 870"/>
              <a:gd name="T17" fmla="*/ 225 h 887"/>
              <a:gd name="T18" fmla="*/ 58 w 870"/>
              <a:gd name="T19" fmla="*/ 167 h 887"/>
              <a:gd name="T20" fmla="*/ 167 w 870"/>
              <a:gd name="T21" fmla="*/ 58 h 887"/>
              <a:gd name="T22" fmla="*/ 226 w 870"/>
              <a:gd name="T23" fmla="*/ 116 h 887"/>
              <a:gd name="T24" fmla="*/ 117 w 870"/>
              <a:gd name="T25" fmla="*/ 225 h 887"/>
              <a:gd name="T26" fmla="*/ 769 w 870"/>
              <a:gd name="T27" fmla="*/ 819 h 887"/>
              <a:gd name="T28" fmla="*/ 610 w 870"/>
              <a:gd name="T29" fmla="*/ 744 h 887"/>
              <a:gd name="T30" fmla="*/ 594 w 870"/>
              <a:gd name="T31" fmla="*/ 727 h 887"/>
              <a:gd name="T32" fmla="*/ 677 w 870"/>
              <a:gd name="T33" fmla="*/ 735 h 887"/>
              <a:gd name="T34" fmla="*/ 669 w 870"/>
              <a:gd name="T35" fmla="*/ 668 h 887"/>
              <a:gd name="T36" fmla="*/ 736 w 870"/>
              <a:gd name="T37" fmla="*/ 677 h 887"/>
              <a:gd name="T38" fmla="*/ 736 w 870"/>
              <a:gd name="T39" fmla="*/ 593 h 887"/>
              <a:gd name="T40" fmla="*/ 752 w 870"/>
              <a:gd name="T41" fmla="*/ 610 h 887"/>
              <a:gd name="T42" fmla="*/ 811 w 870"/>
              <a:gd name="T43" fmla="*/ 769 h 887"/>
              <a:gd name="T44" fmla="*/ 769 w 870"/>
              <a:gd name="T45" fmla="*/ 819 h 887"/>
              <a:gd name="T46" fmla="*/ 769 w 870"/>
              <a:gd name="T47" fmla="*/ 819 h 887"/>
              <a:gd name="T48" fmla="*/ 769 w 870"/>
              <a:gd name="T49" fmla="*/ 819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0" h="887">
                <a:moveTo>
                  <a:pt x="318" y="142"/>
                </a:moveTo>
                <a:lnTo>
                  <a:pt x="167" y="0"/>
                </a:lnTo>
                <a:lnTo>
                  <a:pt x="0" y="167"/>
                </a:lnTo>
                <a:lnTo>
                  <a:pt x="142" y="317"/>
                </a:lnTo>
                <a:lnTo>
                  <a:pt x="594" y="760"/>
                </a:lnTo>
                <a:lnTo>
                  <a:pt x="869" y="886"/>
                </a:lnTo>
                <a:lnTo>
                  <a:pt x="769" y="601"/>
                </a:lnTo>
                <a:lnTo>
                  <a:pt x="318" y="142"/>
                </a:lnTo>
                <a:close/>
                <a:moveTo>
                  <a:pt x="117" y="225"/>
                </a:moveTo>
                <a:lnTo>
                  <a:pt x="58" y="167"/>
                </a:lnTo>
                <a:lnTo>
                  <a:pt x="167" y="58"/>
                </a:lnTo>
                <a:lnTo>
                  <a:pt x="226" y="116"/>
                </a:lnTo>
                <a:lnTo>
                  <a:pt x="117" y="225"/>
                </a:lnTo>
                <a:close/>
                <a:moveTo>
                  <a:pt x="769" y="819"/>
                </a:moveTo>
                <a:lnTo>
                  <a:pt x="610" y="744"/>
                </a:lnTo>
                <a:lnTo>
                  <a:pt x="594" y="727"/>
                </a:lnTo>
                <a:lnTo>
                  <a:pt x="677" y="735"/>
                </a:lnTo>
                <a:lnTo>
                  <a:pt x="669" y="668"/>
                </a:lnTo>
                <a:lnTo>
                  <a:pt x="736" y="677"/>
                </a:lnTo>
                <a:lnTo>
                  <a:pt x="736" y="593"/>
                </a:lnTo>
                <a:lnTo>
                  <a:pt x="752" y="610"/>
                </a:lnTo>
                <a:lnTo>
                  <a:pt x="811" y="769"/>
                </a:lnTo>
                <a:lnTo>
                  <a:pt x="769" y="819"/>
                </a:lnTo>
                <a:close/>
                <a:moveTo>
                  <a:pt x="769" y="819"/>
                </a:moveTo>
                <a:lnTo>
                  <a:pt x="769" y="819"/>
                </a:ln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669">
              <a:defRPr/>
            </a:pPr>
            <a:endParaRPr lang="en-US" sz="1613" dirty="0">
              <a:solidFill>
                <a:prstClr val="black"/>
              </a:solidFill>
              <a:cs typeface="+mn-ea"/>
              <a:sym typeface="+mn-lt"/>
            </a:endParaRPr>
          </a:p>
        </p:txBody>
      </p:sp>
      <p:sp>
        <p:nvSpPr>
          <p:cNvPr id="30" name="Freeform 425"/>
          <p:cNvSpPr>
            <a:spLocks noChangeArrowheads="1"/>
          </p:cNvSpPr>
          <p:nvPr/>
        </p:nvSpPr>
        <p:spPr bwMode="auto">
          <a:xfrm>
            <a:off x="7610606" y="2307836"/>
            <a:ext cx="356025" cy="363206"/>
          </a:xfrm>
          <a:custGeom>
            <a:avLst/>
            <a:gdLst>
              <a:gd name="T0" fmla="*/ 318 w 870"/>
              <a:gd name="T1" fmla="*/ 142 h 887"/>
              <a:gd name="T2" fmla="*/ 318 w 870"/>
              <a:gd name="T3" fmla="*/ 142 h 887"/>
              <a:gd name="T4" fmla="*/ 167 w 870"/>
              <a:gd name="T5" fmla="*/ 0 h 887"/>
              <a:gd name="T6" fmla="*/ 0 w 870"/>
              <a:gd name="T7" fmla="*/ 167 h 887"/>
              <a:gd name="T8" fmla="*/ 142 w 870"/>
              <a:gd name="T9" fmla="*/ 317 h 887"/>
              <a:gd name="T10" fmla="*/ 142 w 870"/>
              <a:gd name="T11" fmla="*/ 317 h 887"/>
              <a:gd name="T12" fmla="*/ 594 w 870"/>
              <a:gd name="T13" fmla="*/ 760 h 887"/>
              <a:gd name="T14" fmla="*/ 869 w 870"/>
              <a:gd name="T15" fmla="*/ 886 h 887"/>
              <a:gd name="T16" fmla="*/ 769 w 870"/>
              <a:gd name="T17" fmla="*/ 601 h 887"/>
              <a:gd name="T18" fmla="*/ 318 w 870"/>
              <a:gd name="T19" fmla="*/ 142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0" h="887">
                <a:moveTo>
                  <a:pt x="318" y="142"/>
                </a:moveTo>
                <a:lnTo>
                  <a:pt x="318" y="142"/>
                </a:lnTo>
                <a:lnTo>
                  <a:pt x="167" y="0"/>
                </a:lnTo>
                <a:lnTo>
                  <a:pt x="0" y="167"/>
                </a:lnTo>
                <a:lnTo>
                  <a:pt x="142" y="317"/>
                </a:lnTo>
                <a:lnTo>
                  <a:pt x="142" y="317"/>
                </a:lnTo>
                <a:lnTo>
                  <a:pt x="594" y="760"/>
                </a:lnTo>
                <a:lnTo>
                  <a:pt x="869" y="886"/>
                </a:lnTo>
                <a:lnTo>
                  <a:pt x="769" y="601"/>
                </a:lnTo>
                <a:lnTo>
                  <a:pt x="318" y="142"/>
                </a:lnTo>
              </a:path>
            </a:pathLst>
          </a:custGeom>
          <a:solidFill>
            <a:schemeClr val="bg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669">
              <a:defRPr/>
            </a:pPr>
            <a:endParaRPr lang="en-US" sz="1613" dirty="0">
              <a:solidFill>
                <a:prstClr val="black"/>
              </a:solidFill>
              <a:cs typeface="+mn-ea"/>
              <a:sym typeface="+mn-lt"/>
            </a:endParaRPr>
          </a:p>
        </p:txBody>
      </p:sp>
      <p:sp>
        <p:nvSpPr>
          <p:cNvPr id="31" name="Freeform 426"/>
          <p:cNvSpPr>
            <a:spLocks noChangeArrowheads="1"/>
          </p:cNvSpPr>
          <p:nvPr/>
        </p:nvSpPr>
        <p:spPr bwMode="auto">
          <a:xfrm>
            <a:off x="7634100" y="2331329"/>
            <a:ext cx="68675" cy="68666"/>
          </a:xfrm>
          <a:custGeom>
            <a:avLst/>
            <a:gdLst>
              <a:gd name="T0" fmla="*/ 59 w 169"/>
              <a:gd name="T1" fmla="*/ 167 h 168"/>
              <a:gd name="T2" fmla="*/ 0 w 169"/>
              <a:gd name="T3" fmla="*/ 109 h 168"/>
              <a:gd name="T4" fmla="*/ 109 w 169"/>
              <a:gd name="T5" fmla="*/ 0 h 168"/>
              <a:gd name="T6" fmla="*/ 168 w 169"/>
              <a:gd name="T7" fmla="*/ 58 h 168"/>
              <a:gd name="T8" fmla="*/ 59 w 169"/>
              <a:gd name="T9" fmla="*/ 167 h 168"/>
            </a:gdLst>
            <a:ahLst/>
            <a:cxnLst>
              <a:cxn ang="0">
                <a:pos x="T0" y="T1"/>
              </a:cxn>
              <a:cxn ang="0">
                <a:pos x="T2" y="T3"/>
              </a:cxn>
              <a:cxn ang="0">
                <a:pos x="T4" y="T5"/>
              </a:cxn>
              <a:cxn ang="0">
                <a:pos x="T6" y="T7"/>
              </a:cxn>
              <a:cxn ang="0">
                <a:pos x="T8" y="T9"/>
              </a:cxn>
            </a:cxnLst>
            <a:rect l="0" t="0" r="r" b="b"/>
            <a:pathLst>
              <a:path w="169" h="168">
                <a:moveTo>
                  <a:pt x="59" y="167"/>
                </a:moveTo>
                <a:lnTo>
                  <a:pt x="0" y="109"/>
                </a:lnTo>
                <a:lnTo>
                  <a:pt x="109" y="0"/>
                </a:lnTo>
                <a:lnTo>
                  <a:pt x="168" y="58"/>
                </a:lnTo>
                <a:lnTo>
                  <a:pt x="59" y="167"/>
                </a:lnTo>
              </a:path>
            </a:pathLst>
          </a:custGeom>
          <a:solidFill>
            <a:schemeClr val="bg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669">
              <a:defRPr/>
            </a:pPr>
            <a:endParaRPr lang="en-US" sz="1613" dirty="0">
              <a:solidFill>
                <a:prstClr val="black"/>
              </a:solidFill>
              <a:cs typeface="+mn-ea"/>
              <a:sym typeface="+mn-lt"/>
            </a:endParaRPr>
          </a:p>
        </p:txBody>
      </p:sp>
      <p:sp>
        <p:nvSpPr>
          <p:cNvPr id="32" name="Freeform 427"/>
          <p:cNvSpPr>
            <a:spLocks noChangeArrowheads="1"/>
          </p:cNvSpPr>
          <p:nvPr/>
        </p:nvSpPr>
        <p:spPr bwMode="auto">
          <a:xfrm>
            <a:off x="7854582" y="2549973"/>
            <a:ext cx="88554" cy="92158"/>
          </a:xfrm>
          <a:custGeom>
            <a:avLst/>
            <a:gdLst>
              <a:gd name="T0" fmla="*/ 175 w 218"/>
              <a:gd name="T1" fmla="*/ 226 h 227"/>
              <a:gd name="T2" fmla="*/ 16 w 218"/>
              <a:gd name="T3" fmla="*/ 151 h 227"/>
              <a:gd name="T4" fmla="*/ 0 w 218"/>
              <a:gd name="T5" fmla="*/ 134 h 227"/>
              <a:gd name="T6" fmla="*/ 83 w 218"/>
              <a:gd name="T7" fmla="*/ 142 h 227"/>
              <a:gd name="T8" fmla="*/ 75 w 218"/>
              <a:gd name="T9" fmla="*/ 75 h 227"/>
              <a:gd name="T10" fmla="*/ 142 w 218"/>
              <a:gd name="T11" fmla="*/ 84 h 227"/>
              <a:gd name="T12" fmla="*/ 142 w 218"/>
              <a:gd name="T13" fmla="*/ 0 h 227"/>
              <a:gd name="T14" fmla="*/ 158 w 218"/>
              <a:gd name="T15" fmla="*/ 17 h 227"/>
              <a:gd name="T16" fmla="*/ 217 w 218"/>
              <a:gd name="T17" fmla="*/ 176 h 227"/>
              <a:gd name="T18" fmla="*/ 175 w 218"/>
              <a:gd name="T19" fmla="*/ 22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27">
                <a:moveTo>
                  <a:pt x="175" y="226"/>
                </a:moveTo>
                <a:lnTo>
                  <a:pt x="16" y="151"/>
                </a:lnTo>
                <a:lnTo>
                  <a:pt x="0" y="134"/>
                </a:lnTo>
                <a:lnTo>
                  <a:pt x="83" y="142"/>
                </a:lnTo>
                <a:lnTo>
                  <a:pt x="75" y="75"/>
                </a:lnTo>
                <a:lnTo>
                  <a:pt x="142" y="84"/>
                </a:lnTo>
                <a:lnTo>
                  <a:pt x="142" y="0"/>
                </a:lnTo>
                <a:lnTo>
                  <a:pt x="158" y="17"/>
                </a:lnTo>
                <a:lnTo>
                  <a:pt x="217" y="176"/>
                </a:lnTo>
                <a:lnTo>
                  <a:pt x="175" y="226"/>
                </a:lnTo>
              </a:path>
            </a:pathLst>
          </a:custGeom>
          <a:solidFill>
            <a:schemeClr val="bg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669">
              <a:defRPr/>
            </a:pPr>
            <a:endParaRPr lang="en-US" sz="1613" dirty="0">
              <a:solidFill>
                <a:prstClr val="black"/>
              </a:solidFill>
              <a:cs typeface="+mn-ea"/>
              <a:sym typeface="+mn-lt"/>
            </a:endParaRPr>
          </a:p>
        </p:txBody>
      </p:sp>
      <p:sp>
        <p:nvSpPr>
          <p:cNvPr id="33" name="Freeform 428"/>
          <p:cNvSpPr>
            <a:spLocks noChangeArrowheads="1"/>
          </p:cNvSpPr>
          <p:nvPr/>
        </p:nvSpPr>
        <p:spPr bwMode="auto">
          <a:xfrm>
            <a:off x="7925064" y="2643938"/>
            <a:ext cx="1808" cy="180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chemeClr val="bg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407669">
              <a:defRPr/>
            </a:pPr>
            <a:endParaRPr lang="en-US" sz="1613" dirty="0">
              <a:solidFill>
                <a:prstClr val="black"/>
              </a:solidFill>
              <a:cs typeface="+mn-ea"/>
              <a:sym typeface="+mn-lt"/>
            </a:endParaRPr>
          </a:p>
        </p:txBody>
      </p:sp>
      <p:sp>
        <p:nvSpPr>
          <p:cNvPr id="34" name="TextBox 13"/>
          <p:cNvSpPr txBox="1"/>
          <p:nvPr/>
        </p:nvSpPr>
        <p:spPr>
          <a:xfrm>
            <a:off x="1730997" y="4393574"/>
            <a:ext cx="1996273" cy="246221"/>
          </a:xfrm>
          <a:prstGeom prst="rect">
            <a:avLst/>
          </a:prstGeom>
          <a:noFill/>
        </p:spPr>
        <p:txBody>
          <a:bodyPr wrap="square" lIns="0" tIns="0" rIns="0" bIns="0" rtlCol="0" anchor="t" anchorCtr="0">
            <a:spAutoFit/>
          </a:bodyPr>
          <a:lstStyle/>
          <a:p>
            <a:pPr algn="ctr" defTabSz="912613">
              <a:spcBef>
                <a:spcPct val="20000"/>
              </a:spcBef>
              <a:defRPr/>
            </a:pPr>
            <a:r>
              <a:rPr lang="zh-CN" altLang="en-US" sz="1600" b="1" dirty="0">
                <a:solidFill>
                  <a:schemeClr val="tx1">
                    <a:lumMod val="75000"/>
                    <a:lumOff val="25000"/>
                  </a:schemeClr>
                </a:solidFill>
                <a:cs typeface="+mn-ea"/>
                <a:sym typeface="+mn-lt"/>
              </a:rPr>
              <a:t>关键词</a:t>
            </a:r>
            <a:endParaRPr lang="en-US" sz="1600" b="1" dirty="0">
              <a:solidFill>
                <a:schemeClr val="tx1">
                  <a:lumMod val="75000"/>
                  <a:lumOff val="25000"/>
                </a:schemeClr>
              </a:solidFill>
              <a:cs typeface="+mn-ea"/>
              <a:sym typeface="+mn-lt"/>
            </a:endParaRPr>
          </a:p>
        </p:txBody>
      </p:sp>
      <p:sp>
        <p:nvSpPr>
          <p:cNvPr id="35" name="TextBox 13"/>
          <p:cNvSpPr txBox="1"/>
          <p:nvPr/>
        </p:nvSpPr>
        <p:spPr>
          <a:xfrm>
            <a:off x="3420811" y="3738042"/>
            <a:ext cx="1996273" cy="246221"/>
          </a:xfrm>
          <a:prstGeom prst="rect">
            <a:avLst/>
          </a:prstGeom>
          <a:noFill/>
        </p:spPr>
        <p:txBody>
          <a:bodyPr wrap="square" lIns="0" tIns="0" rIns="0" bIns="0" rtlCol="0" anchor="t" anchorCtr="0">
            <a:spAutoFit/>
          </a:bodyPr>
          <a:lstStyle/>
          <a:p>
            <a:pPr algn="ctr" defTabSz="912613">
              <a:spcBef>
                <a:spcPct val="20000"/>
              </a:spcBef>
              <a:defRPr/>
            </a:pPr>
            <a:r>
              <a:rPr lang="zh-CN" altLang="en-US" sz="1600" b="1" dirty="0">
                <a:solidFill>
                  <a:schemeClr val="tx1">
                    <a:lumMod val="75000"/>
                    <a:lumOff val="25000"/>
                  </a:schemeClr>
                </a:solidFill>
                <a:cs typeface="+mn-ea"/>
                <a:sym typeface="+mn-lt"/>
              </a:rPr>
              <a:t>关键词</a:t>
            </a:r>
            <a:endParaRPr lang="en-US" sz="1600" b="1" dirty="0">
              <a:solidFill>
                <a:schemeClr val="tx1">
                  <a:lumMod val="75000"/>
                  <a:lumOff val="25000"/>
                </a:schemeClr>
              </a:solidFill>
              <a:cs typeface="+mn-ea"/>
              <a:sym typeface="+mn-lt"/>
            </a:endParaRPr>
          </a:p>
        </p:txBody>
      </p:sp>
      <p:sp>
        <p:nvSpPr>
          <p:cNvPr id="36" name="TextBox 13"/>
          <p:cNvSpPr txBox="1"/>
          <p:nvPr/>
        </p:nvSpPr>
        <p:spPr>
          <a:xfrm>
            <a:off x="6793099" y="3738042"/>
            <a:ext cx="1996273" cy="246221"/>
          </a:xfrm>
          <a:prstGeom prst="rect">
            <a:avLst/>
          </a:prstGeom>
          <a:noFill/>
        </p:spPr>
        <p:txBody>
          <a:bodyPr wrap="square" lIns="0" tIns="0" rIns="0" bIns="0" rtlCol="0" anchor="t" anchorCtr="0">
            <a:spAutoFit/>
          </a:bodyPr>
          <a:lstStyle/>
          <a:p>
            <a:pPr algn="ctr" defTabSz="912613">
              <a:spcBef>
                <a:spcPct val="20000"/>
              </a:spcBef>
              <a:defRPr/>
            </a:pPr>
            <a:r>
              <a:rPr lang="zh-CN" altLang="en-US" sz="1600" b="1" dirty="0">
                <a:solidFill>
                  <a:schemeClr val="tx1">
                    <a:lumMod val="75000"/>
                    <a:lumOff val="25000"/>
                  </a:schemeClr>
                </a:solidFill>
                <a:cs typeface="+mn-ea"/>
                <a:sym typeface="+mn-lt"/>
              </a:rPr>
              <a:t>关键词</a:t>
            </a:r>
            <a:endParaRPr lang="en-US" sz="1600" b="1" dirty="0">
              <a:solidFill>
                <a:schemeClr val="tx1">
                  <a:lumMod val="75000"/>
                  <a:lumOff val="25000"/>
                </a:schemeClr>
              </a:solidFill>
              <a:cs typeface="+mn-ea"/>
              <a:sym typeface="+mn-lt"/>
            </a:endParaRPr>
          </a:p>
        </p:txBody>
      </p:sp>
      <p:sp>
        <p:nvSpPr>
          <p:cNvPr id="37" name="TextBox 13"/>
          <p:cNvSpPr txBox="1"/>
          <p:nvPr/>
        </p:nvSpPr>
        <p:spPr>
          <a:xfrm>
            <a:off x="5114129" y="4393574"/>
            <a:ext cx="1996273" cy="246221"/>
          </a:xfrm>
          <a:prstGeom prst="rect">
            <a:avLst/>
          </a:prstGeom>
          <a:noFill/>
        </p:spPr>
        <p:txBody>
          <a:bodyPr wrap="square" lIns="0" tIns="0" rIns="0" bIns="0" rtlCol="0" anchor="t" anchorCtr="0">
            <a:spAutoFit/>
          </a:bodyPr>
          <a:lstStyle/>
          <a:p>
            <a:pPr algn="ctr" defTabSz="912613">
              <a:spcBef>
                <a:spcPct val="20000"/>
              </a:spcBef>
              <a:defRPr/>
            </a:pPr>
            <a:r>
              <a:rPr lang="zh-CN" altLang="en-US" sz="1600" b="1" dirty="0">
                <a:solidFill>
                  <a:schemeClr val="tx1">
                    <a:lumMod val="75000"/>
                    <a:lumOff val="25000"/>
                  </a:schemeClr>
                </a:solidFill>
                <a:cs typeface="+mn-ea"/>
                <a:sym typeface="+mn-lt"/>
              </a:rPr>
              <a:t>关键词</a:t>
            </a:r>
            <a:endParaRPr lang="en-US" sz="1600" b="1" dirty="0">
              <a:solidFill>
                <a:schemeClr val="tx1">
                  <a:lumMod val="75000"/>
                  <a:lumOff val="25000"/>
                </a:schemeClr>
              </a:solidFill>
              <a:cs typeface="+mn-ea"/>
              <a:sym typeface="+mn-lt"/>
            </a:endParaRPr>
          </a:p>
        </p:txBody>
      </p:sp>
      <p:sp>
        <p:nvSpPr>
          <p:cNvPr id="38" name="TextBox 13"/>
          <p:cNvSpPr txBox="1"/>
          <p:nvPr/>
        </p:nvSpPr>
        <p:spPr>
          <a:xfrm>
            <a:off x="8464730" y="4393574"/>
            <a:ext cx="1996273" cy="246221"/>
          </a:xfrm>
          <a:prstGeom prst="rect">
            <a:avLst/>
          </a:prstGeom>
          <a:noFill/>
        </p:spPr>
        <p:txBody>
          <a:bodyPr wrap="square" lIns="0" tIns="0" rIns="0" bIns="0" rtlCol="0" anchor="t" anchorCtr="0">
            <a:spAutoFit/>
          </a:bodyPr>
          <a:lstStyle/>
          <a:p>
            <a:pPr algn="ctr" defTabSz="912613">
              <a:spcBef>
                <a:spcPct val="20000"/>
              </a:spcBef>
              <a:defRPr/>
            </a:pPr>
            <a:r>
              <a:rPr lang="zh-CN" altLang="en-US" sz="1600" b="1" dirty="0">
                <a:solidFill>
                  <a:schemeClr val="tx1">
                    <a:lumMod val="75000"/>
                    <a:lumOff val="25000"/>
                  </a:schemeClr>
                </a:solidFill>
                <a:cs typeface="+mn-ea"/>
                <a:sym typeface="+mn-lt"/>
              </a:rPr>
              <a:t>关键词</a:t>
            </a:r>
            <a:endParaRPr lang="en-US" sz="1600" b="1" dirty="0">
              <a:solidFill>
                <a:schemeClr val="tx1">
                  <a:lumMod val="75000"/>
                  <a:lumOff val="25000"/>
                </a:schemeClr>
              </a:solidFill>
              <a:cs typeface="+mn-ea"/>
              <a:sym typeface="+mn-lt"/>
            </a:endParaRPr>
          </a:p>
        </p:txBody>
      </p:sp>
      <p:sp>
        <p:nvSpPr>
          <p:cNvPr id="39" name="矩形 38"/>
          <p:cNvSpPr/>
          <p:nvPr/>
        </p:nvSpPr>
        <p:spPr>
          <a:xfrm>
            <a:off x="1786641" y="4850827"/>
            <a:ext cx="1726450" cy="276999"/>
          </a:xfrm>
          <a:prstGeom prst="rect">
            <a:avLst/>
          </a:prstGeom>
        </p:spPr>
        <p:txBody>
          <a:bodyPr wrap="square">
            <a:spAutoFit/>
          </a:bodyPr>
          <a:lstStyle/>
          <a:p>
            <a:pPr algn="ctr"/>
            <a:r>
              <a:rPr lang="zh-CN" altLang="en-US" sz="1200" dirty="0" smtClean="0">
                <a:solidFill>
                  <a:schemeClr val="tx1">
                    <a:lumMod val="75000"/>
                    <a:lumOff val="25000"/>
                  </a:schemeClr>
                </a:solidFill>
                <a:cs typeface="+mn-ea"/>
                <a:sym typeface="+mn-lt"/>
              </a:rPr>
              <a:t>此处添加详细文本描述</a:t>
            </a:r>
            <a:endParaRPr lang="zh-CN" altLang="en-US" sz="1200" dirty="0">
              <a:solidFill>
                <a:schemeClr val="tx1">
                  <a:lumMod val="75000"/>
                  <a:lumOff val="25000"/>
                </a:schemeClr>
              </a:solidFill>
              <a:cs typeface="+mn-ea"/>
              <a:sym typeface="+mn-lt"/>
            </a:endParaRPr>
          </a:p>
        </p:txBody>
      </p:sp>
      <p:sp>
        <p:nvSpPr>
          <p:cNvPr id="40" name="矩形 39"/>
          <p:cNvSpPr/>
          <p:nvPr/>
        </p:nvSpPr>
        <p:spPr>
          <a:xfrm>
            <a:off x="3553519" y="4239317"/>
            <a:ext cx="1726450" cy="276999"/>
          </a:xfrm>
          <a:prstGeom prst="rect">
            <a:avLst/>
          </a:prstGeom>
        </p:spPr>
        <p:txBody>
          <a:bodyPr wrap="square">
            <a:spAutoFit/>
          </a:bodyPr>
          <a:lstStyle/>
          <a:p>
            <a:pPr algn="ctr"/>
            <a:r>
              <a:rPr lang="zh-CN" altLang="en-US" sz="1200" dirty="0" smtClean="0">
                <a:solidFill>
                  <a:schemeClr val="tx1">
                    <a:lumMod val="75000"/>
                    <a:lumOff val="25000"/>
                  </a:schemeClr>
                </a:solidFill>
                <a:cs typeface="+mn-ea"/>
                <a:sym typeface="+mn-lt"/>
              </a:rPr>
              <a:t>此处添加详细文本描述</a:t>
            </a:r>
            <a:endParaRPr lang="zh-CN" altLang="en-US" sz="1200" dirty="0">
              <a:solidFill>
                <a:schemeClr val="tx1">
                  <a:lumMod val="75000"/>
                  <a:lumOff val="25000"/>
                </a:schemeClr>
              </a:solidFill>
              <a:cs typeface="+mn-ea"/>
              <a:sym typeface="+mn-lt"/>
            </a:endParaRPr>
          </a:p>
        </p:txBody>
      </p:sp>
      <p:sp>
        <p:nvSpPr>
          <p:cNvPr id="41" name="矩形 40"/>
          <p:cNvSpPr/>
          <p:nvPr/>
        </p:nvSpPr>
        <p:spPr>
          <a:xfrm>
            <a:off x="5235685" y="4850827"/>
            <a:ext cx="1726450" cy="276999"/>
          </a:xfrm>
          <a:prstGeom prst="rect">
            <a:avLst/>
          </a:prstGeom>
        </p:spPr>
        <p:txBody>
          <a:bodyPr wrap="square">
            <a:spAutoFit/>
          </a:bodyPr>
          <a:lstStyle/>
          <a:p>
            <a:pPr algn="ctr"/>
            <a:r>
              <a:rPr lang="zh-CN" altLang="en-US" sz="1200" dirty="0" smtClean="0">
                <a:solidFill>
                  <a:schemeClr val="tx1">
                    <a:lumMod val="75000"/>
                    <a:lumOff val="25000"/>
                  </a:schemeClr>
                </a:solidFill>
                <a:cs typeface="+mn-ea"/>
                <a:sym typeface="+mn-lt"/>
              </a:rPr>
              <a:t>此处添加详细文本描述</a:t>
            </a:r>
            <a:endParaRPr lang="zh-CN" altLang="en-US" sz="1200" dirty="0">
              <a:solidFill>
                <a:schemeClr val="tx1">
                  <a:lumMod val="75000"/>
                  <a:lumOff val="25000"/>
                </a:schemeClr>
              </a:solidFill>
              <a:cs typeface="+mn-ea"/>
              <a:sym typeface="+mn-lt"/>
            </a:endParaRPr>
          </a:p>
        </p:txBody>
      </p:sp>
      <p:sp>
        <p:nvSpPr>
          <p:cNvPr id="42" name="矩形 41"/>
          <p:cNvSpPr/>
          <p:nvPr/>
        </p:nvSpPr>
        <p:spPr>
          <a:xfrm>
            <a:off x="6875842" y="4239317"/>
            <a:ext cx="1726450" cy="276999"/>
          </a:xfrm>
          <a:prstGeom prst="rect">
            <a:avLst/>
          </a:prstGeom>
        </p:spPr>
        <p:txBody>
          <a:bodyPr wrap="square">
            <a:spAutoFit/>
          </a:bodyPr>
          <a:lstStyle/>
          <a:p>
            <a:pPr algn="ctr"/>
            <a:r>
              <a:rPr lang="zh-CN" altLang="en-US" sz="1200" dirty="0" smtClean="0">
                <a:solidFill>
                  <a:schemeClr val="tx1">
                    <a:lumMod val="75000"/>
                    <a:lumOff val="25000"/>
                  </a:schemeClr>
                </a:solidFill>
                <a:cs typeface="+mn-ea"/>
                <a:sym typeface="+mn-lt"/>
              </a:rPr>
              <a:t>此处添加详细文本描述</a:t>
            </a:r>
            <a:endParaRPr lang="zh-CN" altLang="en-US" sz="1200" dirty="0">
              <a:solidFill>
                <a:schemeClr val="tx1">
                  <a:lumMod val="75000"/>
                  <a:lumOff val="25000"/>
                </a:schemeClr>
              </a:solidFill>
              <a:cs typeface="+mn-ea"/>
              <a:sym typeface="+mn-lt"/>
            </a:endParaRPr>
          </a:p>
        </p:txBody>
      </p:sp>
      <p:sp>
        <p:nvSpPr>
          <p:cNvPr id="43" name="矩形 42"/>
          <p:cNvSpPr/>
          <p:nvPr/>
        </p:nvSpPr>
        <p:spPr>
          <a:xfrm>
            <a:off x="8618349" y="4983443"/>
            <a:ext cx="1726450" cy="276999"/>
          </a:xfrm>
          <a:prstGeom prst="rect">
            <a:avLst/>
          </a:prstGeom>
        </p:spPr>
        <p:txBody>
          <a:bodyPr wrap="square">
            <a:spAutoFit/>
          </a:bodyPr>
          <a:lstStyle/>
          <a:p>
            <a:pPr algn="ctr"/>
            <a:r>
              <a:rPr lang="zh-CN" altLang="en-US" sz="1200" dirty="0" smtClean="0">
                <a:solidFill>
                  <a:schemeClr val="tx1">
                    <a:lumMod val="75000"/>
                    <a:lumOff val="25000"/>
                  </a:schemeClr>
                </a:solidFill>
                <a:cs typeface="+mn-ea"/>
                <a:sym typeface="+mn-lt"/>
              </a:rPr>
              <a:t>此处添加详细文本描述</a:t>
            </a:r>
            <a:endParaRPr lang="zh-CN" altLang="en-US" sz="1200" dirty="0">
              <a:solidFill>
                <a:schemeClr val="tx1">
                  <a:lumMod val="75000"/>
                  <a:lumOff val="25000"/>
                </a:schemeClr>
              </a:solidFill>
              <a:cs typeface="+mn-ea"/>
              <a:sym typeface="+mn-lt"/>
            </a:endParaRPr>
          </a:p>
        </p:txBody>
      </p:sp>
      <p:grpSp>
        <p:nvGrpSpPr>
          <p:cNvPr id="47" name="组合 46"/>
          <p:cNvGrpSpPr/>
          <p:nvPr/>
        </p:nvGrpSpPr>
        <p:grpSpPr>
          <a:xfrm>
            <a:off x="936070" y="152965"/>
            <a:ext cx="3214341" cy="634378"/>
            <a:chOff x="936070" y="75866"/>
            <a:chExt cx="3214341" cy="634378"/>
          </a:xfrm>
        </p:grpSpPr>
        <p:sp>
          <p:nvSpPr>
            <p:cNvPr id="48" name="矩形 47"/>
            <p:cNvSpPr/>
            <p:nvPr/>
          </p:nvSpPr>
          <p:spPr>
            <a:xfrm>
              <a:off x="936070" y="75866"/>
              <a:ext cx="3214341" cy="461665"/>
            </a:xfrm>
            <a:prstGeom prst="rect">
              <a:avLst/>
            </a:prstGeom>
          </p:spPr>
          <p:txBody>
            <a:bodyPr wrap="none">
              <a:spAutoFit/>
            </a:bodyPr>
            <a:lstStyle/>
            <a:p>
              <a:r>
                <a:rPr lang="zh-CN" altLang="en-US" sz="2400" dirty="0">
                  <a:latin typeface="+mn-ea"/>
                </a:rPr>
                <a:t>单击此处添加标题文本</a:t>
              </a:r>
            </a:p>
          </p:txBody>
        </p:sp>
        <p:sp>
          <p:nvSpPr>
            <p:cNvPr id="49" name="矩形 48"/>
            <p:cNvSpPr/>
            <p:nvPr/>
          </p:nvSpPr>
          <p:spPr>
            <a:xfrm>
              <a:off x="967600" y="448634"/>
              <a:ext cx="2301116" cy="261610"/>
            </a:xfrm>
            <a:prstGeom prst="rect">
              <a:avLst/>
            </a:prstGeom>
          </p:spPr>
          <p:txBody>
            <a:bodyPr wrap="square">
              <a:spAutoFit/>
            </a:bodyPr>
            <a:lstStyle/>
            <a:p>
              <a:pPr algn="dist"/>
              <a:r>
                <a:rPr lang="zh-CN" altLang="en-US" sz="11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EDIT TITLE HERE</a:t>
              </a:r>
            </a:p>
          </p:txBody>
        </p:sp>
      </p:grpSp>
    </p:spTree>
    <p:extLst>
      <p:ext uri="{BB962C8B-B14F-4D97-AF65-F5344CB8AC3E}">
        <p14:creationId xmlns:p14="http://schemas.microsoft.com/office/powerpoint/2010/main" val="41418338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169333" y="0"/>
            <a:ext cx="632178" cy="925689"/>
          </a:xfrm>
          <a:prstGeom prst="flowChartOffpageConnector">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84698" y="170456"/>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336" y="1569028"/>
            <a:ext cx="11209329" cy="3397828"/>
          </a:xfrm>
          <a:prstGeom prst="rect">
            <a:avLst/>
          </a:prstGeom>
          <a:ln>
            <a:noFill/>
          </a:ln>
        </p:spPr>
      </p:pic>
      <p:sp>
        <p:nvSpPr>
          <p:cNvPr id="31" name="矩形 30"/>
          <p:cNvSpPr/>
          <p:nvPr/>
        </p:nvSpPr>
        <p:spPr>
          <a:xfrm>
            <a:off x="1780128" y="5330585"/>
            <a:ext cx="8631743" cy="600164"/>
          </a:xfrm>
          <a:prstGeom prst="rect">
            <a:avLst/>
          </a:prstGeom>
        </p:spPr>
        <p:txBody>
          <a:bodyPr wrap="square">
            <a:spAutoFit/>
          </a:bodyPr>
          <a:lstStyle/>
          <a:p>
            <a:pPr algn="ctr"/>
            <a:r>
              <a:rPr lang="zh-CN" altLang="en-US" sz="1100" dirty="0">
                <a:solidFill>
                  <a:schemeClr val="tx1">
                    <a:lumMod val="85000"/>
                    <a:lumOff val="15000"/>
                  </a:schemeClr>
                </a:solidFill>
                <a:cs typeface="+mn-ea"/>
                <a:sym typeface="+mn-lt"/>
              </a:rPr>
              <a:t>Click here to edit your content, it is recommended that you use the Microsoft YaHei font in the show, all the templates and the corresponding graphic lines are free to edit and change the color of the material, replacement. Please read the instructions and more work at the end of the manual template.</a:t>
            </a:r>
          </a:p>
        </p:txBody>
      </p:sp>
      <p:grpSp>
        <p:nvGrpSpPr>
          <p:cNvPr id="8" name="组合 7"/>
          <p:cNvGrpSpPr/>
          <p:nvPr/>
        </p:nvGrpSpPr>
        <p:grpSpPr>
          <a:xfrm>
            <a:off x="936070" y="152965"/>
            <a:ext cx="3214341" cy="634378"/>
            <a:chOff x="936070" y="75866"/>
            <a:chExt cx="3214341" cy="634378"/>
          </a:xfrm>
        </p:grpSpPr>
        <p:sp>
          <p:nvSpPr>
            <p:cNvPr id="9" name="矩形 8"/>
            <p:cNvSpPr/>
            <p:nvPr/>
          </p:nvSpPr>
          <p:spPr>
            <a:xfrm>
              <a:off x="936070" y="75866"/>
              <a:ext cx="3214341" cy="461665"/>
            </a:xfrm>
            <a:prstGeom prst="rect">
              <a:avLst/>
            </a:prstGeom>
          </p:spPr>
          <p:txBody>
            <a:bodyPr wrap="none">
              <a:spAutoFit/>
            </a:bodyPr>
            <a:lstStyle/>
            <a:p>
              <a:r>
                <a:rPr lang="zh-CN" altLang="en-US" sz="2400" dirty="0">
                  <a:latin typeface="+mn-ea"/>
                </a:rPr>
                <a:t>单击此处添加标题文本</a:t>
              </a:r>
            </a:p>
          </p:txBody>
        </p:sp>
        <p:sp>
          <p:nvSpPr>
            <p:cNvPr id="10" name="矩形 9"/>
            <p:cNvSpPr/>
            <p:nvPr/>
          </p:nvSpPr>
          <p:spPr>
            <a:xfrm>
              <a:off x="967600" y="448634"/>
              <a:ext cx="2301116" cy="261610"/>
            </a:xfrm>
            <a:prstGeom prst="rect">
              <a:avLst/>
            </a:prstGeom>
          </p:spPr>
          <p:txBody>
            <a:bodyPr wrap="square">
              <a:spAutoFit/>
            </a:bodyPr>
            <a:lstStyle/>
            <a:p>
              <a:pPr algn="dist"/>
              <a:r>
                <a:rPr lang="zh-CN" altLang="en-US" sz="11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EDIT TITLE HERE</a:t>
              </a:r>
            </a:p>
          </p:txBody>
        </p:sp>
      </p:grpSp>
    </p:spTree>
    <p:extLst>
      <p:ext uri="{BB962C8B-B14F-4D97-AF65-F5344CB8AC3E}">
        <p14:creationId xmlns:p14="http://schemas.microsoft.com/office/powerpoint/2010/main" val="736066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A6580"/>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4583" r="1"/>
          <a:stretch/>
        </p:blipFill>
        <p:spPr>
          <a:xfrm>
            <a:off x="0" y="0"/>
            <a:ext cx="3657600" cy="6858000"/>
          </a:xfrm>
          <a:prstGeom prst="rect">
            <a:avLst/>
          </a:prstGeom>
        </p:spPr>
      </p:pic>
      <p:sp>
        <p:nvSpPr>
          <p:cNvPr id="11" name="矩形 10"/>
          <p:cNvSpPr/>
          <p:nvPr/>
        </p:nvSpPr>
        <p:spPr>
          <a:xfrm>
            <a:off x="1612900" y="927100"/>
            <a:ext cx="3759200" cy="927100"/>
          </a:xfrm>
          <a:prstGeom prst="rect">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1848855" y="1024007"/>
            <a:ext cx="2828018" cy="707886"/>
          </a:xfrm>
          <a:prstGeom prst="rect">
            <a:avLst/>
          </a:prstGeom>
          <a:noFill/>
        </p:spPr>
        <p:txBody>
          <a:bodyPr wrap="none" rtlCol="0">
            <a:spAutoFit/>
          </a:bodyPr>
          <a:lstStyle/>
          <a:p>
            <a:r>
              <a:rPr lang="en-US" altLang="zh-CN" sz="4000" dirty="0" smtClean="0">
                <a:solidFill>
                  <a:schemeClr val="bg1"/>
                </a:solidFill>
                <a:latin typeface="站酷小薇LOGO体" panose="02010600010101010101" pitchFamily="2" charset="-122"/>
                <a:ea typeface="站酷小薇LOGO体" panose="02010600010101010101" pitchFamily="2" charset="-122"/>
                <a:cs typeface="+mn-ea"/>
                <a:sym typeface="+mn-lt"/>
              </a:rPr>
              <a:t>CONTENTS</a:t>
            </a:r>
            <a:endParaRPr lang="en-US" altLang="zh-CN" sz="4000" dirty="0">
              <a:solidFill>
                <a:schemeClr val="bg1"/>
              </a:solidFill>
              <a:latin typeface="站酷小薇LOGO体" panose="02010600010101010101" pitchFamily="2" charset="-122"/>
              <a:ea typeface="站酷小薇LOGO体" panose="02010600010101010101" pitchFamily="2" charset="-122"/>
              <a:cs typeface="+mn-ea"/>
              <a:sym typeface="+mn-lt"/>
            </a:endParaRPr>
          </a:p>
        </p:txBody>
      </p:sp>
      <p:sp>
        <p:nvSpPr>
          <p:cNvPr id="15" name="文本框 13"/>
          <p:cNvSpPr txBox="1">
            <a:spLocks noChangeArrowheads="1"/>
          </p:cNvSpPr>
          <p:nvPr/>
        </p:nvSpPr>
        <p:spPr bwMode="auto">
          <a:xfrm>
            <a:off x="5222413" y="2135774"/>
            <a:ext cx="50575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2400" dirty="0">
                <a:solidFill>
                  <a:schemeClr val="bg1"/>
                </a:solidFill>
                <a:latin typeface="+mn-lt"/>
                <a:ea typeface="+mn-ea"/>
                <a:cs typeface="+mn-ea"/>
                <a:sym typeface="+mn-lt"/>
              </a:rPr>
              <a:t>在此处添加标题</a:t>
            </a:r>
            <a:r>
              <a:rPr lang="en-US" altLang="zh-CN" sz="2400" dirty="0">
                <a:solidFill>
                  <a:schemeClr val="bg1"/>
                </a:solidFill>
                <a:latin typeface="+mn-lt"/>
                <a:ea typeface="+mn-ea"/>
                <a:cs typeface="+mn-ea"/>
                <a:sym typeface="+mn-lt"/>
              </a:rPr>
              <a:t>/</a:t>
            </a:r>
            <a:r>
              <a:rPr lang="en-US" altLang="zh-CN" sz="1800" dirty="0">
                <a:solidFill>
                  <a:schemeClr val="bg1"/>
                </a:solidFill>
                <a:latin typeface="+mn-lt"/>
                <a:ea typeface="+mn-ea"/>
                <a:cs typeface="+mn-ea"/>
                <a:sym typeface="+mn-lt"/>
              </a:rPr>
              <a:t>your title here</a:t>
            </a:r>
            <a:endParaRPr lang="zh-CN" altLang="en-US" sz="1800" dirty="0">
              <a:solidFill>
                <a:schemeClr val="bg1"/>
              </a:solidFill>
              <a:latin typeface="+mn-lt"/>
              <a:ea typeface="+mn-ea"/>
              <a:cs typeface="+mn-ea"/>
              <a:sym typeface="+mn-lt"/>
            </a:endParaRPr>
          </a:p>
        </p:txBody>
      </p:sp>
      <p:sp>
        <p:nvSpPr>
          <p:cNvPr id="16" name="文本框 15"/>
          <p:cNvSpPr txBox="1"/>
          <p:nvPr/>
        </p:nvSpPr>
        <p:spPr>
          <a:xfrm>
            <a:off x="4299416" y="1951107"/>
            <a:ext cx="679994" cy="830997"/>
          </a:xfrm>
          <a:prstGeom prst="rect">
            <a:avLst/>
          </a:prstGeom>
          <a:noFill/>
        </p:spPr>
        <p:txBody>
          <a:bodyPr wrap="none" rtlCol="0">
            <a:spAutoFit/>
          </a:bodyPr>
          <a:lstStyle/>
          <a:p>
            <a:r>
              <a:rPr lang="en-US" altLang="zh-CN" sz="4800" dirty="0">
                <a:solidFill>
                  <a:schemeClr val="bg1"/>
                </a:solidFill>
                <a:latin typeface="站酷小薇LOGO体" panose="02010600010101010101" pitchFamily="2" charset="-122"/>
                <a:ea typeface="站酷小薇LOGO体" panose="02010600010101010101" pitchFamily="2" charset="-122"/>
                <a:cs typeface="+mn-ea"/>
                <a:sym typeface="+mn-lt"/>
              </a:rPr>
              <a:t>01</a:t>
            </a:r>
            <a:endParaRPr lang="zh-CN" altLang="en-US" sz="4800" dirty="0">
              <a:solidFill>
                <a:schemeClr val="bg1"/>
              </a:solidFill>
              <a:latin typeface="站酷小薇LOGO体" panose="02010600010101010101" pitchFamily="2" charset="-122"/>
              <a:ea typeface="站酷小薇LOGO体" panose="02010600010101010101" pitchFamily="2" charset="-122"/>
              <a:cs typeface="+mn-ea"/>
              <a:sym typeface="+mn-lt"/>
            </a:endParaRPr>
          </a:p>
        </p:txBody>
      </p:sp>
      <p:sp>
        <p:nvSpPr>
          <p:cNvPr id="18" name="文本框 13"/>
          <p:cNvSpPr txBox="1">
            <a:spLocks noChangeArrowheads="1"/>
          </p:cNvSpPr>
          <p:nvPr/>
        </p:nvSpPr>
        <p:spPr bwMode="auto">
          <a:xfrm>
            <a:off x="5222413" y="3127964"/>
            <a:ext cx="50575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2400" dirty="0">
                <a:solidFill>
                  <a:schemeClr val="bg1"/>
                </a:solidFill>
                <a:latin typeface="+mn-lt"/>
                <a:ea typeface="+mn-ea"/>
                <a:cs typeface="+mn-ea"/>
                <a:sym typeface="+mn-lt"/>
              </a:rPr>
              <a:t>在此处添加标题</a:t>
            </a:r>
            <a:r>
              <a:rPr lang="en-US" altLang="zh-CN" sz="2400" dirty="0">
                <a:solidFill>
                  <a:schemeClr val="bg1"/>
                </a:solidFill>
                <a:latin typeface="+mn-lt"/>
                <a:ea typeface="+mn-ea"/>
                <a:cs typeface="+mn-ea"/>
                <a:sym typeface="+mn-lt"/>
              </a:rPr>
              <a:t>/</a:t>
            </a:r>
            <a:r>
              <a:rPr lang="en-US" altLang="zh-CN" sz="1800" dirty="0">
                <a:solidFill>
                  <a:schemeClr val="bg1"/>
                </a:solidFill>
                <a:latin typeface="+mn-lt"/>
                <a:ea typeface="+mn-ea"/>
                <a:cs typeface="+mn-ea"/>
                <a:sym typeface="+mn-lt"/>
              </a:rPr>
              <a:t>your title here</a:t>
            </a:r>
            <a:endParaRPr lang="zh-CN" altLang="en-US" sz="1800" dirty="0">
              <a:solidFill>
                <a:schemeClr val="bg1"/>
              </a:solidFill>
              <a:latin typeface="+mn-lt"/>
              <a:ea typeface="+mn-ea"/>
              <a:cs typeface="+mn-ea"/>
              <a:sym typeface="+mn-lt"/>
            </a:endParaRPr>
          </a:p>
        </p:txBody>
      </p:sp>
      <p:sp>
        <p:nvSpPr>
          <p:cNvPr id="19" name="文本框 18"/>
          <p:cNvSpPr txBox="1"/>
          <p:nvPr/>
        </p:nvSpPr>
        <p:spPr>
          <a:xfrm>
            <a:off x="4299416" y="2943297"/>
            <a:ext cx="696024" cy="830997"/>
          </a:xfrm>
          <a:prstGeom prst="rect">
            <a:avLst/>
          </a:prstGeom>
          <a:noFill/>
        </p:spPr>
        <p:txBody>
          <a:bodyPr wrap="none" rtlCol="0">
            <a:spAutoFit/>
          </a:bodyPr>
          <a:lstStyle/>
          <a:p>
            <a:r>
              <a:rPr lang="en-US" altLang="zh-CN" sz="4800" dirty="0">
                <a:solidFill>
                  <a:schemeClr val="bg1"/>
                </a:solidFill>
                <a:latin typeface="站酷小薇LOGO体" panose="02010600010101010101" pitchFamily="2" charset="-122"/>
                <a:ea typeface="站酷小薇LOGO体" panose="02010600010101010101" pitchFamily="2" charset="-122"/>
                <a:cs typeface="+mn-ea"/>
                <a:sym typeface="+mn-lt"/>
              </a:rPr>
              <a:t>02</a:t>
            </a:r>
            <a:endParaRPr lang="zh-CN" altLang="en-US" sz="4800" dirty="0">
              <a:solidFill>
                <a:schemeClr val="bg1"/>
              </a:solidFill>
              <a:latin typeface="站酷小薇LOGO体" panose="02010600010101010101" pitchFamily="2" charset="-122"/>
              <a:ea typeface="站酷小薇LOGO体" panose="02010600010101010101" pitchFamily="2" charset="-122"/>
              <a:cs typeface="+mn-ea"/>
              <a:sym typeface="+mn-lt"/>
            </a:endParaRPr>
          </a:p>
        </p:txBody>
      </p:sp>
      <p:sp>
        <p:nvSpPr>
          <p:cNvPr id="21" name="文本框 13"/>
          <p:cNvSpPr txBox="1">
            <a:spLocks noChangeArrowheads="1"/>
          </p:cNvSpPr>
          <p:nvPr/>
        </p:nvSpPr>
        <p:spPr bwMode="auto">
          <a:xfrm>
            <a:off x="5222413" y="4120154"/>
            <a:ext cx="50575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2400" dirty="0">
                <a:solidFill>
                  <a:schemeClr val="bg1"/>
                </a:solidFill>
                <a:latin typeface="+mn-lt"/>
                <a:ea typeface="+mn-ea"/>
                <a:cs typeface="+mn-ea"/>
                <a:sym typeface="+mn-lt"/>
              </a:rPr>
              <a:t>在此处添加标题</a:t>
            </a:r>
            <a:r>
              <a:rPr lang="en-US" altLang="zh-CN" sz="2400" dirty="0">
                <a:solidFill>
                  <a:schemeClr val="bg1"/>
                </a:solidFill>
                <a:latin typeface="+mn-lt"/>
                <a:ea typeface="+mn-ea"/>
                <a:cs typeface="+mn-ea"/>
                <a:sym typeface="+mn-lt"/>
              </a:rPr>
              <a:t>/</a:t>
            </a:r>
            <a:r>
              <a:rPr lang="en-US" altLang="zh-CN" sz="1800" dirty="0">
                <a:solidFill>
                  <a:schemeClr val="bg1"/>
                </a:solidFill>
                <a:latin typeface="+mn-lt"/>
                <a:ea typeface="+mn-ea"/>
                <a:cs typeface="+mn-ea"/>
                <a:sym typeface="+mn-lt"/>
              </a:rPr>
              <a:t>your title here</a:t>
            </a:r>
            <a:endParaRPr lang="zh-CN" altLang="en-US" sz="1800" dirty="0">
              <a:solidFill>
                <a:schemeClr val="bg1"/>
              </a:solidFill>
              <a:latin typeface="+mn-lt"/>
              <a:ea typeface="+mn-ea"/>
              <a:cs typeface="+mn-ea"/>
              <a:sym typeface="+mn-lt"/>
            </a:endParaRPr>
          </a:p>
        </p:txBody>
      </p:sp>
      <p:sp>
        <p:nvSpPr>
          <p:cNvPr id="22" name="文本框 21"/>
          <p:cNvSpPr txBox="1"/>
          <p:nvPr/>
        </p:nvSpPr>
        <p:spPr>
          <a:xfrm>
            <a:off x="4299416" y="3935487"/>
            <a:ext cx="707245" cy="830997"/>
          </a:xfrm>
          <a:prstGeom prst="rect">
            <a:avLst/>
          </a:prstGeom>
          <a:noFill/>
        </p:spPr>
        <p:txBody>
          <a:bodyPr wrap="none" rtlCol="0">
            <a:spAutoFit/>
          </a:bodyPr>
          <a:lstStyle/>
          <a:p>
            <a:r>
              <a:rPr lang="en-US" altLang="zh-CN" sz="4800" dirty="0">
                <a:solidFill>
                  <a:schemeClr val="bg1"/>
                </a:solidFill>
                <a:latin typeface="站酷小薇LOGO体" panose="02010600010101010101" pitchFamily="2" charset="-122"/>
                <a:ea typeface="站酷小薇LOGO体" panose="02010600010101010101" pitchFamily="2" charset="-122"/>
                <a:cs typeface="+mn-ea"/>
                <a:sym typeface="+mn-lt"/>
              </a:rPr>
              <a:t>03</a:t>
            </a:r>
            <a:endParaRPr lang="zh-CN" altLang="en-US" sz="4800" dirty="0">
              <a:solidFill>
                <a:schemeClr val="bg1"/>
              </a:solidFill>
              <a:latin typeface="站酷小薇LOGO体" panose="02010600010101010101" pitchFamily="2" charset="-122"/>
              <a:ea typeface="站酷小薇LOGO体" panose="02010600010101010101" pitchFamily="2" charset="-122"/>
              <a:cs typeface="+mn-ea"/>
              <a:sym typeface="+mn-lt"/>
            </a:endParaRPr>
          </a:p>
        </p:txBody>
      </p:sp>
      <p:sp>
        <p:nvSpPr>
          <p:cNvPr id="24" name="文本框 13"/>
          <p:cNvSpPr txBox="1">
            <a:spLocks noChangeArrowheads="1"/>
          </p:cNvSpPr>
          <p:nvPr/>
        </p:nvSpPr>
        <p:spPr bwMode="auto">
          <a:xfrm>
            <a:off x="5222413" y="5112344"/>
            <a:ext cx="50575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2400" dirty="0">
                <a:solidFill>
                  <a:schemeClr val="bg1"/>
                </a:solidFill>
                <a:latin typeface="+mn-lt"/>
                <a:ea typeface="+mn-ea"/>
                <a:cs typeface="+mn-ea"/>
                <a:sym typeface="+mn-lt"/>
              </a:rPr>
              <a:t>在此处添加标题</a:t>
            </a:r>
            <a:r>
              <a:rPr lang="en-US" altLang="zh-CN" sz="2400" dirty="0">
                <a:solidFill>
                  <a:schemeClr val="bg1"/>
                </a:solidFill>
                <a:latin typeface="+mn-lt"/>
                <a:ea typeface="+mn-ea"/>
                <a:cs typeface="+mn-ea"/>
                <a:sym typeface="+mn-lt"/>
              </a:rPr>
              <a:t>/</a:t>
            </a:r>
            <a:r>
              <a:rPr lang="en-US" altLang="zh-CN" sz="1800" dirty="0">
                <a:solidFill>
                  <a:schemeClr val="bg1"/>
                </a:solidFill>
                <a:latin typeface="+mn-lt"/>
                <a:ea typeface="+mn-ea"/>
                <a:cs typeface="+mn-ea"/>
                <a:sym typeface="+mn-lt"/>
              </a:rPr>
              <a:t>your title here</a:t>
            </a:r>
            <a:endParaRPr lang="zh-CN" altLang="en-US" sz="1800" dirty="0">
              <a:solidFill>
                <a:schemeClr val="bg1"/>
              </a:solidFill>
              <a:latin typeface="+mn-lt"/>
              <a:ea typeface="+mn-ea"/>
              <a:cs typeface="+mn-ea"/>
              <a:sym typeface="+mn-lt"/>
            </a:endParaRPr>
          </a:p>
        </p:txBody>
      </p:sp>
      <p:sp>
        <p:nvSpPr>
          <p:cNvPr id="25" name="文本框 24"/>
          <p:cNvSpPr txBox="1"/>
          <p:nvPr/>
        </p:nvSpPr>
        <p:spPr>
          <a:xfrm>
            <a:off x="4299416" y="4927677"/>
            <a:ext cx="710451" cy="830997"/>
          </a:xfrm>
          <a:prstGeom prst="rect">
            <a:avLst/>
          </a:prstGeom>
          <a:noFill/>
        </p:spPr>
        <p:txBody>
          <a:bodyPr wrap="none" rtlCol="0">
            <a:spAutoFit/>
          </a:bodyPr>
          <a:lstStyle/>
          <a:p>
            <a:r>
              <a:rPr lang="en-US" altLang="zh-CN" sz="4800" dirty="0">
                <a:solidFill>
                  <a:schemeClr val="bg1"/>
                </a:solidFill>
                <a:latin typeface="站酷小薇LOGO体" panose="02010600010101010101" pitchFamily="2" charset="-122"/>
                <a:ea typeface="站酷小薇LOGO体" panose="02010600010101010101" pitchFamily="2" charset="-122"/>
                <a:cs typeface="+mn-ea"/>
                <a:sym typeface="+mn-lt"/>
              </a:rPr>
              <a:t>04</a:t>
            </a:r>
            <a:endParaRPr lang="zh-CN" altLang="en-US" sz="4800" dirty="0">
              <a:solidFill>
                <a:schemeClr val="bg1"/>
              </a:solidFill>
              <a:latin typeface="站酷小薇LOGO体" panose="02010600010101010101" pitchFamily="2" charset="-122"/>
              <a:ea typeface="站酷小薇LOGO体" panose="02010600010101010101" pitchFamily="2" charset="-122"/>
              <a:cs typeface="+mn-ea"/>
              <a:sym typeface="+mn-lt"/>
            </a:endParaRPr>
          </a:p>
        </p:txBody>
      </p:sp>
    </p:spTree>
    <p:extLst>
      <p:ext uri="{BB962C8B-B14F-4D97-AF65-F5344CB8AC3E}">
        <p14:creationId xmlns:p14="http://schemas.microsoft.com/office/powerpoint/2010/main" val="28901079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5A6580"/>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44293"/>
          <a:stretch/>
        </p:blipFill>
        <p:spPr>
          <a:xfrm>
            <a:off x="6438900" y="0"/>
            <a:ext cx="5753100" cy="6858000"/>
          </a:xfrm>
          <a:prstGeom prst="rect">
            <a:avLst/>
          </a:prstGeom>
        </p:spPr>
      </p:pic>
      <p:sp>
        <p:nvSpPr>
          <p:cNvPr id="11" name="矩形 10"/>
          <p:cNvSpPr/>
          <p:nvPr/>
        </p:nvSpPr>
        <p:spPr>
          <a:xfrm>
            <a:off x="1130300" y="2044700"/>
            <a:ext cx="6337300" cy="927100"/>
          </a:xfrm>
          <a:prstGeom prst="rect">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1130300" y="4879107"/>
            <a:ext cx="1801513" cy="482678"/>
          </a:xfrm>
          <a:prstGeom prst="rect">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 name="直接连接符 7"/>
          <p:cNvCxnSpPr/>
          <p:nvPr/>
        </p:nvCxnSpPr>
        <p:spPr>
          <a:xfrm>
            <a:off x="1225404" y="4012080"/>
            <a:ext cx="10840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163671" y="4951169"/>
            <a:ext cx="1734770" cy="338554"/>
          </a:xfrm>
          <a:prstGeom prst="rect">
            <a:avLst/>
          </a:prstGeom>
          <a:noFill/>
          <a:ln w="9525">
            <a:noFill/>
          </a:ln>
        </p:spPr>
        <p:txBody>
          <a:bodyPr wrap="non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r" defTabSz="914400" eaLnBrk="1" hangingPunct="1"/>
            <a:r>
              <a:rPr lang="zh-CN" altLang="en-US" sz="1600" dirty="0">
                <a:solidFill>
                  <a:schemeClr val="bg1"/>
                </a:solidFill>
                <a:cs typeface="+mn-ea"/>
                <a:sym typeface="+mn-lt"/>
              </a:rPr>
              <a:t>汇报人</a:t>
            </a:r>
            <a:r>
              <a:rPr lang="zh-CN" altLang="en-US" sz="1600" dirty="0" smtClean="0">
                <a:solidFill>
                  <a:schemeClr val="bg1"/>
                </a:solidFill>
                <a:cs typeface="+mn-ea"/>
                <a:sym typeface="+mn-lt"/>
              </a:rPr>
              <a:t>：</a:t>
            </a:r>
            <a:r>
              <a:rPr lang="en-US" altLang="zh-CN" sz="1600" dirty="0" smtClean="0">
                <a:solidFill>
                  <a:schemeClr val="bg1"/>
                </a:solidFill>
                <a:cs typeface="+mn-ea"/>
                <a:sym typeface="+mn-lt"/>
              </a:rPr>
              <a:t>SUNNY</a:t>
            </a:r>
            <a:endParaRPr lang="zh-CN" altLang="en-US" sz="1600" dirty="0">
              <a:solidFill>
                <a:schemeClr val="bg1"/>
              </a:solidFill>
              <a:cs typeface="+mn-ea"/>
              <a:sym typeface="+mn-lt"/>
            </a:endParaRPr>
          </a:p>
        </p:txBody>
      </p:sp>
      <p:sp>
        <p:nvSpPr>
          <p:cNvPr id="10" name="文本框 9"/>
          <p:cNvSpPr txBox="1"/>
          <p:nvPr/>
        </p:nvSpPr>
        <p:spPr>
          <a:xfrm>
            <a:off x="1160550" y="4104333"/>
            <a:ext cx="5061574" cy="523220"/>
          </a:xfrm>
          <a:prstGeom prst="rect">
            <a:avLst/>
          </a:prstGeom>
          <a:noFill/>
        </p:spPr>
        <p:txBody>
          <a:bodyPr wrap="square" rtlCol="0">
            <a:spAutoFit/>
          </a:bodyPr>
          <a:lstStyle/>
          <a:p>
            <a:pPr>
              <a:spcAft>
                <a:spcPts val="600"/>
              </a:spcAft>
            </a:pPr>
            <a:r>
              <a:rPr lang="en-US" altLang="zh-CN" sz="14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IN THE ANNUAL REPORT, TO SHOW THE GROWTH AND HARVEST OF A YEAR. PLEASE ADD YOUR TITLE HERE.</a:t>
            </a:r>
            <a:endParaRPr lang="zh-CN" altLang="en-US" sz="14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endParaRPr>
          </a:p>
        </p:txBody>
      </p:sp>
      <p:sp>
        <p:nvSpPr>
          <p:cNvPr id="12" name="文本框 11"/>
          <p:cNvSpPr txBox="1"/>
          <p:nvPr/>
        </p:nvSpPr>
        <p:spPr>
          <a:xfrm>
            <a:off x="1130300" y="3166644"/>
            <a:ext cx="3719288" cy="707886"/>
          </a:xfrm>
          <a:prstGeom prst="rect">
            <a:avLst/>
          </a:prstGeom>
          <a:noFill/>
        </p:spPr>
        <p:txBody>
          <a:bodyPr wrap="none" rtlCol="0">
            <a:spAutoFit/>
          </a:bodyPr>
          <a:lstStyle/>
          <a:p>
            <a:r>
              <a:rPr lang="zh-CN" altLang="en-US" sz="4000" dirty="0" smtClean="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lt"/>
              </a:rPr>
              <a:t>谢谢您的聆听！</a:t>
            </a:r>
            <a:endParaRPr lang="zh-CN" altLang="en-US" sz="40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lt"/>
            </a:endParaRPr>
          </a:p>
        </p:txBody>
      </p:sp>
      <p:sp>
        <p:nvSpPr>
          <p:cNvPr id="13" name="文本框 12"/>
          <p:cNvSpPr txBox="1"/>
          <p:nvPr/>
        </p:nvSpPr>
        <p:spPr>
          <a:xfrm>
            <a:off x="1290055" y="2154307"/>
            <a:ext cx="6404317" cy="707886"/>
          </a:xfrm>
          <a:prstGeom prst="rect">
            <a:avLst/>
          </a:prstGeom>
          <a:noFill/>
        </p:spPr>
        <p:txBody>
          <a:bodyPr wrap="none" rtlCol="0">
            <a:spAutoFit/>
          </a:bodyPr>
          <a:lstStyle/>
          <a:p>
            <a:r>
              <a:rPr lang="en-US" altLang="zh-CN" sz="4000" dirty="0" smtClean="0">
                <a:solidFill>
                  <a:schemeClr val="bg1"/>
                </a:solidFill>
                <a:latin typeface="站酷小薇LOGO体" panose="02010600010101010101" pitchFamily="2" charset="-122"/>
                <a:ea typeface="站酷小薇LOGO体" panose="02010600010101010101" pitchFamily="2" charset="-122"/>
                <a:cs typeface="+mn-ea"/>
                <a:sym typeface="+mn-lt"/>
              </a:rPr>
              <a:t>POWERPOINT  TEMPLATE  </a:t>
            </a:r>
            <a:endParaRPr lang="zh-CN" altLang="en-US" sz="4000" dirty="0">
              <a:solidFill>
                <a:schemeClr val="bg1"/>
              </a:solidFill>
              <a:latin typeface="站酷小薇LOGO体" panose="02010600010101010101" pitchFamily="2" charset="-122"/>
              <a:ea typeface="站酷小薇LOGO体" panose="02010600010101010101" pitchFamily="2" charset="-122"/>
              <a:cs typeface="+mn-ea"/>
              <a:sym typeface="+mn-lt"/>
            </a:endParaRPr>
          </a:p>
        </p:txBody>
      </p:sp>
      <p:sp>
        <p:nvSpPr>
          <p:cNvPr id="14" name="文本框 13"/>
          <p:cNvSpPr txBox="1"/>
          <p:nvPr/>
        </p:nvSpPr>
        <p:spPr>
          <a:xfrm>
            <a:off x="1033333" y="622605"/>
            <a:ext cx="2167581" cy="1569660"/>
          </a:xfrm>
          <a:prstGeom prst="rect">
            <a:avLst/>
          </a:prstGeom>
          <a:noFill/>
        </p:spPr>
        <p:txBody>
          <a:bodyPr wrap="none" rtlCol="0">
            <a:spAutoFit/>
          </a:bodyPr>
          <a:lstStyle/>
          <a:p>
            <a:r>
              <a:rPr lang="en-US" altLang="zh-CN" sz="9600" dirty="0" smtClean="0">
                <a:solidFill>
                  <a:schemeClr val="bg1"/>
                </a:solidFill>
                <a:latin typeface="站酷小薇LOGO体" panose="02010600010101010101" pitchFamily="2" charset="-122"/>
                <a:ea typeface="站酷小薇LOGO体" panose="02010600010101010101" pitchFamily="2" charset="-122"/>
                <a:cs typeface="+mn-ea"/>
                <a:sym typeface="+mn-lt"/>
              </a:rPr>
              <a:t>2021</a:t>
            </a:r>
            <a:endParaRPr lang="zh-CN" altLang="en-US" sz="9600" dirty="0">
              <a:solidFill>
                <a:schemeClr val="bg1"/>
              </a:solidFill>
              <a:latin typeface="站酷小薇LOGO体" panose="02010600010101010101" pitchFamily="2" charset="-122"/>
              <a:ea typeface="站酷小薇LOGO体" panose="02010600010101010101" pitchFamily="2" charset="-122"/>
              <a:cs typeface="+mn-ea"/>
              <a:sym typeface="+mn-lt"/>
            </a:endParaRPr>
          </a:p>
        </p:txBody>
      </p:sp>
    </p:spTree>
    <p:extLst>
      <p:ext uri="{BB962C8B-B14F-4D97-AF65-F5344CB8AC3E}">
        <p14:creationId xmlns:p14="http://schemas.microsoft.com/office/powerpoint/2010/main" val="4776336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1454468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1670" y="0"/>
            <a:ext cx="10263514" cy="6858000"/>
          </a:xfrm>
          <a:prstGeom prst="rect">
            <a:avLst/>
          </a:prstGeom>
        </p:spPr>
      </p:pic>
      <p:sp>
        <p:nvSpPr>
          <p:cNvPr id="2" name="矩形 1"/>
          <p:cNvSpPr/>
          <p:nvPr/>
        </p:nvSpPr>
        <p:spPr>
          <a:xfrm>
            <a:off x="0" y="0"/>
            <a:ext cx="5486400" cy="6858000"/>
          </a:xfrm>
          <a:prstGeom prst="rect">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728839" y="3050719"/>
            <a:ext cx="4028722" cy="774381"/>
            <a:chOff x="5929489" y="2046967"/>
            <a:chExt cx="4028722" cy="774381"/>
          </a:xfrm>
        </p:grpSpPr>
        <p:sp>
          <p:nvSpPr>
            <p:cNvPr id="6" name="文本框 83"/>
            <p:cNvSpPr txBox="1">
              <a:spLocks noChangeArrowheads="1"/>
            </p:cNvSpPr>
            <p:nvPr/>
          </p:nvSpPr>
          <p:spPr bwMode="auto">
            <a:xfrm>
              <a:off x="5929489" y="2046967"/>
              <a:ext cx="40287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dist" eaLnBrk="1" hangingPunct="1"/>
              <a:r>
                <a:rPr lang="zh-CN" altLang="en-US" sz="4000" dirty="0">
                  <a:solidFill>
                    <a:schemeClr val="bg1"/>
                  </a:solidFill>
                  <a:latin typeface="+mn-lt"/>
                  <a:ea typeface="+mn-ea"/>
                  <a:cs typeface="+mn-ea"/>
                  <a:sym typeface="+mn-lt"/>
                </a:rPr>
                <a:t>在此处添加标题</a:t>
              </a:r>
              <a:endParaRPr lang="en-US" altLang="zh-CN" sz="4000" dirty="0">
                <a:solidFill>
                  <a:schemeClr val="bg1"/>
                </a:solidFill>
                <a:latin typeface="+mn-lt"/>
                <a:ea typeface="+mn-ea"/>
                <a:cs typeface="+mn-ea"/>
                <a:sym typeface="+mn-lt"/>
              </a:endParaRPr>
            </a:p>
          </p:txBody>
        </p:sp>
        <p:cxnSp>
          <p:nvCxnSpPr>
            <p:cNvPr id="7" name="直接连接符 6"/>
            <p:cNvCxnSpPr/>
            <p:nvPr/>
          </p:nvCxnSpPr>
          <p:spPr>
            <a:xfrm>
              <a:off x="6052538" y="2821348"/>
              <a:ext cx="10797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760369" y="4002029"/>
            <a:ext cx="5061574" cy="523220"/>
          </a:xfrm>
          <a:prstGeom prst="rect">
            <a:avLst/>
          </a:prstGeom>
          <a:noFill/>
        </p:spPr>
        <p:txBody>
          <a:bodyPr wrap="square" rtlCol="0">
            <a:spAutoFit/>
          </a:bodyPr>
          <a:lstStyle/>
          <a:p>
            <a:pPr>
              <a:spcAft>
                <a:spcPts val="600"/>
              </a:spcAft>
            </a:pPr>
            <a:r>
              <a:rPr lang="en-US" altLang="zh-CN" sz="14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IN THE ANNUAL REPORT, TO SHOW THE GROWTH AND HARVEST OF A YEAR. PLEASE ADD YOUR TITLE HERE.</a:t>
            </a:r>
            <a:endParaRPr lang="zh-CN" altLang="en-US" sz="14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endParaRPr>
          </a:p>
        </p:txBody>
      </p:sp>
      <p:sp>
        <p:nvSpPr>
          <p:cNvPr id="11" name="文本框 10"/>
          <p:cNvSpPr txBox="1"/>
          <p:nvPr/>
        </p:nvSpPr>
        <p:spPr>
          <a:xfrm>
            <a:off x="607938" y="-243424"/>
            <a:ext cx="2651688" cy="3770263"/>
          </a:xfrm>
          <a:prstGeom prst="rect">
            <a:avLst/>
          </a:prstGeom>
          <a:noFill/>
        </p:spPr>
        <p:txBody>
          <a:bodyPr wrap="none" rtlCol="0">
            <a:spAutoFit/>
          </a:bodyPr>
          <a:lstStyle/>
          <a:p>
            <a:r>
              <a:rPr lang="en-US" altLang="zh-CN" sz="23900" dirty="0" smtClean="0">
                <a:solidFill>
                  <a:schemeClr val="bg1"/>
                </a:solidFill>
                <a:latin typeface="站酷小薇LOGO体" panose="02010600010101010101" pitchFamily="2" charset="-122"/>
                <a:ea typeface="站酷小薇LOGO体" panose="02010600010101010101" pitchFamily="2" charset="-122"/>
                <a:cs typeface="+mn-ea"/>
                <a:sym typeface="+mn-lt"/>
              </a:rPr>
              <a:t>01</a:t>
            </a:r>
            <a:endParaRPr lang="zh-CN" altLang="en-US" sz="23900" dirty="0">
              <a:solidFill>
                <a:schemeClr val="bg1"/>
              </a:solidFill>
              <a:latin typeface="站酷小薇LOGO体" panose="02010600010101010101" pitchFamily="2" charset="-122"/>
              <a:ea typeface="站酷小薇LOGO体" panose="02010600010101010101" pitchFamily="2" charset="-122"/>
              <a:cs typeface="+mn-ea"/>
              <a:sym typeface="+mn-lt"/>
            </a:endParaRPr>
          </a:p>
        </p:txBody>
      </p:sp>
    </p:spTree>
    <p:extLst>
      <p:ext uri="{BB962C8B-B14F-4D97-AF65-F5344CB8AC3E}">
        <p14:creationId xmlns:p14="http://schemas.microsoft.com/office/powerpoint/2010/main" val="6507786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0619" y="1096145"/>
            <a:ext cx="3821117" cy="4773027"/>
          </a:xfrm>
          <a:prstGeom prst="rect">
            <a:avLst/>
          </a:prstGeom>
        </p:spPr>
      </p:pic>
      <p:sp>
        <p:nvSpPr>
          <p:cNvPr id="2" name="流程图: 离页连接符 1"/>
          <p:cNvSpPr/>
          <p:nvPr/>
        </p:nvSpPr>
        <p:spPr>
          <a:xfrm>
            <a:off x="169333" y="0"/>
            <a:ext cx="632178" cy="925689"/>
          </a:xfrm>
          <a:prstGeom prst="flowChartOffpageConnector">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84698" y="170456"/>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sp>
        <p:nvSpPr>
          <p:cNvPr id="7" name="íṥļïḓè">
            <a:extLst>
              <a:ext uri="{FF2B5EF4-FFF2-40B4-BE49-F238E27FC236}">
                <a16:creationId xmlns:a16="http://schemas.microsoft.com/office/drawing/2014/main" xmlns="" id="{F3FF598D-75B2-4151-ADE0-9C1130D6D0E4}"/>
              </a:ext>
            </a:extLst>
          </p:cNvPr>
          <p:cNvSpPr/>
          <p:nvPr/>
        </p:nvSpPr>
        <p:spPr>
          <a:xfrm flipH="1">
            <a:off x="4813772" y="2536913"/>
            <a:ext cx="6708302" cy="1784174"/>
          </a:xfrm>
          <a:prstGeom prst="rect">
            <a:avLst/>
          </a:prstGeom>
          <a:solidFill>
            <a:srgbClr val="46A257"/>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cs typeface="+mn-ea"/>
              <a:sym typeface="+mn-lt"/>
            </a:endParaRPr>
          </a:p>
        </p:txBody>
      </p:sp>
      <p:sp>
        <p:nvSpPr>
          <p:cNvPr id="8" name="îṡľîḍé">
            <a:extLst>
              <a:ext uri="{FF2B5EF4-FFF2-40B4-BE49-F238E27FC236}">
                <a16:creationId xmlns:a16="http://schemas.microsoft.com/office/drawing/2014/main" xmlns="" id="{1F3F6D2C-2B3E-4B5E-935A-8C503D10E7D3}"/>
              </a:ext>
            </a:extLst>
          </p:cNvPr>
          <p:cNvSpPr txBox="1"/>
          <p:nvPr/>
        </p:nvSpPr>
        <p:spPr>
          <a:xfrm>
            <a:off x="688582" y="2536913"/>
            <a:ext cx="4517846" cy="1784174"/>
          </a:xfrm>
          <a:prstGeom prst="rect">
            <a:avLst/>
          </a:prstGeom>
          <a:solidFill>
            <a:srgbClr val="46A257">
              <a:alpha val="85000"/>
            </a:srgbClr>
          </a:solidFill>
        </p:spPr>
        <p:txBody>
          <a:bodyPr wrap="square" lIns="90000" tIns="46800" rIns="90000" bIns="46800" rtlCol="0" anchor="ctr">
            <a:normAutofit/>
          </a:bodyPr>
          <a:lstStyle/>
          <a:p>
            <a:pPr algn="just">
              <a:lnSpc>
                <a:spcPct val="130000"/>
              </a:lnSpc>
            </a:pPr>
            <a:endParaRPr lang="en-US" altLang="zh-CN" sz="1200" b="1" dirty="0">
              <a:solidFill>
                <a:schemeClr val="bg1"/>
              </a:solidFill>
              <a:cs typeface="+mn-ea"/>
              <a:sym typeface="+mn-lt"/>
            </a:endParaRPr>
          </a:p>
        </p:txBody>
      </p:sp>
      <p:sp>
        <p:nvSpPr>
          <p:cNvPr id="9" name="íṡľïḍé">
            <a:extLst>
              <a:ext uri="{FF2B5EF4-FFF2-40B4-BE49-F238E27FC236}">
                <a16:creationId xmlns:a16="http://schemas.microsoft.com/office/drawing/2014/main" xmlns="" id="{FA7A8069-031C-4AFF-8D9D-E417166584FC}"/>
              </a:ext>
            </a:extLst>
          </p:cNvPr>
          <p:cNvSpPr/>
          <p:nvPr/>
        </p:nvSpPr>
        <p:spPr>
          <a:xfrm>
            <a:off x="6464434" y="2354324"/>
            <a:ext cx="504720" cy="504720"/>
          </a:xfrm>
          <a:prstGeom prst="ellipse">
            <a:avLst/>
          </a:prstGeom>
          <a:solidFill>
            <a:srgbClr val="DC9A5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dirty="0">
                <a:cs typeface="+mn-ea"/>
                <a:sym typeface="+mn-lt"/>
              </a:rPr>
              <a:t>01</a:t>
            </a:r>
            <a:endParaRPr dirty="0">
              <a:cs typeface="+mn-ea"/>
              <a:sym typeface="+mn-lt"/>
            </a:endParaRPr>
          </a:p>
        </p:txBody>
      </p:sp>
      <p:sp>
        <p:nvSpPr>
          <p:cNvPr id="12" name="iṧļiḑè">
            <a:extLst>
              <a:ext uri="{FF2B5EF4-FFF2-40B4-BE49-F238E27FC236}">
                <a16:creationId xmlns:a16="http://schemas.microsoft.com/office/drawing/2014/main" xmlns="" id="{9F3A40FC-E65A-4BDA-89A5-CC3E6E434A4E}"/>
              </a:ext>
            </a:extLst>
          </p:cNvPr>
          <p:cNvSpPr/>
          <p:nvPr/>
        </p:nvSpPr>
        <p:spPr>
          <a:xfrm>
            <a:off x="9908586" y="2354324"/>
            <a:ext cx="504720" cy="504720"/>
          </a:xfrm>
          <a:prstGeom prst="ellipse">
            <a:avLst/>
          </a:prstGeom>
          <a:solidFill>
            <a:srgbClr val="DC9A5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dirty="0">
                <a:cs typeface="+mn-ea"/>
                <a:sym typeface="+mn-lt"/>
              </a:rPr>
              <a:t>02</a:t>
            </a:r>
            <a:endParaRPr dirty="0">
              <a:cs typeface="+mn-ea"/>
              <a:sym typeface="+mn-lt"/>
            </a:endParaRPr>
          </a:p>
        </p:txBody>
      </p:sp>
      <p:sp>
        <p:nvSpPr>
          <p:cNvPr id="17" name="i$ľïḑé">
            <a:extLst>
              <a:ext uri="{FF2B5EF4-FFF2-40B4-BE49-F238E27FC236}">
                <a16:creationId xmlns:a16="http://schemas.microsoft.com/office/drawing/2014/main" xmlns="" id="{A33A83AF-C0B6-4F68-B154-F62972283C6A}"/>
              </a:ext>
            </a:extLst>
          </p:cNvPr>
          <p:cNvSpPr/>
          <p:nvPr/>
        </p:nvSpPr>
        <p:spPr>
          <a:xfrm>
            <a:off x="6464434" y="4150813"/>
            <a:ext cx="504720" cy="504720"/>
          </a:xfrm>
          <a:prstGeom prst="ellipse">
            <a:avLst/>
          </a:prstGeom>
          <a:solidFill>
            <a:srgbClr val="DC9A5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dirty="0">
                <a:cs typeface="+mn-ea"/>
                <a:sym typeface="+mn-lt"/>
              </a:rPr>
              <a:t>03</a:t>
            </a:r>
            <a:endParaRPr dirty="0">
              <a:cs typeface="+mn-ea"/>
              <a:sym typeface="+mn-lt"/>
            </a:endParaRPr>
          </a:p>
        </p:txBody>
      </p:sp>
      <p:sp>
        <p:nvSpPr>
          <p:cNvPr id="20" name="íṡḷïḑé">
            <a:extLst>
              <a:ext uri="{FF2B5EF4-FFF2-40B4-BE49-F238E27FC236}">
                <a16:creationId xmlns:a16="http://schemas.microsoft.com/office/drawing/2014/main" xmlns="" id="{064A569D-47A7-4E0C-AF0F-111206DFB08C}"/>
              </a:ext>
            </a:extLst>
          </p:cNvPr>
          <p:cNvSpPr/>
          <p:nvPr/>
        </p:nvSpPr>
        <p:spPr>
          <a:xfrm>
            <a:off x="9908586" y="4150813"/>
            <a:ext cx="504720" cy="504720"/>
          </a:xfrm>
          <a:prstGeom prst="ellipse">
            <a:avLst/>
          </a:prstGeom>
          <a:solidFill>
            <a:srgbClr val="DC9A5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dirty="0">
                <a:cs typeface="+mn-ea"/>
                <a:sym typeface="+mn-lt"/>
              </a:rPr>
              <a:t>04</a:t>
            </a:r>
            <a:endParaRPr dirty="0">
              <a:cs typeface="+mn-ea"/>
              <a:sym typeface="+mn-lt"/>
            </a:endParaRPr>
          </a:p>
        </p:txBody>
      </p:sp>
      <p:sp>
        <p:nvSpPr>
          <p:cNvPr id="21" name="îšľïḑé">
            <a:extLst>
              <a:ext uri="{FF2B5EF4-FFF2-40B4-BE49-F238E27FC236}">
                <a16:creationId xmlns:a16="http://schemas.microsoft.com/office/drawing/2014/main" xmlns="" id="{F26CB3EB-85A7-4CEC-8D08-AF17ED142336}"/>
              </a:ext>
            </a:extLst>
          </p:cNvPr>
          <p:cNvSpPr txBox="1"/>
          <p:nvPr/>
        </p:nvSpPr>
        <p:spPr>
          <a:xfrm>
            <a:off x="6248690" y="2987293"/>
            <a:ext cx="936208" cy="277898"/>
          </a:xfrm>
          <a:prstGeom prst="rect">
            <a:avLst/>
          </a:prstGeom>
          <a:noFill/>
        </p:spPr>
        <p:txBody>
          <a:bodyPr wrap="none" lIns="91422" tIns="45711" rIns="91422" bIns="45711">
            <a:prstTxWarp prst="textPlain">
              <a:avLst/>
            </a:prstTxWarp>
            <a:normAutofit fontScale="25000" lnSpcReduction="20000"/>
          </a:bodyPr>
          <a:lstStyle/>
          <a:p>
            <a:r>
              <a:rPr lang="en-US" sz="5400" dirty="0">
                <a:solidFill>
                  <a:schemeClr val="bg1"/>
                </a:solidFill>
                <a:cs typeface="+mn-ea"/>
                <a:sym typeface="+mn-lt"/>
              </a:rPr>
              <a:t>236,456K</a:t>
            </a:r>
          </a:p>
        </p:txBody>
      </p:sp>
      <p:sp>
        <p:nvSpPr>
          <p:cNvPr id="22" name="işľidé">
            <a:extLst>
              <a:ext uri="{FF2B5EF4-FFF2-40B4-BE49-F238E27FC236}">
                <a16:creationId xmlns:a16="http://schemas.microsoft.com/office/drawing/2014/main" xmlns="" id="{8A58626E-E370-4A0E-A19A-AC7C2363D4CD}"/>
              </a:ext>
            </a:extLst>
          </p:cNvPr>
          <p:cNvSpPr txBox="1"/>
          <p:nvPr/>
        </p:nvSpPr>
        <p:spPr>
          <a:xfrm>
            <a:off x="9692842" y="2987293"/>
            <a:ext cx="936208" cy="277898"/>
          </a:xfrm>
          <a:prstGeom prst="rect">
            <a:avLst/>
          </a:prstGeom>
          <a:noFill/>
        </p:spPr>
        <p:txBody>
          <a:bodyPr wrap="none" lIns="91422" tIns="45711" rIns="91422" bIns="45711">
            <a:prstTxWarp prst="textPlain">
              <a:avLst/>
            </a:prstTxWarp>
            <a:normAutofit fontScale="25000" lnSpcReduction="20000"/>
          </a:bodyPr>
          <a:lstStyle/>
          <a:p>
            <a:r>
              <a:rPr lang="en-US" sz="5400" dirty="0">
                <a:solidFill>
                  <a:schemeClr val="bg1"/>
                </a:solidFill>
                <a:cs typeface="+mn-ea"/>
                <a:sym typeface="+mn-lt"/>
              </a:rPr>
              <a:t>322,456K</a:t>
            </a:r>
          </a:p>
        </p:txBody>
      </p:sp>
      <p:sp>
        <p:nvSpPr>
          <p:cNvPr id="23" name="išḻidê">
            <a:extLst>
              <a:ext uri="{FF2B5EF4-FFF2-40B4-BE49-F238E27FC236}">
                <a16:creationId xmlns:a16="http://schemas.microsoft.com/office/drawing/2014/main" xmlns="" id="{B97491A2-6A6A-4535-BB8D-6B9BD31F69AE}"/>
              </a:ext>
            </a:extLst>
          </p:cNvPr>
          <p:cNvSpPr txBox="1"/>
          <p:nvPr/>
        </p:nvSpPr>
        <p:spPr>
          <a:xfrm>
            <a:off x="6248690" y="3759613"/>
            <a:ext cx="936208" cy="277898"/>
          </a:xfrm>
          <a:prstGeom prst="rect">
            <a:avLst/>
          </a:prstGeom>
          <a:noFill/>
        </p:spPr>
        <p:txBody>
          <a:bodyPr wrap="none" lIns="91422" tIns="45711" rIns="91422" bIns="45711">
            <a:prstTxWarp prst="textPlain">
              <a:avLst/>
            </a:prstTxWarp>
            <a:normAutofit fontScale="25000" lnSpcReduction="20000"/>
          </a:bodyPr>
          <a:lstStyle/>
          <a:p>
            <a:r>
              <a:rPr lang="en-US" sz="5400" dirty="0">
                <a:solidFill>
                  <a:schemeClr val="bg1"/>
                </a:solidFill>
                <a:cs typeface="+mn-ea"/>
                <a:sym typeface="+mn-lt"/>
              </a:rPr>
              <a:t>456,000K</a:t>
            </a:r>
          </a:p>
        </p:txBody>
      </p:sp>
      <p:sp>
        <p:nvSpPr>
          <p:cNvPr id="24" name="íṧḻiḑê">
            <a:extLst>
              <a:ext uri="{FF2B5EF4-FFF2-40B4-BE49-F238E27FC236}">
                <a16:creationId xmlns:a16="http://schemas.microsoft.com/office/drawing/2014/main" xmlns="" id="{A9F8C557-15F3-4059-9BAE-7827544A028C}"/>
              </a:ext>
            </a:extLst>
          </p:cNvPr>
          <p:cNvSpPr txBox="1"/>
          <p:nvPr/>
        </p:nvSpPr>
        <p:spPr>
          <a:xfrm>
            <a:off x="9692842" y="3759613"/>
            <a:ext cx="936208" cy="277898"/>
          </a:xfrm>
          <a:prstGeom prst="rect">
            <a:avLst/>
          </a:prstGeom>
          <a:noFill/>
        </p:spPr>
        <p:txBody>
          <a:bodyPr wrap="none" lIns="91422" tIns="45711" rIns="91422" bIns="45711">
            <a:prstTxWarp prst="textPlain">
              <a:avLst/>
            </a:prstTxWarp>
            <a:normAutofit fontScale="25000" lnSpcReduction="20000"/>
          </a:bodyPr>
          <a:lstStyle/>
          <a:p>
            <a:r>
              <a:rPr lang="en-US" sz="5400" dirty="0">
                <a:solidFill>
                  <a:schemeClr val="bg1"/>
                </a:solidFill>
                <a:cs typeface="+mn-ea"/>
                <a:sym typeface="+mn-lt"/>
              </a:rPr>
              <a:t>566,000K</a:t>
            </a:r>
          </a:p>
        </p:txBody>
      </p:sp>
      <p:sp>
        <p:nvSpPr>
          <p:cNvPr id="27" name="Content Placeholder 2"/>
          <p:cNvSpPr txBox="1">
            <a:spLocks/>
          </p:cNvSpPr>
          <p:nvPr/>
        </p:nvSpPr>
        <p:spPr>
          <a:xfrm>
            <a:off x="936070" y="3024189"/>
            <a:ext cx="3538797" cy="670907"/>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1100" dirty="0">
                <a:solidFill>
                  <a:schemeClr val="bg1"/>
                </a:solidFill>
                <a:cs typeface="+mn-ea"/>
                <a:sym typeface="+mn-lt"/>
              </a:rPr>
              <a:t>According to your need to draw the text box </a:t>
            </a:r>
            <a:r>
              <a:rPr lang="en-US" altLang="zh-CN" sz="1100" dirty="0" err="1">
                <a:solidFill>
                  <a:schemeClr val="bg1"/>
                </a:solidFill>
                <a:cs typeface="+mn-ea"/>
                <a:sym typeface="+mn-lt"/>
              </a:rPr>
              <a:t>size.Please</a:t>
            </a:r>
            <a:r>
              <a:rPr lang="en-US" altLang="zh-CN" sz="1100" dirty="0">
                <a:solidFill>
                  <a:schemeClr val="bg1"/>
                </a:solidFill>
                <a:cs typeface="+mn-ea"/>
                <a:sym typeface="+mn-lt"/>
              </a:rPr>
              <a:t> read the instructions and more work at the end of the manual template.</a:t>
            </a:r>
          </a:p>
          <a:p>
            <a:pPr marL="0" lvl="0" indent="0">
              <a:buNone/>
              <a:defRPr/>
            </a:pPr>
            <a:endParaRPr lang="zh-CN" altLang="en-US" sz="1200" dirty="0">
              <a:solidFill>
                <a:schemeClr val="bg1"/>
              </a:solidFill>
              <a:cs typeface="+mn-ea"/>
              <a:sym typeface="+mn-lt"/>
            </a:endParaRPr>
          </a:p>
        </p:txBody>
      </p:sp>
      <p:sp>
        <p:nvSpPr>
          <p:cNvPr id="28" name="TextBox 13"/>
          <p:cNvSpPr txBox="1"/>
          <p:nvPr/>
        </p:nvSpPr>
        <p:spPr>
          <a:xfrm>
            <a:off x="5862133" y="1523537"/>
            <a:ext cx="1709321" cy="246221"/>
          </a:xfrm>
          <a:prstGeom prst="rect">
            <a:avLst/>
          </a:prstGeom>
          <a:noFill/>
        </p:spPr>
        <p:txBody>
          <a:bodyPr wrap="square" lIns="0" tIns="0" rIns="0" bIns="0" rtlCol="0" anchor="t" anchorCtr="0">
            <a:spAutoFit/>
          </a:bodyPr>
          <a:lstStyle/>
          <a:p>
            <a:pPr algn="ctr" defTabSz="912613">
              <a:spcBef>
                <a:spcPct val="20000"/>
              </a:spcBef>
              <a:defRPr/>
            </a:pPr>
            <a:r>
              <a:rPr lang="zh-CN" altLang="en-US" sz="1600" b="1" dirty="0">
                <a:solidFill>
                  <a:schemeClr val="tx1">
                    <a:lumMod val="75000"/>
                    <a:lumOff val="25000"/>
                  </a:schemeClr>
                </a:solidFill>
                <a:cs typeface="+mn-ea"/>
                <a:sym typeface="+mn-lt"/>
              </a:rPr>
              <a:t>单击编辑标题</a:t>
            </a:r>
            <a:endParaRPr lang="en-US" sz="1600" b="1" dirty="0">
              <a:solidFill>
                <a:schemeClr val="tx1">
                  <a:lumMod val="75000"/>
                  <a:lumOff val="25000"/>
                </a:schemeClr>
              </a:solidFill>
              <a:cs typeface="+mn-ea"/>
              <a:sym typeface="+mn-lt"/>
            </a:endParaRPr>
          </a:p>
        </p:txBody>
      </p:sp>
      <p:sp>
        <p:nvSpPr>
          <p:cNvPr id="29" name="矩形 28"/>
          <p:cNvSpPr/>
          <p:nvPr/>
        </p:nvSpPr>
        <p:spPr>
          <a:xfrm>
            <a:off x="5742809" y="1852135"/>
            <a:ext cx="1947969" cy="307777"/>
          </a:xfrm>
          <a:prstGeom prst="rect">
            <a:avLst/>
          </a:prstGeom>
        </p:spPr>
        <p:txBody>
          <a:bodyPr wrap="none">
            <a:spAutoFit/>
          </a:bodyPr>
          <a:lstStyle/>
          <a:p>
            <a:pPr algn="ctr"/>
            <a:r>
              <a:rPr lang="zh-CN" altLang="en-US" sz="1400" dirty="0" smtClean="0">
                <a:solidFill>
                  <a:schemeClr val="tx1">
                    <a:lumMod val="75000"/>
                    <a:lumOff val="25000"/>
                  </a:schemeClr>
                </a:solidFill>
                <a:cs typeface="+mn-ea"/>
                <a:sym typeface="+mn-lt"/>
              </a:rPr>
              <a:t>此处添加详细文本描述</a:t>
            </a:r>
            <a:endParaRPr lang="zh-CN" altLang="en-US" sz="1400" dirty="0">
              <a:solidFill>
                <a:schemeClr val="tx1">
                  <a:lumMod val="75000"/>
                  <a:lumOff val="25000"/>
                </a:schemeClr>
              </a:solidFill>
              <a:cs typeface="+mn-ea"/>
              <a:sym typeface="+mn-lt"/>
            </a:endParaRPr>
          </a:p>
        </p:txBody>
      </p:sp>
      <p:sp>
        <p:nvSpPr>
          <p:cNvPr id="30" name="TextBox 13"/>
          <p:cNvSpPr txBox="1"/>
          <p:nvPr/>
        </p:nvSpPr>
        <p:spPr>
          <a:xfrm>
            <a:off x="9288855" y="1523537"/>
            <a:ext cx="1709321" cy="246221"/>
          </a:xfrm>
          <a:prstGeom prst="rect">
            <a:avLst/>
          </a:prstGeom>
          <a:noFill/>
        </p:spPr>
        <p:txBody>
          <a:bodyPr wrap="square" lIns="0" tIns="0" rIns="0" bIns="0" rtlCol="0" anchor="t" anchorCtr="0">
            <a:spAutoFit/>
          </a:bodyPr>
          <a:lstStyle/>
          <a:p>
            <a:pPr algn="ctr" defTabSz="912613">
              <a:spcBef>
                <a:spcPct val="20000"/>
              </a:spcBef>
              <a:defRPr/>
            </a:pPr>
            <a:r>
              <a:rPr lang="zh-CN" altLang="en-US" sz="1600" b="1" dirty="0">
                <a:solidFill>
                  <a:schemeClr val="tx1">
                    <a:lumMod val="75000"/>
                    <a:lumOff val="25000"/>
                  </a:schemeClr>
                </a:solidFill>
                <a:cs typeface="+mn-ea"/>
                <a:sym typeface="+mn-lt"/>
              </a:rPr>
              <a:t>单击编辑标题</a:t>
            </a:r>
            <a:endParaRPr lang="en-US" sz="1600" b="1" dirty="0">
              <a:solidFill>
                <a:schemeClr val="tx1">
                  <a:lumMod val="75000"/>
                  <a:lumOff val="25000"/>
                </a:schemeClr>
              </a:solidFill>
              <a:cs typeface="+mn-ea"/>
              <a:sym typeface="+mn-lt"/>
            </a:endParaRPr>
          </a:p>
        </p:txBody>
      </p:sp>
      <p:sp>
        <p:nvSpPr>
          <p:cNvPr id="31" name="矩形 30"/>
          <p:cNvSpPr/>
          <p:nvPr/>
        </p:nvSpPr>
        <p:spPr>
          <a:xfrm>
            <a:off x="9169531" y="1852135"/>
            <a:ext cx="1947969" cy="307777"/>
          </a:xfrm>
          <a:prstGeom prst="rect">
            <a:avLst/>
          </a:prstGeom>
        </p:spPr>
        <p:txBody>
          <a:bodyPr wrap="none">
            <a:spAutoFit/>
          </a:bodyPr>
          <a:lstStyle/>
          <a:p>
            <a:pPr algn="ctr"/>
            <a:r>
              <a:rPr lang="zh-CN" altLang="en-US" sz="1400" dirty="0" smtClean="0">
                <a:solidFill>
                  <a:schemeClr val="tx1">
                    <a:lumMod val="75000"/>
                    <a:lumOff val="25000"/>
                  </a:schemeClr>
                </a:solidFill>
                <a:cs typeface="+mn-ea"/>
                <a:sym typeface="+mn-lt"/>
              </a:rPr>
              <a:t>此处添加详细文本描述</a:t>
            </a:r>
            <a:endParaRPr lang="zh-CN" altLang="en-US" sz="1400" dirty="0">
              <a:solidFill>
                <a:schemeClr val="tx1">
                  <a:lumMod val="75000"/>
                  <a:lumOff val="25000"/>
                </a:schemeClr>
              </a:solidFill>
              <a:cs typeface="+mn-ea"/>
              <a:sym typeface="+mn-lt"/>
            </a:endParaRPr>
          </a:p>
        </p:txBody>
      </p:sp>
      <p:sp>
        <p:nvSpPr>
          <p:cNvPr id="32" name="TextBox 13"/>
          <p:cNvSpPr txBox="1"/>
          <p:nvPr/>
        </p:nvSpPr>
        <p:spPr>
          <a:xfrm>
            <a:off x="5875960" y="4944917"/>
            <a:ext cx="1709321" cy="246221"/>
          </a:xfrm>
          <a:prstGeom prst="rect">
            <a:avLst/>
          </a:prstGeom>
          <a:noFill/>
        </p:spPr>
        <p:txBody>
          <a:bodyPr wrap="square" lIns="0" tIns="0" rIns="0" bIns="0" rtlCol="0" anchor="t" anchorCtr="0">
            <a:spAutoFit/>
          </a:bodyPr>
          <a:lstStyle/>
          <a:p>
            <a:pPr algn="ctr" defTabSz="912613">
              <a:spcBef>
                <a:spcPct val="20000"/>
              </a:spcBef>
              <a:defRPr/>
            </a:pPr>
            <a:r>
              <a:rPr lang="zh-CN" altLang="en-US" sz="1600" b="1" dirty="0">
                <a:solidFill>
                  <a:schemeClr val="tx1">
                    <a:lumMod val="75000"/>
                    <a:lumOff val="25000"/>
                  </a:schemeClr>
                </a:solidFill>
                <a:cs typeface="+mn-ea"/>
                <a:sym typeface="+mn-lt"/>
              </a:rPr>
              <a:t>单击编辑标题</a:t>
            </a:r>
            <a:endParaRPr lang="en-US" sz="1600" b="1" dirty="0">
              <a:solidFill>
                <a:schemeClr val="tx1">
                  <a:lumMod val="75000"/>
                  <a:lumOff val="25000"/>
                </a:schemeClr>
              </a:solidFill>
              <a:cs typeface="+mn-ea"/>
              <a:sym typeface="+mn-lt"/>
            </a:endParaRPr>
          </a:p>
        </p:txBody>
      </p:sp>
      <p:sp>
        <p:nvSpPr>
          <p:cNvPr id="33" name="矩形 32"/>
          <p:cNvSpPr/>
          <p:nvPr/>
        </p:nvSpPr>
        <p:spPr>
          <a:xfrm>
            <a:off x="5756636" y="5273515"/>
            <a:ext cx="1947969" cy="307777"/>
          </a:xfrm>
          <a:prstGeom prst="rect">
            <a:avLst/>
          </a:prstGeom>
        </p:spPr>
        <p:txBody>
          <a:bodyPr wrap="none">
            <a:spAutoFit/>
          </a:bodyPr>
          <a:lstStyle/>
          <a:p>
            <a:pPr algn="ctr"/>
            <a:r>
              <a:rPr lang="zh-CN" altLang="en-US" sz="1400" dirty="0" smtClean="0">
                <a:solidFill>
                  <a:schemeClr val="tx1">
                    <a:lumMod val="75000"/>
                    <a:lumOff val="25000"/>
                  </a:schemeClr>
                </a:solidFill>
                <a:cs typeface="+mn-ea"/>
                <a:sym typeface="+mn-lt"/>
              </a:rPr>
              <a:t>此处添加详细文本描述</a:t>
            </a:r>
            <a:endParaRPr lang="zh-CN" altLang="en-US" sz="1400" dirty="0">
              <a:solidFill>
                <a:schemeClr val="tx1">
                  <a:lumMod val="75000"/>
                  <a:lumOff val="25000"/>
                </a:schemeClr>
              </a:solidFill>
              <a:cs typeface="+mn-ea"/>
              <a:sym typeface="+mn-lt"/>
            </a:endParaRPr>
          </a:p>
        </p:txBody>
      </p:sp>
      <p:sp>
        <p:nvSpPr>
          <p:cNvPr id="34" name="TextBox 13"/>
          <p:cNvSpPr txBox="1"/>
          <p:nvPr/>
        </p:nvSpPr>
        <p:spPr>
          <a:xfrm>
            <a:off x="9288855" y="4944917"/>
            <a:ext cx="1709321" cy="246221"/>
          </a:xfrm>
          <a:prstGeom prst="rect">
            <a:avLst/>
          </a:prstGeom>
          <a:noFill/>
        </p:spPr>
        <p:txBody>
          <a:bodyPr wrap="square" lIns="0" tIns="0" rIns="0" bIns="0" rtlCol="0" anchor="t" anchorCtr="0">
            <a:spAutoFit/>
          </a:bodyPr>
          <a:lstStyle/>
          <a:p>
            <a:pPr algn="ctr" defTabSz="912613">
              <a:spcBef>
                <a:spcPct val="20000"/>
              </a:spcBef>
              <a:defRPr/>
            </a:pPr>
            <a:r>
              <a:rPr lang="zh-CN" altLang="en-US" sz="1600" b="1" dirty="0">
                <a:solidFill>
                  <a:schemeClr val="tx1">
                    <a:lumMod val="75000"/>
                    <a:lumOff val="25000"/>
                  </a:schemeClr>
                </a:solidFill>
                <a:cs typeface="+mn-ea"/>
                <a:sym typeface="+mn-lt"/>
              </a:rPr>
              <a:t>单击编辑标题</a:t>
            </a:r>
            <a:endParaRPr lang="en-US" sz="1600" b="1" dirty="0">
              <a:solidFill>
                <a:schemeClr val="tx1">
                  <a:lumMod val="75000"/>
                  <a:lumOff val="25000"/>
                </a:schemeClr>
              </a:solidFill>
              <a:cs typeface="+mn-ea"/>
              <a:sym typeface="+mn-lt"/>
            </a:endParaRPr>
          </a:p>
        </p:txBody>
      </p:sp>
      <p:sp>
        <p:nvSpPr>
          <p:cNvPr id="35" name="矩形 34"/>
          <p:cNvSpPr/>
          <p:nvPr/>
        </p:nvSpPr>
        <p:spPr>
          <a:xfrm>
            <a:off x="9169531" y="5273515"/>
            <a:ext cx="1947969" cy="307777"/>
          </a:xfrm>
          <a:prstGeom prst="rect">
            <a:avLst/>
          </a:prstGeom>
        </p:spPr>
        <p:txBody>
          <a:bodyPr wrap="none">
            <a:spAutoFit/>
          </a:bodyPr>
          <a:lstStyle/>
          <a:p>
            <a:pPr algn="ctr"/>
            <a:r>
              <a:rPr lang="zh-CN" altLang="en-US" sz="1400" dirty="0" smtClean="0">
                <a:solidFill>
                  <a:schemeClr val="tx1">
                    <a:lumMod val="75000"/>
                    <a:lumOff val="25000"/>
                  </a:schemeClr>
                </a:solidFill>
                <a:cs typeface="+mn-ea"/>
                <a:sym typeface="+mn-lt"/>
              </a:rPr>
              <a:t>此处添加详细文本描述</a:t>
            </a:r>
            <a:endParaRPr lang="zh-CN" altLang="en-US" sz="1400" dirty="0">
              <a:solidFill>
                <a:schemeClr val="tx1">
                  <a:lumMod val="75000"/>
                  <a:lumOff val="25000"/>
                </a:schemeClr>
              </a:solidFill>
              <a:cs typeface="+mn-ea"/>
              <a:sym typeface="+mn-lt"/>
            </a:endParaRPr>
          </a:p>
        </p:txBody>
      </p:sp>
      <p:grpSp>
        <p:nvGrpSpPr>
          <p:cNvPr id="10" name="组合 9"/>
          <p:cNvGrpSpPr/>
          <p:nvPr/>
        </p:nvGrpSpPr>
        <p:grpSpPr>
          <a:xfrm>
            <a:off x="936070" y="152965"/>
            <a:ext cx="3214341" cy="634378"/>
            <a:chOff x="936070" y="75866"/>
            <a:chExt cx="3214341" cy="634378"/>
          </a:xfrm>
        </p:grpSpPr>
        <p:sp>
          <p:nvSpPr>
            <p:cNvPr id="5" name="矩形 4"/>
            <p:cNvSpPr/>
            <p:nvPr/>
          </p:nvSpPr>
          <p:spPr>
            <a:xfrm>
              <a:off x="936070" y="75866"/>
              <a:ext cx="3214341" cy="461665"/>
            </a:xfrm>
            <a:prstGeom prst="rect">
              <a:avLst/>
            </a:prstGeom>
          </p:spPr>
          <p:txBody>
            <a:bodyPr wrap="none">
              <a:spAutoFit/>
            </a:bodyPr>
            <a:lstStyle/>
            <a:p>
              <a:r>
                <a:rPr lang="zh-CN" altLang="en-US" sz="2400" dirty="0">
                  <a:latin typeface="+mn-ea"/>
                </a:rPr>
                <a:t>单击此处添加标题文本</a:t>
              </a:r>
            </a:p>
          </p:txBody>
        </p:sp>
        <p:sp>
          <p:nvSpPr>
            <p:cNvPr id="6" name="矩形 5"/>
            <p:cNvSpPr/>
            <p:nvPr/>
          </p:nvSpPr>
          <p:spPr>
            <a:xfrm>
              <a:off x="967600" y="448634"/>
              <a:ext cx="2301116" cy="261610"/>
            </a:xfrm>
            <a:prstGeom prst="rect">
              <a:avLst/>
            </a:prstGeom>
          </p:spPr>
          <p:txBody>
            <a:bodyPr wrap="square">
              <a:spAutoFit/>
            </a:bodyPr>
            <a:lstStyle/>
            <a:p>
              <a:pPr algn="dist"/>
              <a:r>
                <a:rPr lang="zh-CN" altLang="en-US" sz="11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EDIT TITLE HERE</a:t>
              </a:r>
            </a:p>
          </p:txBody>
        </p:sp>
      </p:grpSp>
    </p:spTree>
    <p:extLst>
      <p:ext uri="{BB962C8B-B14F-4D97-AF65-F5344CB8AC3E}">
        <p14:creationId xmlns:p14="http://schemas.microsoft.com/office/powerpoint/2010/main" val="1534710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169333" y="0"/>
            <a:ext cx="632178" cy="925689"/>
          </a:xfrm>
          <a:prstGeom prst="flowChartOffpageConnector">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84698" y="170456"/>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sp>
        <p:nvSpPr>
          <p:cNvPr id="54" name="í$ḷîḑê"/>
          <p:cNvSpPr>
            <a:spLocks/>
          </p:cNvSpPr>
          <p:nvPr/>
        </p:nvSpPr>
        <p:spPr bwMode="auto">
          <a:xfrm>
            <a:off x="923155" y="4139156"/>
            <a:ext cx="2533747" cy="1040890"/>
          </a:xfrm>
          <a:prstGeom prst="rect">
            <a:avLst/>
          </a:prstGeom>
          <a:solidFill>
            <a:srgbClr val="46A257"/>
          </a:solidFill>
          <a:ln w="25400">
            <a:noFill/>
            <a:miter lim="800000"/>
            <a:headEnd/>
            <a:tailEnd/>
          </a:ln>
        </p:spPr>
        <p:txBody>
          <a:bodyPr anchor="ctr"/>
          <a:lstStyle/>
          <a:p>
            <a:pPr algn="ctr"/>
            <a:endParaRPr>
              <a:cs typeface="+mn-ea"/>
              <a:sym typeface="+mn-lt"/>
            </a:endParaRPr>
          </a:p>
        </p:txBody>
      </p:sp>
      <p:sp>
        <p:nvSpPr>
          <p:cNvPr id="55" name="íŝ1iḋê"/>
          <p:cNvSpPr>
            <a:spLocks/>
          </p:cNvSpPr>
          <p:nvPr/>
        </p:nvSpPr>
        <p:spPr bwMode="auto">
          <a:xfrm>
            <a:off x="2767574" y="4701913"/>
            <a:ext cx="695538" cy="478133"/>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6">
              <a:lumMod val="60000"/>
              <a:lumOff val="40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56" name="ïṧľiḑe"/>
          <p:cNvSpPr>
            <a:spLocks/>
          </p:cNvSpPr>
          <p:nvPr/>
        </p:nvSpPr>
        <p:spPr bwMode="auto">
          <a:xfrm>
            <a:off x="2767574" y="3661024"/>
            <a:ext cx="2533747" cy="1040890"/>
          </a:xfrm>
          <a:prstGeom prst="rect">
            <a:avLst/>
          </a:prstGeom>
          <a:solidFill>
            <a:srgbClr val="DC9A59"/>
          </a:solidFill>
          <a:ln w="25400">
            <a:noFill/>
            <a:miter lim="800000"/>
            <a:headEnd/>
            <a:tailEnd/>
          </a:ln>
        </p:spPr>
        <p:txBody>
          <a:bodyPr anchor="ctr"/>
          <a:lstStyle/>
          <a:p>
            <a:pPr algn="ctr"/>
            <a:endParaRPr>
              <a:cs typeface="+mn-ea"/>
              <a:sym typeface="+mn-lt"/>
            </a:endParaRPr>
          </a:p>
        </p:txBody>
      </p:sp>
      <p:sp>
        <p:nvSpPr>
          <p:cNvPr id="57" name="íṣ1íḑê"/>
          <p:cNvSpPr>
            <a:spLocks/>
          </p:cNvSpPr>
          <p:nvPr/>
        </p:nvSpPr>
        <p:spPr bwMode="auto">
          <a:xfrm>
            <a:off x="4611993" y="4223781"/>
            <a:ext cx="695538" cy="478133"/>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2">
              <a:lumMod val="60000"/>
              <a:lumOff val="40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58" name="ïślíḓe"/>
          <p:cNvSpPr>
            <a:spLocks/>
          </p:cNvSpPr>
          <p:nvPr/>
        </p:nvSpPr>
        <p:spPr bwMode="auto">
          <a:xfrm>
            <a:off x="4618203" y="3182891"/>
            <a:ext cx="2533747" cy="1040890"/>
          </a:xfrm>
          <a:prstGeom prst="rect">
            <a:avLst/>
          </a:prstGeom>
          <a:solidFill>
            <a:srgbClr val="46A257"/>
          </a:solidFill>
          <a:ln w="25400">
            <a:noFill/>
            <a:miter lim="800000"/>
            <a:headEnd/>
            <a:tailEnd/>
          </a:ln>
        </p:spPr>
        <p:txBody>
          <a:bodyPr anchor="ctr"/>
          <a:lstStyle/>
          <a:p>
            <a:pPr algn="ctr"/>
            <a:endParaRPr>
              <a:cs typeface="+mn-ea"/>
              <a:sym typeface="+mn-lt"/>
            </a:endParaRPr>
          </a:p>
        </p:txBody>
      </p:sp>
      <p:sp>
        <p:nvSpPr>
          <p:cNvPr id="59" name="ïšļíďé"/>
          <p:cNvSpPr>
            <a:spLocks/>
          </p:cNvSpPr>
          <p:nvPr/>
        </p:nvSpPr>
        <p:spPr bwMode="auto">
          <a:xfrm>
            <a:off x="6450201" y="3745649"/>
            <a:ext cx="695538" cy="478133"/>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6">
              <a:lumMod val="60000"/>
              <a:lumOff val="40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60" name="íşḷïḍé"/>
          <p:cNvSpPr>
            <a:spLocks/>
          </p:cNvSpPr>
          <p:nvPr/>
        </p:nvSpPr>
        <p:spPr bwMode="auto">
          <a:xfrm>
            <a:off x="6450201" y="2708990"/>
            <a:ext cx="2533747" cy="1040890"/>
          </a:xfrm>
          <a:prstGeom prst="rect">
            <a:avLst/>
          </a:prstGeom>
          <a:solidFill>
            <a:srgbClr val="DC9A59"/>
          </a:solidFill>
          <a:ln w="25400">
            <a:noFill/>
            <a:miter lim="800000"/>
            <a:headEnd/>
            <a:tailEnd/>
          </a:ln>
        </p:spPr>
        <p:txBody>
          <a:bodyPr anchor="ctr"/>
          <a:lstStyle/>
          <a:p>
            <a:pPr algn="ctr"/>
            <a:endParaRPr>
              <a:cs typeface="+mn-ea"/>
              <a:sym typeface="+mn-lt"/>
            </a:endParaRPr>
          </a:p>
        </p:txBody>
      </p:sp>
      <p:sp>
        <p:nvSpPr>
          <p:cNvPr id="61" name="íŝḻîďè"/>
          <p:cNvSpPr>
            <a:spLocks/>
          </p:cNvSpPr>
          <p:nvPr/>
        </p:nvSpPr>
        <p:spPr bwMode="auto">
          <a:xfrm>
            <a:off x="8288410" y="3263285"/>
            <a:ext cx="695538" cy="478133"/>
          </a:xfrm>
          <a:custGeom>
            <a:avLst/>
            <a:gdLst>
              <a:gd name="T0" fmla="*/ 0 w 21600"/>
              <a:gd name="T1" fmla="*/ 0 h 21600"/>
              <a:gd name="T2" fmla="*/ 1422400 w 21600"/>
              <a:gd name="T3" fmla="*/ 0 h 21600"/>
              <a:gd name="T4" fmla="*/ 1422400 w 21600"/>
              <a:gd name="T5" fmla="*/ 143510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0"/>
                </a:lnTo>
                <a:close/>
                <a:moveTo>
                  <a:pt x="0" y="0"/>
                </a:moveTo>
              </a:path>
            </a:pathLst>
          </a:custGeom>
          <a:solidFill>
            <a:schemeClr val="accent2">
              <a:lumMod val="60000"/>
              <a:lumOff val="40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62" name="îṧ1îḓé"/>
          <p:cNvSpPr>
            <a:spLocks/>
          </p:cNvSpPr>
          <p:nvPr/>
        </p:nvSpPr>
        <p:spPr bwMode="auto">
          <a:xfrm>
            <a:off x="8288410" y="2006601"/>
            <a:ext cx="3129923" cy="1485173"/>
          </a:xfrm>
          <a:prstGeom prst="rightArrow">
            <a:avLst>
              <a:gd name="adj1" fmla="val 69463"/>
              <a:gd name="adj2" fmla="val 28319"/>
            </a:avLst>
          </a:prstGeom>
          <a:solidFill>
            <a:srgbClr val="46A257"/>
          </a:solidFill>
          <a:ln w="25400">
            <a:noFill/>
            <a:miter lim="800000"/>
            <a:headEnd/>
            <a:tailEnd/>
          </a:ln>
        </p:spPr>
        <p:txBody>
          <a:bodyPr anchor="ctr"/>
          <a:lstStyle/>
          <a:p>
            <a:pPr algn="ctr"/>
            <a:endParaRPr>
              <a:cs typeface="+mn-ea"/>
              <a:sym typeface="+mn-lt"/>
            </a:endParaRPr>
          </a:p>
        </p:txBody>
      </p:sp>
      <p:cxnSp>
        <p:nvCxnSpPr>
          <p:cNvPr id="7" name="Straight Connector 13"/>
          <p:cNvCxnSpPr/>
          <p:nvPr/>
        </p:nvCxnSpPr>
        <p:spPr>
          <a:xfrm flipV="1">
            <a:off x="1929725" y="3556296"/>
            <a:ext cx="0" cy="416262"/>
          </a:xfrm>
          <a:prstGeom prst="line">
            <a:avLst/>
          </a:prstGeom>
          <a:ln>
            <a:solidFill>
              <a:schemeClr val="tx2">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20"/>
          <p:cNvCxnSpPr/>
          <p:nvPr/>
        </p:nvCxnSpPr>
        <p:spPr>
          <a:xfrm flipV="1">
            <a:off x="3854798" y="2818608"/>
            <a:ext cx="0" cy="704145"/>
          </a:xfrm>
          <a:prstGeom prst="line">
            <a:avLst/>
          </a:prstGeom>
          <a:ln>
            <a:solidFill>
              <a:schemeClr val="tx2">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24"/>
          <p:cNvCxnSpPr/>
          <p:nvPr/>
        </p:nvCxnSpPr>
        <p:spPr>
          <a:xfrm>
            <a:off x="8049768" y="4179942"/>
            <a:ext cx="0" cy="704145"/>
          </a:xfrm>
          <a:prstGeom prst="line">
            <a:avLst/>
          </a:prstGeom>
          <a:ln>
            <a:solidFill>
              <a:schemeClr val="tx2">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28"/>
          <p:cNvCxnSpPr/>
          <p:nvPr/>
        </p:nvCxnSpPr>
        <p:spPr>
          <a:xfrm>
            <a:off x="9894187" y="3341805"/>
            <a:ext cx="0" cy="704145"/>
          </a:xfrm>
          <a:prstGeom prst="line">
            <a:avLst/>
          </a:prstGeom>
          <a:ln>
            <a:solidFill>
              <a:schemeClr val="tx2">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32"/>
          <p:cNvCxnSpPr/>
          <p:nvPr/>
        </p:nvCxnSpPr>
        <p:spPr>
          <a:xfrm flipV="1">
            <a:off x="5915449" y="2361439"/>
            <a:ext cx="0" cy="704145"/>
          </a:xfrm>
          <a:prstGeom prst="line">
            <a:avLst/>
          </a:prstGeom>
          <a:ln>
            <a:solidFill>
              <a:schemeClr val="tx2">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3" name="iṥḻïḋe"/>
          <p:cNvGrpSpPr/>
          <p:nvPr/>
        </p:nvGrpSpPr>
        <p:grpSpPr>
          <a:xfrm>
            <a:off x="3791550" y="3822217"/>
            <a:ext cx="239793" cy="626477"/>
            <a:chOff x="3197985" y="2200626"/>
            <a:chExt cx="111631" cy="291645"/>
          </a:xfrm>
        </p:grpSpPr>
        <p:sp>
          <p:nvSpPr>
            <p:cNvPr id="50" name="íṥḷïḑé"/>
            <p:cNvSpPr/>
            <p:nvPr/>
          </p:nvSpPr>
          <p:spPr>
            <a:xfrm>
              <a:off x="3197985" y="2200626"/>
              <a:ext cx="111631" cy="291645"/>
            </a:xfrm>
            <a:custGeom>
              <a:avLst/>
              <a:gdLst/>
              <a:ahLst/>
              <a:cxnLst>
                <a:cxn ang="0">
                  <a:pos x="wd2" y="hd2"/>
                </a:cxn>
                <a:cxn ang="5400000">
                  <a:pos x="wd2" y="hd2"/>
                </a:cxn>
                <a:cxn ang="10800000">
                  <a:pos x="wd2" y="hd2"/>
                </a:cxn>
                <a:cxn ang="16200000">
                  <a:pos x="wd2" y="hd2"/>
                </a:cxn>
              </a:cxnLst>
              <a:rect l="0" t="0" r="r" b="b"/>
              <a:pathLst>
                <a:path w="21379" h="21600" extrusionOk="0">
                  <a:moveTo>
                    <a:pt x="14991" y="10784"/>
                  </a:moveTo>
                  <a:cubicBezTo>
                    <a:pt x="19172" y="9576"/>
                    <a:pt x="21261" y="9426"/>
                    <a:pt x="21375" y="6935"/>
                  </a:cubicBezTo>
                  <a:cubicBezTo>
                    <a:pt x="21489" y="4444"/>
                    <a:pt x="18639" y="0"/>
                    <a:pt x="18639" y="0"/>
                  </a:cubicBezTo>
                  <a:lnTo>
                    <a:pt x="12201" y="0"/>
                  </a:lnTo>
                  <a:lnTo>
                    <a:pt x="9177" y="0"/>
                  </a:lnTo>
                  <a:lnTo>
                    <a:pt x="2739" y="0"/>
                  </a:lnTo>
                  <a:cubicBezTo>
                    <a:pt x="2739" y="0"/>
                    <a:pt x="-111" y="4444"/>
                    <a:pt x="3" y="6935"/>
                  </a:cubicBezTo>
                  <a:cubicBezTo>
                    <a:pt x="117" y="9426"/>
                    <a:pt x="2228" y="9559"/>
                    <a:pt x="6387" y="10777"/>
                  </a:cubicBezTo>
                  <a:cubicBezTo>
                    <a:pt x="10049" y="11850"/>
                    <a:pt x="9768" y="12335"/>
                    <a:pt x="9859" y="12787"/>
                  </a:cubicBezTo>
                  <a:cubicBezTo>
                    <a:pt x="10155" y="14267"/>
                    <a:pt x="10037" y="18381"/>
                    <a:pt x="9993" y="18850"/>
                  </a:cubicBezTo>
                  <a:cubicBezTo>
                    <a:pt x="9980" y="18987"/>
                    <a:pt x="9954" y="19116"/>
                    <a:pt x="9802" y="19395"/>
                  </a:cubicBezTo>
                  <a:cubicBezTo>
                    <a:pt x="9661" y="19653"/>
                    <a:pt x="8672" y="20391"/>
                    <a:pt x="4241" y="20755"/>
                  </a:cubicBezTo>
                  <a:cubicBezTo>
                    <a:pt x="2312" y="20844"/>
                    <a:pt x="1099" y="20972"/>
                    <a:pt x="1099" y="21115"/>
                  </a:cubicBezTo>
                  <a:cubicBezTo>
                    <a:pt x="1099" y="21383"/>
                    <a:pt x="5378" y="21600"/>
                    <a:pt x="10656" y="21600"/>
                  </a:cubicBezTo>
                  <a:cubicBezTo>
                    <a:pt x="15935" y="21600"/>
                    <a:pt x="20214" y="21383"/>
                    <a:pt x="20214" y="21115"/>
                  </a:cubicBezTo>
                  <a:cubicBezTo>
                    <a:pt x="20214" y="20972"/>
                    <a:pt x="19000" y="20844"/>
                    <a:pt x="17069" y="20756"/>
                  </a:cubicBezTo>
                  <a:cubicBezTo>
                    <a:pt x="12640" y="20391"/>
                    <a:pt x="11651" y="19654"/>
                    <a:pt x="11510" y="19396"/>
                  </a:cubicBezTo>
                  <a:cubicBezTo>
                    <a:pt x="11393" y="19180"/>
                    <a:pt x="11361" y="18973"/>
                    <a:pt x="11360" y="18890"/>
                  </a:cubicBezTo>
                  <a:cubicBezTo>
                    <a:pt x="11357" y="18712"/>
                    <a:pt x="11559" y="14334"/>
                    <a:pt x="11559" y="12790"/>
                  </a:cubicBezTo>
                  <a:cubicBezTo>
                    <a:pt x="11559" y="12334"/>
                    <a:pt x="11455" y="11805"/>
                    <a:pt x="14991" y="10784"/>
                  </a:cubicBezTo>
                  <a:close/>
                </a:path>
              </a:pathLst>
            </a:custGeom>
            <a:solidFill>
              <a:schemeClr val="bg1"/>
            </a:solidFill>
            <a:ln w="12700" cap="flat">
              <a:noFill/>
              <a:miter lim="400000"/>
            </a:ln>
            <a:effectLst/>
          </p:spPr>
          <p:txBody>
            <a:bodyPr anchor="ctr"/>
            <a:lstStyle/>
            <a:p>
              <a:pPr algn="ctr"/>
              <a:endParaRPr>
                <a:cs typeface="+mn-ea"/>
                <a:sym typeface="+mn-lt"/>
              </a:endParaRPr>
            </a:p>
          </p:txBody>
        </p:sp>
        <p:sp>
          <p:nvSpPr>
            <p:cNvPr id="51" name="íṣlíďê"/>
            <p:cNvSpPr/>
            <p:nvPr/>
          </p:nvSpPr>
          <p:spPr>
            <a:xfrm>
              <a:off x="3203753" y="2206918"/>
              <a:ext cx="100054" cy="137577"/>
            </a:xfrm>
            <a:custGeom>
              <a:avLst/>
              <a:gdLst/>
              <a:ahLst/>
              <a:cxnLst>
                <a:cxn ang="0">
                  <a:pos x="wd2" y="hd2"/>
                </a:cxn>
                <a:cxn ang="5400000">
                  <a:pos x="wd2" y="hd2"/>
                </a:cxn>
                <a:cxn ang="10800000">
                  <a:pos x="wd2" y="hd2"/>
                </a:cxn>
                <a:cxn ang="16200000">
                  <a:pos x="wd2" y="hd2"/>
                </a:cxn>
              </a:cxnLst>
              <a:rect l="0" t="0" r="r" b="b"/>
              <a:pathLst>
                <a:path w="21192" h="21439" extrusionOk="0">
                  <a:moveTo>
                    <a:pt x="21178" y="13631"/>
                  </a:moveTo>
                  <a:cubicBezTo>
                    <a:pt x="21402" y="10846"/>
                    <a:pt x="18718" y="1226"/>
                    <a:pt x="18396" y="0"/>
                  </a:cubicBezTo>
                  <a:lnTo>
                    <a:pt x="2781" y="0"/>
                  </a:lnTo>
                  <a:cubicBezTo>
                    <a:pt x="2592" y="1226"/>
                    <a:pt x="-198" y="8595"/>
                    <a:pt x="11" y="13636"/>
                  </a:cubicBezTo>
                  <a:cubicBezTo>
                    <a:pt x="24" y="13948"/>
                    <a:pt x="34" y="14235"/>
                    <a:pt x="58" y="14513"/>
                  </a:cubicBezTo>
                  <a:cubicBezTo>
                    <a:pt x="63" y="15005"/>
                    <a:pt x="145" y="15481"/>
                    <a:pt x="296" y="15943"/>
                  </a:cubicBezTo>
                  <a:cubicBezTo>
                    <a:pt x="485" y="16652"/>
                    <a:pt x="738" y="17229"/>
                    <a:pt x="1164" y="17673"/>
                  </a:cubicBezTo>
                  <a:cubicBezTo>
                    <a:pt x="2091" y="18638"/>
                    <a:pt x="6838" y="21600"/>
                    <a:pt x="10594" y="21432"/>
                  </a:cubicBezTo>
                  <a:cubicBezTo>
                    <a:pt x="14472" y="21258"/>
                    <a:pt x="17559" y="19867"/>
                    <a:pt x="19659" y="18014"/>
                  </a:cubicBezTo>
                  <a:cubicBezTo>
                    <a:pt x="19768" y="17913"/>
                    <a:pt x="20460" y="17013"/>
                    <a:pt x="20633" y="16581"/>
                  </a:cubicBezTo>
                  <a:cubicBezTo>
                    <a:pt x="20955" y="15913"/>
                    <a:pt x="21178" y="15209"/>
                    <a:pt x="21178" y="14471"/>
                  </a:cubicBezTo>
                </a:path>
              </a:pathLst>
            </a:custGeom>
            <a:solidFill>
              <a:schemeClr val="bg1"/>
            </a:solidFill>
            <a:ln w="12700" cap="flat">
              <a:noFill/>
              <a:miter lim="400000"/>
            </a:ln>
            <a:effectLst/>
          </p:spPr>
          <p:txBody>
            <a:bodyPr anchor="ctr"/>
            <a:lstStyle/>
            <a:p>
              <a:pPr algn="ctr"/>
              <a:endParaRPr>
                <a:cs typeface="+mn-ea"/>
                <a:sym typeface="+mn-lt"/>
              </a:endParaRPr>
            </a:p>
          </p:txBody>
        </p:sp>
      </p:grpSp>
      <p:grpSp>
        <p:nvGrpSpPr>
          <p:cNvPr id="14" name="ïSļíďe"/>
          <p:cNvGrpSpPr/>
          <p:nvPr/>
        </p:nvGrpSpPr>
        <p:grpSpPr>
          <a:xfrm>
            <a:off x="1837189" y="4471792"/>
            <a:ext cx="361718" cy="416524"/>
            <a:chOff x="4565651" y="4991101"/>
            <a:chExt cx="209550" cy="241300"/>
          </a:xfrm>
          <a:solidFill>
            <a:schemeClr val="bg2"/>
          </a:solidFill>
        </p:grpSpPr>
        <p:sp>
          <p:nvSpPr>
            <p:cNvPr id="48" name="isľïḓê"/>
            <p:cNvSpPr>
              <a:spLocks/>
            </p:cNvSpPr>
            <p:nvPr/>
          </p:nvSpPr>
          <p:spPr bwMode="auto">
            <a:xfrm>
              <a:off x="4610101" y="4991101"/>
              <a:ext cx="120650" cy="60325"/>
            </a:xfrm>
            <a:custGeom>
              <a:avLst/>
              <a:gdLst>
                <a:gd name="T0" fmla="*/ 32 w 32"/>
                <a:gd name="T1" fmla="*/ 8 h 16"/>
                <a:gd name="T2" fmla="*/ 24 w 32"/>
                <a:gd name="T3" fmla="*/ 8 h 16"/>
                <a:gd name="T4" fmla="*/ 16 w 32"/>
                <a:gd name="T5" fmla="*/ 0 h 16"/>
                <a:gd name="T6" fmla="*/ 8 w 32"/>
                <a:gd name="T7" fmla="*/ 8 h 16"/>
                <a:gd name="T8" fmla="*/ 0 w 32"/>
                <a:gd name="T9" fmla="*/ 8 h 16"/>
                <a:gd name="T10" fmla="*/ 0 w 32"/>
                <a:gd name="T11" fmla="*/ 16 h 16"/>
                <a:gd name="T12" fmla="*/ 32 w 32"/>
                <a:gd name="T13" fmla="*/ 16 h 16"/>
                <a:gd name="T14" fmla="*/ 32 w 32"/>
                <a:gd name="T15" fmla="*/ 8 h 16"/>
                <a:gd name="T16" fmla="*/ 16 w 32"/>
                <a:gd name="T17" fmla="*/ 12 h 16"/>
                <a:gd name="T18" fmla="*/ 12 w 32"/>
                <a:gd name="T19" fmla="*/ 8 h 16"/>
                <a:gd name="T20" fmla="*/ 16 w 32"/>
                <a:gd name="T21" fmla="*/ 4 h 16"/>
                <a:gd name="T22" fmla="*/ 20 w 32"/>
                <a:gd name="T23" fmla="*/ 8 h 16"/>
                <a:gd name="T24" fmla="*/ 16 w 32"/>
                <a:gd name="T2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6">
                  <a:moveTo>
                    <a:pt x="32" y="8"/>
                  </a:moveTo>
                  <a:cubicBezTo>
                    <a:pt x="24" y="8"/>
                    <a:pt x="24" y="8"/>
                    <a:pt x="24" y="8"/>
                  </a:cubicBezTo>
                  <a:cubicBezTo>
                    <a:pt x="24" y="4"/>
                    <a:pt x="20" y="0"/>
                    <a:pt x="16" y="0"/>
                  </a:cubicBezTo>
                  <a:cubicBezTo>
                    <a:pt x="12" y="0"/>
                    <a:pt x="8" y="4"/>
                    <a:pt x="8" y="8"/>
                  </a:cubicBezTo>
                  <a:cubicBezTo>
                    <a:pt x="0" y="8"/>
                    <a:pt x="0" y="8"/>
                    <a:pt x="0" y="8"/>
                  </a:cubicBezTo>
                  <a:cubicBezTo>
                    <a:pt x="0" y="16"/>
                    <a:pt x="0" y="16"/>
                    <a:pt x="0" y="16"/>
                  </a:cubicBezTo>
                  <a:cubicBezTo>
                    <a:pt x="32" y="16"/>
                    <a:pt x="32" y="16"/>
                    <a:pt x="32" y="16"/>
                  </a:cubicBezTo>
                  <a:lnTo>
                    <a:pt x="32" y="8"/>
                  </a:lnTo>
                  <a:close/>
                  <a:moveTo>
                    <a:pt x="16" y="12"/>
                  </a:moveTo>
                  <a:cubicBezTo>
                    <a:pt x="14" y="12"/>
                    <a:pt x="12" y="10"/>
                    <a:pt x="12" y="8"/>
                  </a:cubicBezTo>
                  <a:cubicBezTo>
                    <a:pt x="12" y="6"/>
                    <a:pt x="14" y="4"/>
                    <a:pt x="16" y="4"/>
                  </a:cubicBezTo>
                  <a:cubicBezTo>
                    <a:pt x="18" y="4"/>
                    <a:pt x="20" y="6"/>
                    <a:pt x="20" y="8"/>
                  </a:cubicBezTo>
                  <a:cubicBezTo>
                    <a:pt x="20" y="10"/>
                    <a:pt x="18" y="12"/>
                    <a:pt x="16"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9" name="ïs1idê"/>
            <p:cNvSpPr>
              <a:spLocks/>
            </p:cNvSpPr>
            <p:nvPr/>
          </p:nvSpPr>
          <p:spPr bwMode="auto">
            <a:xfrm>
              <a:off x="4565651" y="5021263"/>
              <a:ext cx="209550" cy="211138"/>
            </a:xfrm>
            <a:custGeom>
              <a:avLst/>
              <a:gdLst>
                <a:gd name="T0" fmla="*/ 113 w 132"/>
                <a:gd name="T1" fmla="*/ 0 h 133"/>
                <a:gd name="T2" fmla="*/ 113 w 132"/>
                <a:gd name="T3" fmla="*/ 29 h 133"/>
                <a:gd name="T4" fmla="*/ 19 w 132"/>
                <a:gd name="T5" fmla="*/ 29 h 133"/>
                <a:gd name="T6" fmla="*/ 19 w 132"/>
                <a:gd name="T7" fmla="*/ 0 h 133"/>
                <a:gd name="T8" fmla="*/ 0 w 132"/>
                <a:gd name="T9" fmla="*/ 0 h 133"/>
                <a:gd name="T10" fmla="*/ 0 w 132"/>
                <a:gd name="T11" fmla="*/ 133 h 133"/>
                <a:gd name="T12" fmla="*/ 132 w 132"/>
                <a:gd name="T13" fmla="*/ 133 h 133"/>
                <a:gd name="T14" fmla="*/ 132 w 132"/>
                <a:gd name="T15" fmla="*/ 0 h 133"/>
                <a:gd name="T16" fmla="*/ 113 w 132"/>
                <a:gd name="T17" fmla="*/ 0 h 133"/>
                <a:gd name="T18" fmla="*/ 61 w 132"/>
                <a:gd name="T19" fmla="*/ 111 h 133"/>
                <a:gd name="T20" fmla="*/ 54 w 132"/>
                <a:gd name="T21" fmla="*/ 107 h 133"/>
                <a:gd name="T22" fmla="*/ 28 w 132"/>
                <a:gd name="T23" fmla="*/ 78 h 133"/>
                <a:gd name="T24" fmla="*/ 42 w 132"/>
                <a:gd name="T25" fmla="*/ 66 h 133"/>
                <a:gd name="T26" fmla="*/ 61 w 132"/>
                <a:gd name="T27" fmla="*/ 85 h 133"/>
                <a:gd name="T28" fmla="*/ 99 w 132"/>
                <a:gd name="T29" fmla="*/ 47 h 133"/>
                <a:gd name="T30" fmla="*/ 113 w 132"/>
                <a:gd name="T31" fmla="*/ 62 h 133"/>
                <a:gd name="T32" fmla="*/ 61 w 132"/>
                <a:gd name="T33" fmla="*/ 11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2" h="133">
                  <a:moveTo>
                    <a:pt x="113" y="0"/>
                  </a:moveTo>
                  <a:lnTo>
                    <a:pt x="113" y="29"/>
                  </a:lnTo>
                  <a:lnTo>
                    <a:pt x="19" y="29"/>
                  </a:lnTo>
                  <a:lnTo>
                    <a:pt x="19" y="0"/>
                  </a:lnTo>
                  <a:lnTo>
                    <a:pt x="0" y="0"/>
                  </a:lnTo>
                  <a:lnTo>
                    <a:pt x="0" y="133"/>
                  </a:lnTo>
                  <a:lnTo>
                    <a:pt x="132" y="133"/>
                  </a:lnTo>
                  <a:lnTo>
                    <a:pt x="132" y="0"/>
                  </a:lnTo>
                  <a:lnTo>
                    <a:pt x="113" y="0"/>
                  </a:lnTo>
                  <a:close/>
                  <a:moveTo>
                    <a:pt x="61" y="111"/>
                  </a:moveTo>
                  <a:lnTo>
                    <a:pt x="54" y="107"/>
                  </a:lnTo>
                  <a:lnTo>
                    <a:pt x="28" y="78"/>
                  </a:lnTo>
                  <a:lnTo>
                    <a:pt x="42" y="66"/>
                  </a:lnTo>
                  <a:lnTo>
                    <a:pt x="61" y="85"/>
                  </a:lnTo>
                  <a:lnTo>
                    <a:pt x="99" y="47"/>
                  </a:lnTo>
                  <a:lnTo>
                    <a:pt x="113" y="62"/>
                  </a:lnTo>
                  <a:lnTo>
                    <a:pt x="61"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grpSp>
        <p:nvGrpSpPr>
          <p:cNvPr id="15" name="íṥ1ïḓè"/>
          <p:cNvGrpSpPr/>
          <p:nvPr/>
        </p:nvGrpSpPr>
        <p:grpSpPr>
          <a:xfrm>
            <a:off x="5655571" y="3593054"/>
            <a:ext cx="428012" cy="379504"/>
            <a:chOff x="5888038" y="1852613"/>
            <a:chExt cx="476250" cy="422276"/>
          </a:xfrm>
          <a:solidFill>
            <a:schemeClr val="bg1">
              <a:lumMod val="50000"/>
            </a:schemeClr>
          </a:solidFill>
        </p:grpSpPr>
        <p:sp>
          <p:nvSpPr>
            <p:cNvPr id="36" name="iṩ1íḋè"/>
            <p:cNvSpPr>
              <a:spLocks/>
            </p:cNvSpPr>
            <p:nvPr/>
          </p:nvSpPr>
          <p:spPr bwMode="auto">
            <a:xfrm>
              <a:off x="6126163" y="2046288"/>
              <a:ext cx="107950" cy="555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37" name="îṩlíḍè"/>
            <p:cNvSpPr>
              <a:spLocks/>
            </p:cNvSpPr>
            <p:nvPr/>
          </p:nvSpPr>
          <p:spPr bwMode="auto">
            <a:xfrm>
              <a:off x="6011863" y="1952626"/>
              <a:ext cx="87313" cy="65088"/>
            </a:xfrm>
            <a:custGeom>
              <a:avLst/>
              <a:gdLst>
                <a:gd name="T0" fmla="*/ 55 w 55"/>
                <a:gd name="T1" fmla="*/ 0 h 41"/>
                <a:gd name="T2" fmla="*/ 0 w 55"/>
                <a:gd name="T3" fmla="*/ 0 h 41"/>
                <a:gd name="T4" fmla="*/ 5 w 55"/>
                <a:gd name="T5" fmla="*/ 41 h 41"/>
                <a:gd name="T6" fmla="*/ 55 w 55"/>
                <a:gd name="T7" fmla="*/ 41 h 41"/>
                <a:gd name="T8" fmla="*/ 55 w 55"/>
                <a:gd name="T9" fmla="*/ 0 h 41"/>
              </a:gdLst>
              <a:ahLst/>
              <a:cxnLst>
                <a:cxn ang="0">
                  <a:pos x="T0" y="T1"/>
                </a:cxn>
                <a:cxn ang="0">
                  <a:pos x="T2" y="T3"/>
                </a:cxn>
                <a:cxn ang="0">
                  <a:pos x="T4" y="T5"/>
                </a:cxn>
                <a:cxn ang="0">
                  <a:pos x="T6" y="T7"/>
                </a:cxn>
                <a:cxn ang="0">
                  <a:pos x="T8" y="T9"/>
                </a:cxn>
              </a:cxnLst>
              <a:rect l="0" t="0" r="r" b="b"/>
              <a:pathLst>
                <a:path w="55" h="41">
                  <a:moveTo>
                    <a:pt x="55" y="0"/>
                  </a:moveTo>
                  <a:lnTo>
                    <a:pt x="0" y="0"/>
                  </a:lnTo>
                  <a:lnTo>
                    <a:pt x="5" y="41"/>
                  </a:lnTo>
                  <a:lnTo>
                    <a:pt x="55" y="41"/>
                  </a:lnTo>
                  <a:lnTo>
                    <a:pt x="5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8" name="îṧ1îḍe"/>
            <p:cNvSpPr>
              <a:spLocks/>
            </p:cNvSpPr>
            <p:nvPr/>
          </p:nvSpPr>
          <p:spPr bwMode="auto">
            <a:xfrm>
              <a:off x="6021388" y="2046288"/>
              <a:ext cx="77788" cy="55563"/>
            </a:xfrm>
            <a:custGeom>
              <a:avLst/>
              <a:gdLst>
                <a:gd name="T0" fmla="*/ 49 w 49"/>
                <a:gd name="T1" fmla="*/ 35 h 35"/>
                <a:gd name="T2" fmla="*/ 49 w 49"/>
                <a:gd name="T3" fmla="*/ 0 h 35"/>
                <a:gd name="T4" fmla="*/ 0 w 49"/>
                <a:gd name="T5" fmla="*/ 0 h 35"/>
                <a:gd name="T6" fmla="*/ 4 w 49"/>
                <a:gd name="T7" fmla="*/ 35 h 35"/>
                <a:gd name="T8" fmla="*/ 49 w 49"/>
                <a:gd name="T9" fmla="*/ 35 h 35"/>
              </a:gdLst>
              <a:ahLst/>
              <a:cxnLst>
                <a:cxn ang="0">
                  <a:pos x="T0" y="T1"/>
                </a:cxn>
                <a:cxn ang="0">
                  <a:pos x="T2" y="T3"/>
                </a:cxn>
                <a:cxn ang="0">
                  <a:pos x="T4" y="T5"/>
                </a:cxn>
                <a:cxn ang="0">
                  <a:pos x="T6" y="T7"/>
                </a:cxn>
                <a:cxn ang="0">
                  <a:pos x="T8" y="T9"/>
                </a:cxn>
              </a:cxnLst>
              <a:rect l="0" t="0" r="r" b="b"/>
              <a:pathLst>
                <a:path w="49" h="35">
                  <a:moveTo>
                    <a:pt x="49" y="35"/>
                  </a:moveTo>
                  <a:lnTo>
                    <a:pt x="49" y="0"/>
                  </a:lnTo>
                  <a:lnTo>
                    <a:pt x="0" y="0"/>
                  </a:lnTo>
                  <a:lnTo>
                    <a:pt x="4" y="35"/>
                  </a:lnTo>
                  <a:lnTo>
                    <a:pt x="49"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9" name="íṧ1îďê"/>
            <p:cNvSpPr>
              <a:spLocks/>
            </p:cNvSpPr>
            <p:nvPr/>
          </p:nvSpPr>
          <p:spPr bwMode="auto">
            <a:xfrm>
              <a:off x="6003925" y="1866901"/>
              <a:ext cx="95250" cy="55563"/>
            </a:xfrm>
            <a:custGeom>
              <a:avLst/>
              <a:gdLst>
                <a:gd name="T0" fmla="*/ 60 w 60"/>
                <a:gd name="T1" fmla="*/ 0 h 35"/>
                <a:gd name="T2" fmla="*/ 0 w 60"/>
                <a:gd name="T3" fmla="*/ 0 h 35"/>
                <a:gd name="T4" fmla="*/ 3 w 60"/>
                <a:gd name="T5" fmla="*/ 35 h 35"/>
                <a:gd name="T6" fmla="*/ 60 w 60"/>
                <a:gd name="T7" fmla="*/ 35 h 35"/>
                <a:gd name="T8" fmla="*/ 60 w 60"/>
                <a:gd name="T9" fmla="*/ 0 h 35"/>
              </a:gdLst>
              <a:ahLst/>
              <a:cxnLst>
                <a:cxn ang="0">
                  <a:pos x="T0" y="T1"/>
                </a:cxn>
                <a:cxn ang="0">
                  <a:pos x="T2" y="T3"/>
                </a:cxn>
                <a:cxn ang="0">
                  <a:pos x="T4" y="T5"/>
                </a:cxn>
                <a:cxn ang="0">
                  <a:pos x="T6" y="T7"/>
                </a:cxn>
                <a:cxn ang="0">
                  <a:pos x="T8" y="T9"/>
                </a:cxn>
              </a:cxnLst>
              <a:rect l="0" t="0" r="r" b="b"/>
              <a:pathLst>
                <a:path w="60" h="35">
                  <a:moveTo>
                    <a:pt x="60" y="0"/>
                  </a:moveTo>
                  <a:lnTo>
                    <a:pt x="0" y="0"/>
                  </a:lnTo>
                  <a:lnTo>
                    <a:pt x="3" y="35"/>
                  </a:lnTo>
                  <a:lnTo>
                    <a:pt x="60" y="35"/>
                  </a:ln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0" name="ïŝlïdè"/>
            <p:cNvSpPr>
              <a:spLocks/>
            </p:cNvSpPr>
            <p:nvPr/>
          </p:nvSpPr>
          <p:spPr bwMode="auto">
            <a:xfrm>
              <a:off x="6261100" y="2046288"/>
              <a:ext cx="68263" cy="55563"/>
            </a:xfrm>
            <a:custGeom>
              <a:avLst/>
              <a:gdLst>
                <a:gd name="T0" fmla="*/ 0 w 43"/>
                <a:gd name="T1" fmla="*/ 35 h 35"/>
                <a:gd name="T2" fmla="*/ 37 w 43"/>
                <a:gd name="T3" fmla="*/ 35 h 35"/>
                <a:gd name="T4" fmla="*/ 43 w 43"/>
                <a:gd name="T5" fmla="*/ 0 h 35"/>
                <a:gd name="T6" fmla="*/ 0 w 43"/>
                <a:gd name="T7" fmla="*/ 0 h 35"/>
                <a:gd name="T8" fmla="*/ 0 w 43"/>
                <a:gd name="T9" fmla="*/ 35 h 35"/>
              </a:gdLst>
              <a:ahLst/>
              <a:cxnLst>
                <a:cxn ang="0">
                  <a:pos x="T0" y="T1"/>
                </a:cxn>
                <a:cxn ang="0">
                  <a:pos x="T2" y="T3"/>
                </a:cxn>
                <a:cxn ang="0">
                  <a:pos x="T4" y="T5"/>
                </a:cxn>
                <a:cxn ang="0">
                  <a:pos x="T6" y="T7"/>
                </a:cxn>
                <a:cxn ang="0">
                  <a:pos x="T8" y="T9"/>
                </a:cxn>
              </a:cxnLst>
              <a:rect l="0" t="0" r="r" b="b"/>
              <a:pathLst>
                <a:path w="43" h="35">
                  <a:moveTo>
                    <a:pt x="0" y="35"/>
                  </a:moveTo>
                  <a:lnTo>
                    <a:pt x="37" y="35"/>
                  </a:lnTo>
                  <a:lnTo>
                    <a:pt x="43" y="0"/>
                  </a:lnTo>
                  <a:lnTo>
                    <a:pt x="0" y="0"/>
                  </a:lnTo>
                  <a:lnTo>
                    <a:pt x="0"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1" name="í$ľïḑe"/>
            <p:cNvSpPr>
              <a:spLocks/>
            </p:cNvSpPr>
            <p:nvPr/>
          </p:nvSpPr>
          <p:spPr bwMode="auto">
            <a:xfrm>
              <a:off x="6126163" y="1866901"/>
              <a:ext cx="107950" cy="555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42" name="îşlïďè"/>
            <p:cNvSpPr>
              <a:spLocks/>
            </p:cNvSpPr>
            <p:nvPr/>
          </p:nvSpPr>
          <p:spPr bwMode="auto">
            <a:xfrm>
              <a:off x="6126163" y="1952626"/>
              <a:ext cx="107950" cy="65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43" name="îṣļiḍê"/>
            <p:cNvSpPr>
              <a:spLocks/>
            </p:cNvSpPr>
            <p:nvPr/>
          </p:nvSpPr>
          <p:spPr bwMode="auto">
            <a:xfrm>
              <a:off x="6261100" y="1866901"/>
              <a:ext cx="103188" cy="55563"/>
            </a:xfrm>
            <a:custGeom>
              <a:avLst/>
              <a:gdLst>
                <a:gd name="T0" fmla="*/ 0 w 65"/>
                <a:gd name="T1" fmla="*/ 35 h 35"/>
                <a:gd name="T2" fmla="*/ 58 w 65"/>
                <a:gd name="T3" fmla="*/ 35 h 35"/>
                <a:gd name="T4" fmla="*/ 65 w 65"/>
                <a:gd name="T5" fmla="*/ 0 h 35"/>
                <a:gd name="T6" fmla="*/ 0 w 65"/>
                <a:gd name="T7" fmla="*/ 0 h 35"/>
                <a:gd name="T8" fmla="*/ 0 w 65"/>
                <a:gd name="T9" fmla="*/ 35 h 35"/>
              </a:gdLst>
              <a:ahLst/>
              <a:cxnLst>
                <a:cxn ang="0">
                  <a:pos x="T0" y="T1"/>
                </a:cxn>
                <a:cxn ang="0">
                  <a:pos x="T2" y="T3"/>
                </a:cxn>
                <a:cxn ang="0">
                  <a:pos x="T4" y="T5"/>
                </a:cxn>
                <a:cxn ang="0">
                  <a:pos x="T6" y="T7"/>
                </a:cxn>
                <a:cxn ang="0">
                  <a:pos x="T8" y="T9"/>
                </a:cxn>
              </a:cxnLst>
              <a:rect l="0" t="0" r="r" b="b"/>
              <a:pathLst>
                <a:path w="65" h="35">
                  <a:moveTo>
                    <a:pt x="0" y="35"/>
                  </a:moveTo>
                  <a:lnTo>
                    <a:pt x="58" y="35"/>
                  </a:lnTo>
                  <a:lnTo>
                    <a:pt x="65" y="0"/>
                  </a:lnTo>
                  <a:lnTo>
                    <a:pt x="0" y="0"/>
                  </a:lnTo>
                  <a:lnTo>
                    <a:pt x="0"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4" name="ïṡḷïḓè"/>
            <p:cNvSpPr>
              <a:spLocks/>
            </p:cNvSpPr>
            <p:nvPr/>
          </p:nvSpPr>
          <p:spPr bwMode="auto">
            <a:xfrm>
              <a:off x="6261100" y="1952626"/>
              <a:ext cx="87313" cy="65088"/>
            </a:xfrm>
            <a:custGeom>
              <a:avLst/>
              <a:gdLst>
                <a:gd name="T0" fmla="*/ 0 w 55"/>
                <a:gd name="T1" fmla="*/ 41 h 41"/>
                <a:gd name="T2" fmla="*/ 47 w 55"/>
                <a:gd name="T3" fmla="*/ 41 h 41"/>
                <a:gd name="T4" fmla="*/ 55 w 55"/>
                <a:gd name="T5" fmla="*/ 0 h 41"/>
                <a:gd name="T6" fmla="*/ 0 w 55"/>
                <a:gd name="T7" fmla="*/ 0 h 41"/>
                <a:gd name="T8" fmla="*/ 0 w 55"/>
                <a:gd name="T9" fmla="*/ 41 h 41"/>
              </a:gdLst>
              <a:ahLst/>
              <a:cxnLst>
                <a:cxn ang="0">
                  <a:pos x="T0" y="T1"/>
                </a:cxn>
                <a:cxn ang="0">
                  <a:pos x="T2" y="T3"/>
                </a:cxn>
                <a:cxn ang="0">
                  <a:pos x="T4" y="T5"/>
                </a:cxn>
                <a:cxn ang="0">
                  <a:pos x="T6" y="T7"/>
                </a:cxn>
                <a:cxn ang="0">
                  <a:pos x="T8" y="T9"/>
                </a:cxn>
              </a:cxnLst>
              <a:rect l="0" t="0" r="r" b="b"/>
              <a:pathLst>
                <a:path w="55" h="41">
                  <a:moveTo>
                    <a:pt x="0" y="41"/>
                  </a:moveTo>
                  <a:lnTo>
                    <a:pt x="47" y="41"/>
                  </a:lnTo>
                  <a:lnTo>
                    <a:pt x="55" y="0"/>
                  </a:lnTo>
                  <a:lnTo>
                    <a:pt x="0" y="0"/>
                  </a:lnTo>
                  <a:lnTo>
                    <a:pt x="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5" name="ïṩļíḍé"/>
            <p:cNvSpPr>
              <a:spLocks/>
            </p:cNvSpPr>
            <p:nvPr/>
          </p:nvSpPr>
          <p:spPr bwMode="auto">
            <a:xfrm>
              <a:off x="5888038" y="1852613"/>
              <a:ext cx="431800" cy="306388"/>
            </a:xfrm>
            <a:custGeom>
              <a:avLst/>
              <a:gdLst>
                <a:gd name="T0" fmla="*/ 54 w 272"/>
                <a:gd name="T1" fmla="*/ 0 h 193"/>
                <a:gd name="T2" fmla="*/ 0 w 272"/>
                <a:gd name="T3" fmla="*/ 0 h 193"/>
                <a:gd name="T4" fmla="*/ 0 w 272"/>
                <a:gd name="T5" fmla="*/ 18 h 193"/>
                <a:gd name="T6" fmla="*/ 38 w 272"/>
                <a:gd name="T7" fmla="*/ 18 h 193"/>
                <a:gd name="T8" fmla="*/ 53 w 272"/>
                <a:gd name="T9" fmla="*/ 193 h 193"/>
                <a:gd name="T10" fmla="*/ 272 w 272"/>
                <a:gd name="T11" fmla="*/ 193 h 193"/>
                <a:gd name="T12" fmla="*/ 272 w 272"/>
                <a:gd name="T13" fmla="*/ 176 h 193"/>
                <a:gd name="T14" fmla="*/ 69 w 272"/>
                <a:gd name="T15" fmla="*/ 176 h 193"/>
                <a:gd name="T16" fmla="*/ 54 w 27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93">
                  <a:moveTo>
                    <a:pt x="54" y="0"/>
                  </a:moveTo>
                  <a:lnTo>
                    <a:pt x="0" y="0"/>
                  </a:lnTo>
                  <a:lnTo>
                    <a:pt x="0" y="18"/>
                  </a:lnTo>
                  <a:lnTo>
                    <a:pt x="38" y="18"/>
                  </a:lnTo>
                  <a:lnTo>
                    <a:pt x="53" y="193"/>
                  </a:lnTo>
                  <a:lnTo>
                    <a:pt x="272" y="193"/>
                  </a:lnTo>
                  <a:lnTo>
                    <a:pt x="272" y="176"/>
                  </a:lnTo>
                  <a:lnTo>
                    <a:pt x="69" y="176"/>
                  </a:lnTo>
                  <a:lnTo>
                    <a:pt x="5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6" name="iṣľide"/>
            <p:cNvSpPr>
              <a:spLocks/>
            </p:cNvSpPr>
            <p:nvPr/>
          </p:nvSpPr>
          <p:spPr bwMode="auto">
            <a:xfrm>
              <a:off x="5972175" y="2187576"/>
              <a:ext cx="87313" cy="873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47" name="ïŝ1ïďè"/>
            <p:cNvSpPr>
              <a:spLocks/>
            </p:cNvSpPr>
            <p:nvPr/>
          </p:nvSpPr>
          <p:spPr bwMode="auto">
            <a:xfrm>
              <a:off x="6224588" y="2187576"/>
              <a:ext cx="87313" cy="873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grpSp>
      <p:sp>
        <p:nvSpPr>
          <p:cNvPr id="16" name="ïṥḻîdè"/>
          <p:cNvSpPr/>
          <p:nvPr/>
        </p:nvSpPr>
        <p:spPr>
          <a:xfrm>
            <a:off x="7410572" y="2961648"/>
            <a:ext cx="438459" cy="385845"/>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chemeClr val="bg1"/>
          </a:solidFill>
          <a:ln w="12700">
            <a:miter lim="400000"/>
          </a:ln>
        </p:spPr>
        <p:txBody>
          <a:bodyPr anchor="ctr"/>
          <a:lstStyle/>
          <a:p>
            <a:pPr algn="ctr"/>
            <a:endParaRPr>
              <a:cs typeface="+mn-ea"/>
              <a:sym typeface="+mn-lt"/>
            </a:endParaRPr>
          </a:p>
        </p:txBody>
      </p:sp>
      <p:grpSp>
        <p:nvGrpSpPr>
          <p:cNvPr id="17" name="îŝḻîďe"/>
          <p:cNvGrpSpPr/>
          <p:nvPr/>
        </p:nvGrpSpPr>
        <p:grpSpPr>
          <a:xfrm>
            <a:off x="9518700" y="2549391"/>
            <a:ext cx="412195" cy="414930"/>
            <a:chOff x="3098800" y="1265238"/>
            <a:chExt cx="717550" cy="722313"/>
          </a:xfrm>
          <a:solidFill>
            <a:schemeClr val="bg1"/>
          </a:solidFill>
          <a:effectLst/>
        </p:grpSpPr>
        <p:sp>
          <p:nvSpPr>
            <p:cNvPr id="30" name="iṧlidé"/>
            <p:cNvSpPr>
              <a:spLocks/>
            </p:cNvSpPr>
            <p:nvPr/>
          </p:nvSpPr>
          <p:spPr bwMode="auto">
            <a:xfrm>
              <a:off x="3098800" y="1265238"/>
              <a:ext cx="717550" cy="560388"/>
            </a:xfrm>
            <a:custGeom>
              <a:avLst/>
              <a:gdLst>
                <a:gd name="T0" fmla="*/ 0 w 191"/>
                <a:gd name="T1" fmla="*/ 0 h 149"/>
                <a:gd name="T2" fmla="*/ 0 w 191"/>
                <a:gd name="T3" fmla="*/ 133 h 149"/>
                <a:gd name="T4" fmla="*/ 14 w 191"/>
                <a:gd name="T5" fmla="*/ 149 h 149"/>
                <a:gd name="T6" fmla="*/ 177 w 191"/>
                <a:gd name="T7" fmla="*/ 149 h 149"/>
                <a:gd name="T8" fmla="*/ 191 w 191"/>
                <a:gd name="T9" fmla="*/ 133 h 149"/>
                <a:gd name="T10" fmla="*/ 191 w 191"/>
                <a:gd name="T11" fmla="*/ 0 h 149"/>
                <a:gd name="T12" fmla="*/ 0 w 191"/>
                <a:gd name="T13" fmla="*/ 0 h 149"/>
                <a:gd name="T14" fmla="*/ 177 w 191"/>
                <a:gd name="T15" fmla="*/ 119 h 149"/>
                <a:gd name="T16" fmla="*/ 165 w 191"/>
                <a:gd name="T17" fmla="*/ 133 h 149"/>
                <a:gd name="T18" fmla="*/ 26 w 191"/>
                <a:gd name="T19" fmla="*/ 133 h 149"/>
                <a:gd name="T20" fmla="*/ 14 w 191"/>
                <a:gd name="T21" fmla="*/ 119 h 149"/>
                <a:gd name="T22" fmla="*/ 14 w 191"/>
                <a:gd name="T23" fmla="*/ 31 h 149"/>
                <a:gd name="T24" fmla="*/ 177 w 191"/>
                <a:gd name="T25" fmla="*/ 31 h 149"/>
                <a:gd name="T26" fmla="*/ 177 w 191"/>
                <a:gd name="T27" fmla="*/ 11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1" h="149">
                  <a:moveTo>
                    <a:pt x="0" y="0"/>
                  </a:moveTo>
                  <a:cubicBezTo>
                    <a:pt x="0" y="133"/>
                    <a:pt x="0" y="133"/>
                    <a:pt x="0" y="133"/>
                  </a:cubicBezTo>
                  <a:cubicBezTo>
                    <a:pt x="0" y="142"/>
                    <a:pt x="6" y="149"/>
                    <a:pt x="14" y="149"/>
                  </a:cubicBezTo>
                  <a:cubicBezTo>
                    <a:pt x="177" y="149"/>
                    <a:pt x="177" y="149"/>
                    <a:pt x="177" y="149"/>
                  </a:cubicBezTo>
                  <a:cubicBezTo>
                    <a:pt x="185" y="149"/>
                    <a:pt x="191" y="142"/>
                    <a:pt x="191" y="133"/>
                  </a:cubicBezTo>
                  <a:cubicBezTo>
                    <a:pt x="191" y="0"/>
                    <a:pt x="191" y="0"/>
                    <a:pt x="191" y="0"/>
                  </a:cubicBezTo>
                  <a:lnTo>
                    <a:pt x="0" y="0"/>
                  </a:lnTo>
                  <a:close/>
                  <a:moveTo>
                    <a:pt x="177" y="119"/>
                  </a:moveTo>
                  <a:cubicBezTo>
                    <a:pt x="177" y="127"/>
                    <a:pt x="172" y="133"/>
                    <a:pt x="165" y="133"/>
                  </a:cubicBezTo>
                  <a:cubicBezTo>
                    <a:pt x="26" y="133"/>
                    <a:pt x="26" y="133"/>
                    <a:pt x="26" y="133"/>
                  </a:cubicBezTo>
                  <a:cubicBezTo>
                    <a:pt x="20" y="133"/>
                    <a:pt x="14" y="127"/>
                    <a:pt x="14" y="119"/>
                  </a:cubicBezTo>
                  <a:cubicBezTo>
                    <a:pt x="14" y="31"/>
                    <a:pt x="14" y="31"/>
                    <a:pt x="14" y="31"/>
                  </a:cubicBezTo>
                  <a:cubicBezTo>
                    <a:pt x="177" y="31"/>
                    <a:pt x="177" y="31"/>
                    <a:pt x="177" y="31"/>
                  </a:cubicBezTo>
                  <a:lnTo>
                    <a:pt x="17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1" name="îṩľiďe"/>
            <p:cNvSpPr>
              <a:spLocks/>
            </p:cNvSpPr>
            <p:nvPr/>
          </p:nvSpPr>
          <p:spPr bwMode="auto">
            <a:xfrm>
              <a:off x="3290888" y="1795463"/>
              <a:ext cx="333375" cy="192088"/>
            </a:xfrm>
            <a:custGeom>
              <a:avLst/>
              <a:gdLst>
                <a:gd name="T0" fmla="*/ 87 w 89"/>
                <a:gd name="T1" fmla="*/ 40 h 51"/>
                <a:gd name="T2" fmla="*/ 49 w 89"/>
                <a:gd name="T3" fmla="*/ 2 h 51"/>
                <a:gd name="T4" fmla="*/ 45 w 89"/>
                <a:gd name="T5" fmla="*/ 0 h 51"/>
                <a:gd name="T6" fmla="*/ 45 w 89"/>
                <a:gd name="T7" fmla="*/ 0 h 51"/>
                <a:gd name="T8" fmla="*/ 44 w 89"/>
                <a:gd name="T9" fmla="*/ 0 h 51"/>
                <a:gd name="T10" fmla="*/ 41 w 89"/>
                <a:gd name="T11" fmla="*/ 2 h 51"/>
                <a:gd name="T12" fmla="*/ 2 w 89"/>
                <a:gd name="T13" fmla="*/ 40 h 51"/>
                <a:gd name="T14" fmla="*/ 2 w 89"/>
                <a:gd name="T15" fmla="*/ 47 h 51"/>
                <a:gd name="T16" fmla="*/ 9 w 89"/>
                <a:gd name="T17" fmla="*/ 47 h 51"/>
                <a:gd name="T18" fmla="*/ 40 w 89"/>
                <a:gd name="T19" fmla="*/ 16 h 51"/>
                <a:gd name="T20" fmla="*/ 40 w 89"/>
                <a:gd name="T21" fmla="*/ 46 h 51"/>
                <a:gd name="T22" fmla="*/ 45 w 89"/>
                <a:gd name="T23" fmla="*/ 51 h 51"/>
                <a:gd name="T24" fmla="*/ 50 w 89"/>
                <a:gd name="T25" fmla="*/ 46 h 51"/>
                <a:gd name="T26" fmla="*/ 50 w 89"/>
                <a:gd name="T27" fmla="*/ 16 h 51"/>
                <a:gd name="T28" fmla="*/ 80 w 89"/>
                <a:gd name="T29" fmla="*/ 47 h 51"/>
                <a:gd name="T30" fmla="*/ 87 w 89"/>
                <a:gd name="T31" fmla="*/ 47 h 51"/>
                <a:gd name="T32" fmla="*/ 87 w 89"/>
                <a:gd name="T3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51">
                  <a:moveTo>
                    <a:pt x="87" y="40"/>
                  </a:moveTo>
                  <a:cubicBezTo>
                    <a:pt x="49" y="2"/>
                    <a:pt x="49" y="2"/>
                    <a:pt x="49" y="2"/>
                  </a:cubicBezTo>
                  <a:cubicBezTo>
                    <a:pt x="48" y="1"/>
                    <a:pt x="46" y="0"/>
                    <a:pt x="45" y="0"/>
                  </a:cubicBezTo>
                  <a:cubicBezTo>
                    <a:pt x="45" y="0"/>
                    <a:pt x="45" y="0"/>
                    <a:pt x="45" y="0"/>
                  </a:cubicBezTo>
                  <a:cubicBezTo>
                    <a:pt x="45" y="0"/>
                    <a:pt x="45" y="0"/>
                    <a:pt x="44" y="0"/>
                  </a:cubicBezTo>
                  <a:cubicBezTo>
                    <a:pt x="43" y="0"/>
                    <a:pt x="42" y="1"/>
                    <a:pt x="41" y="2"/>
                  </a:cubicBezTo>
                  <a:cubicBezTo>
                    <a:pt x="2" y="40"/>
                    <a:pt x="2" y="40"/>
                    <a:pt x="2" y="40"/>
                  </a:cubicBezTo>
                  <a:cubicBezTo>
                    <a:pt x="0" y="42"/>
                    <a:pt x="0" y="45"/>
                    <a:pt x="2" y="47"/>
                  </a:cubicBezTo>
                  <a:cubicBezTo>
                    <a:pt x="4" y="49"/>
                    <a:pt x="7" y="49"/>
                    <a:pt x="9" y="47"/>
                  </a:cubicBezTo>
                  <a:cubicBezTo>
                    <a:pt x="40" y="16"/>
                    <a:pt x="40" y="16"/>
                    <a:pt x="40" y="16"/>
                  </a:cubicBezTo>
                  <a:cubicBezTo>
                    <a:pt x="40" y="46"/>
                    <a:pt x="40" y="46"/>
                    <a:pt x="40" y="46"/>
                  </a:cubicBezTo>
                  <a:cubicBezTo>
                    <a:pt x="40" y="49"/>
                    <a:pt x="42" y="51"/>
                    <a:pt x="45" y="51"/>
                  </a:cubicBezTo>
                  <a:cubicBezTo>
                    <a:pt x="47" y="51"/>
                    <a:pt x="50" y="49"/>
                    <a:pt x="50" y="46"/>
                  </a:cubicBezTo>
                  <a:cubicBezTo>
                    <a:pt x="50" y="16"/>
                    <a:pt x="50" y="16"/>
                    <a:pt x="50" y="16"/>
                  </a:cubicBezTo>
                  <a:cubicBezTo>
                    <a:pt x="80" y="47"/>
                    <a:pt x="80" y="47"/>
                    <a:pt x="80" y="47"/>
                  </a:cubicBezTo>
                  <a:cubicBezTo>
                    <a:pt x="82" y="49"/>
                    <a:pt x="85" y="49"/>
                    <a:pt x="87" y="47"/>
                  </a:cubicBezTo>
                  <a:cubicBezTo>
                    <a:pt x="89" y="45"/>
                    <a:pt x="89" y="42"/>
                    <a:pt x="8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2" name="î$ļïḑe"/>
            <p:cNvSpPr>
              <a:spLocks/>
            </p:cNvSpPr>
            <p:nvPr/>
          </p:nvSpPr>
          <p:spPr bwMode="auto">
            <a:xfrm>
              <a:off x="3192463" y="1438276"/>
              <a:ext cx="255588" cy="269875"/>
            </a:xfrm>
            <a:custGeom>
              <a:avLst/>
              <a:gdLst>
                <a:gd name="T0" fmla="*/ 35 w 68"/>
                <a:gd name="T1" fmla="*/ 36 h 72"/>
                <a:gd name="T2" fmla="*/ 68 w 68"/>
                <a:gd name="T3" fmla="*/ 31 h 72"/>
                <a:gd name="T4" fmla="*/ 61 w 68"/>
                <a:gd name="T5" fmla="*/ 15 h 72"/>
                <a:gd name="T6" fmla="*/ 16 w 68"/>
                <a:gd name="T7" fmla="*/ 11 h 72"/>
                <a:gd name="T8" fmla="*/ 12 w 68"/>
                <a:gd name="T9" fmla="*/ 56 h 72"/>
                <a:gd name="T10" fmla="*/ 56 w 68"/>
                <a:gd name="T11" fmla="*/ 61 h 72"/>
                <a:gd name="T12" fmla="*/ 35 w 68"/>
                <a:gd name="T13" fmla="*/ 36 h 72"/>
              </a:gdLst>
              <a:ahLst/>
              <a:cxnLst>
                <a:cxn ang="0">
                  <a:pos x="T0" y="T1"/>
                </a:cxn>
                <a:cxn ang="0">
                  <a:pos x="T2" y="T3"/>
                </a:cxn>
                <a:cxn ang="0">
                  <a:pos x="T4" y="T5"/>
                </a:cxn>
                <a:cxn ang="0">
                  <a:pos x="T6" y="T7"/>
                </a:cxn>
                <a:cxn ang="0">
                  <a:pos x="T8" y="T9"/>
                </a:cxn>
                <a:cxn ang="0">
                  <a:pos x="T10" y="T11"/>
                </a:cxn>
                <a:cxn ang="0">
                  <a:pos x="T12" y="T13"/>
                </a:cxn>
              </a:cxnLst>
              <a:rect l="0" t="0" r="r" b="b"/>
              <a:pathLst>
                <a:path w="68" h="72">
                  <a:moveTo>
                    <a:pt x="35" y="36"/>
                  </a:moveTo>
                  <a:cubicBezTo>
                    <a:pt x="68" y="31"/>
                    <a:pt x="68" y="31"/>
                    <a:pt x="68" y="31"/>
                  </a:cubicBezTo>
                  <a:cubicBezTo>
                    <a:pt x="67" y="25"/>
                    <a:pt x="65" y="20"/>
                    <a:pt x="61" y="15"/>
                  </a:cubicBezTo>
                  <a:cubicBezTo>
                    <a:pt x="49" y="1"/>
                    <a:pt x="29" y="0"/>
                    <a:pt x="16" y="11"/>
                  </a:cubicBezTo>
                  <a:cubicBezTo>
                    <a:pt x="2" y="23"/>
                    <a:pt x="0" y="43"/>
                    <a:pt x="12" y="56"/>
                  </a:cubicBezTo>
                  <a:cubicBezTo>
                    <a:pt x="23" y="70"/>
                    <a:pt x="43" y="72"/>
                    <a:pt x="56" y="61"/>
                  </a:cubicBezTo>
                  <a:lnTo>
                    <a:pt x="35"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33" name="iṣļíḋé"/>
            <p:cNvSpPr>
              <a:spLocks/>
            </p:cNvSpPr>
            <p:nvPr/>
          </p:nvSpPr>
          <p:spPr bwMode="auto">
            <a:xfrm>
              <a:off x="3500438" y="1501776"/>
              <a:ext cx="21113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34" name="ïşľíde"/>
            <p:cNvSpPr>
              <a:spLocks/>
            </p:cNvSpPr>
            <p:nvPr/>
          </p:nvSpPr>
          <p:spPr bwMode="auto">
            <a:xfrm>
              <a:off x="3500438" y="1565276"/>
              <a:ext cx="21113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35" name="í$ľíḋé"/>
            <p:cNvSpPr>
              <a:spLocks/>
            </p:cNvSpPr>
            <p:nvPr/>
          </p:nvSpPr>
          <p:spPr bwMode="auto">
            <a:xfrm>
              <a:off x="3500438" y="1625601"/>
              <a:ext cx="13493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grpSp>
      <p:grpSp>
        <p:nvGrpSpPr>
          <p:cNvPr id="64" name="组合 63"/>
          <p:cNvGrpSpPr/>
          <p:nvPr/>
        </p:nvGrpSpPr>
        <p:grpSpPr>
          <a:xfrm>
            <a:off x="9126703" y="4701913"/>
            <a:ext cx="1826141" cy="1222505"/>
            <a:chOff x="1435617" y="4045494"/>
            <a:chExt cx="1826141" cy="1222505"/>
          </a:xfrm>
        </p:grpSpPr>
        <p:sp>
          <p:nvSpPr>
            <p:cNvPr id="65" name="文本框 64"/>
            <p:cNvSpPr txBox="1"/>
            <p:nvPr/>
          </p:nvSpPr>
          <p:spPr>
            <a:xfrm>
              <a:off x="1480706" y="4437002"/>
              <a:ext cx="1735961" cy="830997"/>
            </a:xfrm>
            <a:prstGeom prst="rect">
              <a:avLst/>
            </a:prstGeom>
            <a:noFill/>
          </p:spPr>
          <p:txBody>
            <a:bodyPr wrap="square" rtlCol="0">
              <a:spAutoFit/>
            </a:bodyPr>
            <a:lstStyle/>
            <a:p>
              <a:pPr algn="ctr"/>
              <a:r>
                <a:rPr lang="en-US" altLang="zh-CN" sz="1200" dirty="0">
                  <a:cs typeface="+mn-ea"/>
                  <a:sym typeface="+mn-lt"/>
                </a:rPr>
                <a:t>Click here to edit the content you want, and wish you a smooth demonstration.</a:t>
              </a:r>
              <a:endParaRPr lang="zh-CN" altLang="en-US" sz="1200" dirty="0">
                <a:cs typeface="+mn-ea"/>
                <a:sym typeface="+mn-lt"/>
              </a:endParaRPr>
            </a:p>
          </p:txBody>
        </p:sp>
        <p:sp>
          <p:nvSpPr>
            <p:cNvPr id="66" name="文本框 65"/>
            <p:cNvSpPr txBox="1"/>
            <p:nvPr/>
          </p:nvSpPr>
          <p:spPr>
            <a:xfrm>
              <a:off x="1435617" y="4045494"/>
              <a:ext cx="1826141" cy="338554"/>
            </a:xfrm>
            <a:prstGeom prst="rect">
              <a:avLst/>
            </a:prstGeom>
            <a:noFill/>
          </p:spPr>
          <p:txBody>
            <a:bodyPr wrap="none" rtlCol="0">
              <a:spAutoFit/>
            </a:bodyPr>
            <a:lstStyle/>
            <a:p>
              <a:pPr algn="ctr"/>
              <a:r>
                <a:rPr lang="zh-CN" altLang="en-US" sz="1600" dirty="0">
                  <a:cs typeface="+mn-ea"/>
                  <a:sym typeface="+mn-lt"/>
                </a:rPr>
                <a:t>此处添加文字内容</a:t>
              </a:r>
            </a:p>
          </p:txBody>
        </p:sp>
      </p:grpSp>
      <p:grpSp>
        <p:nvGrpSpPr>
          <p:cNvPr id="67" name="组合 66"/>
          <p:cNvGrpSpPr/>
          <p:nvPr/>
        </p:nvGrpSpPr>
        <p:grpSpPr>
          <a:xfrm>
            <a:off x="7157807" y="5314149"/>
            <a:ext cx="1826141" cy="1233014"/>
            <a:chOff x="1435617" y="4045494"/>
            <a:chExt cx="1826141" cy="1233014"/>
          </a:xfrm>
        </p:grpSpPr>
        <p:sp>
          <p:nvSpPr>
            <p:cNvPr id="68" name="文本框 67"/>
            <p:cNvSpPr txBox="1"/>
            <p:nvPr/>
          </p:nvSpPr>
          <p:spPr>
            <a:xfrm>
              <a:off x="1480706" y="4447511"/>
              <a:ext cx="1735961" cy="830997"/>
            </a:xfrm>
            <a:prstGeom prst="rect">
              <a:avLst/>
            </a:prstGeom>
            <a:noFill/>
          </p:spPr>
          <p:txBody>
            <a:bodyPr wrap="square" rtlCol="0">
              <a:spAutoFit/>
            </a:bodyPr>
            <a:lstStyle/>
            <a:p>
              <a:pPr algn="ctr"/>
              <a:r>
                <a:rPr lang="en-US" altLang="zh-CN" sz="1200" dirty="0">
                  <a:cs typeface="+mn-ea"/>
                  <a:sym typeface="+mn-lt"/>
                </a:rPr>
                <a:t>Click here to edit the content you want, and wish you a smooth demonstration.</a:t>
              </a:r>
              <a:endParaRPr lang="zh-CN" altLang="en-US" sz="1200" dirty="0">
                <a:cs typeface="+mn-ea"/>
                <a:sym typeface="+mn-lt"/>
              </a:endParaRPr>
            </a:p>
          </p:txBody>
        </p:sp>
        <p:sp>
          <p:nvSpPr>
            <p:cNvPr id="69" name="文本框 68"/>
            <p:cNvSpPr txBox="1"/>
            <p:nvPr/>
          </p:nvSpPr>
          <p:spPr>
            <a:xfrm>
              <a:off x="1435617" y="4045494"/>
              <a:ext cx="1826141" cy="338554"/>
            </a:xfrm>
            <a:prstGeom prst="rect">
              <a:avLst/>
            </a:prstGeom>
            <a:noFill/>
          </p:spPr>
          <p:txBody>
            <a:bodyPr wrap="none" rtlCol="0">
              <a:spAutoFit/>
            </a:bodyPr>
            <a:lstStyle/>
            <a:p>
              <a:pPr algn="ctr"/>
              <a:r>
                <a:rPr lang="zh-CN" altLang="en-US" sz="1600" dirty="0">
                  <a:cs typeface="+mn-ea"/>
                  <a:sym typeface="+mn-lt"/>
                </a:rPr>
                <a:t>此处添加文字内容</a:t>
              </a:r>
            </a:p>
          </p:txBody>
        </p:sp>
      </p:grpSp>
      <p:grpSp>
        <p:nvGrpSpPr>
          <p:cNvPr id="70" name="组合 69"/>
          <p:cNvGrpSpPr/>
          <p:nvPr/>
        </p:nvGrpSpPr>
        <p:grpSpPr>
          <a:xfrm>
            <a:off x="962895" y="2202122"/>
            <a:ext cx="1826141" cy="1190975"/>
            <a:chOff x="1435617" y="4140084"/>
            <a:chExt cx="1826141" cy="1190975"/>
          </a:xfrm>
        </p:grpSpPr>
        <p:sp>
          <p:nvSpPr>
            <p:cNvPr id="71" name="文本框 70"/>
            <p:cNvSpPr txBox="1"/>
            <p:nvPr/>
          </p:nvSpPr>
          <p:spPr>
            <a:xfrm>
              <a:off x="1480706" y="4500062"/>
              <a:ext cx="1735961" cy="830997"/>
            </a:xfrm>
            <a:prstGeom prst="rect">
              <a:avLst/>
            </a:prstGeom>
            <a:noFill/>
          </p:spPr>
          <p:txBody>
            <a:bodyPr wrap="square" rtlCol="0">
              <a:spAutoFit/>
            </a:bodyPr>
            <a:lstStyle/>
            <a:p>
              <a:pPr algn="ctr"/>
              <a:r>
                <a:rPr lang="en-US" altLang="zh-CN" sz="1200" dirty="0">
                  <a:cs typeface="+mn-ea"/>
                  <a:sym typeface="+mn-lt"/>
                </a:rPr>
                <a:t>Click here to edit the content you want, and wish you a smooth demonstration.</a:t>
              </a:r>
              <a:endParaRPr lang="zh-CN" altLang="en-US" sz="1200" dirty="0">
                <a:cs typeface="+mn-ea"/>
                <a:sym typeface="+mn-lt"/>
              </a:endParaRPr>
            </a:p>
          </p:txBody>
        </p:sp>
        <p:sp>
          <p:nvSpPr>
            <p:cNvPr id="72" name="文本框 71"/>
            <p:cNvSpPr txBox="1"/>
            <p:nvPr/>
          </p:nvSpPr>
          <p:spPr>
            <a:xfrm>
              <a:off x="1435617" y="4140084"/>
              <a:ext cx="1826141" cy="338554"/>
            </a:xfrm>
            <a:prstGeom prst="rect">
              <a:avLst/>
            </a:prstGeom>
            <a:noFill/>
          </p:spPr>
          <p:txBody>
            <a:bodyPr wrap="none" rtlCol="0">
              <a:spAutoFit/>
            </a:bodyPr>
            <a:lstStyle/>
            <a:p>
              <a:pPr algn="ctr"/>
              <a:r>
                <a:rPr lang="zh-CN" altLang="en-US" sz="1600" dirty="0">
                  <a:cs typeface="+mn-ea"/>
                  <a:sym typeface="+mn-lt"/>
                </a:rPr>
                <a:t>此处添加文字内容</a:t>
              </a:r>
            </a:p>
          </p:txBody>
        </p:sp>
      </p:grpSp>
      <p:grpSp>
        <p:nvGrpSpPr>
          <p:cNvPr id="73" name="组合 72"/>
          <p:cNvGrpSpPr/>
          <p:nvPr/>
        </p:nvGrpSpPr>
        <p:grpSpPr>
          <a:xfrm>
            <a:off x="2941727" y="1365229"/>
            <a:ext cx="1826141" cy="1180465"/>
            <a:chOff x="1435617" y="4150594"/>
            <a:chExt cx="1826141" cy="1180465"/>
          </a:xfrm>
        </p:grpSpPr>
        <p:sp>
          <p:nvSpPr>
            <p:cNvPr id="74" name="文本框 73"/>
            <p:cNvSpPr txBox="1"/>
            <p:nvPr/>
          </p:nvSpPr>
          <p:spPr>
            <a:xfrm>
              <a:off x="1480706" y="4500062"/>
              <a:ext cx="1735961" cy="830997"/>
            </a:xfrm>
            <a:prstGeom prst="rect">
              <a:avLst/>
            </a:prstGeom>
            <a:noFill/>
          </p:spPr>
          <p:txBody>
            <a:bodyPr wrap="square" rtlCol="0">
              <a:spAutoFit/>
            </a:bodyPr>
            <a:lstStyle/>
            <a:p>
              <a:pPr algn="ctr"/>
              <a:r>
                <a:rPr lang="en-US" altLang="zh-CN" sz="1200" dirty="0">
                  <a:cs typeface="+mn-ea"/>
                  <a:sym typeface="+mn-lt"/>
                </a:rPr>
                <a:t>Click here to edit the content you want, and wish you a smooth demonstration.</a:t>
              </a:r>
              <a:endParaRPr lang="zh-CN" altLang="en-US" sz="1200" dirty="0">
                <a:cs typeface="+mn-ea"/>
                <a:sym typeface="+mn-lt"/>
              </a:endParaRPr>
            </a:p>
          </p:txBody>
        </p:sp>
        <p:sp>
          <p:nvSpPr>
            <p:cNvPr id="75" name="文本框 74"/>
            <p:cNvSpPr txBox="1"/>
            <p:nvPr/>
          </p:nvSpPr>
          <p:spPr>
            <a:xfrm>
              <a:off x="1435617" y="4150594"/>
              <a:ext cx="1826141" cy="338554"/>
            </a:xfrm>
            <a:prstGeom prst="rect">
              <a:avLst/>
            </a:prstGeom>
            <a:noFill/>
          </p:spPr>
          <p:txBody>
            <a:bodyPr wrap="none" rtlCol="0">
              <a:spAutoFit/>
            </a:bodyPr>
            <a:lstStyle/>
            <a:p>
              <a:pPr algn="ctr"/>
              <a:r>
                <a:rPr lang="zh-CN" altLang="en-US" sz="1600" dirty="0">
                  <a:cs typeface="+mn-ea"/>
                  <a:sym typeface="+mn-lt"/>
                </a:rPr>
                <a:t>此处添加文字内容</a:t>
              </a:r>
            </a:p>
          </p:txBody>
        </p:sp>
      </p:grpSp>
      <p:grpSp>
        <p:nvGrpSpPr>
          <p:cNvPr id="76" name="组合 75"/>
          <p:cNvGrpSpPr/>
          <p:nvPr/>
        </p:nvGrpSpPr>
        <p:grpSpPr>
          <a:xfrm>
            <a:off x="4999432" y="827205"/>
            <a:ext cx="1826141" cy="1190975"/>
            <a:chOff x="1435617" y="4140084"/>
            <a:chExt cx="1826141" cy="1190975"/>
          </a:xfrm>
        </p:grpSpPr>
        <p:sp>
          <p:nvSpPr>
            <p:cNvPr id="77" name="文本框 76"/>
            <p:cNvSpPr txBox="1"/>
            <p:nvPr/>
          </p:nvSpPr>
          <p:spPr>
            <a:xfrm>
              <a:off x="1480706" y="4500062"/>
              <a:ext cx="1735961" cy="830997"/>
            </a:xfrm>
            <a:prstGeom prst="rect">
              <a:avLst/>
            </a:prstGeom>
            <a:noFill/>
          </p:spPr>
          <p:txBody>
            <a:bodyPr wrap="square" rtlCol="0">
              <a:spAutoFit/>
            </a:bodyPr>
            <a:lstStyle/>
            <a:p>
              <a:pPr algn="ctr"/>
              <a:r>
                <a:rPr lang="en-US" altLang="zh-CN" sz="1200" dirty="0">
                  <a:cs typeface="+mn-ea"/>
                  <a:sym typeface="+mn-lt"/>
                </a:rPr>
                <a:t>Click here to edit the content you want, and wish you a smooth demonstration.</a:t>
              </a:r>
              <a:endParaRPr lang="zh-CN" altLang="en-US" sz="1200" dirty="0">
                <a:cs typeface="+mn-ea"/>
                <a:sym typeface="+mn-lt"/>
              </a:endParaRPr>
            </a:p>
          </p:txBody>
        </p:sp>
        <p:sp>
          <p:nvSpPr>
            <p:cNvPr id="78" name="文本框 77"/>
            <p:cNvSpPr txBox="1"/>
            <p:nvPr/>
          </p:nvSpPr>
          <p:spPr>
            <a:xfrm>
              <a:off x="1435617" y="4140084"/>
              <a:ext cx="1826141" cy="338554"/>
            </a:xfrm>
            <a:prstGeom prst="rect">
              <a:avLst/>
            </a:prstGeom>
            <a:noFill/>
          </p:spPr>
          <p:txBody>
            <a:bodyPr wrap="none" rtlCol="0">
              <a:spAutoFit/>
            </a:bodyPr>
            <a:lstStyle/>
            <a:p>
              <a:pPr algn="ctr"/>
              <a:r>
                <a:rPr lang="zh-CN" altLang="en-US" sz="1600" dirty="0">
                  <a:cs typeface="+mn-ea"/>
                  <a:sym typeface="+mn-lt"/>
                </a:rPr>
                <a:t>此处添加文字内容</a:t>
              </a:r>
            </a:p>
          </p:txBody>
        </p:sp>
      </p:grpSp>
      <p:grpSp>
        <p:nvGrpSpPr>
          <p:cNvPr id="63" name="组合 62"/>
          <p:cNvGrpSpPr/>
          <p:nvPr/>
        </p:nvGrpSpPr>
        <p:grpSpPr>
          <a:xfrm>
            <a:off x="936070" y="152965"/>
            <a:ext cx="3214341" cy="634378"/>
            <a:chOff x="936070" y="75866"/>
            <a:chExt cx="3214341" cy="634378"/>
          </a:xfrm>
        </p:grpSpPr>
        <p:sp>
          <p:nvSpPr>
            <p:cNvPr id="79" name="矩形 78"/>
            <p:cNvSpPr/>
            <p:nvPr/>
          </p:nvSpPr>
          <p:spPr>
            <a:xfrm>
              <a:off x="936070" y="75866"/>
              <a:ext cx="3214341" cy="461665"/>
            </a:xfrm>
            <a:prstGeom prst="rect">
              <a:avLst/>
            </a:prstGeom>
          </p:spPr>
          <p:txBody>
            <a:bodyPr wrap="none">
              <a:spAutoFit/>
            </a:bodyPr>
            <a:lstStyle/>
            <a:p>
              <a:r>
                <a:rPr lang="zh-CN" altLang="en-US" sz="2400" dirty="0">
                  <a:latin typeface="+mn-ea"/>
                </a:rPr>
                <a:t>单击此处添加标题文本</a:t>
              </a:r>
            </a:p>
          </p:txBody>
        </p:sp>
        <p:sp>
          <p:nvSpPr>
            <p:cNvPr id="80" name="矩形 79"/>
            <p:cNvSpPr/>
            <p:nvPr/>
          </p:nvSpPr>
          <p:spPr>
            <a:xfrm>
              <a:off x="967600" y="448634"/>
              <a:ext cx="2301116" cy="261610"/>
            </a:xfrm>
            <a:prstGeom prst="rect">
              <a:avLst/>
            </a:prstGeom>
          </p:spPr>
          <p:txBody>
            <a:bodyPr wrap="square">
              <a:spAutoFit/>
            </a:bodyPr>
            <a:lstStyle/>
            <a:p>
              <a:pPr algn="dist"/>
              <a:r>
                <a:rPr lang="zh-CN" altLang="en-US" sz="11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EDIT TITLE HERE</a:t>
              </a:r>
            </a:p>
          </p:txBody>
        </p:sp>
      </p:grpSp>
    </p:spTree>
    <p:extLst>
      <p:ext uri="{BB962C8B-B14F-4D97-AF65-F5344CB8AC3E}">
        <p14:creationId xmlns:p14="http://schemas.microsoft.com/office/powerpoint/2010/main" val="3757170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169333" y="0"/>
            <a:ext cx="632178" cy="925689"/>
          </a:xfrm>
          <a:prstGeom prst="flowChartOffpageConnector">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84698" y="170456"/>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grpSp>
        <p:nvGrpSpPr>
          <p:cNvPr id="5" name="îṧľídê"/>
          <p:cNvGrpSpPr/>
          <p:nvPr/>
        </p:nvGrpSpPr>
        <p:grpSpPr>
          <a:xfrm>
            <a:off x="5703975" y="3595156"/>
            <a:ext cx="2556776" cy="2520000"/>
            <a:chOff x="4551845" y="3595156"/>
            <a:chExt cx="2556776" cy="2520000"/>
          </a:xfrm>
        </p:grpSpPr>
        <p:sp>
          <p:nvSpPr>
            <p:cNvPr id="6" name="ísļïḋé"/>
            <p:cNvSpPr/>
            <p:nvPr/>
          </p:nvSpPr>
          <p:spPr>
            <a:xfrm rot="10800000">
              <a:off x="4588621" y="3595156"/>
              <a:ext cx="2520000" cy="2520000"/>
            </a:xfrm>
            <a:prstGeom prst="arc">
              <a:avLst>
                <a:gd name="adj1" fmla="val 16200000"/>
                <a:gd name="adj2" fmla="val 5400000"/>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grpSp>
          <p:nvGrpSpPr>
            <p:cNvPr id="7" name="íṡḻíďé"/>
            <p:cNvGrpSpPr/>
            <p:nvPr/>
          </p:nvGrpSpPr>
          <p:grpSpPr>
            <a:xfrm>
              <a:off x="4551845" y="3880973"/>
              <a:ext cx="559925" cy="1948367"/>
              <a:chOff x="4551845" y="3789040"/>
              <a:chExt cx="559925" cy="1948367"/>
            </a:xfrm>
          </p:grpSpPr>
          <p:grpSp>
            <p:nvGrpSpPr>
              <p:cNvPr id="9" name="iṣľîde"/>
              <p:cNvGrpSpPr/>
              <p:nvPr/>
            </p:nvGrpSpPr>
            <p:grpSpPr>
              <a:xfrm>
                <a:off x="4551845" y="5232687"/>
                <a:ext cx="504720" cy="504720"/>
                <a:chOff x="4792557" y="2249137"/>
                <a:chExt cx="648072" cy="648072"/>
              </a:xfrm>
            </p:grpSpPr>
            <p:sp>
              <p:nvSpPr>
                <p:cNvPr id="13" name="ïśļiḑé"/>
                <p:cNvSpPr/>
                <p:nvPr/>
              </p:nvSpPr>
              <p:spPr>
                <a:xfrm>
                  <a:off x="4792557" y="2249137"/>
                  <a:ext cx="648072" cy="648072"/>
                </a:xfrm>
                <a:prstGeom prst="ellipse">
                  <a:avLst/>
                </a:prstGeom>
                <a:solidFill>
                  <a:srgbClr val="DC9A5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4" name="iśḻíḓe"/>
                <p:cNvSpPr>
                  <a:spLocks/>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a:extLst/>
              </p:spPr>
              <p:txBody>
                <a:bodyPr anchor="ctr"/>
                <a:lstStyle/>
                <a:p>
                  <a:pPr algn="ctr"/>
                  <a:endParaRPr>
                    <a:cs typeface="+mn-ea"/>
                    <a:sym typeface="+mn-lt"/>
                  </a:endParaRPr>
                </a:p>
              </p:txBody>
            </p:sp>
          </p:grpSp>
          <p:grpSp>
            <p:nvGrpSpPr>
              <p:cNvPr id="10" name="î$1îḑe"/>
              <p:cNvGrpSpPr/>
              <p:nvPr/>
            </p:nvGrpSpPr>
            <p:grpSpPr>
              <a:xfrm>
                <a:off x="4607050" y="3789040"/>
                <a:ext cx="504720" cy="504720"/>
                <a:chOff x="3909160" y="2249137"/>
                <a:chExt cx="648072" cy="648072"/>
              </a:xfrm>
            </p:grpSpPr>
            <p:sp>
              <p:nvSpPr>
                <p:cNvPr id="11" name="íSlïḑé"/>
                <p:cNvSpPr/>
                <p:nvPr/>
              </p:nvSpPr>
              <p:spPr>
                <a:xfrm>
                  <a:off x="3909160" y="2249137"/>
                  <a:ext cx="648072" cy="648072"/>
                </a:xfrm>
                <a:prstGeom prst="ellipse">
                  <a:avLst/>
                </a:prstGeom>
                <a:solidFill>
                  <a:srgbClr val="DC9A5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 name="îšḷíḑê"/>
                <p:cNvSpPr>
                  <a:spLocks/>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a:extLst/>
              </p:spPr>
              <p:txBody>
                <a:bodyPr anchor="ctr"/>
                <a:lstStyle/>
                <a:p>
                  <a:pPr algn="ctr"/>
                  <a:endParaRPr>
                    <a:cs typeface="+mn-ea"/>
                    <a:sym typeface="+mn-lt"/>
                  </a:endParaRPr>
                </a:p>
              </p:txBody>
            </p:sp>
          </p:grpSp>
        </p:grpSp>
        <p:sp>
          <p:nvSpPr>
            <p:cNvPr id="8" name="ïṡḻïḋe"/>
            <p:cNvSpPr/>
            <p:nvPr/>
          </p:nvSpPr>
          <p:spPr>
            <a:xfrm>
              <a:off x="5006991" y="4013527"/>
              <a:ext cx="1683258" cy="1683258"/>
            </a:xfrm>
            <a:prstGeom prst="ellipse">
              <a:avLst/>
            </a:prstGeom>
            <a:solidFill>
              <a:srgbClr val="46A257"/>
            </a:solidFill>
            <a:ln w="571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2800" dirty="0">
                <a:solidFill>
                  <a:schemeClr val="bg1"/>
                </a:solidFill>
                <a:cs typeface="+mn-ea"/>
                <a:sym typeface="+mn-lt"/>
              </a:endParaRPr>
            </a:p>
          </p:txBody>
        </p:sp>
      </p:grpSp>
      <p:grpSp>
        <p:nvGrpSpPr>
          <p:cNvPr id="15" name="ïš1ïḓe"/>
          <p:cNvGrpSpPr/>
          <p:nvPr/>
        </p:nvGrpSpPr>
        <p:grpSpPr>
          <a:xfrm>
            <a:off x="3956674" y="1297687"/>
            <a:ext cx="1999661" cy="1948493"/>
            <a:chOff x="5487449" y="1297687"/>
            <a:chExt cx="1999661" cy="1948493"/>
          </a:xfrm>
        </p:grpSpPr>
        <p:sp>
          <p:nvSpPr>
            <p:cNvPr id="16" name="ïSḻiďe"/>
            <p:cNvSpPr/>
            <p:nvPr/>
          </p:nvSpPr>
          <p:spPr>
            <a:xfrm>
              <a:off x="5487449" y="1297687"/>
              <a:ext cx="1948495" cy="1948493"/>
            </a:xfrm>
            <a:prstGeom prst="arc">
              <a:avLst>
                <a:gd name="adj1" fmla="val 16200000"/>
                <a:gd name="adj2" fmla="val 5400000"/>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grpSp>
          <p:nvGrpSpPr>
            <p:cNvPr id="17" name="îŝḷíďè"/>
            <p:cNvGrpSpPr/>
            <p:nvPr/>
          </p:nvGrpSpPr>
          <p:grpSpPr>
            <a:xfrm>
              <a:off x="5958465" y="1427105"/>
              <a:ext cx="1528645" cy="1689656"/>
              <a:chOff x="5958465" y="1427105"/>
              <a:chExt cx="1528645" cy="1689656"/>
            </a:xfrm>
          </p:grpSpPr>
          <p:sp>
            <p:nvSpPr>
              <p:cNvPr id="18" name="i$ḻîḋé"/>
              <p:cNvSpPr/>
              <p:nvPr/>
            </p:nvSpPr>
            <p:spPr>
              <a:xfrm>
                <a:off x="5958465" y="1768703"/>
                <a:ext cx="1081270" cy="1081270"/>
              </a:xfrm>
              <a:prstGeom prst="ellipse">
                <a:avLst/>
              </a:prstGeom>
              <a:solidFill>
                <a:srgbClr val="DC9A59"/>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2000" dirty="0">
                  <a:solidFill>
                    <a:schemeClr val="tx1"/>
                  </a:solidFill>
                  <a:cs typeface="+mn-ea"/>
                  <a:sym typeface="+mn-lt"/>
                </a:endParaRPr>
              </a:p>
            </p:txBody>
          </p:sp>
          <p:grpSp>
            <p:nvGrpSpPr>
              <p:cNvPr id="19" name="iṧľïḋé"/>
              <p:cNvGrpSpPr/>
              <p:nvPr/>
            </p:nvGrpSpPr>
            <p:grpSpPr>
              <a:xfrm>
                <a:off x="7098414" y="1427105"/>
                <a:ext cx="388696" cy="1689656"/>
                <a:chOff x="7098414" y="1464510"/>
                <a:chExt cx="388696" cy="1689656"/>
              </a:xfrm>
            </p:grpSpPr>
            <p:grpSp>
              <p:nvGrpSpPr>
                <p:cNvPr id="20" name="isḻïḑé"/>
                <p:cNvGrpSpPr/>
                <p:nvPr/>
              </p:nvGrpSpPr>
              <p:grpSpPr>
                <a:xfrm>
                  <a:off x="7098414" y="1464510"/>
                  <a:ext cx="388696" cy="388696"/>
                  <a:chOff x="5675954" y="2249137"/>
                  <a:chExt cx="648072" cy="648072"/>
                </a:xfrm>
              </p:grpSpPr>
              <p:sp>
                <p:nvSpPr>
                  <p:cNvPr id="24" name="ísľîḍé"/>
                  <p:cNvSpPr/>
                  <p:nvPr/>
                </p:nvSpPr>
                <p:spPr>
                  <a:xfrm>
                    <a:off x="5675954" y="2249137"/>
                    <a:ext cx="648072" cy="648072"/>
                  </a:xfrm>
                  <a:prstGeom prst="ellipse">
                    <a:avLst/>
                  </a:prstGeom>
                  <a:solidFill>
                    <a:srgbClr val="46A25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5" name="îṥľïḍè"/>
                  <p:cNvSpPr>
                    <a:spLocks/>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cs typeface="+mn-ea"/>
                      <a:sym typeface="+mn-lt"/>
                    </a:endParaRPr>
                  </a:p>
                </p:txBody>
              </p:sp>
            </p:grpSp>
            <p:grpSp>
              <p:nvGrpSpPr>
                <p:cNvPr id="21" name="îşlïḍê"/>
                <p:cNvGrpSpPr/>
                <p:nvPr/>
              </p:nvGrpSpPr>
              <p:grpSpPr>
                <a:xfrm>
                  <a:off x="7098414" y="2765470"/>
                  <a:ext cx="388696" cy="388696"/>
                  <a:chOff x="6559351" y="2249137"/>
                  <a:chExt cx="648072" cy="648072"/>
                </a:xfrm>
              </p:grpSpPr>
              <p:sp>
                <p:nvSpPr>
                  <p:cNvPr id="22" name="ïṩḷîḋe"/>
                  <p:cNvSpPr/>
                  <p:nvPr/>
                </p:nvSpPr>
                <p:spPr>
                  <a:xfrm>
                    <a:off x="6559351" y="2249137"/>
                    <a:ext cx="648072" cy="648072"/>
                  </a:xfrm>
                  <a:prstGeom prst="ellipse">
                    <a:avLst/>
                  </a:prstGeom>
                  <a:solidFill>
                    <a:srgbClr val="46A257"/>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3" name="îś1îḑé"/>
                  <p:cNvSpPr>
                    <a:spLocks/>
                  </p:cNvSpPr>
                  <p:nvPr/>
                </p:nvSpPr>
                <p:spPr bwMode="auto">
                  <a:xfrm>
                    <a:off x="6693241" y="2390028"/>
                    <a:ext cx="380293" cy="366291"/>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a:extLst/>
                </p:spPr>
                <p:txBody>
                  <a:bodyPr anchor="ctr"/>
                  <a:lstStyle/>
                  <a:p>
                    <a:pPr algn="ctr"/>
                    <a:endParaRPr>
                      <a:cs typeface="+mn-ea"/>
                      <a:sym typeface="+mn-lt"/>
                    </a:endParaRPr>
                  </a:p>
                </p:txBody>
              </p:sp>
            </p:grpSp>
          </p:grpSp>
        </p:grpSp>
      </p:grpSp>
      <p:cxnSp>
        <p:nvCxnSpPr>
          <p:cNvPr id="26" name="直接连接符 25"/>
          <p:cNvCxnSpPr/>
          <p:nvPr/>
        </p:nvCxnSpPr>
        <p:spPr>
          <a:xfrm>
            <a:off x="3034145" y="2420888"/>
            <a:ext cx="89710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386045" y="4507002"/>
            <a:ext cx="58788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íṩ1íḑè">
            <a:extLst/>
          </p:cNvPr>
          <p:cNvSpPr txBox="1"/>
          <p:nvPr/>
        </p:nvSpPr>
        <p:spPr>
          <a:xfrm>
            <a:off x="839416" y="4405087"/>
            <a:ext cx="413883" cy="395777"/>
          </a:xfrm>
          <a:prstGeom prst="rect">
            <a:avLst/>
          </a:prstGeom>
          <a:noFill/>
        </p:spPr>
        <p:txBody>
          <a:bodyPr wrap="square" lIns="90000" tIns="46800" rIns="90000" bIns="46800" anchor="ctr">
            <a:prstTxWarp prst="textPlain">
              <a:avLst/>
            </a:prstTxWarp>
            <a:normAutofit fontScale="47500" lnSpcReduction="20000"/>
          </a:bodyPr>
          <a:lstStyle/>
          <a:p>
            <a:r>
              <a:rPr lang="en-US" sz="4800" dirty="0">
                <a:solidFill>
                  <a:srgbClr val="46A257"/>
                </a:solidFill>
                <a:cs typeface="+mn-ea"/>
                <a:sym typeface="+mn-lt"/>
              </a:rPr>
              <a:t>“</a:t>
            </a:r>
          </a:p>
        </p:txBody>
      </p:sp>
      <p:sp>
        <p:nvSpPr>
          <p:cNvPr id="29" name="TextBox 13"/>
          <p:cNvSpPr txBox="1"/>
          <p:nvPr/>
        </p:nvSpPr>
        <p:spPr>
          <a:xfrm>
            <a:off x="8365025" y="4122748"/>
            <a:ext cx="1552168" cy="307777"/>
          </a:xfrm>
          <a:prstGeom prst="rect">
            <a:avLst/>
          </a:prstGeom>
          <a:noFill/>
        </p:spPr>
        <p:txBody>
          <a:bodyPr wrap="square" lIns="0" tIns="0" rIns="0" bIns="0" rtlCol="0" anchor="t" anchorCtr="0">
            <a:spAutoFit/>
          </a:bodyPr>
          <a:lstStyle/>
          <a:p>
            <a:pPr defTabSz="1216817">
              <a:spcBef>
                <a:spcPct val="20000"/>
              </a:spcBef>
              <a:defRPr/>
            </a:pPr>
            <a:r>
              <a:rPr lang="zh-CN" altLang="en-US" sz="2000" dirty="0">
                <a:solidFill>
                  <a:schemeClr val="tx1">
                    <a:lumMod val="75000"/>
                    <a:lumOff val="25000"/>
                  </a:schemeClr>
                </a:solidFill>
                <a:cs typeface="+mn-ea"/>
                <a:sym typeface="+mn-lt"/>
              </a:rPr>
              <a:t>单击编辑标题</a:t>
            </a:r>
            <a:endParaRPr lang="en-US" sz="2000" dirty="0">
              <a:solidFill>
                <a:schemeClr val="tx1">
                  <a:lumMod val="75000"/>
                  <a:lumOff val="25000"/>
                </a:schemeClr>
              </a:solidFill>
              <a:cs typeface="+mn-ea"/>
              <a:sym typeface="+mn-lt"/>
            </a:endParaRPr>
          </a:p>
        </p:txBody>
      </p:sp>
      <p:sp>
        <p:nvSpPr>
          <p:cNvPr id="30" name="文本框 29"/>
          <p:cNvSpPr txBox="1"/>
          <p:nvPr/>
        </p:nvSpPr>
        <p:spPr>
          <a:xfrm>
            <a:off x="8297526" y="4619356"/>
            <a:ext cx="2666224" cy="600164"/>
          </a:xfrm>
          <a:prstGeom prst="rect">
            <a:avLst/>
          </a:prstGeom>
          <a:noFill/>
        </p:spPr>
        <p:txBody>
          <a:bodyPr wrap="square" rtlCol="0">
            <a:spAutoFit/>
          </a:bodyPr>
          <a:lstStyle/>
          <a:p>
            <a:r>
              <a:rPr lang="en-US" altLang="zh-CN" sz="1100" dirty="0">
                <a:solidFill>
                  <a:schemeClr val="tx1">
                    <a:lumMod val="75000"/>
                    <a:lumOff val="25000"/>
                  </a:schemeClr>
                </a:solidFill>
                <a:cs typeface="+mn-ea"/>
                <a:sym typeface="+mn-lt"/>
              </a:rPr>
              <a:t>Click here to edit the content of the text you want, and wish you a smooth demonstration.</a:t>
            </a:r>
            <a:endParaRPr lang="zh-CN" altLang="en-US" sz="1100" dirty="0">
              <a:solidFill>
                <a:schemeClr val="tx1">
                  <a:lumMod val="75000"/>
                  <a:lumOff val="25000"/>
                </a:schemeClr>
              </a:solidFill>
              <a:cs typeface="+mn-ea"/>
              <a:sym typeface="+mn-lt"/>
            </a:endParaRPr>
          </a:p>
        </p:txBody>
      </p:sp>
      <p:sp>
        <p:nvSpPr>
          <p:cNvPr id="31" name="文本框 30"/>
          <p:cNvSpPr txBox="1"/>
          <p:nvPr/>
        </p:nvSpPr>
        <p:spPr>
          <a:xfrm>
            <a:off x="1377390" y="2516597"/>
            <a:ext cx="2666224" cy="600164"/>
          </a:xfrm>
          <a:prstGeom prst="rect">
            <a:avLst/>
          </a:prstGeom>
          <a:noFill/>
        </p:spPr>
        <p:txBody>
          <a:bodyPr wrap="square" rtlCol="0">
            <a:spAutoFit/>
          </a:bodyPr>
          <a:lstStyle/>
          <a:p>
            <a:pPr algn="r"/>
            <a:r>
              <a:rPr lang="en-US" altLang="zh-CN" sz="1100" dirty="0">
                <a:solidFill>
                  <a:schemeClr val="tx1">
                    <a:lumMod val="75000"/>
                    <a:lumOff val="25000"/>
                  </a:schemeClr>
                </a:solidFill>
                <a:cs typeface="+mn-ea"/>
                <a:sym typeface="+mn-lt"/>
              </a:rPr>
              <a:t>Click here to edit the content of the text you want, and wish you a smooth demonstration.</a:t>
            </a:r>
            <a:endParaRPr lang="zh-CN" altLang="en-US" sz="1100" dirty="0">
              <a:solidFill>
                <a:schemeClr val="tx1">
                  <a:lumMod val="75000"/>
                  <a:lumOff val="25000"/>
                </a:schemeClr>
              </a:solidFill>
              <a:cs typeface="+mn-ea"/>
              <a:sym typeface="+mn-lt"/>
            </a:endParaRPr>
          </a:p>
        </p:txBody>
      </p:sp>
      <p:sp>
        <p:nvSpPr>
          <p:cNvPr id="32" name="矩形 31"/>
          <p:cNvSpPr/>
          <p:nvPr/>
        </p:nvSpPr>
        <p:spPr>
          <a:xfrm>
            <a:off x="1763191" y="2080417"/>
            <a:ext cx="2280423" cy="261610"/>
          </a:xfrm>
          <a:prstGeom prst="rect">
            <a:avLst/>
          </a:prstGeom>
        </p:spPr>
        <p:txBody>
          <a:bodyPr wrap="square">
            <a:spAutoFit/>
          </a:bodyPr>
          <a:lstStyle/>
          <a:p>
            <a:pPr algn="r"/>
            <a:r>
              <a:rPr lang="zh-CN" altLang="en-US" sz="1100" dirty="0" smtClean="0">
                <a:solidFill>
                  <a:schemeClr val="tx1">
                    <a:lumMod val="75000"/>
                    <a:lumOff val="25000"/>
                  </a:schemeClr>
                </a:solidFill>
                <a:cs typeface="+mn-ea"/>
                <a:sym typeface="+mn-lt"/>
              </a:rPr>
              <a:t>此处添加详细文本描述</a:t>
            </a:r>
            <a:endParaRPr lang="zh-CN" altLang="en-US" sz="1100" dirty="0">
              <a:solidFill>
                <a:schemeClr val="tx1">
                  <a:lumMod val="75000"/>
                  <a:lumOff val="25000"/>
                </a:schemeClr>
              </a:solidFill>
              <a:cs typeface="+mn-ea"/>
              <a:sym typeface="+mn-lt"/>
            </a:endParaRPr>
          </a:p>
        </p:txBody>
      </p:sp>
      <p:sp>
        <p:nvSpPr>
          <p:cNvPr id="33" name="文本框 32"/>
          <p:cNvSpPr txBox="1"/>
          <p:nvPr/>
        </p:nvSpPr>
        <p:spPr>
          <a:xfrm>
            <a:off x="4529743" y="2118555"/>
            <a:ext cx="877163" cy="369332"/>
          </a:xfrm>
          <a:prstGeom prst="rect">
            <a:avLst/>
          </a:prstGeom>
          <a:noFill/>
        </p:spPr>
        <p:txBody>
          <a:bodyPr wrap="none" rtlCol="0">
            <a:spAutoFit/>
          </a:bodyPr>
          <a:lstStyle/>
          <a:p>
            <a:r>
              <a:rPr lang="zh-CN" altLang="en-US" dirty="0">
                <a:solidFill>
                  <a:schemeClr val="bg1"/>
                </a:solidFill>
                <a:cs typeface="+mn-ea"/>
                <a:sym typeface="+mn-lt"/>
              </a:rPr>
              <a:t>关键词</a:t>
            </a:r>
          </a:p>
        </p:txBody>
      </p:sp>
      <p:sp>
        <p:nvSpPr>
          <p:cNvPr id="34" name="文本框 33"/>
          <p:cNvSpPr txBox="1"/>
          <p:nvPr/>
        </p:nvSpPr>
        <p:spPr>
          <a:xfrm>
            <a:off x="6562168" y="4670490"/>
            <a:ext cx="954107" cy="400110"/>
          </a:xfrm>
          <a:prstGeom prst="rect">
            <a:avLst/>
          </a:prstGeom>
          <a:noFill/>
        </p:spPr>
        <p:txBody>
          <a:bodyPr wrap="none" rtlCol="0">
            <a:spAutoFit/>
          </a:bodyPr>
          <a:lstStyle/>
          <a:p>
            <a:r>
              <a:rPr lang="zh-CN" altLang="en-US" sz="2000" b="1" dirty="0">
                <a:solidFill>
                  <a:schemeClr val="bg1"/>
                </a:solidFill>
                <a:cs typeface="+mn-ea"/>
                <a:sym typeface="+mn-lt"/>
              </a:rPr>
              <a:t>关键词</a:t>
            </a:r>
          </a:p>
        </p:txBody>
      </p:sp>
      <p:sp>
        <p:nvSpPr>
          <p:cNvPr id="35" name="Content Placeholder 2"/>
          <p:cNvSpPr txBox="1">
            <a:spLocks/>
          </p:cNvSpPr>
          <p:nvPr/>
        </p:nvSpPr>
        <p:spPr>
          <a:xfrm>
            <a:off x="1377390" y="4800864"/>
            <a:ext cx="3538797" cy="670907"/>
          </a:xfrm>
          <a:prstGeom prst="rect">
            <a:avLst/>
          </a:prstGeom>
        </p:spPr>
        <p:txBody>
          <a:bodyPr vert="horz" lIns="121682" tIns="60841" rIns="121682" bIns="6084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1100" dirty="0">
                <a:solidFill>
                  <a:schemeClr val="tx1">
                    <a:lumMod val="75000"/>
                    <a:lumOff val="25000"/>
                  </a:schemeClr>
                </a:solidFill>
                <a:cs typeface="+mn-ea"/>
                <a:sym typeface="+mn-lt"/>
              </a:rPr>
              <a:t>According to your need to draw the text box </a:t>
            </a:r>
            <a:r>
              <a:rPr lang="en-US" altLang="zh-CN" sz="1100" dirty="0" err="1">
                <a:solidFill>
                  <a:schemeClr val="tx1">
                    <a:lumMod val="75000"/>
                    <a:lumOff val="25000"/>
                  </a:schemeClr>
                </a:solidFill>
                <a:cs typeface="+mn-ea"/>
                <a:sym typeface="+mn-lt"/>
              </a:rPr>
              <a:t>size.Please</a:t>
            </a:r>
            <a:r>
              <a:rPr lang="en-US" altLang="zh-CN" sz="1100" dirty="0">
                <a:solidFill>
                  <a:schemeClr val="tx1">
                    <a:lumMod val="75000"/>
                    <a:lumOff val="25000"/>
                  </a:schemeClr>
                </a:solidFill>
                <a:cs typeface="+mn-ea"/>
                <a:sym typeface="+mn-lt"/>
              </a:rPr>
              <a:t> read the instructions and more work at the end of the manual template.</a:t>
            </a:r>
          </a:p>
          <a:p>
            <a:pPr marL="0" lvl="0" indent="0">
              <a:buNone/>
              <a:defRPr/>
            </a:pPr>
            <a:endParaRPr lang="zh-CN" altLang="en-US" sz="1200" dirty="0">
              <a:solidFill>
                <a:schemeClr val="tx1">
                  <a:lumMod val="75000"/>
                  <a:lumOff val="25000"/>
                </a:schemeClr>
              </a:solidFill>
              <a:cs typeface="+mn-ea"/>
              <a:sym typeface="+mn-lt"/>
            </a:endParaRPr>
          </a:p>
        </p:txBody>
      </p:sp>
      <p:grpSp>
        <p:nvGrpSpPr>
          <p:cNvPr id="36" name="组合 35"/>
          <p:cNvGrpSpPr/>
          <p:nvPr/>
        </p:nvGrpSpPr>
        <p:grpSpPr>
          <a:xfrm>
            <a:off x="936070" y="152965"/>
            <a:ext cx="3214341" cy="634378"/>
            <a:chOff x="936070" y="75866"/>
            <a:chExt cx="3214341" cy="634378"/>
          </a:xfrm>
        </p:grpSpPr>
        <p:sp>
          <p:nvSpPr>
            <p:cNvPr id="37" name="矩形 36"/>
            <p:cNvSpPr/>
            <p:nvPr/>
          </p:nvSpPr>
          <p:spPr>
            <a:xfrm>
              <a:off x="936070" y="75866"/>
              <a:ext cx="3214341" cy="461665"/>
            </a:xfrm>
            <a:prstGeom prst="rect">
              <a:avLst/>
            </a:prstGeom>
          </p:spPr>
          <p:txBody>
            <a:bodyPr wrap="none">
              <a:spAutoFit/>
            </a:bodyPr>
            <a:lstStyle/>
            <a:p>
              <a:r>
                <a:rPr lang="zh-CN" altLang="en-US" sz="2400" dirty="0">
                  <a:latin typeface="+mn-ea"/>
                </a:rPr>
                <a:t>单击此处添加标题文本</a:t>
              </a:r>
            </a:p>
          </p:txBody>
        </p:sp>
        <p:sp>
          <p:nvSpPr>
            <p:cNvPr id="38" name="矩形 37"/>
            <p:cNvSpPr/>
            <p:nvPr/>
          </p:nvSpPr>
          <p:spPr>
            <a:xfrm>
              <a:off x="967600" y="448634"/>
              <a:ext cx="2301116" cy="261610"/>
            </a:xfrm>
            <a:prstGeom prst="rect">
              <a:avLst/>
            </a:prstGeom>
          </p:spPr>
          <p:txBody>
            <a:bodyPr wrap="square">
              <a:spAutoFit/>
            </a:bodyPr>
            <a:lstStyle/>
            <a:p>
              <a:pPr algn="dist"/>
              <a:r>
                <a:rPr lang="zh-CN" altLang="en-US" sz="11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EDIT TITLE HERE</a:t>
              </a:r>
            </a:p>
          </p:txBody>
        </p:sp>
      </p:grpSp>
    </p:spTree>
    <p:extLst>
      <p:ext uri="{BB962C8B-B14F-4D97-AF65-F5344CB8AC3E}">
        <p14:creationId xmlns:p14="http://schemas.microsoft.com/office/powerpoint/2010/main" val="2069399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169333" y="0"/>
            <a:ext cx="632178" cy="925689"/>
          </a:xfrm>
          <a:prstGeom prst="flowChartOffpageConnector">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84698" y="170456"/>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grpSp>
        <p:nvGrpSpPr>
          <p:cNvPr id="18" name="组合 17"/>
          <p:cNvGrpSpPr/>
          <p:nvPr/>
        </p:nvGrpSpPr>
        <p:grpSpPr>
          <a:xfrm>
            <a:off x="670719" y="1369291"/>
            <a:ext cx="10850563" cy="5018461"/>
            <a:chOff x="690707" y="1369291"/>
            <a:chExt cx="10850563" cy="5018461"/>
          </a:xfrm>
        </p:grpSpPr>
        <p:sp>
          <p:nvSpPr>
            <p:cNvPr id="5" name="ïṩľiḓê">
              <a:extLst>
                <a:ext uri="{FF2B5EF4-FFF2-40B4-BE49-F238E27FC236}">
                  <a16:creationId xmlns:a16="http://schemas.microsoft.com/office/drawing/2014/main" xmlns="" id="{C1E555F8-344D-44A3-8B73-65AE0B6C8A7C}"/>
                </a:ext>
              </a:extLst>
            </p:cNvPr>
            <p:cNvSpPr/>
            <p:nvPr/>
          </p:nvSpPr>
          <p:spPr>
            <a:xfrm>
              <a:off x="690707" y="4399513"/>
              <a:ext cx="10850563" cy="1988239"/>
            </a:xfrm>
            <a:prstGeom prst="rect">
              <a:avLst/>
            </a:prstGeom>
            <a:solidFill>
              <a:srgbClr val="46A25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íšḻïḓè">
              <a:extLst>
                <a:ext uri="{FF2B5EF4-FFF2-40B4-BE49-F238E27FC236}">
                  <a16:creationId xmlns:a16="http://schemas.microsoft.com/office/drawing/2014/main" xmlns="" id="{318A41B5-BB60-4990-98BA-1A1A0571BB98}"/>
                </a:ext>
              </a:extLst>
            </p:cNvPr>
            <p:cNvSpPr/>
            <p:nvPr/>
          </p:nvSpPr>
          <p:spPr>
            <a:xfrm>
              <a:off x="690707" y="1369291"/>
              <a:ext cx="10850563" cy="2509411"/>
            </a:xfrm>
            <a:prstGeom prst="rect">
              <a:avLst/>
            </a:prstGeom>
            <a:solidFill>
              <a:srgbClr val="46A25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 name="直接连接符 6">
              <a:extLst>
                <a:ext uri="{FF2B5EF4-FFF2-40B4-BE49-F238E27FC236}">
                  <a16:creationId xmlns:a16="http://schemas.microsoft.com/office/drawing/2014/main" xmlns="" id="{5C34C1CE-22C8-4B88-815E-D9CBDBCBEF15}"/>
                </a:ext>
              </a:extLst>
            </p:cNvPr>
            <p:cNvCxnSpPr/>
            <p:nvPr/>
          </p:nvCxnSpPr>
          <p:spPr>
            <a:xfrm>
              <a:off x="690707" y="3878702"/>
              <a:ext cx="3888597"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856578D5-248A-4C58-B079-4F6F23661A6C}"/>
                </a:ext>
              </a:extLst>
            </p:cNvPr>
            <p:cNvCxnSpPr/>
            <p:nvPr/>
          </p:nvCxnSpPr>
          <p:spPr>
            <a:xfrm flipH="1">
              <a:off x="7654260" y="3890188"/>
              <a:ext cx="388701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43406" y="1369291"/>
              <a:ext cx="3345162" cy="5018461"/>
            </a:xfrm>
            <a:prstGeom prst="rect">
              <a:avLst/>
            </a:prstGeom>
          </p:spPr>
        </p:pic>
        <p:sp>
          <p:nvSpPr>
            <p:cNvPr id="10" name="文本框 9"/>
            <p:cNvSpPr txBox="1"/>
            <p:nvPr/>
          </p:nvSpPr>
          <p:spPr>
            <a:xfrm>
              <a:off x="1055987" y="2331091"/>
              <a:ext cx="2698594" cy="769441"/>
            </a:xfrm>
            <a:prstGeom prst="rect">
              <a:avLst/>
            </a:prstGeom>
            <a:noFill/>
          </p:spPr>
          <p:txBody>
            <a:bodyPr wrap="square" rtlCol="0">
              <a:spAutoFit/>
            </a:bodyPr>
            <a:lstStyle/>
            <a:p>
              <a:pPr algn="r"/>
              <a:r>
                <a:rPr lang="zh-CN" altLang="en-US" sz="1100" dirty="0">
                  <a:solidFill>
                    <a:schemeClr val="bg1"/>
                  </a:solidFill>
                  <a:cs typeface="+mn-ea"/>
                  <a:sym typeface="+mn-lt"/>
                </a:rPr>
                <a:t>In addition the content you want to recommend the use of Microsoft YaHei font. All the material and text box of this template can be edited and changed.</a:t>
              </a:r>
            </a:p>
          </p:txBody>
        </p:sp>
        <p:sp>
          <p:nvSpPr>
            <p:cNvPr id="11" name="文本框 10"/>
            <p:cNvSpPr txBox="1"/>
            <p:nvPr/>
          </p:nvSpPr>
          <p:spPr>
            <a:xfrm>
              <a:off x="1723256" y="1900205"/>
              <a:ext cx="2031325" cy="369332"/>
            </a:xfrm>
            <a:prstGeom prst="rect">
              <a:avLst/>
            </a:prstGeom>
            <a:noFill/>
          </p:spPr>
          <p:txBody>
            <a:bodyPr wrap="none" rtlCol="0">
              <a:spAutoFit/>
            </a:bodyPr>
            <a:lstStyle/>
            <a:p>
              <a:pPr algn="r"/>
              <a:r>
                <a:rPr lang="zh-CN" altLang="en-US" b="1" dirty="0">
                  <a:solidFill>
                    <a:schemeClr val="bg1"/>
                  </a:solidFill>
                  <a:cs typeface="+mn-ea"/>
                  <a:sym typeface="+mn-lt"/>
                </a:rPr>
                <a:t>此处添加文字内容</a:t>
              </a:r>
            </a:p>
          </p:txBody>
        </p:sp>
        <p:sp>
          <p:nvSpPr>
            <p:cNvPr id="12" name="文本框 11"/>
            <p:cNvSpPr txBox="1"/>
            <p:nvPr/>
          </p:nvSpPr>
          <p:spPr>
            <a:xfrm>
              <a:off x="1055987" y="5161807"/>
              <a:ext cx="2698594" cy="769441"/>
            </a:xfrm>
            <a:prstGeom prst="rect">
              <a:avLst/>
            </a:prstGeom>
            <a:noFill/>
          </p:spPr>
          <p:txBody>
            <a:bodyPr wrap="square" rtlCol="0">
              <a:spAutoFit/>
            </a:bodyPr>
            <a:lstStyle/>
            <a:p>
              <a:pPr algn="r"/>
              <a:r>
                <a:rPr lang="zh-CN" altLang="en-US" sz="1100" dirty="0">
                  <a:solidFill>
                    <a:schemeClr val="bg1"/>
                  </a:solidFill>
                  <a:cs typeface="+mn-ea"/>
                  <a:sym typeface="+mn-lt"/>
                </a:rPr>
                <a:t>In addition the content you want to recommend the use of Microsoft YaHei font. All the material and text box of this template can be edited and changed.</a:t>
              </a:r>
            </a:p>
          </p:txBody>
        </p:sp>
        <p:sp>
          <p:nvSpPr>
            <p:cNvPr id="13" name="文本框 12"/>
            <p:cNvSpPr txBox="1"/>
            <p:nvPr/>
          </p:nvSpPr>
          <p:spPr>
            <a:xfrm>
              <a:off x="1723256" y="4730921"/>
              <a:ext cx="2031325" cy="369332"/>
            </a:xfrm>
            <a:prstGeom prst="rect">
              <a:avLst/>
            </a:prstGeom>
            <a:noFill/>
          </p:spPr>
          <p:txBody>
            <a:bodyPr wrap="none" rtlCol="0">
              <a:spAutoFit/>
            </a:bodyPr>
            <a:lstStyle/>
            <a:p>
              <a:pPr algn="r"/>
              <a:r>
                <a:rPr lang="zh-CN" altLang="en-US" b="1" dirty="0">
                  <a:solidFill>
                    <a:schemeClr val="bg1"/>
                  </a:solidFill>
                  <a:cs typeface="+mn-ea"/>
                  <a:sym typeface="+mn-lt"/>
                </a:rPr>
                <a:t>此处添加文字内容</a:t>
              </a:r>
            </a:p>
          </p:txBody>
        </p:sp>
        <p:sp>
          <p:nvSpPr>
            <p:cNvPr id="14" name="文本框 13"/>
            <p:cNvSpPr txBox="1"/>
            <p:nvPr/>
          </p:nvSpPr>
          <p:spPr>
            <a:xfrm>
              <a:off x="8365509" y="2331091"/>
              <a:ext cx="2698594" cy="769441"/>
            </a:xfrm>
            <a:prstGeom prst="rect">
              <a:avLst/>
            </a:prstGeom>
            <a:noFill/>
          </p:spPr>
          <p:txBody>
            <a:bodyPr wrap="square" rtlCol="0">
              <a:spAutoFit/>
            </a:bodyPr>
            <a:lstStyle/>
            <a:p>
              <a:r>
                <a:rPr lang="zh-CN" altLang="en-US" sz="1100" dirty="0">
                  <a:solidFill>
                    <a:schemeClr val="bg1"/>
                  </a:solidFill>
                  <a:cs typeface="+mn-ea"/>
                  <a:sym typeface="+mn-lt"/>
                </a:rPr>
                <a:t>In addition the content you want to recommend the use of Microsoft YaHei font. All the material and text box of this template can be edited and changed.</a:t>
              </a:r>
            </a:p>
          </p:txBody>
        </p:sp>
        <p:sp>
          <p:nvSpPr>
            <p:cNvPr id="15" name="文本框 14"/>
            <p:cNvSpPr txBox="1"/>
            <p:nvPr/>
          </p:nvSpPr>
          <p:spPr>
            <a:xfrm>
              <a:off x="8365509" y="1900205"/>
              <a:ext cx="2031325" cy="369332"/>
            </a:xfrm>
            <a:prstGeom prst="rect">
              <a:avLst/>
            </a:prstGeom>
            <a:noFill/>
          </p:spPr>
          <p:txBody>
            <a:bodyPr wrap="none" rtlCol="0">
              <a:spAutoFit/>
            </a:bodyPr>
            <a:lstStyle/>
            <a:p>
              <a:r>
                <a:rPr lang="zh-CN" altLang="en-US" b="1" dirty="0">
                  <a:solidFill>
                    <a:schemeClr val="bg1"/>
                  </a:solidFill>
                  <a:cs typeface="+mn-ea"/>
                  <a:sym typeface="+mn-lt"/>
                </a:rPr>
                <a:t>此处添加文字内容</a:t>
              </a:r>
            </a:p>
          </p:txBody>
        </p:sp>
        <p:sp>
          <p:nvSpPr>
            <p:cNvPr id="16" name="文本框 15"/>
            <p:cNvSpPr txBox="1"/>
            <p:nvPr/>
          </p:nvSpPr>
          <p:spPr>
            <a:xfrm>
              <a:off x="8365509" y="5161807"/>
              <a:ext cx="2698594" cy="769441"/>
            </a:xfrm>
            <a:prstGeom prst="rect">
              <a:avLst/>
            </a:prstGeom>
            <a:noFill/>
          </p:spPr>
          <p:txBody>
            <a:bodyPr wrap="square" rtlCol="0">
              <a:spAutoFit/>
            </a:bodyPr>
            <a:lstStyle/>
            <a:p>
              <a:r>
                <a:rPr lang="zh-CN" altLang="en-US" sz="1100" dirty="0">
                  <a:solidFill>
                    <a:schemeClr val="bg1"/>
                  </a:solidFill>
                  <a:cs typeface="+mn-ea"/>
                  <a:sym typeface="+mn-lt"/>
                </a:rPr>
                <a:t>In addition the content you want to recommend the use of Microsoft YaHei font. All the material and text box of this template can be edited and changed.</a:t>
              </a:r>
            </a:p>
          </p:txBody>
        </p:sp>
        <p:sp>
          <p:nvSpPr>
            <p:cNvPr id="17" name="文本框 16"/>
            <p:cNvSpPr txBox="1"/>
            <p:nvPr/>
          </p:nvSpPr>
          <p:spPr>
            <a:xfrm>
              <a:off x="8365509" y="4730921"/>
              <a:ext cx="2031325" cy="369332"/>
            </a:xfrm>
            <a:prstGeom prst="rect">
              <a:avLst/>
            </a:prstGeom>
            <a:noFill/>
          </p:spPr>
          <p:txBody>
            <a:bodyPr wrap="none" rtlCol="0">
              <a:spAutoFit/>
            </a:bodyPr>
            <a:lstStyle/>
            <a:p>
              <a:r>
                <a:rPr lang="zh-CN" altLang="en-US" b="1" dirty="0">
                  <a:solidFill>
                    <a:schemeClr val="bg1"/>
                  </a:solidFill>
                  <a:cs typeface="+mn-ea"/>
                  <a:sym typeface="+mn-lt"/>
                </a:rPr>
                <a:t>此处添加文字内容</a:t>
              </a:r>
            </a:p>
          </p:txBody>
        </p:sp>
      </p:grpSp>
      <p:grpSp>
        <p:nvGrpSpPr>
          <p:cNvPr id="19" name="组合 18"/>
          <p:cNvGrpSpPr/>
          <p:nvPr/>
        </p:nvGrpSpPr>
        <p:grpSpPr>
          <a:xfrm>
            <a:off x="936070" y="152965"/>
            <a:ext cx="3214341" cy="634378"/>
            <a:chOff x="936070" y="75866"/>
            <a:chExt cx="3214341" cy="634378"/>
          </a:xfrm>
        </p:grpSpPr>
        <p:sp>
          <p:nvSpPr>
            <p:cNvPr id="20" name="矩形 19"/>
            <p:cNvSpPr/>
            <p:nvPr/>
          </p:nvSpPr>
          <p:spPr>
            <a:xfrm>
              <a:off x="936070" y="75866"/>
              <a:ext cx="3214341" cy="461665"/>
            </a:xfrm>
            <a:prstGeom prst="rect">
              <a:avLst/>
            </a:prstGeom>
          </p:spPr>
          <p:txBody>
            <a:bodyPr wrap="none">
              <a:spAutoFit/>
            </a:bodyPr>
            <a:lstStyle/>
            <a:p>
              <a:r>
                <a:rPr lang="zh-CN" altLang="en-US" sz="2400" dirty="0">
                  <a:latin typeface="+mn-ea"/>
                </a:rPr>
                <a:t>单击此处添加标题文本</a:t>
              </a:r>
            </a:p>
          </p:txBody>
        </p:sp>
        <p:sp>
          <p:nvSpPr>
            <p:cNvPr id="21" name="矩形 20"/>
            <p:cNvSpPr/>
            <p:nvPr/>
          </p:nvSpPr>
          <p:spPr>
            <a:xfrm>
              <a:off x="967600" y="448634"/>
              <a:ext cx="2301116" cy="261610"/>
            </a:xfrm>
            <a:prstGeom prst="rect">
              <a:avLst/>
            </a:prstGeom>
          </p:spPr>
          <p:txBody>
            <a:bodyPr wrap="square">
              <a:spAutoFit/>
            </a:bodyPr>
            <a:lstStyle/>
            <a:p>
              <a:pPr algn="dist"/>
              <a:r>
                <a:rPr lang="zh-CN" altLang="en-US" sz="11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EDIT TITLE HERE</a:t>
              </a:r>
            </a:p>
          </p:txBody>
        </p:sp>
      </p:grpSp>
    </p:spTree>
    <p:extLst>
      <p:ext uri="{BB962C8B-B14F-4D97-AF65-F5344CB8AC3E}">
        <p14:creationId xmlns:p14="http://schemas.microsoft.com/office/powerpoint/2010/main" val="3104557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169333" y="0"/>
            <a:ext cx="632178" cy="925689"/>
          </a:xfrm>
          <a:prstGeom prst="flowChartOffpageConnector">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184698" y="170456"/>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grpSp>
        <p:nvGrpSpPr>
          <p:cNvPr id="5" name="组合 4"/>
          <p:cNvGrpSpPr/>
          <p:nvPr/>
        </p:nvGrpSpPr>
        <p:grpSpPr>
          <a:xfrm>
            <a:off x="885993" y="1735282"/>
            <a:ext cx="10359471" cy="2195589"/>
            <a:chOff x="702470" y="1844824"/>
            <a:chExt cx="10872194" cy="2304256"/>
          </a:xfrm>
        </p:grpSpPr>
        <p:grpSp>
          <p:nvGrpSpPr>
            <p:cNvPr id="6" name="Group 4"/>
            <p:cNvGrpSpPr>
              <a:grpSpLocks noChangeAspect="1"/>
            </p:cNvGrpSpPr>
            <p:nvPr/>
          </p:nvGrpSpPr>
          <p:grpSpPr bwMode="auto">
            <a:xfrm>
              <a:off x="1585144" y="1844824"/>
              <a:ext cx="9112696" cy="2304256"/>
              <a:chOff x="-761" y="937"/>
              <a:chExt cx="9200" cy="2442"/>
            </a:xfrm>
            <a:solidFill>
              <a:srgbClr val="384353"/>
            </a:solidFill>
          </p:grpSpPr>
          <p:sp>
            <p:nvSpPr>
              <p:cNvPr id="23" name="Freeform 5"/>
              <p:cNvSpPr>
                <a:spLocks/>
              </p:cNvSpPr>
              <p:nvPr/>
            </p:nvSpPr>
            <p:spPr bwMode="auto">
              <a:xfrm>
                <a:off x="-761" y="937"/>
                <a:ext cx="2427" cy="1234"/>
              </a:xfrm>
              <a:custGeom>
                <a:avLst/>
                <a:gdLst>
                  <a:gd name="T0" fmla="*/ 0 w 1027"/>
                  <a:gd name="T1" fmla="*/ 515 h 521"/>
                  <a:gd name="T2" fmla="*/ 514 w 1027"/>
                  <a:gd name="T3" fmla="*/ 0 h 521"/>
                  <a:gd name="T4" fmla="*/ 1027 w 1027"/>
                  <a:gd name="T5" fmla="*/ 515 h 521"/>
                  <a:gd name="T6" fmla="*/ 1027 w 1027"/>
                  <a:gd name="T7" fmla="*/ 521 h 521"/>
                  <a:gd name="T8" fmla="*/ 955 w 1027"/>
                  <a:gd name="T9" fmla="*/ 520 h 521"/>
                  <a:gd name="T10" fmla="*/ 519 w 1027"/>
                  <a:gd name="T11" fmla="*/ 72 h 521"/>
                  <a:gd name="T12" fmla="*/ 72 w 1027"/>
                  <a:gd name="T13" fmla="*/ 510 h 521"/>
                  <a:gd name="T14" fmla="*/ 72 w 1027"/>
                  <a:gd name="T15" fmla="*/ 515 h 521"/>
                  <a:gd name="T16" fmla="*/ 0 w 1027"/>
                  <a:gd name="T17" fmla="*/ 51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521">
                    <a:moveTo>
                      <a:pt x="0" y="515"/>
                    </a:moveTo>
                    <a:cubicBezTo>
                      <a:pt x="0" y="230"/>
                      <a:pt x="230" y="0"/>
                      <a:pt x="514" y="0"/>
                    </a:cubicBezTo>
                    <a:cubicBezTo>
                      <a:pt x="797" y="0"/>
                      <a:pt x="1027" y="230"/>
                      <a:pt x="1027" y="515"/>
                    </a:cubicBezTo>
                    <a:cubicBezTo>
                      <a:pt x="1027" y="517"/>
                      <a:pt x="1027" y="519"/>
                      <a:pt x="1027" y="521"/>
                    </a:cubicBezTo>
                    <a:cubicBezTo>
                      <a:pt x="955" y="520"/>
                      <a:pt x="955" y="520"/>
                      <a:pt x="955" y="520"/>
                    </a:cubicBezTo>
                    <a:cubicBezTo>
                      <a:pt x="958" y="275"/>
                      <a:pt x="763" y="75"/>
                      <a:pt x="519" y="72"/>
                    </a:cubicBezTo>
                    <a:cubicBezTo>
                      <a:pt x="275" y="69"/>
                      <a:pt x="75" y="265"/>
                      <a:pt x="72" y="510"/>
                    </a:cubicBezTo>
                    <a:cubicBezTo>
                      <a:pt x="72" y="511"/>
                      <a:pt x="72" y="513"/>
                      <a:pt x="72" y="515"/>
                    </a:cubicBezTo>
                    <a:lnTo>
                      <a:pt x="0" y="51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6"/>
              <p:cNvSpPr>
                <a:spLocks/>
              </p:cNvSpPr>
              <p:nvPr/>
            </p:nvSpPr>
            <p:spPr bwMode="auto">
              <a:xfrm>
                <a:off x="3754" y="937"/>
                <a:ext cx="2427" cy="1234"/>
              </a:xfrm>
              <a:custGeom>
                <a:avLst/>
                <a:gdLst>
                  <a:gd name="T0" fmla="*/ 0 w 1027"/>
                  <a:gd name="T1" fmla="*/ 515 h 521"/>
                  <a:gd name="T2" fmla="*/ 514 w 1027"/>
                  <a:gd name="T3" fmla="*/ 0 h 521"/>
                  <a:gd name="T4" fmla="*/ 1027 w 1027"/>
                  <a:gd name="T5" fmla="*/ 515 h 521"/>
                  <a:gd name="T6" fmla="*/ 1027 w 1027"/>
                  <a:gd name="T7" fmla="*/ 521 h 521"/>
                  <a:gd name="T8" fmla="*/ 956 w 1027"/>
                  <a:gd name="T9" fmla="*/ 520 h 521"/>
                  <a:gd name="T10" fmla="*/ 519 w 1027"/>
                  <a:gd name="T11" fmla="*/ 72 h 521"/>
                  <a:gd name="T12" fmla="*/ 72 w 1027"/>
                  <a:gd name="T13" fmla="*/ 510 h 521"/>
                  <a:gd name="T14" fmla="*/ 72 w 1027"/>
                  <a:gd name="T15" fmla="*/ 515 h 521"/>
                  <a:gd name="T16" fmla="*/ 0 w 1027"/>
                  <a:gd name="T17" fmla="*/ 51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521">
                    <a:moveTo>
                      <a:pt x="0" y="515"/>
                    </a:moveTo>
                    <a:cubicBezTo>
                      <a:pt x="0" y="231"/>
                      <a:pt x="230" y="0"/>
                      <a:pt x="514" y="0"/>
                    </a:cubicBezTo>
                    <a:cubicBezTo>
                      <a:pt x="797" y="0"/>
                      <a:pt x="1027" y="231"/>
                      <a:pt x="1027" y="515"/>
                    </a:cubicBezTo>
                    <a:cubicBezTo>
                      <a:pt x="1027" y="517"/>
                      <a:pt x="1027" y="519"/>
                      <a:pt x="1027" y="521"/>
                    </a:cubicBezTo>
                    <a:cubicBezTo>
                      <a:pt x="956" y="520"/>
                      <a:pt x="956" y="520"/>
                      <a:pt x="956" y="520"/>
                    </a:cubicBezTo>
                    <a:cubicBezTo>
                      <a:pt x="958" y="276"/>
                      <a:pt x="763" y="75"/>
                      <a:pt x="519" y="72"/>
                    </a:cubicBezTo>
                    <a:cubicBezTo>
                      <a:pt x="275" y="70"/>
                      <a:pt x="75" y="266"/>
                      <a:pt x="72" y="510"/>
                    </a:cubicBezTo>
                    <a:cubicBezTo>
                      <a:pt x="72" y="512"/>
                      <a:pt x="72" y="514"/>
                      <a:pt x="72" y="515"/>
                    </a:cubicBezTo>
                    <a:lnTo>
                      <a:pt x="0" y="51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7"/>
              <p:cNvSpPr>
                <a:spLocks/>
              </p:cNvSpPr>
              <p:nvPr/>
            </p:nvSpPr>
            <p:spPr bwMode="auto">
              <a:xfrm>
                <a:off x="1496" y="2145"/>
                <a:ext cx="2428" cy="1231"/>
              </a:xfrm>
              <a:custGeom>
                <a:avLst/>
                <a:gdLst>
                  <a:gd name="T0" fmla="*/ 1027 w 1027"/>
                  <a:gd name="T1" fmla="*/ 5 h 520"/>
                  <a:gd name="T2" fmla="*/ 513 w 1027"/>
                  <a:gd name="T3" fmla="*/ 520 h 520"/>
                  <a:gd name="T4" fmla="*/ 0 w 1027"/>
                  <a:gd name="T5" fmla="*/ 5 h 520"/>
                  <a:gd name="T6" fmla="*/ 0 w 1027"/>
                  <a:gd name="T7" fmla="*/ 0 h 520"/>
                  <a:gd name="T8" fmla="*/ 72 w 1027"/>
                  <a:gd name="T9" fmla="*/ 0 h 520"/>
                  <a:gd name="T10" fmla="*/ 508 w 1027"/>
                  <a:gd name="T11" fmla="*/ 448 h 520"/>
                  <a:gd name="T12" fmla="*/ 955 w 1027"/>
                  <a:gd name="T13" fmla="*/ 10 h 520"/>
                  <a:gd name="T14" fmla="*/ 955 w 1027"/>
                  <a:gd name="T15" fmla="*/ 5 h 520"/>
                  <a:gd name="T16" fmla="*/ 1027 w 1027"/>
                  <a:gd name="T17" fmla="*/ 5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520">
                    <a:moveTo>
                      <a:pt x="1027" y="5"/>
                    </a:moveTo>
                    <a:cubicBezTo>
                      <a:pt x="1027" y="290"/>
                      <a:pt x="797" y="520"/>
                      <a:pt x="513" y="520"/>
                    </a:cubicBezTo>
                    <a:cubicBezTo>
                      <a:pt x="230" y="520"/>
                      <a:pt x="0" y="290"/>
                      <a:pt x="0" y="5"/>
                    </a:cubicBezTo>
                    <a:cubicBezTo>
                      <a:pt x="0" y="3"/>
                      <a:pt x="0" y="2"/>
                      <a:pt x="0" y="0"/>
                    </a:cubicBezTo>
                    <a:cubicBezTo>
                      <a:pt x="72" y="0"/>
                      <a:pt x="72" y="0"/>
                      <a:pt x="72" y="0"/>
                    </a:cubicBezTo>
                    <a:cubicBezTo>
                      <a:pt x="69" y="245"/>
                      <a:pt x="264" y="445"/>
                      <a:pt x="508" y="448"/>
                    </a:cubicBezTo>
                    <a:cubicBezTo>
                      <a:pt x="752" y="451"/>
                      <a:pt x="952" y="255"/>
                      <a:pt x="955" y="10"/>
                    </a:cubicBezTo>
                    <a:cubicBezTo>
                      <a:pt x="955" y="9"/>
                      <a:pt x="955" y="7"/>
                      <a:pt x="955" y="5"/>
                    </a:cubicBezTo>
                    <a:lnTo>
                      <a:pt x="1027" y="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8"/>
              <p:cNvSpPr>
                <a:spLocks/>
              </p:cNvSpPr>
              <p:nvPr/>
            </p:nvSpPr>
            <p:spPr bwMode="auto">
              <a:xfrm>
                <a:off x="6011" y="2145"/>
                <a:ext cx="2428" cy="1234"/>
              </a:xfrm>
              <a:custGeom>
                <a:avLst/>
                <a:gdLst>
                  <a:gd name="T0" fmla="*/ 1027 w 1027"/>
                  <a:gd name="T1" fmla="*/ 6 h 521"/>
                  <a:gd name="T2" fmla="*/ 513 w 1027"/>
                  <a:gd name="T3" fmla="*/ 521 h 521"/>
                  <a:gd name="T4" fmla="*/ 0 w 1027"/>
                  <a:gd name="T5" fmla="*/ 6 h 521"/>
                  <a:gd name="T6" fmla="*/ 0 w 1027"/>
                  <a:gd name="T7" fmla="*/ 0 h 521"/>
                  <a:gd name="T8" fmla="*/ 72 w 1027"/>
                  <a:gd name="T9" fmla="*/ 1 h 521"/>
                  <a:gd name="T10" fmla="*/ 508 w 1027"/>
                  <a:gd name="T11" fmla="*/ 449 h 521"/>
                  <a:gd name="T12" fmla="*/ 955 w 1027"/>
                  <a:gd name="T13" fmla="*/ 11 h 521"/>
                  <a:gd name="T14" fmla="*/ 955 w 1027"/>
                  <a:gd name="T15" fmla="*/ 6 h 521"/>
                  <a:gd name="T16" fmla="*/ 1027 w 1027"/>
                  <a:gd name="T17" fmla="*/ 6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521">
                    <a:moveTo>
                      <a:pt x="1027" y="6"/>
                    </a:moveTo>
                    <a:cubicBezTo>
                      <a:pt x="1027" y="290"/>
                      <a:pt x="797" y="521"/>
                      <a:pt x="513" y="521"/>
                    </a:cubicBezTo>
                    <a:cubicBezTo>
                      <a:pt x="230" y="521"/>
                      <a:pt x="0" y="290"/>
                      <a:pt x="0" y="6"/>
                    </a:cubicBezTo>
                    <a:cubicBezTo>
                      <a:pt x="0" y="4"/>
                      <a:pt x="0" y="2"/>
                      <a:pt x="0" y="0"/>
                    </a:cubicBezTo>
                    <a:cubicBezTo>
                      <a:pt x="72" y="1"/>
                      <a:pt x="72" y="1"/>
                      <a:pt x="72" y="1"/>
                    </a:cubicBezTo>
                    <a:cubicBezTo>
                      <a:pt x="69" y="245"/>
                      <a:pt x="264" y="446"/>
                      <a:pt x="508" y="449"/>
                    </a:cubicBezTo>
                    <a:cubicBezTo>
                      <a:pt x="752" y="452"/>
                      <a:pt x="952" y="255"/>
                      <a:pt x="955" y="11"/>
                    </a:cubicBezTo>
                    <a:cubicBezTo>
                      <a:pt x="955" y="9"/>
                      <a:pt x="955" y="8"/>
                      <a:pt x="955" y="6"/>
                    </a:cubicBezTo>
                    <a:lnTo>
                      <a:pt x="1027" y="6"/>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7" name="组合 6"/>
            <p:cNvGrpSpPr/>
            <p:nvPr/>
          </p:nvGrpSpPr>
          <p:grpSpPr>
            <a:xfrm>
              <a:off x="702470" y="2070595"/>
              <a:ext cx="10872194" cy="1852714"/>
              <a:chOff x="702470" y="2070595"/>
              <a:chExt cx="10872194" cy="1852714"/>
            </a:xfrm>
          </p:grpSpPr>
          <p:sp>
            <p:nvSpPr>
              <p:cNvPr id="18" name="椭圆 17"/>
              <p:cNvSpPr/>
              <p:nvPr/>
            </p:nvSpPr>
            <p:spPr bwMode="auto">
              <a:xfrm>
                <a:off x="2957340" y="2070595"/>
                <a:ext cx="1852714" cy="1852714"/>
              </a:xfrm>
              <a:prstGeom prst="ellipse">
                <a:avLst/>
              </a:prstGeom>
              <a:solidFill>
                <a:srgbClr val="46A2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a:solidFill>
                    <a:schemeClr val="bg1"/>
                  </a:solidFill>
                  <a:cs typeface="+mn-ea"/>
                  <a:sym typeface="+mn-lt"/>
                </a:endParaRPr>
              </a:p>
            </p:txBody>
          </p:sp>
          <p:sp>
            <p:nvSpPr>
              <p:cNvPr id="19" name="椭圆 18"/>
              <p:cNvSpPr/>
              <p:nvPr/>
            </p:nvSpPr>
            <p:spPr bwMode="auto">
              <a:xfrm>
                <a:off x="702470" y="2070595"/>
                <a:ext cx="1852714" cy="1852714"/>
              </a:xfrm>
              <a:prstGeom prst="ellipse">
                <a:avLst/>
              </a:prstGeom>
              <a:solidFill>
                <a:srgbClr val="46A2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a:solidFill>
                    <a:schemeClr val="bg1"/>
                  </a:solidFill>
                  <a:cs typeface="+mn-ea"/>
                  <a:sym typeface="+mn-lt"/>
                </a:endParaRPr>
              </a:p>
            </p:txBody>
          </p:sp>
          <p:sp>
            <p:nvSpPr>
              <p:cNvPr id="20" name="椭圆 19"/>
              <p:cNvSpPr/>
              <p:nvPr/>
            </p:nvSpPr>
            <p:spPr bwMode="auto">
              <a:xfrm>
                <a:off x="7467080" y="2070595"/>
                <a:ext cx="1852714" cy="1852714"/>
              </a:xfrm>
              <a:prstGeom prst="ellipse">
                <a:avLst/>
              </a:prstGeom>
              <a:solidFill>
                <a:srgbClr val="46A2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a:solidFill>
                    <a:schemeClr val="bg1"/>
                  </a:solidFill>
                  <a:cs typeface="+mn-ea"/>
                  <a:sym typeface="+mn-lt"/>
                </a:endParaRPr>
              </a:p>
            </p:txBody>
          </p:sp>
          <p:sp>
            <p:nvSpPr>
              <p:cNvPr id="21" name="椭圆 20"/>
              <p:cNvSpPr/>
              <p:nvPr/>
            </p:nvSpPr>
            <p:spPr bwMode="auto">
              <a:xfrm>
                <a:off x="5212210" y="2070595"/>
                <a:ext cx="1852714" cy="1852714"/>
              </a:xfrm>
              <a:prstGeom prst="ellipse">
                <a:avLst/>
              </a:prstGeom>
              <a:solidFill>
                <a:srgbClr val="46A2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a:solidFill>
                    <a:schemeClr val="bg1"/>
                  </a:solidFill>
                  <a:cs typeface="+mn-ea"/>
                  <a:sym typeface="+mn-lt"/>
                </a:endParaRPr>
              </a:p>
            </p:txBody>
          </p:sp>
          <p:sp>
            <p:nvSpPr>
              <p:cNvPr id="22" name="椭圆 21"/>
              <p:cNvSpPr/>
              <p:nvPr/>
            </p:nvSpPr>
            <p:spPr bwMode="auto">
              <a:xfrm>
                <a:off x="9721950" y="2070595"/>
                <a:ext cx="1852714" cy="1852714"/>
              </a:xfrm>
              <a:prstGeom prst="ellipse">
                <a:avLst/>
              </a:prstGeom>
              <a:solidFill>
                <a:srgbClr val="46A2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a:solidFill>
                    <a:schemeClr val="bg1"/>
                  </a:solidFill>
                  <a:cs typeface="+mn-ea"/>
                  <a:sym typeface="+mn-lt"/>
                </a:endParaRPr>
              </a:p>
            </p:txBody>
          </p:sp>
        </p:grpSp>
        <p:grpSp>
          <p:nvGrpSpPr>
            <p:cNvPr id="8" name="Group 15"/>
            <p:cNvGrpSpPr>
              <a:grpSpLocks noChangeAspect="1"/>
            </p:cNvGrpSpPr>
            <p:nvPr/>
          </p:nvGrpSpPr>
          <p:grpSpPr bwMode="auto">
            <a:xfrm>
              <a:off x="1208473" y="2564280"/>
              <a:ext cx="793461" cy="749771"/>
              <a:chOff x="864" y="477"/>
              <a:chExt cx="563" cy="532"/>
            </a:xfrm>
            <a:solidFill>
              <a:schemeClr val="bg1"/>
            </a:solidFill>
          </p:grpSpPr>
          <p:sp>
            <p:nvSpPr>
              <p:cNvPr id="15" name="Freeform 17"/>
              <p:cNvSpPr>
                <a:spLocks/>
              </p:cNvSpPr>
              <p:nvPr/>
            </p:nvSpPr>
            <p:spPr bwMode="auto">
              <a:xfrm>
                <a:off x="912" y="477"/>
                <a:ext cx="515" cy="532"/>
              </a:xfrm>
              <a:custGeom>
                <a:avLst/>
                <a:gdLst>
                  <a:gd name="T0" fmla="*/ 66 w 216"/>
                  <a:gd name="T1" fmla="*/ 37 h 223"/>
                  <a:gd name="T2" fmla="*/ 65 w 216"/>
                  <a:gd name="T3" fmla="*/ 36 h 223"/>
                  <a:gd name="T4" fmla="*/ 62 w 216"/>
                  <a:gd name="T5" fmla="*/ 32 h 223"/>
                  <a:gd name="T6" fmla="*/ 50 w 216"/>
                  <a:gd name="T7" fmla="*/ 24 h 223"/>
                  <a:gd name="T8" fmla="*/ 49 w 216"/>
                  <a:gd name="T9" fmla="*/ 23 h 223"/>
                  <a:gd name="T10" fmla="*/ 172 w 216"/>
                  <a:gd name="T11" fmla="*/ 34 h 223"/>
                  <a:gd name="T12" fmla="*/ 185 w 216"/>
                  <a:gd name="T13" fmla="*/ 170 h 223"/>
                  <a:gd name="T14" fmla="*/ 52 w 216"/>
                  <a:gd name="T15" fmla="*/ 197 h 223"/>
                  <a:gd name="T16" fmla="*/ 6 w 216"/>
                  <a:gd name="T17" fmla="*/ 140 h 223"/>
                  <a:gd name="T18" fmla="*/ 3 w 216"/>
                  <a:gd name="T19" fmla="*/ 92 h 223"/>
                  <a:gd name="T20" fmla="*/ 15 w 216"/>
                  <a:gd name="T21" fmla="*/ 99 h 223"/>
                  <a:gd name="T22" fmla="*/ 18 w 216"/>
                  <a:gd name="T23" fmla="*/ 102 h 223"/>
                  <a:gd name="T24" fmla="*/ 22 w 216"/>
                  <a:gd name="T25" fmla="*/ 102 h 223"/>
                  <a:gd name="T26" fmla="*/ 55 w 216"/>
                  <a:gd name="T27" fmla="*/ 175 h 223"/>
                  <a:gd name="T28" fmla="*/ 116 w 216"/>
                  <a:gd name="T29" fmla="*/ 190 h 223"/>
                  <a:gd name="T30" fmla="*/ 183 w 216"/>
                  <a:gd name="T31" fmla="*/ 88 h 223"/>
                  <a:gd name="T32" fmla="*/ 166 w 216"/>
                  <a:gd name="T33" fmla="*/ 56 h 223"/>
                  <a:gd name="T34" fmla="*/ 136 w 216"/>
                  <a:gd name="T35" fmla="*/ 34 h 223"/>
                  <a:gd name="T36" fmla="*/ 101 w 216"/>
                  <a:gd name="T37" fmla="*/ 27 h 223"/>
                  <a:gd name="T38" fmla="*/ 66 w 216"/>
                  <a:gd name="T39" fmla="*/ 3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23">
                    <a:moveTo>
                      <a:pt x="66" y="37"/>
                    </a:moveTo>
                    <a:cubicBezTo>
                      <a:pt x="65" y="36"/>
                      <a:pt x="65" y="36"/>
                      <a:pt x="65" y="36"/>
                    </a:cubicBezTo>
                    <a:cubicBezTo>
                      <a:pt x="66" y="34"/>
                      <a:pt x="64" y="33"/>
                      <a:pt x="62" y="32"/>
                    </a:cubicBezTo>
                    <a:cubicBezTo>
                      <a:pt x="58" y="30"/>
                      <a:pt x="54" y="27"/>
                      <a:pt x="50" y="24"/>
                    </a:cubicBezTo>
                    <a:cubicBezTo>
                      <a:pt x="50" y="24"/>
                      <a:pt x="50" y="23"/>
                      <a:pt x="49" y="23"/>
                    </a:cubicBezTo>
                    <a:cubicBezTo>
                      <a:pt x="83" y="1"/>
                      <a:pt x="135" y="0"/>
                      <a:pt x="172" y="34"/>
                    </a:cubicBezTo>
                    <a:cubicBezTo>
                      <a:pt x="211" y="70"/>
                      <a:pt x="216" y="129"/>
                      <a:pt x="185" y="170"/>
                    </a:cubicBezTo>
                    <a:cubicBezTo>
                      <a:pt x="154" y="212"/>
                      <a:pt x="97" y="223"/>
                      <a:pt x="52" y="197"/>
                    </a:cubicBezTo>
                    <a:cubicBezTo>
                      <a:pt x="29" y="183"/>
                      <a:pt x="14" y="164"/>
                      <a:pt x="6" y="140"/>
                    </a:cubicBezTo>
                    <a:cubicBezTo>
                      <a:pt x="2" y="126"/>
                      <a:pt x="0" y="100"/>
                      <a:pt x="3" y="92"/>
                    </a:cubicBezTo>
                    <a:cubicBezTo>
                      <a:pt x="7" y="94"/>
                      <a:pt x="11" y="97"/>
                      <a:pt x="15" y="99"/>
                    </a:cubicBezTo>
                    <a:cubicBezTo>
                      <a:pt x="16" y="100"/>
                      <a:pt x="17" y="101"/>
                      <a:pt x="18" y="102"/>
                    </a:cubicBezTo>
                    <a:cubicBezTo>
                      <a:pt x="19" y="102"/>
                      <a:pt x="21" y="102"/>
                      <a:pt x="22" y="102"/>
                    </a:cubicBezTo>
                    <a:cubicBezTo>
                      <a:pt x="20" y="132"/>
                      <a:pt x="31" y="156"/>
                      <a:pt x="55" y="175"/>
                    </a:cubicBezTo>
                    <a:cubicBezTo>
                      <a:pt x="73" y="188"/>
                      <a:pt x="94" y="193"/>
                      <a:pt x="116" y="190"/>
                    </a:cubicBezTo>
                    <a:cubicBezTo>
                      <a:pt x="164" y="182"/>
                      <a:pt x="195" y="135"/>
                      <a:pt x="183" y="88"/>
                    </a:cubicBezTo>
                    <a:cubicBezTo>
                      <a:pt x="179" y="76"/>
                      <a:pt x="174" y="65"/>
                      <a:pt x="166" y="56"/>
                    </a:cubicBezTo>
                    <a:cubicBezTo>
                      <a:pt x="158" y="47"/>
                      <a:pt x="148" y="39"/>
                      <a:pt x="136" y="34"/>
                    </a:cubicBezTo>
                    <a:cubicBezTo>
                      <a:pt x="125" y="29"/>
                      <a:pt x="113" y="27"/>
                      <a:pt x="101" y="27"/>
                    </a:cubicBezTo>
                    <a:cubicBezTo>
                      <a:pt x="88" y="28"/>
                      <a:pt x="77" y="31"/>
                      <a:pt x="6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Freeform 18"/>
              <p:cNvSpPr>
                <a:spLocks/>
              </p:cNvSpPr>
              <p:nvPr/>
            </p:nvSpPr>
            <p:spPr bwMode="auto">
              <a:xfrm>
                <a:off x="864" y="508"/>
                <a:ext cx="339" cy="272"/>
              </a:xfrm>
              <a:custGeom>
                <a:avLst/>
                <a:gdLst>
                  <a:gd name="T0" fmla="*/ 123 w 142"/>
                  <a:gd name="T1" fmla="*/ 114 h 114"/>
                  <a:gd name="T2" fmla="*/ 114 w 142"/>
                  <a:gd name="T3" fmla="*/ 111 h 114"/>
                  <a:gd name="T4" fmla="*/ 86 w 142"/>
                  <a:gd name="T5" fmla="*/ 92 h 114"/>
                  <a:gd name="T6" fmla="*/ 60 w 142"/>
                  <a:gd name="T7" fmla="*/ 75 h 114"/>
                  <a:gd name="T8" fmla="*/ 57 w 142"/>
                  <a:gd name="T9" fmla="*/ 74 h 114"/>
                  <a:gd name="T10" fmla="*/ 42 w 142"/>
                  <a:gd name="T11" fmla="*/ 78 h 114"/>
                  <a:gd name="T12" fmla="*/ 40 w 142"/>
                  <a:gd name="T13" fmla="*/ 78 h 114"/>
                  <a:gd name="T14" fmla="*/ 4 w 142"/>
                  <a:gd name="T15" fmla="*/ 53 h 114"/>
                  <a:gd name="T16" fmla="*/ 0 w 142"/>
                  <a:gd name="T17" fmla="*/ 46 h 114"/>
                  <a:gd name="T18" fmla="*/ 7 w 142"/>
                  <a:gd name="T19" fmla="*/ 40 h 114"/>
                  <a:gd name="T20" fmla="*/ 26 w 142"/>
                  <a:gd name="T21" fmla="*/ 37 h 114"/>
                  <a:gd name="T22" fmla="*/ 31 w 142"/>
                  <a:gd name="T23" fmla="*/ 28 h 114"/>
                  <a:gd name="T24" fmla="*/ 28 w 142"/>
                  <a:gd name="T25" fmla="*/ 8 h 114"/>
                  <a:gd name="T26" fmla="*/ 31 w 142"/>
                  <a:gd name="T27" fmla="*/ 1 h 114"/>
                  <a:gd name="T28" fmla="*/ 39 w 142"/>
                  <a:gd name="T29" fmla="*/ 1 h 114"/>
                  <a:gd name="T30" fmla="*/ 52 w 142"/>
                  <a:gd name="T31" fmla="*/ 11 h 114"/>
                  <a:gd name="T32" fmla="*/ 75 w 142"/>
                  <a:gd name="T33" fmla="*/ 26 h 114"/>
                  <a:gd name="T34" fmla="*/ 76 w 142"/>
                  <a:gd name="T35" fmla="*/ 28 h 114"/>
                  <a:gd name="T36" fmla="*/ 78 w 142"/>
                  <a:gd name="T37" fmla="*/ 45 h 114"/>
                  <a:gd name="T38" fmla="*/ 79 w 142"/>
                  <a:gd name="T39" fmla="*/ 46 h 114"/>
                  <a:gd name="T40" fmla="*/ 122 w 142"/>
                  <a:gd name="T41" fmla="*/ 75 h 114"/>
                  <a:gd name="T42" fmla="*/ 134 w 142"/>
                  <a:gd name="T43" fmla="*/ 83 h 114"/>
                  <a:gd name="T44" fmla="*/ 140 w 142"/>
                  <a:gd name="T45" fmla="*/ 101 h 114"/>
                  <a:gd name="T46" fmla="*/ 126 w 142"/>
                  <a:gd name="T47" fmla="*/ 114 h 114"/>
                  <a:gd name="T48" fmla="*/ 123 w 142"/>
                  <a:gd name="T4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2" h="114">
                    <a:moveTo>
                      <a:pt x="123" y="114"/>
                    </a:moveTo>
                    <a:cubicBezTo>
                      <a:pt x="120" y="114"/>
                      <a:pt x="117" y="113"/>
                      <a:pt x="114" y="111"/>
                    </a:cubicBezTo>
                    <a:cubicBezTo>
                      <a:pt x="105" y="105"/>
                      <a:pt x="95" y="98"/>
                      <a:pt x="86" y="92"/>
                    </a:cubicBezTo>
                    <a:cubicBezTo>
                      <a:pt x="77" y="86"/>
                      <a:pt x="69" y="81"/>
                      <a:pt x="60" y="75"/>
                    </a:cubicBezTo>
                    <a:cubicBezTo>
                      <a:pt x="59" y="74"/>
                      <a:pt x="58" y="74"/>
                      <a:pt x="57" y="74"/>
                    </a:cubicBezTo>
                    <a:cubicBezTo>
                      <a:pt x="52" y="76"/>
                      <a:pt x="47" y="77"/>
                      <a:pt x="42" y="78"/>
                    </a:cubicBezTo>
                    <a:cubicBezTo>
                      <a:pt x="41" y="78"/>
                      <a:pt x="40" y="78"/>
                      <a:pt x="40" y="78"/>
                    </a:cubicBezTo>
                    <a:cubicBezTo>
                      <a:pt x="28" y="70"/>
                      <a:pt x="16" y="62"/>
                      <a:pt x="4" y="53"/>
                    </a:cubicBezTo>
                    <a:cubicBezTo>
                      <a:pt x="1" y="51"/>
                      <a:pt x="0" y="49"/>
                      <a:pt x="0" y="46"/>
                    </a:cubicBezTo>
                    <a:cubicBezTo>
                      <a:pt x="1" y="43"/>
                      <a:pt x="3" y="41"/>
                      <a:pt x="7" y="40"/>
                    </a:cubicBezTo>
                    <a:cubicBezTo>
                      <a:pt x="13" y="39"/>
                      <a:pt x="19" y="38"/>
                      <a:pt x="26" y="37"/>
                    </a:cubicBezTo>
                    <a:cubicBezTo>
                      <a:pt x="30" y="36"/>
                      <a:pt x="32" y="32"/>
                      <a:pt x="31" y="28"/>
                    </a:cubicBezTo>
                    <a:cubicBezTo>
                      <a:pt x="30" y="21"/>
                      <a:pt x="29" y="15"/>
                      <a:pt x="28" y="8"/>
                    </a:cubicBezTo>
                    <a:cubicBezTo>
                      <a:pt x="27" y="5"/>
                      <a:pt x="28" y="3"/>
                      <a:pt x="31" y="1"/>
                    </a:cubicBezTo>
                    <a:cubicBezTo>
                      <a:pt x="33" y="0"/>
                      <a:pt x="36" y="0"/>
                      <a:pt x="39" y="1"/>
                    </a:cubicBezTo>
                    <a:cubicBezTo>
                      <a:pt x="43" y="4"/>
                      <a:pt x="48" y="7"/>
                      <a:pt x="52" y="11"/>
                    </a:cubicBezTo>
                    <a:cubicBezTo>
                      <a:pt x="60" y="16"/>
                      <a:pt x="67" y="21"/>
                      <a:pt x="75" y="26"/>
                    </a:cubicBezTo>
                    <a:cubicBezTo>
                      <a:pt x="75" y="26"/>
                      <a:pt x="76" y="27"/>
                      <a:pt x="76" y="28"/>
                    </a:cubicBezTo>
                    <a:cubicBezTo>
                      <a:pt x="77" y="34"/>
                      <a:pt x="77" y="39"/>
                      <a:pt x="78" y="45"/>
                    </a:cubicBezTo>
                    <a:cubicBezTo>
                      <a:pt x="78" y="45"/>
                      <a:pt x="79" y="46"/>
                      <a:pt x="79" y="46"/>
                    </a:cubicBezTo>
                    <a:cubicBezTo>
                      <a:pt x="94" y="56"/>
                      <a:pt x="108" y="65"/>
                      <a:pt x="122" y="75"/>
                    </a:cubicBezTo>
                    <a:cubicBezTo>
                      <a:pt x="126" y="78"/>
                      <a:pt x="130" y="80"/>
                      <a:pt x="134" y="83"/>
                    </a:cubicBezTo>
                    <a:cubicBezTo>
                      <a:pt x="139" y="87"/>
                      <a:pt x="142" y="94"/>
                      <a:pt x="140" y="101"/>
                    </a:cubicBezTo>
                    <a:cubicBezTo>
                      <a:pt x="138" y="107"/>
                      <a:pt x="132" y="113"/>
                      <a:pt x="126" y="114"/>
                    </a:cubicBezTo>
                    <a:cubicBezTo>
                      <a:pt x="125" y="114"/>
                      <a:pt x="124" y="114"/>
                      <a:pt x="12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19"/>
              <p:cNvSpPr>
                <a:spLocks/>
              </p:cNvSpPr>
              <p:nvPr/>
            </p:nvSpPr>
            <p:spPr bwMode="auto">
              <a:xfrm>
                <a:off x="1017" y="589"/>
                <a:ext cx="291" cy="301"/>
              </a:xfrm>
              <a:custGeom>
                <a:avLst/>
                <a:gdLst>
                  <a:gd name="T0" fmla="*/ 2 w 122"/>
                  <a:gd name="T1" fmla="*/ 57 h 126"/>
                  <a:gd name="T2" fmla="*/ 3 w 122"/>
                  <a:gd name="T3" fmla="*/ 58 h 126"/>
                  <a:gd name="T4" fmla="*/ 22 w 122"/>
                  <a:gd name="T5" fmla="*/ 70 h 126"/>
                  <a:gd name="T6" fmla="*/ 23 w 122"/>
                  <a:gd name="T7" fmla="*/ 72 h 126"/>
                  <a:gd name="T8" fmla="*/ 50 w 122"/>
                  <a:gd name="T9" fmla="*/ 98 h 126"/>
                  <a:gd name="T10" fmla="*/ 87 w 122"/>
                  <a:gd name="T11" fmla="*/ 88 h 126"/>
                  <a:gd name="T12" fmla="*/ 97 w 122"/>
                  <a:gd name="T13" fmla="*/ 58 h 126"/>
                  <a:gd name="T14" fmla="*/ 76 w 122"/>
                  <a:gd name="T15" fmla="*/ 29 h 126"/>
                  <a:gd name="T16" fmla="*/ 57 w 122"/>
                  <a:gd name="T17" fmla="*/ 25 h 126"/>
                  <a:gd name="T18" fmla="*/ 56 w 122"/>
                  <a:gd name="T19" fmla="*/ 25 h 126"/>
                  <a:gd name="T20" fmla="*/ 49 w 122"/>
                  <a:gd name="T21" fmla="*/ 23 h 126"/>
                  <a:gd name="T22" fmla="*/ 33 w 122"/>
                  <a:gd name="T23" fmla="*/ 12 h 126"/>
                  <a:gd name="T24" fmla="*/ 32 w 122"/>
                  <a:gd name="T25" fmla="*/ 11 h 126"/>
                  <a:gd name="T26" fmla="*/ 102 w 122"/>
                  <a:gd name="T27" fmla="*/ 23 h 126"/>
                  <a:gd name="T28" fmla="*/ 106 w 122"/>
                  <a:gd name="T29" fmla="*/ 96 h 126"/>
                  <a:gd name="T30" fmla="*/ 35 w 122"/>
                  <a:gd name="T31" fmla="*/ 114 h 126"/>
                  <a:gd name="T32" fmla="*/ 2 w 122"/>
                  <a:gd name="T33" fmla="*/ 5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26">
                    <a:moveTo>
                      <a:pt x="2" y="57"/>
                    </a:moveTo>
                    <a:cubicBezTo>
                      <a:pt x="3" y="57"/>
                      <a:pt x="3" y="57"/>
                      <a:pt x="3" y="58"/>
                    </a:cubicBezTo>
                    <a:cubicBezTo>
                      <a:pt x="9" y="62"/>
                      <a:pt x="16" y="66"/>
                      <a:pt x="22" y="70"/>
                    </a:cubicBezTo>
                    <a:cubicBezTo>
                      <a:pt x="23" y="71"/>
                      <a:pt x="23" y="71"/>
                      <a:pt x="23" y="72"/>
                    </a:cubicBezTo>
                    <a:cubicBezTo>
                      <a:pt x="27" y="85"/>
                      <a:pt x="36" y="95"/>
                      <a:pt x="50" y="98"/>
                    </a:cubicBezTo>
                    <a:cubicBezTo>
                      <a:pt x="64" y="102"/>
                      <a:pt x="77" y="98"/>
                      <a:pt x="87" y="88"/>
                    </a:cubicBezTo>
                    <a:cubicBezTo>
                      <a:pt x="95" y="79"/>
                      <a:pt x="98" y="69"/>
                      <a:pt x="97" y="58"/>
                    </a:cubicBezTo>
                    <a:cubicBezTo>
                      <a:pt x="95" y="45"/>
                      <a:pt x="88" y="35"/>
                      <a:pt x="76" y="29"/>
                    </a:cubicBezTo>
                    <a:cubicBezTo>
                      <a:pt x="70" y="25"/>
                      <a:pt x="64" y="24"/>
                      <a:pt x="57" y="25"/>
                    </a:cubicBezTo>
                    <a:cubicBezTo>
                      <a:pt x="57" y="25"/>
                      <a:pt x="56" y="25"/>
                      <a:pt x="56" y="25"/>
                    </a:cubicBezTo>
                    <a:cubicBezTo>
                      <a:pt x="54" y="26"/>
                      <a:pt x="51" y="25"/>
                      <a:pt x="49" y="23"/>
                    </a:cubicBezTo>
                    <a:cubicBezTo>
                      <a:pt x="44" y="19"/>
                      <a:pt x="39" y="16"/>
                      <a:pt x="33" y="12"/>
                    </a:cubicBezTo>
                    <a:cubicBezTo>
                      <a:pt x="33" y="12"/>
                      <a:pt x="33" y="12"/>
                      <a:pt x="32" y="11"/>
                    </a:cubicBezTo>
                    <a:cubicBezTo>
                      <a:pt x="53" y="0"/>
                      <a:pt x="82" y="2"/>
                      <a:pt x="102" y="23"/>
                    </a:cubicBezTo>
                    <a:cubicBezTo>
                      <a:pt x="120" y="43"/>
                      <a:pt x="122" y="73"/>
                      <a:pt x="106" y="96"/>
                    </a:cubicBezTo>
                    <a:cubicBezTo>
                      <a:pt x="90" y="118"/>
                      <a:pt x="61" y="126"/>
                      <a:pt x="35" y="114"/>
                    </a:cubicBezTo>
                    <a:cubicBezTo>
                      <a:pt x="10" y="102"/>
                      <a:pt x="0" y="77"/>
                      <a:pt x="2"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9" name="Freeform 23"/>
            <p:cNvSpPr>
              <a:spLocks noEditPoints="1"/>
            </p:cNvSpPr>
            <p:nvPr/>
          </p:nvSpPr>
          <p:spPr bwMode="auto">
            <a:xfrm>
              <a:off x="3605592" y="2645249"/>
              <a:ext cx="591652" cy="589741"/>
            </a:xfrm>
            <a:custGeom>
              <a:avLst/>
              <a:gdLst>
                <a:gd name="T0" fmla="*/ 390 w 390"/>
                <a:gd name="T1" fmla="*/ 389 h 389"/>
                <a:gd name="T2" fmla="*/ 317 w 390"/>
                <a:gd name="T3" fmla="*/ 389 h 389"/>
                <a:gd name="T4" fmla="*/ 317 w 390"/>
                <a:gd name="T5" fmla="*/ 340 h 389"/>
                <a:gd name="T6" fmla="*/ 268 w 390"/>
                <a:gd name="T7" fmla="*/ 340 h 389"/>
                <a:gd name="T8" fmla="*/ 268 w 390"/>
                <a:gd name="T9" fmla="*/ 292 h 389"/>
                <a:gd name="T10" fmla="*/ 219 w 390"/>
                <a:gd name="T11" fmla="*/ 292 h 389"/>
                <a:gd name="T12" fmla="*/ 219 w 390"/>
                <a:gd name="T13" fmla="*/ 267 h 389"/>
                <a:gd name="T14" fmla="*/ 171 w 390"/>
                <a:gd name="T15" fmla="*/ 267 h 389"/>
                <a:gd name="T16" fmla="*/ 171 w 390"/>
                <a:gd name="T17" fmla="*/ 233 h 389"/>
                <a:gd name="T18" fmla="*/ 170 w 390"/>
                <a:gd name="T19" fmla="*/ 233 h 389"/>
                <a:gd name="T20" fmla="*/ 169 w 390"/>
                <a:gd name="T21" fmla="*/ 234 h 389"/>
                <a:gd name="T22" fmla="*/ 113 w 390"/>
                <a:gd name="T23" fmla="*/ 243 h 389"/>
                <a:gd name="T24" fmla="*/ 74 w 390"/>
                <a:gd name="T25" fmla="*/ 233 h 389"/>
                <a:gd name="T26" fmla="*/ 13 w 390"/>
                <a:gd name="T27" fmla="*/ 175 h 389"/>
                <a:gd name="T28" fmla="*/ 2 w 390"/>
                <a:gd name="T29" fmla="*/ 138 h 389"/>
                <a:gd name="T30" fmla="*/ 0 w 390"/>
                <a:gd name="T31" fmla="*/ 129 h 389"/>
                <a:gd name="T32" fmla="*/ 0 w 390"/>
                <a:gd name="T33" fmla="*/ 114 h 389"/>
                <a:gd name="T34" fmla="*/ 1 w 390"/>
                <a:gd name="T35" fmla="*/ 108 h 389"/>
                <a:gd name="T36" fmla="*/ 10 w 390"/>
                <a:gd name="T37" fmla="*/ 73 h 389"/>
                <a:gd name="T38" fmla="*/ 69 w 390"/>
                <a:gd name="T39" fmla="*/ 12 h 389"/>
                <a:gd name="T40" fmla="*/ 106 w 390"/>
                <a:gd name="T41" fmla="*/ 1 h 389"/>
                <a:gd name="T42" fmla="*/ 114 w 390"/>
                <a:gd name="T43" fmla="*/ 0 h 389"/>
                <a:gd name="T44" fmla="*/ 130 w 390"/>
                <a:gd name="T45" fmla="*/ 0 h 389"/>
                <a:gd name="T46" fmla="*/ 131 w 390"/>
                <a:gd name="T47" fmla="*/ 0 h 389"/>
                <a:gd name="T48" fmla="*/ 152 w 390"/>
                <a:gd name="T49" fmla="*/ 4 h 389"/>
                <a:gd name="T50" fmla="*/ 218 w 390"/>
                <a:gd name="T51" fmla="*/ 47 h 389"/>
                <a:gd name="T52" fmla="*/ 244 w 390"/>
                <a:gd name="T53" fmla="*/ 116 h 389"/>
                <a:gd name="T54" fmla="*/ 234 w 390"/>
                <a:gd name="T55" fmla="*/ 168 h 389"/>
                <a:gd name="T56" fmla="*/ 234 w 390"/>
                <a:gd name="T57" fmla="*/ 170 h 389"/>
                <a:gd name="T58" fmla="*/ 268 w 390"/>
                <a:gd name="T59" fmla="*/ 170 h 389"/>
                <a:gd name="T60" fmla="*/ 268 w 390"/>
                <a:gd name="T61" fmla="*/ 172 h 389"/>
                <a:gd name="T62" fmla="*/ 268 w 390"/>
                <a:gd name="T63" fmla="*/ 217 h 389"/>
                <a:gd name="T64" fmla="*/ 269 w 390"/>
                <a:gd name="T65" fmla="*/ 220 h 389"/>
                <a:gd name="T66" fmla="*/ 279 w 390"/>
                <a:gd name="T67" fmla="*/ 228 h 389"/>
                <a:gd name="T68" fmla="*/ 388 w 390"/>
                <a:gd name="T69" fmla="*/ 315 h 389"/>
                <a:gd name="T70" fmla="*/ 390 w 390"/>
                <a:gd name="T71" fmla="*/ 318 h 389"/>
                <a:gd name="T72" fmla="*/ 390 w 390"/>
                <a:gd name="T73" fmla="*/ 389 h 389"/>
                <a:gd name="T74" fmla="*/ 146 w 390"/>
                <a:gd name="T75" fmla="*/ 98 h 389"/>
                <a:gd name="T76" fmla="*/ 98 w 390"/>
                <a:gd name="T77" fmla="*/ 49 h 389"/>
                <a:gd name="T78" fmla="*/ 49 w 390"/>
                <a:gd name="T79" fmla="*/ 97 h 389"/>
                <a:gd name="T80" fmla="*/ 97 w 390"/>
                <a:gd name="T81" fmla="*/ 146 h 389"/>
                <a:gd name="T82" fmla="*/ 146 w 390"/>
                <a:gd name="T83" fmla="*/ 98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0" h="389">
                  <a:moveTo>
                    <a:pt x="390" y="389"/>
                  </a:moveTo>
                  <a:cubicBezTo>
                    <a:pt x="365" y="389"/>
                    <a:pt x="341" y="389"/>
                    <a:pt x="317" y="389"/>
                  </a:cubicBezTo>
                  <a:cubicBezTo>
                    <a:pt x="317" y="373"/>
                    <a:pt x="317" y="357"/>
                    <a:pt x="317" y="340"/>
                  </a:cubicBezTo>
                  <a:cubicBezTo>
                    <a:pt x="300" y="340"/>
                    <a:pt x="284" y="340"/>
                    <a:pt x="268" y="340"/>
                  </a:cubicBezTo>
                  <a:cubicBezTo>
                    <a:pt x="268" y="324"/>
                    <a:pt x="268" y="308"/>
                    <a:pt x="268" y="292"/>
                  </a:cubicBezTo>
                  <a:cubicBezTo>
                    <a:pt x="252" y="292"/>
                    <a:pt x="236" y="292"/>
                    <a:pt x="219" y="292"/>
                  </a:cubicBezTo>
                  <a:cubicBezTo>
                    <a:pt x="219" y="284"/>
                    <a:pt x="219" y="276"/>
                    <a:pt x="219" y="267"/>
                  </a:cubicBezTo>
                  <a:cubicBezTo>
                    <a:pt x="203" y="267"/>
                    <a:pt x="187" y="267"/>
                    <a:pt x="171" y="267"/>
                  </a:cubicBezTo>
                  <a:cubicBezTo>
                    <a:pt x="171" y="256"/>
                    <a:pt x="171" y="245"/>
                    <a:pt x="171" y="233"/>
                  </a:cubicBezTo>
                  <a:cubicBezTo>
                    <a:pt x="170" y="233"/>
                    <a:pt x="170" y="233"/>
                    <a:pt x="170" y="233"/>
                  </a:cubicBezTo>
                  <a:cubicBezTo>
                    <a:pt x="170" y="233"/>
                    <a:pt x="170" y="233"/>
                    <a:pt x="169" y="234"/>
                  </a:cubicBezTo>
                  <a:cubicBezTo>
                    <a:pt x="151" y="241"/>
                    <a:pt x="132" y="244"/>
                    <a:pt x="113" y="243"/>
                  </a:cubicBezTo>
                  <a:cubicBezTo>
                    <a:pt x="99" y="242"/>
                    <a:pt x="87" y="239"/>
                    <a:pt x="74" y="233"/>
                  </a:cubicBezTo>
                  <a:cubicBezTo>
                    <a:pt x="47" y="221"/>
                    <a:pt x="26" y="202"/>
                    <a:pt x="13" y="175"/>
                  </a:cubicBezTo>
                  <a:cubicBezTo>
                    <a:pt x="7" y="163"/>
                    <a:pt x="3" y="151"/>
                    <a:pt x="2" y="138"/>
                  </a:cubicBezTo>
                  <a:cubicBezTo>
                    <a:pt x="1" y="135"/>
                    <a:pt x="1" y="132"/>
                    <a:pt x="0" y="129"/>
                  </a:cubicBezTo>
                  <a:cubicBezTo>
                    <a:pt x="0" y="124"/>
                    <a:pt x="0" y="119"/>
                    <a:pt x="0" y="114"/>
                  </a:cubicBezTo>
                  <a:cubicBezTo>
                    <a:pt x="1" y="112"/>
                    <a:pt x="1" y="110"/>
                    <a:pt x="1" y="108"/>
                  </a:cubicBezTo>
                  <a:cubicBezTo>
                    <a:pt x="3" y="96"/>
                    <a:pt x="6" y="84"/>
                    <a:pt x="10" y="73"/>
                  </a:cubicBezTo>
                  <a:cubicBezTo>
                    <a:pt x="23" y="46"/>
                    <a:pt x="42" y="26"/>
                    <a:pt x="69" y="12"/>
                  </a:cubicBezTo>
                  <a:cubicBezTo>
                    <a:pt x="80" y="7"/>
                    <a:pt x="93" y="3"/>
                    <a:pt x="106" y="1"/>
                  </a:cubicBezTo>
                  <a:cubicBezTo>
                    <a:pt x="109" y="1"/>
                    <a:pt x="112" y="0"/>
                    <a:pt x="114" y="0"/>
                  </a:cubicBezTo>
                  <a:cubicBezTo>
                    <a:pt x="120" y="0"/>
                    <a:pt x="125" y="0"/>
                    <a:pt x="130" y="0"/>
                  </a:cubicBezTo>
                  <a:cubicBezTo>
                    <a:pt x="130" y="0"/>
                    <a:pt x="131" y="0"/>
                    <a:pt x="131" y="0"/>
                  </a:cubicBezTo>
                  <a:cubicBezTo>
                    <a:pt x="138" y="1"/>
                    <a:pt x="145" y="2"/>
                    <a:pt x="152" y="4"/>
                  </a:cubicBezTo>
                  <a:cubicBezTo>
                    <a:pt x="179" y="11"/>
                    <a:pt x="201" y="25"/>
                    <a:pt x="218" y="47"/>
                  </a:cubicBezTo>
                  <a:cubicBezTo>
                    <a:pt x="234" y="67"/>
                    <a:pt x="242" y="90"/>
                    <a:pt x="244" y="116"/>
                  </a:cubicBezTo>
                  <a:cubicBezTo>
                    <a:pt x="245" y="134"/>
                    <a:pt x="241" y="151"/>
                    <a:pt x="234" y="168"/>
                  </a:cubicBezTo>
                  <a:cubicBezTo>
                    <a:pt x="234" y="169"/>
                    <a:pt x="234" y="169"/>
                    <a:pt x="234" y="170"/>
                  </a:cubicBezTo>
                  <a:cubicBezTo>
                    <a:pt x="245" y="170"/>
                    <a:pt x="257" y="170"/>
                    <a:pt x="268" y="170"/>
                  </a:cubicBezTo>
                  <a:cubicBezTo>
                    <a:pt x="268" y="171"/>
                    <a:pt x="268" y="172"/>
                    <a:pt x="268" y="172"/>
                  </a:cubicBezTo>
                  <a:cubicBezTo>
                    <a:pt x="268" y="187"/>
                    <a:pt x="268" y="202"/>
                    <a:pt x="268" y="217"/>
                  </a:cubicBezTo>
                  <a:cubicBezTo>
                    <a:pt x="268" y="218"/>
                    <a:pt x="268" y="219"/>
                    <a:pt x="269" y="220"/>
                  </a:cubicBezTo>
                  <a:cubicBezTo>
                    <a:pt x="273" y="222"/>
                    <a:pt x="276" y="225"/>
                    <a:pt x="279" y="228"/>
                  </a:cubicBezTo>
                  <a:cubicBezTo>
                    <a:pt x="315" y="257"/>
                    <a:pt x="352" y="286"/>
                    <a:pt x="388" y="315"/>
                  </a:cubicBezTo>
                  <a:cubicBezTo>
                    <a:pt x="389" y="316"/>
                    <a:pt x="390" y="317"/>
                    <a:pt x="390" y="318"/>
                  </a:cubicBezTo>
                  <a:cubicBezTo>
                    <a:pt x="390" y="342"/>
                    <a:pt x="390" y="365"/>
                    <a:pt x="390" y="389"/>
                  </a:cubicBezTo>
                  <a:close/>
                  <a:moveTo>
                    <a:pt x="146" y="98"/>
                  </a:moveTo>
                  <a:cubicBezTo>
                    <a:pt x="146" y="71"/>
                    <a:pt x="126" y="49"/>
                    <a:pt x="98" y="49"/>
                  </a:cubicBezTo>
                  <a:cubicBezTo>
                    <a:pt x="72" y="48"/>
                    <a:pt x="49" y="69"/>
                    <a:pt x="49" y="97"/>
                  </a:cubicBezTo>
                  <a:cubicBezTo>
                    <a:pt x="49" y="124"/>
                    <a:pt x="70" y="146"/>
                    <a:pt x="97" y="146"/>
                  </a:cubicBezTo>
                  <a:cubicBezTo>
                    <a:pt x="124" y="146"/>
                    <a:pt x="146" y="125"/>
                    <a:pt x="146" y="9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KSO_Shape"/>
            <p:cNvSpPr>
              <a:spLocks/>
            </p:cNvSpPr>
            <p:nvPr/>
          </p:nvSpPr>
          <p:spPr bwMode="auto">
            <a:xfrm>
              <a:off x="5901448" y="2579564"/>
              <a:ext cx="502333" cy="823496"/>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cs typeface="+mn-ea"/>
                <a:sym typeface="+mn-lt"/>
              </a:endParaRPr>
            </a:p>
          </p:txBody>
        </p:sp>
        <p:grpSp>
          <p:nvGrpSpPr>
            <p:cNvPr id="11" name="组合 10"/>
            <p:cNvGrpSpPr/>
            <p:nvPr/>
          </p:nvGrpSpPr>
          <p:grpSpPr>
            <a:xfrm>
              <a:off x="8088313" y="2503717"/>
              <a:ext cx="610248" cy="861032"/>
              <a:chOff x="5117954" y="3140191"/>
              <a:chExt cx="428370" cy="604411"/>
            </a:xfrm>
            <a:solidFill>
              <a:schemeClr val="bg1"/>
            </a:solidFill>
          </p:grpSpPr>
          <p:sp>
            <p:nvSpPr>
              <p:cNvPr id="13" name="Freeform 85"/>
              <p:cNvSpPr>
                <a:spLocks noEditPoints="1"/>
              </p:cNvSpPr>
              <p:nvPr/>
            </p:nvSpPr>
            <p:spPr bwMode="auto">
              <a:xfrm>
                <a:off x="5117954" y="3140191"/>
                <a:ext cx="428370" cy="544263"/>
              </a:xfrm>
              <a:custGeom>
                <a:avLst/>
                <a:gdLst>
                  <a:gd name="T0" fmla="*/ 60 w 122"/>
                  <a:gd name="T1" fmla="*/ 155 h 155"/>
                  <a:gd name="T2" fmla="*/ 42 w 122"/>
                  <a:gd name="T3" fmla="*/ 155 h 155"/>
                  <a:gd name="T4" fmla="*/ 28 w 122"/>
                  <a:gd name="T5" fmla="*/ 144 h 155"/>
                  <a:gd name="T6" fmla="*/ 28 w 122"/>
                  <a:gd name="T7" fmla="*/ 140 h 155"/>
                  <a:gd name="T8" fmla="*/ 28 w 122"/>
                  <a:gd name="T9" fmla="*/ 113 h 155"/>
                  <a:gd name="T10" fmla="*/ 27 w 122"/>
                  <a:gd name="T11" fmla="*/ 111 h 155"/>
                  <a:gd name="T12" fmla="*/ 6 w 122"/>
                  <a:gd name="T13" fmla="*/ 86 h 155"/>
                  <a:gd name="T14" fmla="*/ 1 w 122"/>
                  <a:gd name="T15" fmla="*/ 58 h 155"/>
                  <a:gd name="T16" fmla="*/ 12 w 122"/>
                  <a:gd name="T17" fmla="*/ 28 h 155"/>
                  <a:gd name="T18" fmla="*/ 48 w 122"/>
                  <a:gd name="T19" fmla="*/ 4 h 155"/>
                  <a:gd name="T20" fmla="*/ 98 w 122"/>
                  <a:gd name="T21" fmla="*/ 16 h 155"/>
                  <a:gd name="T22" fmla="*/ 119 w 122"/>
                  <a:gd name="T23" fmla="*/ 54 h 155"/>
                  <a:gd name="T24" fmla="*/ 99 w 122"/>
                  <a:gd name="T25" fmla="*/ 107 h 155"/>
                  <a:gd name="T26" fmla="*/ 93 w 122"/>
                  <a:gd name="T27" fmla="*/ 112 h 155"/>
                  <a:gd name="T28" fmla="*/ 93 w 122"/>
                  <a:gd name="T29" fmla="*/ 113 h 155"/>
                  <a:gd name="T30" fmla="*/ 93 w 122"/>
                  <a:gd name="T31" fmla="*/ 141 h 155"/>
                  <a:gd name="T32" fmla="*/ 83 w 122"/>
                  <a:gd name="T33" fmla="*/ 154 h 155"/>
                  <a:gd name="T34" fmla="*/ 78 w 122"/>
                  <a:gd name="T35" fmla="*/ 155 h 155"/>
                  <a:gd name="T36" fmla="*/ 60 w 122"/>
                  <a:gd name="T37" fmla="*/ 155 h 155"/>
                  <a:gd name="T38" fmla="*/ 82 w 122"/>
                  <a:gd name="T39" fmla="*/ 118 h 155"/>
                  <a:gd name="T40" fmla="*/ 82 w 122"/>
                  <a:gd name="T41" fmla="*/ 117 h 155"/>
                  <a:gd name="T42" fmla="*/ 82 w 122"/>
                  <a:gd name="T43" fmla="*/ 107 h 155"/>
                  <a:gd name="T44" fmla="*/ 83 w 122"/>
                  <a:gd name="T45" fmla="*/ 106 h 155"/>
                  <a:gd name="T46" fmla="*/ 88 w 122"/>
                  <a:gd name="T47" fmla="*/ 103 h 155"/>
                  <a:gd name="T48" fmla="*/ 109 w 122"/>
                  <a:gd name="T49" fmla="*/ 68 h 155"/>
                  <a:gd name="T50" fmla="*/ 103 w 122"/>
                  <a:gd name="T51" fmla="*/ 39 h 155"/>
                  <a:gd name="T52" fmla="*/ 52 w 122"/>
                  <a:gd name="T53" fmla="*/ 14 h 155"/>
                  <a:gd name="T54" fmla="*/ 19 w 122"/>
                  <a:gd name="T55" fmla="*/ 35 h 155"/>
                  <a:gd name="T56" fmla="*/ 12 w 122"/>
                  <a:gd name="T57" fmla="*/ 70 h 155"/>
                  <a:gd name="T58" fmla="*/ 24 w 122"/>
                  <a:gd name="T59" fmla="*/ 95 h 155"/>
                  <a:gd name="T60" fmla="*/ 36 w 122"/>
                  <a:gd name="T61" fmla="*/ 105 h 155"/>
                  <a:gd name="T62" fmla="*/ 38 w 122"/>
                  <a:gd name="T63" fmla="*/ 108 h 155"/>
                  <a:gd name="T64" fmla="*/ 38 w 122"/>
                  <a:gd name="T65" fmla="*/ 117 h 155"/>
                  <a:gd name="T66" fmla="*/ 38 w 122"/>
                  <a:gd name="T67" fmla="*/ 118 h 155"/>
                  <a:gd name="T68" fmla="*/ 82 w 122"/>
                  <a:gd name="T69" fmla="*/ 118 h 155"/>
                  <a:gd name="T70" fmla="*/ 38 w 122"/>
                  <a:gd name="T71" fmla="*/ 129 h 155"/>
                  <a:gd name="T72" fmla="*/ 38 w 122"/>
                  <a:gd name="T73" fmla="*/ 141 h 155"/>
                  <a:gd name="T74" fmla="*/ 42 w 122"/>
                  <a:gd name="T75" fmla="*/ 144 h 155"/>
                  <a:gd name="T76" fmla="*/ 79 w 122"/>
                  <a:gd name="T77" fmla="*/ 144 h 155"/>
                  <a:gd name="T78" fmla="*/ 82 w 122"/>
                  <a:gd name="T79" fmla="*/ 141 h 155"/>
                  <a:gd name="T80" fmla="*/ 82 w 122"/>
                  <a:gd name="T81" fmla="*/ 129 h 155"/>
                  <a:gd name="T82" fmla="*/ 82 w 122"/>
                  <a:gd name="T83" fmla="*/ 129 h 155"/>
                  <a:gd name="T84" fmla="*/ 38 w 122"/>
                  <a:gd name="T85" fmla="*/ 12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155">
                    <a:moveTo>
                      <a:pt x="60" y="155"/>
                    </a:moveTo>
                    <a:cubicBezTo>
                      <a:pt x="54" y="155"/>
                      <a:pt x="48" y="155"/>
                      <a:pt x="42" y="155"/>
                    </a:cubicBezTo>
                    <a:cubicBezTo>
                      <a:pt x="35" y="155"/>
                      <a:pt x="30" y="150"/>
                      <a:pt x="28" y="144"/>
                    </a:cubicBezTo>
                    <a:cubicBezTo>
                      <a:pt x="28" y="143"/>
                      <a:pt x="28" y="142"/>
                      <a:pt x="28" y="140"/>
                    </a:cubicBezTo>
                    <a:cubicBezTo>
                      <a:pt x="28" y="131"/>
                      <a:pt x="28" y="122"/>
                      <a:pt x="28" y="113"/>
                    </a:cubicBezTo>
                    <a:cubicBezTo>
                      <a:pt x="28" y="112"/>
                      <a:pt x="28" y="112"/>
                      <a:pt x="27" y="111"/>
                    </a:cubicBezTo>
                    <a:cubicBezTo>
                      <a:pt x="17" y="105"/>
                      <a:pt x="10" y="96"/>
                      <a:pt x="6" y="86"/>
                    </a:cubicBezTo>
                    <a:cubicBezTo>
                      <a:pt x="2" y="77"/>
                      <a:pt x="0" y="68"/>
                      <a:pt x="1" y="58"/>
                    </a:cubicBezTo>
                    <a:cubicBezTo>
                      <a:pt x="2" y="47"/>
                      <a:pt x="5" y="37"/>
                      <a:pt x="12" y="28"/>
                    </a:cubicBezTo>
                    <a:cubicBezTo>
                      <a:pt x="21" y="15"/>
                      <a:pt x="33" y="7"/>
                      <a:pt x="48" y="4"/>
                    </a:cubicBezTo>
                    <a:cubicBezTo>
                      <a:pt x="66" y="0"/>
                      <a:pt x="83" y="4"/>
                      <a:pt x="98" y="16"/>
                    </a:cubicBezTo>
                    <a:cubicBezTo>
                      <a:pt x="110" y="26"/>
                      <a:pt x="117" y="39"/>
                      <a:pt x="119" y="54"/>
                    </a:cubicBezTo>
                    <a:cubicBezTo>
                      <a:pt x="122" y="75"/>
                      <a:pt x="115" y="93"/>
                      <a:pt x="99" y="107"/>
                    </a:cubicBezTo>
                    <a:cubicBezTo>
                      <a:pt x="97" y="109"/>
                      <a:pt x="95" y="110"/>
                      <a:pt x="93" y="112"/>
                    </a:cubicBezTo>
                    <a:cubicBezTo>
                      <a:pt x="93" y="112"/>
                      <a:pt x="93" y="112"/>
                      <a:pt x="93" y="113"/>
                    </a:cubicBezTo>
                    <a:cubicBezTo>
                      <a:pt x="93" y="122"/>
                      <a:pt x="93" y="131"/>
                      <a:pt x="93" y="141"/>
                    </a:cubicBezTo>
                    <a:cubicBezTo>
                      <a:pt x="93" y="147"/>
                      <a:pt x="89" y="152"/>
                      <a:pt x="83" y="154"/>
                    </a:cubicBezTo>
                    <a:cubicBezTo>
                      <a:pt x="82" y="154"/>
                      <a:pt x="80" y="155"/>
                      <a:pt x="78" y="155"/>
                    </a:cubicBezTo>
                    <a:cubicBezTo>
                      <a:pt x="72" y="155"/>
                      <a:pt x="66" y="155"/>
                      <a:pt x="60" y="155"/>
                    </a:cubicBezTo>
                    <a:close/>
                    <a:moveTo>
                      <a:pt x="82" y="118"/>
                    </a:moveTo>
                    <a:cubicBezTo>
                      <a:pt x="82" y="118"/>
                      <a:pt x="82" y="117"/>
                      <a:pt x="82" y="117"/>
                    </a:cubicBezTo>
                    <a:cubicBezTo>
                      <a:pt x="82" y="114"/>
                      <a:pt x="82" y="110"/>
                      <a:pt x="82" y="107"/>
                    </a:cubicBezTo>
                    <a:cubicBezTo>
                      <a:pt x="82" y="106"/>
                      <a:pt x="82" y="106"/>
                      <a:pt x="83" y="106"/>
                    </a:cubicBezTo>
                    <a:cubicBezTo>
                      <a:pt x="84" y="105"/>
                      <a:pt x="86" y="104"/>
                      <a:pt x="88" y="103"/>
                    </a:cubicBezTo>
                    <a:cubicBezTo>
                      <a:pt x="100" y="94"/>
                      <a:pt x="107" y="83"/>
                      <a:pt x="109" y="68"/>
                    </a:cubicBezTo>
                    <a:cubicBezTo>
                      <a:pt x="110" y="58"/>
                      <a:pt x="108" y="48"/>
                      <a:pt x="103" y="39"/>
                    </a:cubicBezTo>
                    <a:cubicBezTo>
                      <a:pt x="93" y="20"/>
                      <a:pt x="73" y="10"/>
                      <a:pt x="52" y="14"/>
                    </a:cubicBezTo>
                    <a:cubicBezTo>
                      <a:pt x="38" y="16"/>
                      <a:pt x="27" y="24"/>
                      <a:pt x="19" y="35"/>
                    </a:cubicBezTo>
                    <a:cubicBezTo>
                      <a:pt x="12" y="46"/>
                      <a:pt x="10" y="58"/>
                      <a:pt x="12" y="70"/>
                    </a:cubicBezTo>
                    <a:cubicBezTo>
                      <a:pt x="14" y="80"/>
                      <a:pt x="18" y="88"/>
                      <a:pt x="24" y="95"/>
                    </a:cubicBezTo>
                    <a:cubicBezTo>
                      <a:pt x="28" y="99"/>
                      <a:pt x="32" y="103"/>
                      <a:pt x="36" y="105"/>
                    </a:cubicBezTo>
                    <a:cubicBezTo>
                      <a:pt x="38" y="106"/>
                      <a:pt x="38" y="107"/>
                      <a:pt x="38" y="108"/>
                    </a:cubicBezTo>
                    <a:cubicBezTo>
                      <a:pt x="38" y="111"/>
                      <a:pt x="38" y="114"/>
                      <a:pt x="38" y="117"/>
                    </a:cubicBezTo>
                    <a:cubicBezTo>
                      <a:pt x="38" y="117"/>
                      <a:pt x="38" y="118"/>
                      <a:pt x="38" y="118"/>
                    </a:cubicBezTo>
                    <a:cubicBezTo>
                      <a:pt x="53" y="118"/>
                      <a:pt x="67" y="118"/>
                      <a:pt x="82" y="118"/>
                    </a:cubicBezTo>
                    <a:close/>
                    <a:moveTo>
                      <a:pt x="38" y="129"/>
                    </a:moveTo>
                    <a:cubicBezTo>
                      <a:pt x="38" y="133"/>
                      <a:pt x="38" y="137"/>
                      <a:pt x="38" y="141"/>
                    </a:cubicBezTo>
                    <a:cubicBezTo>
                      <a:pt x="38" y="143"/>
                      <a:pt x="40" y="144"/>
                      <a:pt x="42" y="144"/>
                    </a:cubicBezTo>
                    <a:cubicBezTo>
                      <a:pt x="54" y="144"/>
                      <a:pt x="66" y="144"/>
                      <a:pt x="79" y="144"/>
                    </a:cubicBezTo>
                    <a:cubicBezTo>
                      <a:pt x="81" y="144"/>
                      <a:pt x="82" y="143"/>
                      <a:pt x="82" y="141"/>
                    </a:cubicBezTo>
                    <a:cubicBezTo>
                      <a:pt x="82" y="137"/>
                      <a:pt x="82" y="133"/>
                      <a:pt x="82" y="129"/>
                    </a:cubicBezTo>
                    <a:cubicBezTo>
                      <a:pt x="82" y="129"/>
                      <a:pt x="82" y="129"/>
                      <a:pt x="82" y="129"/>
                    </a:cubicBezTo>
                    <a:cubicBezTo>
                      <a:pt x="67" y="129"/>
                      <a:pt x="53" y="129"/>
                      <a:pt x="38"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86"/>
              <p:cNvSpPr>
                <a:spLocks/>
              </p:cNvSpPr>
              <p:nvPr/>
            </p:nvSpPr>
            <p:spPr bwMode="auto">
              <a:xfrm>
                <a:off x="5247052" y="3706460"/>
                <a:ext cx="165773" cy="38142"/>
              </a:xfrm>
              <a:custGeom>
                <a:avLst/>
                <a:gdLst>
                  <a:gd name="T0" fmla="*/ 23 w 47"/>
                  <a:gd name="T1" fmla="*/ 11 h 11"/>
                  <a:gd name="T2" fmla="*/ 5 w 47"/>
                  <a:gd name="T3" fmla="*/ 11 h 11"/>
                  <a:gd name="T4" fmla="*/ 0 w 47"/>
                  <a:gd name="T5" fmla="*/ 5 h 11"/>
                  <a:gd name="T6" fmla="*/ 5 w 47"/>
                  <a:gd name="T7" fmla="*/ 0 h 11"/>
                  <a:gd name="T8" fmla="*/ 6 w 47"/>
                  <a:gd name="T9" fmla="*/ 0 h 11"/>
                  <a:gd name="T10" fmla="*/ 41 w 47"/>
                  <a:gd name="T11" fmla="*/ 0 h 11"/>
                  <a:gd name="T12" fmla="*/ 46 w 47"/>
                  <a:gd name="T13" fmla="*/ 4 h 11"/>
                  <a:gd name="T14" fmla="*/ 41 w 47"/>
                  <a:gd name="T15" fmla="*/ 11 h 11"/>
                  <a:gd name="T16" fmla="*/ 27 w 47"/>
                  <a:gd name="T17" fmla="*/ 11 h 11"/>
                  <a:gd name="T18" fmla="*/ 23 w 47"/>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11">
                    <a:moveTo>
                      <a:pt x="23" y="11"/>
                    </a:moveTo>
                    <a:cubicBezTo>
                      <a:pt x="17" y="11"/>
                      <a:pt x="11" y="11"/>
                      <a:pt x="5" y="11"/>
                    </a:cubicBezTo>
                    <a:cubicBezTo>
                      <a:pt x="2" y="11"/>
                      <a:pt x="0" y="8"/>
                      <a:pt x="0" y="5"/>
                    </a:cubicBezTo>
                    <a:cubicBezTo>
                      <a:pt x="0" y="2"/>
                      <a:pt x="2" y="1"/>
                      <a:pt x="5" y="0"/>
                    </a:cubicBezTo>
                    <a:cubicBezTo>
                      <a:pt x="5" y="0"/>
                      <a:pt x="5" y="0"/>
                      <a:pt x="6" y="0"/>
                    </a:cubicBezTo>
                    <a:cubicBezTo>
                      <a:pt x="17" y="0"/>
                      <a:pt x="29" y="0"/>
                      <a:pt x="41" y="0"/>
                    </a:cubicBezTo>
                    <a:cubicBezTo>
                      <a:pt x="44" y="0"/>
                      <a:pt x="46" y="2"/>
                      <a:pt x="46" y="4"/>
                    </a:cubicBezTo>
                    <a:cubicBezTo>
                      <a:pt x="47" y="7"/>
                      <a:pt x="45" y="11"/>
                      <a:pt x="41" y="11"/>
                    </a:cubicBezTo>
                    <a:cubicBezTo>
                      <a:pt x="37" y="11"/>
                      <a:pt x="32" y="11"/>
                      <a:pt x="27" y="11"/>
                    </a:cubicBezTo>
                    <a:cubicBezTo>
                      <a:pt x="26" y="11"/>
                      <a:pt x="25"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2" name="KSO_Shape"/>
            <p:cNvSpPr>
              <a:spLocks/>
            </p:cNvSpPr>
            <p:nvPr/>
          </p:nvSpPr>
          <p:spPr bwMode="auto">
            <a:xfrm>
              <a:off x="10285653" y="2625977"/>
              <a:ext cx="725308" cy="61651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cs typeface="+mn-ea"/>
                <a:sym typeface="+mn-lt"/>
              </a:endParaRPr>
            </a:p>
          </p:txBody>
        </p:sp>
      </p:grpSp>
      <p:grpSp>
        <p:nvGrpSpPr>
          <p:cNvPr id="27" name="组合 26"/>
          <p:cNvGrpSpPr/>
          <p:nvPr/>
        </p:nvGrpSpPr>
        <p:grpSpPr>
          <a:xfrm>
            <a:off x="3021010" y="4544258"/>
            <a:ext cx="1826141" cy="1286480"/>
            <a:chOff x="1435617" y="4045494"/>
            <a:chExt cx="1826141" cy="1286480"/>
          </a:xfrm>
        </p:grpSpPr>
        <p:sp>
          <p:nvSpPr>
            <p:cNvPr id="28" name="文本框 27"/>
            <p:cNvSpPr txBox="1"/>
            <p:nvPr/>
          </p:nvSpPr>
          <p:spPr>
            <a:xfrm>
              <a:off x="1468685" y="4500977"/>
              <a:ext cx="1760003" cy="830997"/>
            </a:xfrm>
            <a:prstGeom prst="rect">
              <a:avLst/>
            </a:prstGeom>
            <a:noFill/>
          </p:spPr>
          <p:txBody>
            <a:bodyPr wrap="square" rtlCol="0">
              <a:spAutoFit/>
            </a:bodyPr>
            <a:lstStyle/>
            <a:p>
              <a:pPr algn="ctr"/>
              <a:r>
                <a:rPr lang="en-US" altLang="zh-CN" sz="1200" dirty="0">
                  <a:cs typeface="+mn-ea"/>
                  <a:sym typeface="+mn-lt"/>
                </a:rPr>
                <a:t>Click here to edit the content you want, and wish you a smooth demonstration.</a:t>
              </a:r>
              <a:endParaRPr lang="zh-CN" altLang="en-US" sz="1200" dirty="0">
                <a:cs typeface="+mn-ea"/>
                <a:sym typeface="+mn-lt"/>
              </a:endParaRPr>
            </a:p>
          </p:txBody>
        </p:sp>
        <p:sp>
          <p:nvSpPr>
            <p:cNvPr id="29" name="文本框 28"/>
            <p:cNvSpPr txBox="1"/>
            <p:nvPr/>
          </p:nvSpPr>
          <p:spPr>
            <a:xfrm>
              <a:off x="1435617" y="4045494"/>
              <a:ext cx="1826141" cy="338554"/>
            </a:xfrm>
            <a:prstGeom prst="rect">
              <a:avLst/>
            </a:prstGeom>
            <a:noFill/>
          </p:spPr>
          <p:txBody>
            <a:bodyPr wrap="none" rtlCol="0">
              <a:spAutoFit/>
            </a:bodyPr>
            <a:lstStyle/>
            <a:p>
              <a:pPr algn="ctr"/>
              <a:r>
                <a:rPr lang="zh-CN" altLang="en-US" sz="1600" dirty="0">
                  <a:cs typeface="+mn-ea"/>
                  <a:sym typeface="+mn-lt"/>
                </a:rPr>
                <a:t>此处添加文字内容</a:t>
              </a:r>
            </a:p>
          </p:txBody>
        </p:sp>
      </p:grpSp>
      <p:grpSp>
        <p:nvGrpSpPr>
          <p:cNvPr id="30" name="组合 29"/>
          <p:cNvGrpSpPr/>
          <p:nvPr/>
        </p:nvGrpSpPr>
        <p:grpSpPr>
          <a:xfrm>
            <a:off x="5152351" y="4544258"/>
            <a:ext cx="1839832" cy="1286480"/>
            <a:chOff x="1421926" y="4045494"/>
            <a:chExt cx="1839832" cy="1286480"/>
          </a:xfrm>
        </p:grpSpPr>
        <p:sp>
          <p:nvSpPr>
            <p:cNvPr id="31" name="文本框 30"/>
            <p:cNvSpPr txBox="1"/>
            <p:nvPr/>
          </p:nvSpPr>
          <p:spPr>
            <a:xfrm>
              <a:off x="1421926" y="4500977"/>
              <a:ext cx="1826756" cy="830997"/>
            </a:xfrm>
            <a:prstGeom prst="rect">
              <a:avLst/>
            </a:prstGeom>
            <a:noFill/>
          </p:spPr>
          <p:txBody>
            <a:bodyPr wrap="square" rtlCol="0">
              <a:spAutoFit/>
            </a:bodyPr>
            <a:lstStyle/>
            <a:p>
              <a:pPr algn="ctr"/>
              <a:r>
                <a:rPr lang="en-US" altLang="zh-CN" sz="1200" dirty="0">
                  <a:cs typeface="+mn-ea"/>
                  <a:sym typeface="+mn-lt"/>
                </a:rPr>
                <a:t>Click here to edit the content you want, and wish you a smooth demonstration.</a:t>
              </a:r>
              <a:endParaRPr lang="zh-CN" altLang="en-US" sz="1200" dirty="0">
                <a:cs typeface="+mn-ea"/>
                <a:sym typeface="+mn-lt"/>
              </a:endParaRPr>
            </a:p>
          </p:txBody>
        </p:sp>
        <p:sp>
          <p:nvSpPr>
            <p:cNvPr id="32" name="文本框 31"/>
            <p:cNvSpPr txBox="1"/>
            <p:nvPr/>
          </p:nvSpPr>
          <p:spPr>
            <a:xfrm>
              <a:off x="1435617" y="4045494"/>
              <a:ext cx="1826141" cy="338554"/>
            </a:xfrm>
            <a:prstGeom prst="rect">
              <a:avLst/>
            </a:prstGeom>
            <a:noFill/>
          </p:spPr>
          <p:txBody>
            <a:bodyPr wrap="none" rtlCol="0">
              <a:spAutoFit/>
            </a:bodyPr>
            <a:lstStyle/>
            <a:p>
              <a:pPr algn="ctr"/>
              <a:r>
                <a:rPr lang="zh-CN" altLang="en-US" sz="1600" dirty="0">
                  <a:cs typeface="+mn-ea"/>
                  <a:sym typeface="+mn-lt"/>
                </a:rPr>
                <a:t>此处添加文字内容</a:t>
              </a:r>
            </a:p>
          </p:txBody>
        </p:sp>
      </p:grpSp>
      <p:grpSp>
        <p:nvGrpSpPr>
          <p:cNvPr id="33" name="组合 32"/>
          <p:cNvGrpSpPr/>
          <p:nvPr/>
        </p:nvGrpSpPr>
        <p:grpSpPr>
          <a:xfrm>
            <a:off x="7263014" y="4544258"/>
            <a:ext cx="1896515" cy="1286480"/>
            <a:chOff x="1400429" y="4045494"/>
            <a:chExt cx="1896515" cy="1286480"/>
          </a:xfrm>
        </p:grpSpPr>
        <p:sp>
          <p:nvSpPr>
            <p:cNvPr id="34" name="文本框 33"/>
            <p:cNvSpPr txBox="1"/>
            <p:nvPr/>
          </p:nvSpPr>
          <p:spPr>
            <a:xfrm>
              <a:off x="1400429" y="4500977"/>
              <a:ext cx="1896515" cy="830997"/>
            </a:xfrm>
            <a:prstGeom prst="rect">
              <a:avLst/>
            </a:prstGeom>
            <a:noFill/>
          </p:spPr>
          <p:txBody>
            <a:bodyPr wrap="square" rtlCol="0">
              <a:spAutoFit/>
            </a:bodyPr>
            <a:lstStyle/>
            <a:p>
              <a:pPr algn="ctr"/>
              <a:r>
                <a:rPr lang="en-US" altLang="zh-CN" sz="1200" dirty="0">
                  <a:cs typeface="+mn-ea"/>
                  <a:sym typeface="+mn-lt"/>
                </a:rPr>
                <a:t>Click here to edit the content you want, and wish you a smooth demonstration.</a:t>
              </a:r>
              <a:endParaRPr lang="zh-CN" altLang="en-US" sz="1200" dirty="0">
                <a:cs typeface="+mn-ea"/>
                <a:sym typeface="+mn-lt"/>
              </a:endParaRPr>
            </a:p>
          </p:txBody>
        </p:sp>
        <p:sp>
          <p:nvSpPr>
            <p:cNvPr id="35" name="文本框 34"/>
            <p:cNvSpPr txBox="1"/>
            <p:nvPr/>
          </p:nvSpPr>
          <p:spPr>
            <a:xfrm>
              <a:off x="1435617" y="4045494"/>
              <a:ext cx="1826141" cy="338554"/>
            </a:xfrm>
            <a:prstGeom prst="rect">
              <a:avLst/>
            </a:prstGeom>
            <a:noFill/>
          </p:spPr>
          <p:txBody>
            <a:bodyPr wrap="none" rtlCol="0">
              <a:spAutoFit/>
            </a:bodyPr>
            <a:lstStyle/>
            <a:p>
              <a:pPr algn="ctr"/>
              <a:r>
                <a:rPr lang="zh-CN" altLang="en-US" sz="1600" dirty="0">
                  <a:cs typeface="+mn-ea"/>
                  <a:sym typeface="+mn-lt"/>
                </a:rPr>
                <a:t>此处添加文字内容</a:t>
              </a:r>
            </a:p>
          </p:txBody>
        </p:sp>
      </p:grpSp>
      <p:grpSp>
        <p:nvGrpSpPr>
          <p:cNvPr id="36" name="组合 35"/>
          <p:cNvGrpSpPr/>
          <p:nvPr/>
        </p:nvGrpSpPr>
        <p:grpSpPr>
          <a:xfrm>
            <a:off x="9449722" y="4544258"/>
            <a:ext cx="1826141" cy="1285565"/>
            <a:chOff x="1435617" y="4045494"/>
            <a:chExt cx="1826141" cy="1285565"/>
          </a:xfrm>
        </p:grpSpPr>
        <p:sp>
          <p:nvSpPr>
            <p:cNvPr id="37" name="文本框 36"/>
            <p:cNvSpPr txBox="1"/>
            <p:nvPr/>
          </p:nvSpPr>
          <p:spPr>
            <a:xfrm>
              <a:off x="1480706" y="4500062"/>
              <a:ext cx="1735961" cy="830997"/>
            </a:xfrm>
            <a:prstGeom prst="rect">
              <a:avLst/>
            </a:prstGeom>
            <a:noFill/>
          </p:spPr>
          <p:txBody>
            <a:bodyPr wrap="square" rtlCol="0">
              <a:spAutoFit/>
            </a:bodyPr>
            <a:lstStyle/>
            <a:p>
              <a:pPr algn="ctr"/>
              <a:r>
                <a:rPr lang="en-US" altLang="zh-CN" sz="1200" dirty="0">
                  <a:cs typeface="+mn-ea"/>
                  <a:sym typeface="+mn-lt"/>
                </a:rPr>
                <a:t>Click here to edit the content you want, and wish you a smooth demonstration.</a:t>
              </a:r>
              <a:endParaRPr lang="zh-CN" altLang="en-US" sz="1200" dirty="0">
                <a:cs typeface="+mn-ea"/>
                <a:sym typeface="+mn-lt"/>
              </a:endParaRPr>
            </a:p>
          </p:txBody>
        </p:sp>
        <p:sp>
          <p:nvSpPr>
            <p:cNvPr id="38" name="文本框 37"/>
            <p:cNvSpPr txBox="1"/>
            <p:nvPr/>
          </p:nvSpPr>
          <p:spPr>
            <a:xfrm>
              <a:off x="1435617" y="4045494"/>
              <a:ext cx="1826141" cy="338554"/>
            </a:xfrm>
            <a:prstGeom prst="rect">
              <a:avLst/>
            </a:prstGeom>
            <a:noFill/>
          </p:spPr>
          <p:txBody>
            <a:bodyPr wrap="none" rtlCol="0">
              <a:spAutoFit/>
            </a:bodyPr>
            <a:lstStyle/>
            <a:p>
              <a:pPr algn="ctr"/>
              <a:r>
                <a:rPr lang="zh-CN" altLang="en-US" sz="1600" dirty="0">
                  <a:cs typeface="+mn-ea"/>
                  <a:sym typeface="+mn-lt"/>
                </a:rPr>
                <a:t>此处添加文字内容</a:t>
              </a:r>
            </a:p>
          </p:txBody>
        </p:sp>
      </p:grpSp>
      <p:grpSp>
        <p:nvGrpSpPr>
          <p:cNvPr id="39" name="组合 38"/>
          <p:cNvGrpSpPr/>
          <p:nvPr/>
        </p:nvGrpSpPr>
        <p:grpSpPr>
          <a:xfrm>
            <a:off x="801511" y="4544258"/>
            <a:ext cx="1880223" cy="1286480"/>
            <a:chOff x="1381535" y="4045494"/>
            <a:chExt cx="1880223" cy="1286480"/>
          </a:xfrm>
        </p:grpSpPr>
        <p:sp>
          <p:nvSpPr>
            <p:cNvPr id="40" name="文本框 39"/>
            <p:cNvSpPr txBox="1"/>
            <p:nvPr/>
          </p:nvSpPr>
          <p:spPr>
            <a:xfrm>
              <a:off x="1381535" y="4500977"/>
              <a:ext cx="1797459" cy="830997"/>
            </a:xfrm>
            <a:prstGeom prst="rect">
              <a:avLst/>
            </a:prstGeom>
            <a:noFill/>
          </p:spPr>
          <p:txBody>
            <a:bodyPr wrap="square" rtlCol="0">
              <a:spAutoFit/>
            </a:bodyPr>
            <a:lstStyle/>
            <a:p>
              <a:pPr algn="ctr"/>
              <a:r>
                <a:rPr lang="en-US" altLang="zh-CN" sz="1200" dirty="0">
                  <a:cs typeface="+mn-ea"/>
                  <a:sym typeface="+mn-lt"/>
                </a:rPr>
                <a:t>Click here to edit the content you want, and wish you a smooth demonstration.</a:t>
              </a:r>
              <a:endParaRPr lang="zh-CN" altLang="en-US" sz="1200" dirty="0">
                <a:cs typeface="+mn-ea"/>
                <a:sym typeface="+mn-lt"/>
              </a:endParaRPr>
            </a:p>
          </p:txBody>
        </p:sp>
        <p:sp>
          <p:nvSpPr>
            <p:cNvPr id="41" name="文本框 40"/>
            <p:cNvSpPr txBox="1"/>
            <p:nvPr/>
          </p:nvSpPr>
          <p:spPr>
            <a:xfrm>
              <a:off x="1435617" y="4045494"/>
              <a:ext cx="1826141" cy="338554"/>
            </a:xfrm>
            <a:prstGeom prst="rect">
              <a:avLst/>
            </a:prstGeom>
            <a:noFill/>
          </p:spPr>
          <p:txBody>
            <a:bodyPr wrap="none" rtlCol="0">
              <a:spAutoFit/>
            </a:bodyPr>
            <a:lstStyle/>
            <a:p>
              <a:pPr algn="ctr"/>
              <a:r>
                <a:rPr lang="zh-CN" altLang="en-US" sz="1600" dirty="0">
                  <a:cs typeface="+mn-ea"/>
                  <a:sym typeface="+mn-lt"/>
                </a:rPr>
                <a:t>此处添加文字内容</a:t>
              </a:r>
            </a:p>
          </p:txBody>
        </p:sp>
      </p:grpSp>
      <p:grpSp>
        <p:nvGrpSpPr>
          <p:cNvPr id="42" name="组合 41"/>
          <p:cNvGrpSpPr/>
          <p:nvPr/>
        </p:nvGrpSpPr>
        <p:grpSpPr>
          <a:xfrm>
            <a:off x="936070" y="152965"/>
            <a:ext cx="3214341" cy="634378"/>
            <a:chOff x="936070" y="75866"/>
            <a:chExt cx="3214341" cy="634378"/>
          </a:xfrm>
        </p:grpSpPr>
        <p:sp>
          <p:nvSpPr>
            <p:cNvPr id="43" name="矩形 42"/>
            <p:cNvSpPr/>
            <p:nvPr/>
          </p:nvSpPr>
          <p:spPr>
            <a:xfrm>
              <a:off x="936070" y="75866"/>
              <a:ext cx="3214341" cy="461665"/>
            </a:xfrm>
            <a:prstGeom prst="rect">
              <a:avLst/>
            </a:prstGeom>
          </p:spPr>
          <p:txBody>
            <a:bodyPr wrap="none">
              <a:spAutoFit/>
            </a:bodyPr>
            <a:lstStyle/>
            <a:p>
              <a:r>
                <a:rPr lang="zh-CN" altLang="en-US" sz="2400" dirty="0">
                  <a:latin typeface="+mn-ea"/>
                </a:rPr>
                <a:t>单击此处添加标题文本</a:t>
              </a:r>
            </a:p>
          </p:txBody>
        </p:sp>
        <p:sp>
          <p:nvSpPr>
            <p:cNvPr id="44" name="矩形 43"/>
            <p:cNvSpPr/>
            <p:nvPr/>
          </p:nvSpPr>
          <p:spPr>
            <a:xfrm>
              <a:off x="967600" y="448634"/>
              <a:ext cx="2301116" cy="261610"/>
            </a:xfrm>
            <a:prstGeom prst="rect">
              <a:avLst/>
            </a:prstGeom>
          </p:spPr>
          <p:txBody>
            <a:bodyPr wrap="square">
              <a:spAutoFit/>
            </a:bodyPr>
            <a:lstStyle/>
            <a:p>
              <a:pPr algn="dist"/>
              <a:r>
                <a:rPr lang="zh-CN" altLang="en-US" sz="1100" dirty="0">
                  <a:latin typeface="阿里巴巴普惠体 L" panose="00020600040101010101" pitchFamily="18" charset="-122"/>
                  <a:ea typeface="阿里巴巴普惠体 L" panose="00020600040101010101" pitchFamily="18" charset="-122"/>
                  <a:cs typeface="阿里巴巴普惠体 L" panose="00020600040101010101" pitchFamily="18" charset="-122"/>
                </a:rPr>
                <a:t>EDIT TITLE HERE</a:t>
              </a:r>
            </a:p>
          </p:txBody>
        </p:sp>
      </p:grpSp>
    </p:spTree>
    <p:extLst>
      <p:ext uri="{BB962C8B-B14F-4D97-AF65-F5344CB8AC3E}">
        <p14:creationId xmlns:p14="http://schemas.microsoft.com/office/powerpoint/2010/main" val="3884267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1670" y="0"/>
            <a:ext cx="10263514" cy="6858000"/>
          </a:xfrm>
          <a:prstGeom prst="rect">
            <a:avLst/>
          </a:prstGeom>
        </p:spPr>
      </p:pic>
      <p:sp>
        <p:nvSpPr>
          <p:cNvPr id="2" name="矩形 1"/>
          <p:cNvSpPr/>
          <p:nvPr/>
        </p:nvSpPr>
        <p:spPr>
          <a:xfrm>
            <a:off x="0" y="0"/>
            <a:ext cx="5486400" cy="6858000"/>
          </a:xfrm>
          <a:prstGeom prst="rect">
            <a:avLst/>
          </a:prstGeom>
          <a:solidFill>
            <a:srgbClr val="46A2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728839" y="3050719"/>
            <a:ext cx="4028722" cy="774381"/>
            <a:chOff x="5929489" y="2046967"/>
            <a:chExt cx="4028722" cy="774381"/>
          </a:xfrm>
        </p:grpSpPr>
        <p:sp>
          <p:nvSpPr>
            <p:cNvPr id="6" name="文本框 83"/>
            <p:cNvSpPr txBox="1">
              <a:spLocks noChangeArrowheads="1"/>
            </p:cNvSpPr>
            <p:nvPr/>
          </p:nvSpPr>
          <p:spPr bwMode="auto">
            <a:xfrm>
              <a:off x="5929489" y="2046967"/>
              <a:ext cx="40287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dist" eaLnBrk="1" hangingPunct="1"/>
              <a:r>
                <a:rPr lang="zh-CN" altLang="en-US" sz="4000" dirty="0">
                  <a:solidFill>
                    <a:schemeClr val="bg1"/>
                  </a:solidFill>
                  <a:latin typeface="+mn-lt"/>
                  <a:ea typeface="+mn-ea"/>
                  <a:cs typeface="+mn-ea"/>
                  <a:sym typeface="+mn-lt"/>
                </a:rPr>
                <a:t>在此处添加标题</a:t>
              </a:r>
              <a:endParaRPr lang="en-US" altLang="zh-CN" sz="4000" dirty="0">
                <a:solidFill>
                  <a:schemeClr val="bg1"/>
                </a:solidFill>
                <a:latin typeface="+mn-lt"/>
                <a:ea typeface="+mn-ea"/>
                <a:cs typeface="+mn-ea"/>
                <a:sym typeface="+mn-lt"/>
              </a:endParaRPr>
            </a:p>
          </p:txBody>
        </p:sp>
        <p:cxnSp>
          <p:nvCxnSpPr>
            <p:cNvPr id="7" name="直接连接符 6"/>
            <p:cNvCxnSpPr/>
            <p:nvPr/>
          </p:nvCxnSpPr>
          <p:spPr>
            <a:xfrm>
              <a:off x="6052538" y="2821348"/>
              <a:ext cx="10797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760369" y="4002029"/>
            <a:ext cx="5061574" cy="523220"/>
          </a:xfrm>
          <a:prstGeom prst="rect">
            <a:avLst/>
          </a:prstGeom>
          <a:noFill/>
        </p:spPr>
        <p:txBody>
          <a:bodyPr wrap="square" rtlCol="0">
            <a:spAutoFit/>
          </a:bodyPr>
          <a:lstStyle/>
          <a:p>
            <a:pPr>
              <a:spcAft>
                <a:spcPts val="600"/>
              </a:spcAft>
            </a:pPr>
            <a:r>
              <a:rPr lang="en-US" altLang="zh-CN" sz="1400" dirty="0" smtClean="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IN THE ANNUAL REPORT, TO SHOW THE GROWTH AND HARVEST OF A YEAR. PLEASE ADD YOUR TITLE HERE.</a:t>
            </a:r>
            <a:endParaRPr lang="zh-CN" altLang="en-US" sz="14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endParaRPr>
          </a:p>
        </p:txBody>
      </p:sp>
      <p:sp>
        <p:nvSpPr>
          <p:cNvPr id="11" name="文本框 10"/>
          <p:cNvSpPr txBox="1"/>
          <p:nvPr/>
        </p:nvSpPr>
        <p:spPr>
          <a:xfrm>
            <a:off x="607938" y="-243424"/>
            <a:ext cx="2728632" cy="3770263"/>
          </a:xfrm>
          <a:prstGeom prst="rect">
            <a:avLst/>
          </a:prstGeom>
          <a:noFill/>
        </p:spPr>
        <p:txBody>
          <a:bodyPr wrap="none" rtlCol="0">
            <a:spAutoFit/>
          </a:bodyPr>
          <a:lstStyle/>
          <a:p>
            <a:r>
              <a:rPr lang="en-US" altLang="zh-CN" sz="23900" dirty="0" smtClean="0">
                <a:solidFill>
                  <a:schemeClr val="bg1"/>
                </a:solidFill>
                <a:latin typeface="站酷小薇LOGO体" panose="02010600010101010101" pitchFamily="2" charset="-122"/>
                <a:ea typeface="站酷小薇LOGO体" panose="02010600010101010101" pitchFamily="2" charset="-122"/>
                <a:cs typeface="+mn-ea"/>
                <a:sym typeface="+mn-lt"/>
              </a:rPr>
              <a:t>02</a:t>
            </a:r>
            <a:endParaRPr lang="zh-CN" altLang="en-US" sz="23900" dirty="0">
              <a:solidFill>
                <a:schemeClr val="bg1"/>
              </a:solidFill>
              <a:latin typeface="站酷小薇LOGO体" panose="02010600010101010101" pitchFamily="2" charset="-122"/>
              <a:ea typeface="站酷小薇LOGO体" panose="02010600010101010101" pitchFamily="2" charset="-122"/>
              <a:cs typeface="+mn-ea"/>
              <a:sym typeface="+mn-lt"/>
            </a:endParaRPr>
          </a:p>
        </p:txBody>
      </p:sp>
    </p:spTree>
    <p:extLst>
      <p:ext uri="{BB962C8B-B14F-4D97-AF65-F5344CB8AC3E}">
        <p14:creationId xmlns:p14="http://schemas.microsoft.com/office/powerpoint/2010/main" val="41799045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黄绿色简约风工作计划汇报PPT模板"/>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zc30xqk0">
      <a:majorFont>
        <a:latin typeface="Arial" panose="020F0302020204030204"/>
        <a:ea typeface="阿里巴巴普惠体 R"/>
        <a:cs typeface=""/>
      </a:majorFont>
      <a:minorFont>
        <a:latin typeface="Arial" panose="020F0502020204030204"/>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TotalTime>
  <Words>1576</Words>
  <Application>Microsoft Office PowerPoint</Application>
  <PresentationFormat>宽屏</PresentationFormat>
  <Paragraphs>201</Paragraphs>
  <Slides>21</Slides>
  <Notes>20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阿里巴巴普惠体 B</vt:lpstr>
      <vt:lpstr>阿里巴巴普惠体 L</vt:lpstr>
      <vt:lpstr>阿里巴巴普惠体 R</vt:lpstr>
      <vt:lpstr>宋体</vt:lpstr>
      <vt:lpstr>站酷小薇LOGO体</vt:lpstr>
      <vt:lpstr>Arial</vt:lpstr>
      <vt:lpstr>Calibri</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办公主题</dc:title>
  <dc:subject>办公商务</dc:subject>
  <dc:creator>sunny</dc:creator>
  <cp:keywords>www.51pptmoban.com</cp:keywords>
  <dc:description>www.51pptmoban.com</dc:description>
  <cp:lastModifiedBy>Microsoft 帐户</cp:lastModifiedBy>
  <cp:revision>51</cp:revision>
  <dcterms:created xsi:type="dcterms:W3CDTF">2018-03-09T14:20:37Z</dcterms:created>
  <dcterms:modified xsi:type="dcterms:W3CDTF">2021-05-30T07:56:17Z</dcterms:modified>
</cp:coreProperties>
</file>