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0" r:id="rId4"/>
    <p:sldId id="258" r:id="rId5"/>
    <p:sldId id="259" r:id="rId6"/>
    <p:sldId id="261" r:id="rId7"/>
    <p:sldId id="277" r:id="rId8"/>
    <p:sldId id="263" r:id="rId9"/>
    <p:sldId id="265" r:id="rId10"/>
    <p:sldId id="264" r:id="rId11"/>
    <p:sldId id="266" r:id="rId12"/>
    <p:sldId id="267" r:id="rId13"/>
    <p:sldId id="268" r:id="rId14"/>
    <p:sldId id="269" r:id="rId15"/>
    <p:sldId id="274" r:id="rId16"/>
    <p:sldId id="273" r:id="rId17"/>
    <p:sldId id="275" r:id="rId18"/>
    <p:sldId id="272" r:id="rId19"/>
    <p:sldId id="270" r:id="rId20"/>
    <p:sldId id="271" r:id="rId21"/>
    <p:sldId id="276" r:id="rId22"/>
    <p:sldId id="278" r:id="rId2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111" d="100"/>
          <a:sy n="111" d="100"/>
        </p:scale>
        <p:origin x="114" y="19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E5D2301-BB7F-491C-B25A-E4A3E1ADE86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0098FA56-2528-4C2D-BE7F-39D02D7C89A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1EA444C1-C6A8-4EB5-B7B0-266ED0E492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7802FE-489E-4C23-A411-3666439C56CE}" type="datetimeFigureOut">
              <a:rPr lang="zh-CN" altLang="en-US" smtClean="0"/>
              <a:t>2021/6/2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4B373263-45C4-4A41-8647-4B723C830E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FC6924A1-A608-42F5-8344-233A36E03C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944D89-0F41-4EDB-9C50-95D44CE334E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75562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C3B610D-824B-47BD-A0EA-01E37335AD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3CA6BCE4-9D90-43A0-8682-7C7AEAFAC87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229F3D9E-29FA-4101-AAC8-7B9792C6F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7802FE-489E-4C23-A411-3666439C56CE}" type="datetimeFigureOut">
              <a:rPr lang="zh-CN" altLang="en-US" smtClean="0"/>
              <a:t>2021/6/2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A1ACAD74-DCFC-4F5B-A964-2B5343B8D4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0F3DA783-D86A-4B91-BED5-EA3BC1F3DB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944D89-0F41-4EDB-9C50-95D44CE334E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51126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9CCE9C9D-01DE-44DB-902D-A85F170D649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3DE24524-9526-404E-A8B9-C58633F6EB8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90527B5E-B395-4F33-B3FD-E64E7D2D06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7802FE-489E-4C23-A411-3666439C56CE}" type="datetimeFigureOut">
              <a:rPr lang="zh-CN" altLang="en-US" smtClean="0"/>
              <a:t>2021/6/2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34458F17-D882-4DBE-8062-FBD6E0B83C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324D3102-B21D-45C2-B278-4D5F45E65D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944D89-0F41-4EDB-9C50-95D44CE334E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05264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217DB1F-BE18-4113-B539-FF7C6A77FE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B325EDF8-3DF3-4264-80ED-8CE61248D4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150DD399-421E-4DAD-BE63-92896BCD9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7802FE-489E-4C23-A411-3666439C56CE}" type="datetimeFigureOut">
              <a:rPr lang="zh-CN" altLang="en-US" smtClean="0"/>
              <a:t>2021/6/2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C3A5BF80-F1DE-4CFF-85DD-1936EF6CC4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72476FC6-8375-41AB-B4A6-2D52982B0F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944D89-0F41-4EDB-9C50-95D44CE334E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19929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E12B0B7-80DB-4E3D-B382-6F748D48EC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33510CFF-F54B-4135-A32D-1A4E0E0376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120BF1B5-81DA-4407-8FAD-BFA8121B98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7802FE-489E-4C23-A411-3666439C56CE}" type="datetimeFigureOut">
              <a:rPr lang="zh-CN" altLang="en-US" smtClean="0"/>
              <a:t>2021/6/2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1F3BCEDF-3610-4C97-AEDB-CE8762FDEF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6EFBDA8A-66F1-4A91-A692-F604955496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944D89-0F41-4EDB-9C50-95D44CE334E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54408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059E6C9-BCFE-4075-B4AE-F71184FD3F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CF4F30A1-87DF-4A44-9A70-1D6C2B9354D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64D03978-BFA3-4F08-BCB9-912147A404C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7F92E72B-5498-4F88-A6AC-700B51D60A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7802FE-489E-4C23-A411-3666439C56CE}" type="datetimeFigureOut">
              <a:rPr lang="zh-CN" altLang="en-US" smtClean="0"/>
              <a:t>2021/6/2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6261C43D-C4DC-4B44-BDE9-F1EAE0A0FD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348502A1-712A-43D9-B560-FD9A915A0A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944D89-0F41-4EDB-9C50-95D44CE334E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05581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00E1348-65D6-4A18-AF33-5A1CC5FD4E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216053FE-FC80-4F63-8B40-61FEA2E139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65B3B720-9693-482C-B056-8B30C4EF4CD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871A4439-2F7E-4CEE-AB8D-39C5D35B4CB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10E8D5E1-7FA4-4EF9-9ACF-9E037811BB4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7BF99F6C-E991-4091-994B-20E0D7DE60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7802FE-489E-4C23-A411-3666439C56CE}" type="datetimeFigureOut">
              <a:rPr lang="zh-CN" altLang="en-US" smtClean="0"/>
              <a:t>2021/6/2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F7740FA4-C548-476A-9467-1FAE3E2AFE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C43D71E3-C4BA-4531-828D-1B8AC54CE7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944D89-0F41-4EDB-9C50-95D44CE334E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17420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6F37DF0-3C61-4C19-908D-2AC979C364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98F169A5-F8ED-4D5E-AB41-D0E3EB764F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7802FE-489E-4C23-A411-3666439C56CE}" type="datetimeFigureOut">
              <a:rPr lang="zh-CN" altLang="en-US" smtClean="0"/>
              <a:t>2021/6/2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C25913BB-FC09-4EC9-BA7B-300F856D9D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0D67BA3F-F869-4888-933E-86CD25F0C2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944D89-0F41-4EDB-9C50-95D44CE334E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99086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03B52366-1B74-45A3-AD8F-F26207A2F5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7802FE-489E-4C23-A411-3666439C56CE}" type="datetimeFigureOut">
              <a:rPr lang="zh-CN" altLang="en-US" smtClean="0"/>
              <a:t>2021/6/2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54F3B487-8924-461A-BC19-F5EB47EC05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B595068A-387A-4101-A9C9-B5AF79F219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944D89-0F41-4EDB-9C50-95D44CE334E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59350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89DB36C-84E9-4F67-9826-4E3F3BA036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202526C0-9BCD-41D7-811F-00D46E6DDD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0C9BADA4-0723-45F2-A191-EE8B6D53159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2244339B-2452-4237-8D51-BAAEE21FFA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7802FE-489E-4C23-A411-3666439C56CE}" type="datetimeFigureOut">
              <a:rPr lang="zh-CN" altLang="en-US" smtClean="0"/>
              <a:t>2021/6/2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378052A8-24CB-494A-90D7-6D6137DC1F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210C5D59-0E31-4264-A8D9-0F1351FC1A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944D89-0F41-4EDB-9C50-95D44CE334E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46429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5087A15-D072-4461-BA20-B47DAF9944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A9ECC351-36F8-487E-B307-A3109435F5F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B9E65352-BD72-4568-8276-F1D5B6455E4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9D6272D3-F616-4A46-9397-CA91622DEB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7802FE-489E-4C23-A411-3666439C56CE}" type="datetimeFigureOut">
              <a:rPr lang="zh-CN" altLang="en-US" smtClean="0"/>
              <a:t>2021/6/2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F9907659-8EA8-4793-A7C7-864E5F8F13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0FFAB74C-3FE0-4C88-BB42-5C45274969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944D89-0F41-4EDB-9C50-95D44CE334E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52824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5EE26B08-BC89-4A6D-8CDB-74E33B6F36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182DEC62-EEC6-4780-B34C-2458E1521A2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3A1CFC19-589C-4643-80F5-FDB339AFF26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7802FE-489E-4C23-A411-3666439C56CE}" type="datetimeFigureOut">
              <a:rPr lang="zh-CN" altLang="en-US" smtClean="0"/>
              <a:t>2021/6/2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A7EB2893-DE8A-4F7A-9615-974FD9DF547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1F97FDCD-E79D-45C0-9C24-FC69F8E6A53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944D89-0F41-4EDB-9C50-95D44CE334E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41014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20.png"/><Relationship Id="rId7" Type="http://schemas.microsoft.com/office/2007/relationships/hdphoto" Target="../media/hdphoto1.wdp"/><Relationship Id="rId12" Type="http://schemas.openxmlformats.org/officeDocument/2006/relationships/image" Target="../media/image28.sv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11" Type="http://schemas.openxmlformats.org/officeDocument/2006/relationships/image" Target="../media/image24.png"/><Relationship Id="rId5" Type="http://schemas.openxmlformats.org/officeDocument/2006/relationships/image" Target="../media/image11.png"/><Relationship Id="rId10" Type="http://schemas.openxmlformats.org/officeDocument/2006/relationships/image" Target="../media/image23.png"/><Relationship Id="rId4" Type="http://schemas.openxmlformats.org/officeDocument/2006/relationships/image" Target="../media/image23.svg"/><Relationship Id="rId9" Type="http://schemas.microsoft.com/office/2007/relationships/hdphoto" Target="../media/hdphoto2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11.png"/><Relationship Id="rId7" Type="http://schemas.openxmlformats.org/officeDocument/2006/relationships/image" Target="../media/image33.sv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11" Type="http://schemas.openxmlformats.org/officeDocument/2006/relationships/image" Target="../media/image37.svg"/><Relationship Id="rId5" Type="http://schemas.openxmlformats.org/officeDocument/2006/relationships/image" Target="../media/image31.svg"/><Relationship Id="rId10" Type="http://schemas.openxmlformats.org/officeDocument/2006/relationships/image" Target="../media/image29.png"/><Relationship Id="rId4" Type="http://schemas.openxmlformats.org/officeDocument/2006/relationships/image" Target="../media/image26.png"/><Relationship Id="rId9" Type="http://schemas.openxmlformats.org/officeDocument/2006/relationships/image" Target="../media/image35.sv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svg"/><Relationship Id="rId3" Type="http://schemas.openxmlformats.org/officeDocument/2006/relationships/image" Target="../media/image30.png"/><Relationship Id="rId7" Type="http://schemas.openxmlformats.org/officeDocument/2006/relationships/image" Target="../media/image3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svg"/><Relationship Id="rId5" Type="http://schemas.openxmlformats.org/officeDocument/2006/relationships/image" Target="../media/image31.png"/><Relationship Id="rId10" Type="http://schemas.openxmlformats.org/officeDocument/2006/relationships/image" Target="../media/image8.png"/><Relationship Id="rId4" Type="http://schemas.openxmlformats.org/officeDocument/2006/relationships/image" Target="../media/image39.svg"/><Relationship Id="rId9" Type="http://schemas.openxmlformats.org/officeDocument/2006/relationships/image" Target="../media/image1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png"/><Relationship Id="rId4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svg"/><Relationship Id="rId3" Type="http://schemas.openxmlformats.org/officeDocument/2006/relationships/image" Target="../media/image1.jpeg"/><Relationship Id="rId7" Type="http://schemas.openxmlformats.org/officeDocument/2006/relationships/image" Target="../media/image1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6" Type="http://schemas.openxmlformats.org/officeDocument/2006/relationships/image" Target="../media/image13.sv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 descr="城市的高楼大厦&#10;&#10;描述已自动生成">
            <a:extLst>
              <a:ext uri="{FF2B5EF4-FFF2-40B4-BE49-F238E27FC236}">
                <a16:creationId xmlns:a16="http://schemas.microsoft.com/office/drawing/2014/main" xmlns="" id="{DA33868C-1D72-4027-B80C-EB616722FA4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69" t="35961" r="6529" b="33326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pic>
        <p:nvPicPr>
          <p:cNvPr id="36" name="图片 35" descr="电脑前坐着男人&#10;&#10;描述已自动生成">
            <a:extLst>
              <a:ext uri="{FF2B5EF4-FFF2-40B4-BE49-F238E27FC236}">
                <a16:creationId xmlns:a16="http://schemas.microsoft.com/office/drawing/2014/main" xmlns="" id="{F0F49BA9-DC1C-4AC0-B75E-F8602289B1D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38" r="557" b="5"/>
          <a:stretch>
            <a:fillRect/>
          </a:stretch>
        </p:blipFill>
        <p:spPr>
          <a:xfrm>
            <a:off x="-685800" y="11912"/>
            <a:ext cx="9330754" cy="6857663"/>
          </a:xfrm>
          <a:custGeom>
            <a:avLst/>
            <a:gdLst>
              <a:gd name="connsiteX0" fmla="*/ 0 w 9330754"/>
              <a:gd name="connsiteY0" fmla="*/ 0 h 6857663"/>
              <a:gd name="connsiteX1" fmla="*/ 9330754 w 9330754"/>
              <a:gd name="connsiteY1" fmla="*/ 0 h 6857663"/>
              <a:gd name="connsiteX2" fmla="*/ 6826102 w 9330754"/>
              <a:gd name="connsiteY2" fmla="*/ 6857663 h 6857663"/>
              <a:gd name="connsiteX3" fmla="*/ 0 w 9330754"/>
              <a:gd name="connsiteY3" fmla="*/ 6846425 h 68576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330754" h="6857663">
                <a:moveTo>
                  <a:pt x="0" y="0"/>
                </a:moveTo>
                <a:lnTo>
                  <a:pt x="9330754" y="0"/>
                </a:lnTo>
                <a:lnTo>
                  <a:pt x="6826102" y="6857663"/>
                </a:lnTo>
                <a:lnTo>
                  <a:pt x="0" y="6846425"/>
                </a:lnTo>
                <a:close/>
              </a:path>
            </a:pathLst>
          </a:custGeom>
        </p:spPr>
      </p:pic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xmlns="" id="{DDF42F75-F23F-4F4F-AC7C-F22A0EB09C37}"/>
              </a:ext>
            </a:extLst>
          </p:cNvPr>
          <p:cNvSpPr/>
          <p:nvPr/>
        </p:nvSpPr>
        <p:spPr>
          <a:xfrm>
            <a:off x="-685800" y="1124"/>
            <a:ext cx="9525965" cy="6869576"/>
          </a:xfrm>
          <a:custGeom>
            <a:avLst/>
            <a:gdLst>
              <a:gd name="connsiteX0" fmla="*/ 9427498 w 9525965"/>
              <a:gd name="connsiteY0" fmla="*/ 0 h 6869576"/>
              <a:gd name="connsiteX1" fmla="*/ 9525965 w 9525965"/>
              <a:gd name="connsiteY1" fmla="*/ 0 h 6869576"/>
              <a:gd name="connsiteX2" fmla="*/ 7031069 w 9525965"/>
              <a:gd name="connsiteY2" fmla="*/ 6869576 h 6869576"/>
              <a:gd name="connsiteX3" fmla="*/ 6918565 w 9525965"/>
              <a:gd name="connsiteY3" fmla="*/ 6869391 h 6869576"/>
              <a:gd name="connsiteX4" fmla="*/ 0 w 9525965"/>
              <a:gd name="connsiteY4" fmla="*/ 0 h 6869576"/>
              <a:gd name="connsiteX5" fmla="*/ 9334981 w 9525965"/>
              <a:gd name="connsiteY5" fmla="*/ 0 h 6869576"/>
              <a:gd name="connsiteX6" fmla="*/ 6826103 w 9525965"/>
              <a:gd name="connsiteY6" fmla="*/ 6869239 h 6869576"/>
              <a:gd name="connsiteX7" fmla="*/ 0 w 9525965"/>
              <a:gd name="connsiteY7" fmla="*/ 6858001 h 6869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525965" h="6869576">
                <a:moveTo>
                  <a:pt x="9427498" y="0"/>
                </a:moveTo>
                <a:lnTo>
                  <a:pt x="9525965" y="0"/>
                </a:lnTo>
                <a:lnTo>
                  <a:pt x="7031069" y="6869576"/>
                </a:lnTo>
                <a:lnTo>
                  <a:pt x="6918565" y="6869391"/>
                </a:lnTo>
                <a:close/>
                <a:moveTo>
                  <a:pt x="0" y="0"/>
                </a:moveTo>
                <a:lnTo>
                  <a:pt x="9334981" y="0"/>
                </a:lnTo>
                <a:lnTo>
                  <a:pt x="6826103" y="6869239"/>
                </a:lnTo>
                <a:lnTo>
                  <a:pt x="0" y="6858001"/>
                </a:lnTo>
                <a:close/>
              </a:path>
            </a:pathLst>
          </a:custGeom>
          <a:gradFill>
            <a:gsLst>
              <a:gs pos="39000">
                <a:schemeClr val="accent1">
                  <a:lumMod val="5000"/>
                  <a:lumOff val="95000"/>
                </a:schemeClr>
              </a:gs>
              <a:gs pos="100000">
                <a:schemeClr val="bg1">
                  <a:alpha val="76000"/>
                </a:schemeClr>
              </a:gs>
            </a:gsLst>
            <a:lin ang="3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xmlns="" id="{A388D84F-7475-4701-B82D-00B36B7AF70A}"/>
              </a:ext>
            </a:extLst>
          </p:cNvPr>
          <p:cNvSpPr/>
          <p:nvPr/>
        </p:nvSpPr>
        <p:spPr>
          <a:xfrm>
            <a:off x="1199767" y="-532461"/>
            <a:ext cx="883649" cy="1838847"/>
          </a:xfrm>
          <a:custGeom>
            <a:avLst/>
            <a:gdLst>
              <a:gd name="connsiteX0" fmla="*/ 0 w 1748413"/>
              <a:gd name="connsiteY0" fmla="*/ 0 h 2962409"/>
              <a:gd name="connsiteX1" fmla="*/ 1748413 w 1748413"/>
              <a:gd name="connsiteY1" fmla="*/ 0 h 2962409"/>
              <a:gd name="connsiteX2" fmla="*/ 1748413 w 1748413"/>
              <a:gd name="connsiteY2" fmla="*/ 2955706 h 2962409"/>
              <a:gd name="connsiteX3" fmla="*/ 884258 w 1748413"/>
              <a:gd name="connsiteY3" fmla="*/ 2210637 h 2962409"/>
              <a:gd name="connsiteX4" fmla="*/ 0 w 1748413"/>
              <a:gd name="connsiteY4" fmla="*/ 2962409 h 2962409"/>
              <a:gd name="connsiteX0" fmla="*/ 0 w 1748413"/>
              <a:gd name="connsiteY0" fmla="*/ 0 h 3638396"/>
              <a:gd name="connsiteX1" fmla="*/ 1748413 w 1748413"/>
              <a:gd name="connsiteY1" fmla="*/ 675987 h 3638396"/>
              <a:gd name="connsiteX2" fmla="*/ 1748413 w 1748413"/>
              <a:gd name="connsiteY2" fmla="*/ 3631693 h 3638396"/>
              <a:gd name="connsiteX3" fmla="*/ 884258 w 1748413"/>
              <a:gd name="connsiteY3" fmla="*/ 2886624 h 3638396"/>
              <a:gd name="connsiteX4" fmla="*/ 0 w 1748413"/>
              <a:gd name="connsiteY4" fmla="*/ 3638396 h 3638396"/>
              <a:gd name="connsiteX5" fmla="*/ 0 w 1748413"/>
              <a:gd name="connsiteY5" fmla="*/ 0 h 3638396"/>
              <a:gd name="connsiteX0" fmla="*/ 0 w 1748413"/>
              <a:gd name="connsiteY0" fmla="*/ 0 h 3638396"/>
              <a:gd name="connsiteX1" fmla="*/ 1748413 w 1748413"/>
              <a:gd name="connsiteY1" fmla="*/ 59646 h 3638396"/>
              <a:gd name="connsiteX2" fmla="*/ 1748413 w 1748413"/>
              <a:gd name="connsiteY2" fmla="*/ 3631693 h 3638396"/>
              <a:gd name="connsiteX3" fmla="*/ 884258 w 1748413"/>
              <a:gd name="connsiteY3" fmla="*/ 2886624 h 3638396"/>
              <a:gd name="connsiteX4" fmla="*/ 0 w 1748413"/>
              <a:gd name="connsiteY4" fmla="*/ 3638396 h 3638396"/>
              <a:gd name="connsiteX5" fmla="*/ 0 w 1748413"/>
              <a:gd name="connsiteY5" fmla="*/ 0 h 3638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48413" h="3638396">
                <a:moveTo>
                  <a:pt x="0" y="0"/>
                </a:moveTo>
                <a:lnTo>
                  <a:pt x="1748413" y="59646"/>
                </a:lnTo>
                <a:lnTo>
                  <a:pt x="1748413" y="3631693"/>
                </a:lnTo>
                <a:lnTo>
                  <a:pt x="884258" y="2886624"/>
                </a:lnTo>
                <a:lnTo>
                  <a:pt x="0" y="3638396"/>
                </a:lnTo>
                <a:lnTo>
                  <a:pt x="0" y="0"/>
                </a:lnTo>
                <a:close/>
              </a:path>
            </a:pathLst>
          </a:custGeom>
          <a:solidFill>
            <a:srgbClr val="593D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54F4FB54-89FF-43A7-A3D6-E71C80FAF009}"/>
              </a:ext>
            </a:extLst>
          </p:cNvPr>
          <p:cNvSpPr txBox="1"/>
          <p:nvPr/>
        </p:nvSpPr>
        <p:spPr>
          <a:xfrm>
            <a:off x="1241364" y="391985"/>
            <a:ext cx="8018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cs"/>
              </a:rPr>
              <a:t>LOGO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字体圈欣意冠黑体" panose="00000500000000000000" pitchFamily="2" charset="-122"/>
              <a:ea typeface="字体圈欣意冠黑体" panose="00000500000000000000" pitchFamily="2" charset="-122"/>
              <a:cs typeface="+mn-cs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16D75A0F-6AD7-4629-8B79-EB0A7C5425D9}"/>
              </a:ext>
            </a:extLst>
          </p:cNvPr>
          <p:cNvSpPr txBox="1"/>
          <p:nvPr/>
        </p:nvSpPr>
        <p:spPr>
          <a:xfrm>
            <a:off x="1079186" y="2538922"/>
            <a:ext cx="5265337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593D71"/>
                    </a:gs>
                    <a:gs pos="100000">
                      <a:srgbClr val="3E5570"/>
                    </a:gs>
                  </a:gsLst>
                  <a:lin ang="3600000" scaled="0"/>
                </a:gra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+mn-cs"/>
              </a:rPr>
              <a:t>商务风格</a:t>
            </a:r>
            <a:r>
              <a:rPr kumimoji="0" lang="en-US" altLang="zh-CN" sz="4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593D71"/>
                    </a:gs>
                    <a:gs pos="100000">
                      <a:srgbClr val="3E5570"/>
                    </a:gs>
                  </a:gsLst>
                  <a:lin ang="3600000" scaled="0"/>
                </a:gra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+mn-cs"/>
              </a:rPr>
              <a:t>PPT</a:t>
            </a:r>
            <a:r>
              <a:rPr kumimoji="0" lang="zh-CN" altLang="en-US" sz="4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593D71"/>
                    </a:gs>
                    <a:gs pos="100000">
                      <a:srgbClr val="3E5570"/>
                    </a:gs>
                  </a:gsLst>
                  <a:lin ang="3600000" scaled="0"/>
                </a:gra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+mn-cs"/>
              </a:rPr>
              <a:t>模板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FB15C048-1816-4FBB-A6B4-F0FB4F8250AC}"/>
              </a:ext>
            </a:extLst>
          </p:cNvPr>
          <p:cNvSpPr txBox="1"/>
          <p:nvPr/>
        </p:nvSpPr>
        <p:spPr>
          <a:xfrm>
            <a:off x="1086180" y="4026710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593D71"/>
                    </a:gs>
                    <a:gs pos="100000">
                      <a:srgbClr val="3E5570"/>
                    </a:gs>
                  </a:gsLst>
                  <a:lin ang="3600000" scaled="0"/>
                </a:gra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</a:rPr>
              <a:t>杰森说团队制作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7440FCE3-400E-40EF-A136-49B807EFD5AF}"/>
              </a:ext>
            </a:extLst>
          </p:cNvPr>
          <p:cNvSpPr/>
          <p:nvPr/>
        </p:nvSpPr>
        <p:spPr>
          <a:xfrm>
            <a:off x="1183489" y="3346769"/>
            <a:ext cx="2457521" cy="45719"/>
          </a:xfrm>
          <a:prstGeom prst="rect">
            <a:avLst/>
          </a:prstGeom>
          <a:gradFill>
            <a:gsLst>
              <a:gs pos="0">
                <a:srgbClr val="593D71"/>
              </a:gs>
              <a:gs pos="100000">
                <a:srgbClr val="3E5570"/>
              </a:gs>
            </a:gsLst>
            <a:lin ang="3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08E60CE5-375E-402E-B4E8-63F9480A902A}"/>
              </a:ext>
            </a:extLst>
          </p:cNvPr>
          <p:cNvSpPr txBox="1"/>
          <p:nvPr/>
        </p:nvSpPr>
        <p:spPr>
          <a:xfrm>
            <a:off x="1090761" y="3498322"/>
            <a:ext cx="42923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593D71"/>
                    </a:gs>
                    <a:gs pos="100000">
                      <a:srgbClr val="3E5570"/>
                    </a:gs>
                  </a:gsLst>
                  <a:lin ang="3600000" scaled="0"/>
                </a:gra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Business style PPT production template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593D71"/>
                  </a:gs>
                  <a:gs pos="100000">
                    <a:srgbClr val="3E5570"/>
                  </a:gs>
                </a:gsLst>
                <a:lin ang="3600000" scaled="0"/>
              </a:gra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pic>
        <p:nvPicPr>
          <p:cNvPr id="26" name="图片 25">
            <a:extLst>
              <a:ext uri="{FF2B5EF4-FFF2-40B4-BE49-F238E27FC236}">
                <a16:creationId xmlns:a16="http://schemas.microsoft.com/office/drawing/2014/main" xmlns="" id="{B2D64763-BFB7-4A6E-B5DA-580FA5D979E0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8822" r="52304"/>
          <a:stretch/>
        </p:blipFill>
        <p:spPr>
          <a:xfrm>
            <a:off x="7133155" y="5421616"/>
            <a:ext cx="351854" cy="1502681"/>
          </a:xfrm>
          <a:prstGeom prst="rect">
            <a:avLst/>
          </a:prstGeom>
        </p:spPr>
      </p:pic>
      <p:pic>
        <p:nvPicPr>
          <p:cNvPr id="3" name="图片 2" descr="建筑的设计&#10;&#10;描述已自动生成">
            <a:extLst>
              <a:ext uri="{FF2B5EF4-FFF2-40B4-BE49-F238E27FC236}">
                <a16:creationId xmlns:a16="http://schemas.microsoft.com/office/drawing/2014/main" xmlns="" id="{5EFADA53-7EBC-4DC9-B06E-38ACCFC4A8D0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duotone>
              <a:prstClr val="black"/>
              <a:schemeClr val="tx2">
                <a:tint val="45000"/>
                <a:satMod val="400000"/>
              </a:schemeClr>
            </a:duotone>
            <a:alphaModFix amt="2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47" t="15332" r="1914" b="28360"/>
          <a:stretch/>
        </p:blipFill>
        <p:spPr>
          <a:xfrm>
            <a:off x="-691940" y="3909315"/>
            <a:ext cx="6740138" cy="3024604"/>
          </a:xfrm>
          <a:prstGeom prst="rect">
            <a:avLst/>
          </a:prstGeom>
        </p:spPr>
      </p:pic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9F8D211C-F727-46E0-81F0-B48EEF499538}"/>
              </a:ext>
            </a:extLst>
          </p:cNvPr>
          <p:cNvSpPr/>
          <p:nvPr/>
        </p:nvSpPr>
        <p:spPr>
          <a:xfrm rot="1202970">
            <a:off x="6966503" y="-510024"/>
            <a:ext cx="237377" cy="7975562"/>
          </a:xfrm>
          <a:prstGeom prst="rect">
            <a:avLst/>
          </a:prstGeom>
          <a:solidFill>
            <a:srgbClr val="3E55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B0202C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10" name="图片 9" descr="图片包含 领带, 西装, 穿着, 男人&#10;&#10;描述已自动生成">
            <a:extLst>
              <a:ext uri="{FF2B5EF4-FFF2-40B4-BE49-F238E27FC236}">
                <a16:creationId xmlns:a16="http://schemas.microsoft.com/office/drawing/2014/main" xmlns="" id="{4A889037-AAF3-449D-B964-1D606A32C20B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554" r="20002"/>
          <a:stretch/>
        </p:blipFill>
        <p:spPr>
          <a:xfrm>
            <a:off x="6974993" y="-2187"/>
            <a:ext cx="2855815" cy="6858000"/>
          </a:xfrm>
          <a:prstGeom prst="rect">
            <a:avLst/>
          </a:prstGeom>
          <a:effectLst>
            <a:outerShdw blurRad="533400" dist="342900" dir="8100000" algn="tr" rotWithShape="0">
              <a:prstClr val="black">
                <a:alpha val="22000"/>
              </a:prstClr>
            </a:outerShdw>
          </a:effectLst>
        </p:spPr>
      </p:pic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xmlns="" id="{1BC98310-F694-4B48-88DC-0B2829AE2C7E}"/>
              </a:ext>
            </a:extLst>
          </p:cNvPr>
          <p:cNvSpPr/>
          <p:nvPr/>
        </p:nvSpPr>
        <p:spPr>
          <a:xfrm rot="1180140">
            <a:off x="10290445" y="-917707"/>
            <a:ext cx="3931122" cy="9570720"/>
          </a:xfrm>
          <a:custGeom>
            <a:avLst/>
            <a:gdLst>
              <a:gd name="connsiteX0" fmla="*/ 0 w 3931122"/>
              <a:gd name="connsiteY0" fmla="*/ 0 h 9570720"/>
              <a:gd name="connsiteX1" fmla="*/ 295584 w 3931122"/>
              <a:gd name="connsiteY1" fmla="*/ 0 h 9570720"/>
              <a:gd name="connsiteX2" fmla="*/ 295584 w 3931122"/>
              <a:gd name="connsiteY2" fmla="*/ 9465067 h 9570720"/>
              <a:gd name="connsiteX3" fmla="*/ 437710 w 3931122"/>
              <a:gd name="connsiteY3" fmla="*/ 9465067 h 9570720"/>
              <a:gd name="connsiteX4" fmla="*/ 437711 w 3931122"/>
              <a:gd name="connsiteY4" fmla="*/ 0 h 9570720"/>
              <a:gd name="connsiteX5" fmla="*/ 3931122 w 3931122"/>
              <a:gd name="connsiteY5" fmla="*/ 0 h 9570720"/>
              <a:gd name="connsiteX6" fmla="*/ 3931122 w 3931122"/>
              <a:gd name="connsiteY6" fmla="*/ 9570720 h 9570720"/>
              <a:gd name="connsiteX7" fmla="*/ 0 w 3931122"/>
              <a:gd name="connsiteY7" fmla="*/ 9570720 h 9570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31122" h="9570720">
                <a:moveTo>
                  <a:pt x="0" y="0"/>
                </a:moveTo>
                <a:lnTo>
                  <a:pt x="295584" y="0"/>
                </a:lnTo>
                <a:lnTo>
                  <a:pt x="295584" y="9465067"/>
                </a:lnTo>
                <a:lnTo>
                  <a:pt x="437710" y="9465067"/>
                </a:lnTo>
                <a:lnTo>
                  <a:pt x="437711" y="0"/>
                </a:lnTo>
                <a:lnTo>
                  <a:pt x="3931122" y="0"/>
                </a:lnTo>
                <a:lnTo>
                  <a:pt x="3931122" y="9570720"/>
                </a:lnTo>
                <a:lnTo>
                  <a:pt x="0" y="957072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bg1">
                  <a:alpha val="65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xmlns="" id="{A3D49FFD-AAF3-487E-871D-8D61BFDDC60E}"/>
              </a:ext>
            </a:extLst>
          </p:cNvPr>
          <p:cNvSpPr/>
          <p:nvPr/>
        </p:nvSpPr>
        <p:spPr>
          <a:xfrm rot="1177552">
            <a:off x="10931751" y="-547038"/>
            <a:ext cx="81452" cy="7975562"/>
          </a:xfrm>
          <a:prstGeom prst="rect">
            <a:avLst/>
          </a:prstGeom>
          <a:solidFill>
            <a:srgbClr val="593D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B0202C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xmlns="" id="{F4CEF557-020A-41E2-A262-4CB24FD3706F}"/>
              </a:ext>
            </a:extLst>
          </p:cNvPr>
          <p:cNvSpPr/>
          <p:nvPr/>
        </p:nvSpPr>
        <p:spPr>
          <a:xfrm>
            <a:off x="4145280" y="-1813560"/>
            <a:ext cx="670560" cy="670560"/>
          </a:xfrm>
          <a:prstGeom prst="ellipse">
            <a:avLst/>
          </a:prstGeom>
          <a:solidFill>
            <a:srgbClr val="593D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7" name="椭圆 26">
            <a:extLst>
              <a:ext uri="{FF2B5EF4-FFF2-40B4-BE49-F238E27FC236}">
                <a16:creationId xmlns:a16="http://schemas.microsoft.com/office/drawing/2014/main" xmlns="" id="{6CC60BCD-841B-473E-9721-01C77B537EA6}"/>
              </a:ext>
            </a:extLst>
          </p:cNvPr>
          <p:cNvSpPr/>
          <p:nvPr/>
        </p:nvSpPr>
        <p:spPr>
          <a:xfrm>
            <a:off x="5198859" y="-1813560"/>
            <a:ext cx="670560" cy="670560"/>
          </a:xfrm>
          <a:prstGeom prst="ellipse">
            <a:avLst/>
          </a:prstGeom>
          <a:solidFill>
            <a:srgbClr val="4A65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8" name="椭圆 27">
            <a:extLst>
              <a:ext uri="{FF2B5EF4-FFF2-40B4-BE49-F238E27FC236}">
                <a16:creationId xmlns:a16="http://schemas.microsoft.com/office/drawing/2014/main" xmlns="" id="{44483B5F-4945-484B-B203-378C6BA3C55F}"/>
              </a:ext>
            </a:extLst>
          </p:cNvPr>
          <p:cNvSpPr/>
          <p:nvPr/>
        </p:nvSpPr>
        <p:spPr>
          <a:xfrm>
            <a:off x="6344523" y="-1813560"/>
            <a:ext cx="670560" cy="670560"/>
          </a:xfrm>
          <a:prstGeom prst="ellipse">
            <a:avLst/>
          </a:prstGeom>
          <a:solidFill>
            <a:srgbClr val="3E55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1F00EEAF-FE32-42C0-B3EF-1C8C304FBD55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r="32673" b="49155"/>
          <a:stretch/>
        </p:blipFill>
        <p:spPr>
          <a:xfrm>
            <a:off x="-1692388" y="6483571"/>
            <a:ext cx="13884388" cy="6644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896511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城市的高楼大厦&#10;&#10;描述已自动生成">
            <a:extLst>
              <a:ext uri="{FF2B5EF4-FFF2-40B4-BE49-F238E27FC236}">
                <a16:creationId xmlns:a16="http://schemas.microsoft.com/office/drawing/2014/main" xmlns="" id="{6A7E12B6-FD5B-4062-B148-6F7CAE142CE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29" t="46608" r="9469" b="22679"/>
          <a:stretch/>
        </p:blipFill>
        <p:spPr>
          <a:xfrm flipH="1">
            <a:off x="0" y="-1"/>
            <a:ext cx="12192000" cy="6858001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xmlns="" id="{53244C2F-2558-4D30-96AD-C8ADD07FEE3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100000">
                <a:schemeClr val="accent1">
                  <a:lumMod val="5000"/>
                  <a:lumOff val="95000"/>
                  <a:alpha val="50000"/>
                </a:schemeClr>
              </a:gs>
              <a:gs pos="0">
                <a:schemeClr val="bg1"/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8BC0A45F-3438-475A-BC8A-D261D99E815D}"/>
              </a:ext>
            </a:extLst>
          </p:cNvPr>
          <p:cNvSpPr txBox="1"/>
          <p:nvPr/>
        </p:nvSpPr>
        <p:spPr>
          <a:xfrm>
            <a:off x="740286" y="834544"/>
            <a:ext cx="298735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3E5570"/>
                    </a:gs>
                    <a:gs pos="100000">
                      <a:srgbClr val="593D71">
                        <a:alpha val="97000"/>
                      </a:srgbClr>
                    </a:gs>
                  </a:gsLst>
                  <a:lin ang="12000000" scaled="0"/>
                </a:gra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+mn-cs"/>
              </a:rPr>
              <a:t>SWOT</a:t>
            </a:r>
            <a:r>
              <a:rPr kumimoji="0" lang="zh-CN" altLang="en-US" sz="4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3E5570"/>
                    </a:gs>
                    <a:gs pos="100000">
                      <a:srgbClr val="593D71">
                        <a:alpha val="97000"/>
                      </a:srgbClr>
                    </a:gs>
                  </a:gsLst>
                  <a:lin ang="12000000" scaled="0"/>
                </a:gra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+mn-cs"/>
              </a:rPr>
              <a:t>分析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14A9860B-7965-4404-9B16-7CA5AA71D0B5}"/>
              </a:ext>
            </a:extLst>
          </p:cNvPr>
          <p:cNvSpPr txBox="1"/>
          <p:nvPr/>
        </p:nvSpPr>
        <p:spPr>
          <a:xfrm>
            <a:off x="760641" y="1709631"/>
            <a:ext cx="318314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b="0" i="0">
                <a:gradFill>
                  <a:gsLst>
                    <a:gs pos="0">
                      <a:srgbClr val="4A6586"/>
                    </a:gs>
                    <a:gs pos="70000">
                      <a:srgbClr val="593D71"/>
                    </a:gs>
                  </a:gsLst>
                  <a:path path="circle">
                    <a:fillToRect l="100000" t="100000"/>
                  </a:path>
                </a:gradFill>
                <a:effectLst/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4A6586"/>
                    </a:gs>
                    <a:gs pos="70000">
                      <a:srgbClr val="593D71"/>
                    </a:gs>
                  </a:gsLst>
                  <a:path path="circle">
                    <a:fillToRect l="100000" t="100000"/>
                  </a:path>
                </a:gra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SWOT analysis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4A6586"/>
                  </a:gs>
                  <a:gs pos="70000">
                    <a:srgbClr val="593D71"/>
                  </a:gs>
                </a:gsLst>
                <a:path path="circle">
                  <a:fillToRect l="100000" t="100000"/>
                </a:path>
              </a:gra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0BEE8416-5F13-41E1-A321-1E985EB999D3}"/>
              </a:ext>
            </a:extLst>
          </p:cNvPr>
          <p:cNvSpPr/>
          <p:nvPr/>
        </p:nvSpPr>
        <p:spPr>
          <a:xfrm>
            <a:off x="848209" y="1603985"/>
            <a:ext cx="2748431" cy="45719"/>
          </a:xfrm>
          <a:prstGeom prst="rect">
            <a:avLst/>
          </a:prstGeom>
          <a:gradFill>
            <a:gsLst>
              <a:gs pos="0">
                <a:srgbClr val="593D71"/>
              </a:gs>
              <a:gs pos="100000">
                <a:srgbClr val="3E5570"/>
              </a:gs>
            </a:gsLst>
            <a:lin ang="3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7CE8BB81-95A3-457F-9361-84DB41A4675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6004" r="23682" b="63340"/>
          <a:stretch/>
        </p:blipFill>
        <p:spPr>
          <a:xfrm>
            <a:off x="-2974" y="2373426"/>
            <a:ext cx="12192000" cy="4484574"/>
          </a:xfrm>
          <a:prstGeom prst="rect">
            <a:avLst/>
          </a:prstGeom>
        </p:spPr>
      </p:pic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5A609238-667C-4DE7-8036-FD9D6BCF13BD}"/>
              </a:ext>
            </a:extLst>
          </p:cNvPr>
          <p:cNvSpPr/>
          <p:nvPr/>
        </p:nvSpPr>
        <p:spPr>
          <a:xfrm>
            <a:off x="1464768" y="3155544"/>
            <a:ext cx="3793788" cy="136747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B5AFC6AF-605F-4F3B-9533-53960EB00F8D}"/>
              </a:ext>
            </a:extLst>
          </p:cNvPr>
          <p:cNvSpPr/>
          <p:nvPr/>
        </p:nvSpPr>
        <p:spPr>
          <a:xfrm>
            <a:off x="1464768" y="4880787"/>
            <a:ext cx="3793788" cy="136747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8A1117F7-8B3A-43ED-83D1-D2E0778079F1}"/>
              </a:ext>
            </a:extLst>
          </p:cNvPr>
          <p:cNvSpPr txBox="1"/>
          <p:nvPr/>
        </p:nvSpPr>
        <p:spPr>
          <a:xfrm>
            <a:off x="740286" y="2258449"/>
            <a:ext cx="30572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3E5570"/>
                </a:solidFill>
                <a:effectLst/>
                <a:uLnTx/>
                <a:uFillTx/>
                <a:latin typeface="思源黑体 CN ExtraLight" panose="020B0200000000000000" pitchFamily="34" charset="-122"/>
                <a:ea typeface="思源黑体 CN ExtraLight" panose="020B0200000000000000" pitchFamily="34" charset="-122"/>
                <a:cs typeface="+mn-cs"/>
              </a:rPr>
              <a:t>基于当前项目运作情况，反思并总结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3E5570"/>
              </a:solidFill>
              <a:effectLst/>
              <a:uLnTx/>
              <a:uFillTx/>
              <a:latin typeface="思源黑体 CN ExtraLight" panose="020B0200000000000000" pitchFamily="34" charset="-122"/>
              <a:ea typeface="思源黑体 CN ExtraLight" panose="020B0200000000000000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3E5570"/>
                </a:solidFill>
                <a:effectLst/>
                <a:uLnTx/>
                <a:uFillTx/>
                <a:latin typeface="思源黑体 CN ExtraLight" panose="020B0200000000000000" pitchFamily="34" charset="-122"/>
                <a:ea typeface="思源黑体 CN ExtraLight" panose="020B0200000000000000" pitchFamily="34" charset="-122"/>
                <a:cs typeface="+mn-cs"/>
              </a:rPr>
              <a:t>出以下内容，形成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3E5570"/>
                </a:solidFill>
                <a:effectLst/>
                <a:uLnTx/>
                <a:uFillTx/>
                <a:latin typeface="思源黑体 CN ExtraLight" panose="020B0200000000000000" pitchFamily="34" charset="-122"/>
                <a:ea typeface="思源黑体 CN ExtraLight" panose="020B0200000000000000" pitchFamily="34" charset="-122"/>
                <a:cs typeface="+mn-cs"/>
              </a:rPr>
              <a:t>SWOT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3E5570"/>
                </a:solidFill>
                <a:effectLst/>
                <a:uLnTx/>
                <a:uFillTx/>
                <a:latin typeface="思源黑体 CN ExtraLight" panose="020B0200000000000000" pitchFamily="34" charset="-122"/>
                <a:ea typeface="思源黑体 CN ExtraLight" panose="020B0200000000000000" pitchFamily="34" charset="-122"/>
                <a:cs typeface="+mn-cs"/>
              </a:rPr>
              <a:t>分析报告</a:t>
            </a: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xmlns="" id="{36B40A20-4092-4FA9-989A-456B07C96B87}"/>
              </a:ext>
            </a:extLst>
          </p:cNvPr>
          <p:cNvSpPr/>
          <p:nvPr/>
        </p:nvSpPr>
        <p:spPr>
          <a:xfrm>
            <a:off x="6950061" y="3155544"/>
            <a:ext cx="3793788" cy="136747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xmlns="" id="{32821962-AED5-4038-8386-DBD69388C06F}"/>
              </a:ext>
            </a:extLst>
          </p:cNvPr>
          <p:cNvSpPr/>
          <p:nvPr/>
        </p:nvSpPr>
        <p:spPr>
          <a:xfrm>
            <a:off x="6950061" y="4880787"/>
            <a:ext cx="3793788" cy="136747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xmlns="" id="{EA0F5451-F10A-4729-9832-DD331D183D38}"/>
              </a:ext>
            </a:extLst>
          </p:cNvPr>
          <p:cNvSpPr/>
          <p:nvPr/>
        </p:nvSpPr>
        <p:spPr>
          <a:xfrm>
            <a:off x="1464769" y="3155544"/>
            <a:ext cx="714228" cy="397471"/>
          </a:xfrm>
          <a:custGeom>
            <a:avLst/>
            <a:gdLst>
              <a:gd name="connsiteX0" fmla="*/ 0 w 714228"/>
              <a:gd name="connsiteY0" fmla="*/ 0 h 395566"/>
              <a:gd name="connsiteX1" fmla="*/ 714228 w 714228"/>
              <a:gd name="connsiteY1" fmla="*/ 0 h 395566"/>
              <a:gd name="connsiteX2" fmla="*/ 714228 w 714228"/>
              <a:gd name="connsiteY2" fmla="*/ 395566 h 395566"/>
              <a:gd name="connsiteX3" fmla="*/ 0 w 714228"/>
              <a:gd name="connsiteY3" fmla="*/ 395566 h 395566"/>
              <a:gd name="connsiteX4" fmla="*/ 0 w 714228"/>
              <a:gd name="connsiteY4" fmla="*/ 0 h 395566"/>
              <a:gd name="connsiteX0" fmla="*/ 0 w 714228"/>
              <a:gd name="connsiteY0" fmla="*/ 0 h 397471"/>
              <a:gd name="connsiteX1" fmla="*/ 714228 w 714228"/>
              <a:gd name="connsiteY1" fmla="*/ 0 h 397471"/>
              <a:gd name="connsiteX2" fmla="*/ 474198 w 714228"/>
              <a:gd name="connsiteY2" fmla="*/ 397471 h 397471"/>
              <a:gd name="connsiteX3" fmla="*/ 0 w 714228"/>
              <a:gd name="connsiteY3" fmla="*/ 395566 h 397471"/>
              <a:gd name="connsiteX4" fmla="*/ 0 w 714228"/>
              <a:gd name="connsiteY4" fmla="*/ 0 h 3974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14228" h="397471">
                <a:moveTo>
                  <a:pt x="0" y="0"/>
                </a:moveTo>
                <a:lnTo>
                  <a:pt x="714228" y="0"/>
                </a:lnTo>
                <a:lnTo>
                  <a:pt x="474198" y="397471"/>
                </a:lnTo>
                <a:lnTo>
                  <a:pt x="0" y="395566"/>
                </a:lnTo>
                <a:lnTo>
                  <a:pt x="0" y="0"/>
                </a:lnTo>
                <a:close/>
              </a:path>
            </a:pathLst>
          </a:custGeom>
          <a:solidFill>
            <a:srgbClr val="3E55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6" name="矩形 24">
            <a:extLst>
              <a:ext uri="{FF2B5EF4-FFF2-40B4-BE49-F238E27FC236}">
                <a16:creationId xmlns:a16="http://schemas.microsoft.com/office/drawing/2014/main" xmlns="" id="{CFF50D4E-096F-4964-904D-3D7CEB169AD5}"/>
              </a:ext>
            </a:extLst>
          </p:cNvPr>
          <p:cNvSpPr/>
          <p:nvPr/>
        </p:nvSpPr>
        <p:spPr>
          <a:xfrm>
            <a:off x="1464769" y="4879172"/>
            <a:ext cx="714228" cy="397471"/>
          </a:xfrm>
          <a:custGeom>
            <a:avLst/>
            <a:gdLst>
              <a:gd name="connsiteX0" fmla="*/ 0 w 714228"/>
              <a:gd name="connsiteY0" fmla="*/ 0 h 395566"/>
              <a:gd name="connsiteX1" fmla="*/ 714228 w 714228"/>
              <a:gd name="connsiteY1" fmla="*/ 0 h 395566"/>
              <a:gd name="connsiteX2" fmla="*/ 714228 w 714228"/>
              <a:gd name="connsiteY2" fmla="*/ 395566 h 395566"/>
              <a:gd name="connsiteX3" fmla="*/ 0 w 714228"/>
              <a:gd name="connsiteY3" fmla="*/ 395566 h 395566"/>
              <a:gd name="connsiteX4" fmla="*/ 0 w 714228"/>
              <a:gd name="connsiteY4" fmla="*/ 0 h 395566"/>
              <a:gd name="connsiteX0" fmla="*/ 0 w 714228"/>
              <a:gd name="connsiteY0" fmla="*/ 0 h 397471"/>
              <a:gd name="connsiteX1" fmla="*/ 714228 w 714228"/>
              <a:gd name="connsiteY1" fmla="*/ 0 h 397471"/>
              <a:gd name="connsiteX2" fmla="*/ 474198 w 714228"/>
              <a:gd name="connsiteY2" fmla="*/ 397471 h 397471"/>
              <a:gd name="connsiteX3" fmla="*/ 0 w 714228"/>
              <a:gd name="connsiteY3" fmla="*/ 395566 h 397471"/>
              <a:gd name="connsiteX4" fmla="*/ 0 w 714228"/>
              <a:gd name="connsiteY4" fmla="*/ 0 h 3974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14228" h="397471">
                <a:moveTo>
                  <a:pt x="0" y="0"/>
                </a:moveTo>
                <a:lnTo>
                  <a:pt x="714228" y="0"/>
                </a:lnTo>
                <a:lnTo>
                  <a:pt x="474198" y="397471"/>
                </a:lnTo>
                <a:lnTo>
                  <a:pt x="0" y="395566"/>
                </a:lnTo>
                <a:lnTo>
                  <a:pt x="0" y="0"/>
                </a:lnTo>
                <a:close/>
              </a:path>
            </a:pathLst>
          </a:custGeom>
          <a:solidFill>
            <a:srgbClr val="593D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7" name="矩形 24">
            <a:extLst>
              <a:ext uri="{FF2B5EF4-FFF2-40B4-BE49-F238E27FC236}">
                <a16:creationId xmlns:a16="http://schemas.microsoft.com/office/drawing/2014/main" xmlns="" id="{88EAAF6B-8063-4B60-84CD-EA2A804DC16D}"/>
              </a:ext>
            </a:extLst>
          </p:cNvPr>
          <p:cNvSpPr/>
          <p:nvPr/>
        </p:nvSpPr>
        <p:spPr>
          <a:xfrm flipH="1">
            <a:off x="10029621" y="3155544"/>
            <a:ext cx="714228" cy="397471"/>
          </a:xfrm>
          <a:custGeom>
            <a:avLst/>
            <a:gdLst>
              <a:gd name="connsiteX0" fmla="*/ 0 w 714228"/>
              <a:gd name="connsiteY0" fmla="*/ 0 h 395566"/>
              <a:gd name="connsiteX1" fmla="*/ 714228 w 714228"/>
              <a:gd name="connsiteY1" fmla="*/ 0 h 395566"/>
              <a:gd name="connsiteX2" fmla="*/ 714228 w 714228"/>
              <a:gd name="connsiteY2" fmla="*/ 395566 h 395566"/>
              <a:gd name="connsiteX3" fmla="*/ 0 w 714228"/>
              <a:gd name="connsiteY3" fmla="*/ 395566 h 395566"/>
              <a:gd name="connsiteX4" fmla="*/ 0 w 714228"/>
              <a:gd name="connsiteY4" fmla="*/ 0 h 395566"/>
              <a:gd name="connsiteX0" fmla="*/ 0 w 714228"/>
              <a:gd name="connsiteY0" fmla="*/ 0 h 397471"/>
              <a:gd name="connsiteX1" fmla="*/ 714228 w 714228"/>
              <a:gd name="connsiteY1" fmla="*/ 0 h 397471"/>
              <a:gd name="connsiteX2" fmla="*/ 474198 w 714228"/>
              <a:gd name="connsiteY2" fmla="*/ 397471 h 397471"/>
              <a:gd name="connsiteX3" fmla="*/ 0 w 714228"/>
              <a:gd name="connsiteY3" fmla="*/ 395566 h 397471"/>
              <a:gd name="connsiteX4" fmla="*/ 0 w 714228"/>
              <a:gd name="connsiteY4" fmla="*/ 0 h 3974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14228" h="397471">
                <a:moveTo>
                  <a:pt x="0" y="0"/>
                </a:moveTo>
                <a:lnTo>
                  <a:pt x="714228" y="0"/>
                </a:lnTo>
                <a:lnTo>
                  <a:pt x="474198" y="397471"/>
                </a:lnTo>
                <a:lnTo>
                  <a:pt x="0" y="395566"/>
                </a:lnTo>
                <a:lnTo>
                  <a:pt x="0" y="0"/>
                </a:lnTo>
                <a:close/>
              </a:path>
            </a:pathLst>
          </a:custGeom>
          <a:solidFill>
            <a:srgbClr val="593D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8" name="矩形 24">
            <a:extLst>
              <a:ext uri="{FF2B5EF4-FFF2-40B4-BE49-F238E27FC236}">
                <a16:creationId xmlns:a16="http://schemas.microsoft.com/office/drawing/2014/main" xmlns="" id="{44192EF4-3FA7-49D3-9874-9288B7B45666}"/>
              </a:ext>
            </a:extLst>
          </p:cNvPr>
          <p:cNvSpPr/>
          <p:nvPr/>
        </p:nvSpPr>
        <p:spPr>
          <a:xfrm flipH="1">
            <a:off x="10029621" y="4871431"/>
            <a:ext cx="714228" cy="397471"/>
          </a:xfrm>
          <a:custGeom>
            <a:avLst/>
            <a:gdLst>
              <a:gd name="connsiteX0" fmla="*/ 0 w 714228"/>
              <a:gd name="connsiteY0" fmla="*/ 0 h 395566"/>
              <a:gd name="connsiteX1" fmla="*/ 714228 w 714228"/>
              <a:gd name="connsiteY1" fmla="*/ 0 h 395566"/>
              <a:gd name="connsiteX2" fmla="*/ 714228 w 714228"/>
              <a:gd name="connsiteY2" fmla="*/ 395566 h 395566"/>
              <a:gd name="connsiteX3" fmla="*/ 0 w 714228"/>
              <a:gd name="connsiteY3" fmla="*/ 395566 h 395566"/>
              <a:gd name="connsiteX4" fmla="*/ 0 w 714228"/>
              <a:gd name="connsiteY4" fmla="*/ 0 h 395566"/>
              <a:gd name="connsiteX0" fmla="*/ 0 w 714228"/>
              <a:gd name="connsiteY0" fmla="*/ 0 h 397471"/>
              <a:gd name="connsiteX1" fmla="*/ 714228 w 714228"/>
              <a:gd name="connsiteY1" fmla="*/ 0 h 397471"/>
              <a:gd name="connsiteX2" fmla="*/ 474198 w 714228"/>
              <a:gd name="connsiteY2" fmla="*/ 397471 h 397471"/>
              <a:gd name="connsiteX3" fmla="*/ 0 w 714228"/>
              <a:gd name="connsiteY3" fmla="*/ 395566 h 397471"/>
              <a:gd name="connsiteX4" fmla="*/ 0 w 714228"/>
              <a:gd name="connsiteY4" fmla="*/ 0 h 3974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14228" h="397471">
                <a:moveTo>
                  <a:pt x="0" y="0"/>
                </a:moveTo>
                <a:lnTo>
                  <a:pt x="714228" y="0"/>
                </a:lnTo>
                <a:lnTo>
                  <a:pt x="474198" y="397471"/>
                </a:lnTo>
                <a:lnTo>
                  <a:pt x="0" y="395566"/>
                </a:lnTo>
                <a:lnTo>
                  <a:pt x="0" y="0"/>
                </a:lnTo>
                <a:close/>
              </a:path>
            </a:pathLst>
          </a:custGeom>
          <a:solidFill>
            <a:srgbClr val="3E55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78A08780-860B-4815-84BA-42FCE0C4A29C}"/>
              </a:ext>
            </a:extLst>
          </p:cNvPr>
          <p:cNvSpPr txBox="1"/>
          <p:nvPr/>
        </p:nvSpPr>
        <p:spPr>
          <a:xfrm>
            <a:off x="1578076" y="3183683"/>
            <a:ext cx="3257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</a:rPr>
              <a:t>1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B4B486EA-DC5A-4C89-8096-751E06FA0BFF}"/>
              </a:ext>
            </a:extLst>
          </p:cNvPr>
          <p:cNvSpPr txBox="1"/>
          <p:nvPr/>
        </p:nvSpPr>
        <p:spPr>
          <a:xfrm>
            <a:off x="1577823" y="4899515"/>
            <a:ext cx="3257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</a:rPr>
              <a:t>2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4EE23BCB-A7D8-4539-99B9-CD0227F826C6}"/>
              </a:ext>
            </a:extLst>
          </p:cNvPr>
          <p:cNvSpPr txBox="1"/>
          <p:nvPr/>
        </p:nvSpPr>
        <p:spPr>
          <a:xfrm>
            <a:off x="10288447" y="4900323"/>
            <a:ext cx="3257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</a:rPr>
              <a:t>4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D06E638C-B148-4D56-B081-52D978EC708C}"/>
              </a:ext>
            </a:extLst>
          </p:cNvPr>
          <p:cNvSpPr txBox="1"/>
          <p:nvPr/>
        </p:nvSpPr>
        <p:spPr>
          <a:xfrm>
            <a:off x="10288447" y="3183683"/>
            <a:ext cx="3257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</a:rPr>
              <a:t>3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xmlns="" id="{9DED9151-365B-4191-9E50-0DDD8B8DBC88}"/>
              </a:ext>
            </a:extLst>
          </p:cNvPr>
          <p:cNvSpPr/>
          <p:nvPr/>
        </p:nvSpPr>
        <p:spPr>
          <a:xfrm>
            <a:off x="3775531" y="3155544"/>
            <a:ext cx="1466243" cy="1367479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chemeClr val="tx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xmlns="" id="{4A0B5315-AB3A-42E4-B2AF-EA79A040AC2B}"/>
              </a:ext>
            </a:extLst>
          </p:cNvPr>
          <p:cNvSpPr/>
          <p:nvPr/>
        </p:nvSpPr>
        <p:spPr>
          <a:xfrm>
            <a:off x="3773764" y="4880787"/>
            <a:ext cx="1466243" cy="1367479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chemeClr val="tx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xmlns="" id="{9E08F890-F9F1-4644-B8BE-A38E7DCFC9C4}"/>
              </a:ext>
            </a:extLst>
          </p:cNvPr>
          <p:cNvSpPr/>
          <p:nvPr/>
        </p:nvSpPr>
        <p:spPr>
          <a:xfrm flipH="1">
            <a:off x="7216558" y="3155544"/>
            <a:ext cx="1466243" cy="1367479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chemeClr val="tx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xmlns="" id="{9FEF22F5-6A9E-49FC-BA8F-F7549BF28C91}"/>
              </a:ext>
            </a:extLst>
          </p:cNvPr>
          <p:cNvSpPr/>
          <p:nvPr/>
        </p:nvSpPr>
        <p:spPr>
          <a:xfrm flipH="1">
            <a:off x="7214791" y="4880787"/>
            <a:ext cx="1466243" cy="1367479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chemeClr val="tx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xmlns="" id="{7A73EE50-9925-402E-A47E-FDD868B505CE}"/>
              </a:ext>
            </a:extLst>
          </p:cNvPr>
          <p:cNvSpPr txBox="1"/>
          <p:nvPr/>
        </p:nvSpPr>
        <p:spPr>
          <a:xfrm>
            <a:off x="1833769" y="3548125"/>
            <a:ext cx="253670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4A6586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基于当前项目运作情况，反思并总结出以下内容，形成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4A6586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SWOT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4A6586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分析报告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4A6586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8" name="椭圆 37">
            <a:extLst>
              <a:ext uri="{FF2B5EF4-FFF2-40B4-BE49-F238E27FC236}">
                <a16:creationId xmlns:a16="http://schemas.microsoft.com/office/drawing/2014/main" xmlns="" id="{AC13436A-947C-4F18-AA75-F284CA6EB5A8}"/>
              </a:ext>
            </a:extLst>
          </p:cNvPr>
          <p:cNvSpPr/>
          <p:nvPr/>
        </p:nvSpPr>
        <p:spPr>
          <a:xfrm>
            <a:off x="4145280" y="-1813560"/>
            <a:ext cx="670560" cy="670560"/>
          </a:xfrm>
          <a:prstGeom prst="ellipse">
            <a:avLst/>
          </a:prstGeom>
          <a:solidFill>
            <a:srgbClr val="593D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9" name="椭圆 38">
            <a:extLst>
              <a:ext uri="{FF2B5EF4-FFF2-40B4-BE49-F238E27FC236}">
                <a16:creationId xmlns:a16="http://schemas.microsoft.com/office/drawing/2014/main" xmlns="" id="{23A378AA-4C53-4EE2-A72F-639B49C81F79}"/>
              </a:ext>
            </a:extLst>
          </p:cNvPr>
          <p:cNvSpPr/>
          <p:nvPr/>
        </p:nvSpPr>
        <p:spPr>
          <a:xfrm>
            <a:off x="5198859" y="-1813560"/>
            <a:ext cx="670560" cy="670560"/>
          </a:xfrm>
          <a:prstGeom prst="ellipse">
            <a:avLst/>
          </a:prstGeom>
          <a:solidFill>
            <a:srgbClr val="4A65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0" name="椭圆 39">
            <a:extLst>
              <a:ext uri="{FF2B5EF4-FFF2-40B4-BE49-F238E27FC236}">
                <a16:creationId xmlns:a16="http://schemas.microsoft.com/office/drawing/2014/main" xmlns="" id="{4E7BEAFD-32A3-41BB-AF55-60923A69C037}"/>
              </a:ext>
            </a:extLst>
          </p:cNvPr>
          <p:cNvSpPr/>
          <p:nvPr/>
        </p:nvSpPr>
        <p:spPr>
          <a:xfrm>
            <a:off x="6344523" y="-1813560"/>
            <a:ext cx="670560" cy="670560"/>
          </a:xfrm>
          <a:prstGeom prst="ellipse">
            <a:avLst/>
          </a:prstGeom>
          <a:solidFill>
            <a:srgbClr val="3E55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xmlns="" id="{E8D8CF89-0C69-4D8B-BFA0-B6907B69BE1B}"/>
              </a:ext>
            </a:extLst>
          </p:cNvPr>
          <p:cNvSpPr txBox="1"/>
          <p:nvPr/>
        </p:nvSpPr>
        <p:spPr>
          <a:xfrm>
            <a:off x="1814093" y="5305141"/>
            <a:ext cx="253670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4A6586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基于当前项目运作情况，反思并总结出以下内容，形成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4A6586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SWOT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4A6586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分析报告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4A6586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xmlns="" id="{4ED30541-636D-492A-9ACF-2DACA496E9FE}"/>
              </a:ext>
            </a:extLst>
          </p:cNvPr>
          <p:cNvSpPr txBox="1"/>
          <p:nvPr/>
        </p:nvSpPr>
        <p:spPr>
          <a:xfrm>
            <a:off x="7984007" y="3568916"/>
            <a:ext cx="253670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4A6586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基于当前项目运作情况，反思并总结出以下内容，形成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4A6586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SWOT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4A6586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分析报告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4A6586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xmlns="" id="{9630B42F-A733-4C97-ACA3-5911D2EDBFF0}"/>
              </a:ext>
            </a:extLst>
          </p:cNvPr>
          <p:cNvSpPr txBox="1"/>
          <p:nvPr/>
        </p:nvSpPr>
        <p:spPr>
          <a:xfrm>
            <a:off x="7964331" y="5325932"/>
            <a:ext cx="253670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4A6586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基于当前项目运作情况，反思并总结出以下内容，形成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4A6586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SWOT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4A6586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分析报告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4A6586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xmlns="" id="{93EFEF3F-155C-474E-B223-FE6A09049986}"/>
              </a:ext>
            </a:extLst>
          </p:cNvPr>
          <p:cNvSpPr txBox="1"/>
          <p:nvPr/>
        </p:nvSpPr>
        <p:spPr>
          <a:xfrm>
            <a:off x="764016" y="6435157"/>
            <a:ext cx="34496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4A6586"/>
                </a:solidFill>
                <a:effectLst/>
                <a:uLnTx/>
                <a:uFillTx/>
                <a:latin typeface="思源黑体 CN ExtraLight" panose="020B0200000000000000" pitchFamily="34" charset="-122"/>
                <a:ea typeface="思源黑体 CN ExtraLight" panose="020B0200000000000000" pitchFamily="34" charset="-122"/>
                <a:cs typeface="+mn-cs"/>
              </a:rPr>
              <a:t>06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4A6586"/>
              </a:solidFill>
              <a:effectLst/>
              <a:uLnTx/>
              <a:uFillTx/>
              <a:latin typeface="思源黑体 CN ExtraLight" panose="020B0200000000000000" pitchFamily="34" charset="-122"/>
              <a:ea typeface="思源黑体 CN ExtraLight" panose="020B0200000000000000" pitchFamily="34" charset="-122"/>
              <a:cs typeface="+mn-cs"/>
            </a:endParaRPr>
          </a:p>
        </p:txBody>
      </p:sp>
      <p:sp>
        <p:nvSpPr>
          <p:cNvPr id="48" name="任意多边形: 形状 47">
            <a:extLst>
              <a:ext uri="{FF2B5EF4-FFF2-40B4-BE49-F238E27FC236}">
                <a16:creationId xmlns:a16="http://schemas.microsoft.com/office/drawing/2014/main" xmlns="" id="{6FA4EE9E-85EC-4645-9DAC-6BE0A877A4FF}"/>
              </a:ext>
            </a:extLst>
          </p:cNvPr>
          <p:cNvSpPr/>
          <p:nvPr/>
        </p:nvSpPr>
        <p:spPr>
          <a:xfrm>
            <a:off x="11390398" y="5288308"/>
            <a:ext cx="808928" cy="1581268"/>
          </a:xfrm>
          <a:custGeom>
            <a:avLst/>
            <a:gdLst>
              <a:gd name="connsiteX0" fmla="*/ 808928 w 808928"/>
              <a:gd name="connsiteY0" fmla="*/ 0 h 1581268"/>
              <a:gd name="connsiteX1" fmla="*/ 808928 w 808928"/>
              <a:gd name="connsiteY1" fmla="*/ 1581268 h 1581268"/>
              <a:gd name="connsiteX2" fmla="*/ 0 w 808928"/>
              <a:gd name="connsiteY2" fmla="*/ 1581268 h 1581268"/>
              <a:gd name="connsiteX3" fmla="*/ 277944 w 808928"/>
              <a:gd name="connsiteY3" fmla="*/ 1097879 h 1581268"/>
              <a:gd name="connsiteX4" fmla="*/ 573280 w 808928"/>
              <a:gd name="connsiteY4" fmla="*/ 521239 h 15812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08928" h="1581268">
                <a:moveTo>
                  <a:pt x="808928" y="0"/>
                </a:moveTo>
                <a:lnTo>
                  <a:pt x="808928" y="1581268"/>
                </a:lnTo>
                <a:lnTo>
                  <a:pt x="0" y="1581268"/>
                </a:lnTo>
                <a:lnTo>
                  <a:pt x="277944" y="1097879"/>
                </a:lnTo>
                <a:cubicBezTo>
                  <a:pt x="380882" y="908385"/>
                  <a:pt x="479376" y="716125"/>
                  <a:pt x="573280" y="521239"/>
                </a:cubicBezTo>
                <a:close/>
              </a:path>
            </a:pathLst>
          </a:custGeom>
          <a:gradFill>
            <a:gsLst>
              <a:gs pos="0">
                <a:srgbClr val="4A6586"/>
              </a:gs>
              <a:gs pos="100000">
                <a:srgbClr val="654580"/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9" name="任意多边形: 形状 48">
            <a:extLst>
              <a:ext uri="{FF2B5EF4-FFF2-40B4-BE49-F238E27FC236}">
                <a16:creationId xmlns:a16="http://schemas.microsoft.com/office/drawing/2014/main" xmlns="" id="{164C47A9-033B-462C-884F-5B1ADEA2E479}"/>
              </a:ext>
            </a:extLst>
          </p:cNvPr>
          <p:cNvSpPr/>
          <p:nvPr/>
        </p:nvSpPr>
        <p:spPr>
          <a:xfrm rot="10800000">
            <a:off x="-7326" y="-13578"/>
            <a:ext cx="808928" cy="1581268"/>
          </a:xfrm>
          <a:custGeom>
            <a:avLst/>
            <a:gdLst>
              <a:gd name="connsiteX0" fmla="*/ 808928 w 808928"/>
              <a:gd name="connsiteY0" fmla="*/ 0 h 1581268"/>
              <a:gd name="connsiteX1" fmla="*/ 808928 w 808928"/>
              <a:gd name="connsiteY1" fmla="*/ 1581268 h 1581268"/>
              <a:gd name="connsiteX2" fmla="*/ 0 w 808928"/>
              <a:gd name="connsiteY2" fmla="*/ 1581268 h 1581268"/>
              <a:gd name="connsiteX3" fmla="*/ 277944 w 808928"/>
              <a:gd name="connsiteY3" fmla="*/ 1097879 h 1581268"/>
              <a:gd name="connsiteX4" fmla="*/ 573280 w 808928"/>
              <a:gd name="connsiteY4" fmla="*/ 521239 h 15812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08928" h="1581268">
                <a:moveTo>
                  <a:pt x="808928" y="0"/>
                </a:moveTo>
                <a:lnTo>
                  <a:pt x="808928" y="1581268"/>
                </a:lnTo>
                <a:lnTo>
                  <a:pt x="0" y="1581268"/>
                </a:lnTo>
                <a:lnTo>
                  <a:pt x="277944" y="1097879"/>
                </a:lnTo>
                <a:cubicBezTo>
                  <a:pt x="380882" y="908385"/>
                  <a:pt x="479376" y="716125"/>
                  <a:pt x="573280" y="521239"/>
                </a:cubicBezTo>
                <a:close/>
              </a:path>
            </a:pathLst>
          </a:custGeom>
          <a:gradFill>
            <a:gsLst>
              <a:gs pos="0">
                <a:srgbClr val="4A6586"/>
              </a:gs>
              <a:gs pos="100000">
                <a:srgbClr val="654580"/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3" name="图片 2" descr="城市的高楼大厦&#10;&#10;描述已自动生成">
            <a:extLst>
              <a:ext uri="{FF2B5EF4-FFF2-40B4-BE49-F238E27FC236}">
                <a16:creationId xmlns:a16="http://schemas.microsoft.com/office/drawing/2014/main" xmlns="" id="{6AF9DD95-DF6A-4540-9F4F-E1F6E5EA56C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6778" y="232490"/>
            <a:ext cx="6864852" cy="8581066"/>
          </a:xfrm>
          <a:prstGeom prst="rect">
            <a:avLst/>
          </a:prstGeom>
        </p:spPr>
      </p:pic>
      <p:sp>
        <p:nvSpPr>
          <p:cNvPr id="42" name="矩形 41">
            <a:extLst>
              <a:ext uri="{FF2B5EF4-FFF2-40B4-BE49-F238E27FC236}">
                <a16:creationId xmlns:a16="http://schemas.microsoft.com/office/drawing/2014/main" xmlns="" id="{95E119BB-1925-4C56-9CEF-DF297C82E202}"/>
              </a:ext>
            </a:extLst>
          </p:cNvPr>
          <p:cNvSpPr/>
          <p:nvPr/>
        </p:nvSpPr>
        <p:spPr>
          <a:xfrm rot="18845379">
            <a:off x="3139810" y="3260423"/>
            <a:ext cx="7593890" cy="7250769"/>
          </a:xfrm>
          <a:prstGeom prst="rect">
            <a:avLst/>
          </a:prstGeom>
          <a:blipFill dpi="0" rotWithShape="1">
            <a:blip r:embed="rId5">
              <a:alphaModFix/>
            </a:blip>
            <a:srcRect/>
            <a:stretch>
              <a:fillRect l="-149756" t="-638" r="1" b="-15277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6" name="矩形 45">
            <a:extLst>
              <a:ext uri="{FF2B5EF4-FFF2-40B4-BE49-F238E27FC236}">
                <a16:creationId xmlns:a16="http://schemas.microsoft.com/office/drawing/2014/main" xmlns="" id="{81243F4B-B121-4193-A9AF-B5A4E4BAB7CC}"/>
              </a:ext>
            </a:extLst>
          </p:cNvPr>
          <p:cNvSpPr/>
          <p:nvPr/>
        </p:nvSpPr>
        <p:spPr>
          <a:xfrm rot="669868">
            <a:off x="2648519" y="-5150828"/>
            <a:ext cx="18966078" cy="8404717"/>
          </a:xfrm>
          <a:prstGeom prst="rect">
            <a:avLst/>
          </a:prstGeom>
          <a:blipFill dpi="0" rotWithShape="1">
            <a:blip r:embed="rId5">
              <a:alphaModFix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3790141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城市的高楼大厦&#10;&#10;描述已自动生成">
            <a:extLst>
              <a:ext uri="{FF2B5EF4-FFF2-40B4-BE49-F238E27FC236}">
                <a16:creationId xmlns:a16="http://schemas.microsoft.com/office/drawing/2014/main" xmlns="" id="{075E48FE-0A63-437F-A1D4-3F4E28864C4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29" t="46608" r="9469" b="22679"/>
          <a:stretch/>
        </p:blipFill>
        <p:spPr>
          <a:xfrm flipH="1">
            <a:off x="0" y="-1"/>
            <a:ext cx="12192000" cy="6858001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B062F760-A6A6-45D4-B040-9A0C080AE20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78000"/>
                </a:schemeClr>
              </a:gs>
              <a:gs pos="100000">
                <a:schemeClr val="bg1"/>
              </a:gs>
            </a:gsLst>
            <a:path path="circle">
              <a:fillToRect l="100000" t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3D86AB5E-FC51-4173-BE87-95338A93E191}"/>
              </a:ext>
            </a:extLst>
          </p:cNvPr>
          <p:cNvSpPr txBox="1"/>
          <p:nvPr/>
        </p:nvSpPr>
        <p:spPr>
          <a:xfrm>
            <a:off x="740286" y="834544"/>
            <a:ext cx="469872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3E5570"/>
                    </a:gs>
                    <a:gs pos="100000">
                      <a:srgbClr val="593D71">
                        <a:alpha val="97000"/>
                      </a:srgbClr>
                    </a:gs>
                  </a:gsLst>
                  <a:lin ang="12000000" scaled="0"/>
                </a:gra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+mn-cs"/>
              </a:rPr>
              <a:t>分店服务保障体系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DF78FD75-5262-412B-8048-15A279023E51}"/>
              </a:ext>
            </a:extLst>
          </p:cNvPr>
          <p:cNvSpPr txBox="1"/>
          <p:nvPr/>
        </p:nvSpPr>
        <p:spPr>
          <a:xfrm>
            <a:off x="760640" y="1709631"/>
            <a:ext cx="384945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b="0" i="0">
                <a:gradFill>
                  <a:gsLst>
                    <a:gs pos="0">
                      <a:srgbClr val="4A6586"/>
                    </a:gs>
                    <a:gs pos="70000">
                      <a:srgbClr val="593D71"/>
                    </a:gs>
                  </a:gsLst>
                  <a:path path="circle">
                    <a:fillToRect l="100000" t="100000"/>
                  </a:path>
                </a:gradFill>
                <a:effectLst/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4A6586"/>
                    </a:gs>
                    <a:gs pos="70000">
                      <a:srgbClr val="593D71"/>
                    </a:gs>
                  </a:gsLst>
                  <a:path path="circle">
                    <a:fillToRect l="100000" t="100000"/>
                  </a:path>
                </a:gra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Branch service guarantee system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4A6586"/>
                  </a:gs>
                  <a:gs pos="70000">
                    <a:srgbClr val="593D71"/>
                  </a:gs>
                </a:gsLst>
                <a:path path="circle">
                  <a:fillToRect l="100000" t="100000"/>
                </a:path>
              </a:gra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20194563-BCE5-469C-B784-3BA0DFE3AFC2}"/>
              </a:ext>
            </a:extLst>
          </p:cNvPr>
          <p:cNvSpPr/>
          <p:nvPr/>
        </p:nvSpPr>
        <p:spPr>
          <a:xfrm>
            <a:off x="848209" y="1603985"/>
            <a:ext cx="3342791" cy="45719"/>
          </a:xfrm>
          <a:prstGeom prst="rect">
            <a:avLst/>
          </a:prstGeom>
          <a:gradFill>
            <a:gsLst>
              <a:gs pos="0">
                <a:srgbClr val="593D71"/>
              </a:gs>
              <a:gs pos="100000">
                <a:srgbClr val="3E5570"/>
              </a:gs>
            </a:gsLst>
            <a:lin ang="3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xmlns="" id="{E2D25448-D986-4F1E-8BCC-FC0D7C178CC5}"/>
              </a:ext>
            </a:extLst>
          </p:cNvPr>
          <p:cNvSpPr/>
          <p:nvPr/>
        </p:nvSpPr>
        <p:spPr>
          <a:xfrm rot="20705621">
            <a:off x="2728928" y="2589811"/>
            <a:ext cx="6573484" cy="1803886"/>
          </a:xfrm>
          <a:prstGeom prst="ellipse">
            <a:avLst/>
          </a:prstGeom>
          <a:noFill/>
          <a:ln>
            <a:gradFill>
              <a:gsLst>
                <a:gs pos="0">
                  <a:srgbClr val="4F3664">
                    <a:alpha val="0"/>
                  </a:srgbClr>
                </a:gs>
                <a:gs pos="100000">
                  <a:srgbClr val="4F3664"/>
                </a:gs>
              </a:gsLst>
              <a:lin ang="5400000" scaled="1"/>
            </a:gradFill>
          </a:ln>
          <a:effectLst>
            <a:glow>
              <a:srgbClr val="4F3664"/>
            </a:glow>
            <a:outerShdw blurRad="63500" sx="102000" sy="102000" algn="ctr" rotWithShape="0">
              <a:prstClr val="black">
                <a:alpha val="8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9236E77D-F265-42E7-9554-33D9831F09B9}"/>
              </a:ext>
            </a:extLst>
          </p:cNvPr>
          <p:cNvGrpSpPr/>
          <p:nvPr/>
        </p:nvGrpSpPr>
        <p:grpSpPr>
          <a:xfrm>
            <a:off x="8613269" y="2749320"/>
            <a:ext cx="662650" cy="662650"/>
            <a:chOff x="8824003" y="3096523"/>
            <a:chExt cx="662650" cy="662650"/>
          </a:xfrm>
        </p:grpSpPr>
        <p:sp>
          <p:nvSpPr>
            <p:cNvPr id="6" name="椭圆 5">
              <a:extLst>
                <a:ext uri="{FF2B5EF4-FFF2-40B4-BE49-F238E27FC236}">
                  <a16:creationId xmlns:a16="http://schemas.microsoft.com/office/drawing/2014/main" xmlns="" id="{DFA709E8-182E-422A-BB45-22E6DD908BD0}"/>
                </a:ext>
              </a:extLst>
            </p:cNvPr>
            <p:cNvSpPr/>
            <p:nvPr/>
          </p:nvSpPr>
          <p:spPr>
            <a:xfrm>
              <a:off x="8900450" y="3173875"/>
              <a:ext cx="510250" cy="510250"/>
            </a:xfrm>
            <a:prstGeom prst="ellipse">
              <a:avLst/>
            </a:prstGeom>
            <a:gradFill>
              <a:gsLst>
                <a:gs pos="0">
                  <a:srgbClr val="4D6889"/>
                </a:gs>
                <a:gs pos="100000">
                  <a:srgbClr val="4F3664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xmlns="" id="{12983E98-1F88-48B3-B905-A455FE27D38B}"/>
                </a:ext>
              </a:extLst>
            </p:cNvPr>
            <p:cNvSpPr/>
            <p:nvPr/>
          </p:nvSpPr>
          <p:spPr>
            <a:xfrm>
              <a:off x="8824003" y="3096523"/>
              <a:ext cx="662650" cy="662650"/>
            </a:xfrm>
            <a:prstGeom prst="ellipse">
              <a:avLst/>
            </a:prstGeom>
            <a:noFill/>
            <a:ln>
              <a:gradFill>
                <a:gsLst>
                  <a:gs pos="27000">
                    <a:srgbClr val="4D6889">
                      <a:alpha val="0"/>
                    </a:srgbClr>
                  </a:gs>
                  <a:gs pos="100000">
                    <a:srgbClr val="4F3664"/>
                  </a:gs>
                </a:gsLst>
                <a:lin ang="36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570C3BB4-5B4A-4A39-AD54-6A958D250D97}"/>
              </a:ext>
            </a:extLst>
          </p:cNvPr>
          <p:cNvGrpSpPr/>
          <p:nvPr/>
        </p:nvGrpSpPr>
        <p:grpSpPr>
          <a:xfrm>
            <a:off x="6897580" y="3733189"/>
            <a:ext cx="662650" cy="662650"/>
            <a:chOff x="8824003" y="3096523"/>
            <a:chExt cx="662650" cy="662650"/>
          </a:xfrm>
        </p:grpSpPr>
        <p:sp>
          <p:nvSpPr>
            <p:cNvPr id="19" name="椭圆 18">
              <a:extLst>
                <a:ext uri="{FF2B5EF4-FFF2-40B4-BE49-F238E27FC236}">
                  <a16:creationId xmlns:a16="http://schemas.microsoft.com/office/drawing/2014/main" xmlns="" id="{547CC567-7E5D-45B6-A7A1-12680B003E50}"/>
                </a:ext>
              </a:extLst>
            </p:cNvPr>
            <p:cNvSpPr/>
            <p:nvPr/>
          </p:nvSpPr>
          <p:spPr>
            <a:xfrm>
              <a:off x="8900450" y="3173875"/>
              <a:ext cx="510250" cy="510250"/>
            </a:xfrm>
            <a:prstGeom prst="ellipse">
              <a:avLst/>
            </a:prstGeom>
            <a:gradFill>
              <a:gsLst>
                <a:gs pos="0">
                  <a:srgbClr val="4D6889"/>
                </a:gs>
                <a:gs pos="100000">
                  <a:srgbClr val="4F3664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0" name="椭圆 19">
              <a:extLst>
                <a:ext uri="{FF2B5EF4-FFF2-40B4-BE49-F238E27FC236}">
                  <a16:creationId xmlns:a16="http://schemas.microsoft.com/office/drawing/2014/main" xmlns="" id="{F800F8ED-5C9A-4856-838A-B7741CDB7354}"/>
                </a:ext>
              </a:extLst>
            </p:cNvPr>
            <p:cNvSpPr/>
            <p:nvPr/>
          </p:nvSpPr>
          <p:spPr>
            <a:xfrm>
              <a:off x="8824003" y="3096523"/>
              <a:ext cx="662650" cy="662650"/>
            </a:xfrm>
            <a:prstGeom prst="ellipse">
              <a:avLst/>
            </a:prstGeom>
            <a:noFill/>
            <a:ln>
              <a:gradFill>
                <a:gsLst>
                  <a:gs pos="27000">
                    <a:srgbClr val="4D6889">
                      <a:alpha val="0"/>
                    </a:srgbClr>
                  </a:gs>
                  <a:gs pos="100000">
                    <a:srgbClr val="4F3664"/>
                  </a:gs>
                </a:gsLst>
                <a:lin ang="36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xmlns="" id="{EA3C9AA4-5D06-4133-8E44-CF2C2B09460E}"/>
              </a:ext>
            </a:extLst>
          </p:cNvPr>
          <p:cNvGrpSpPr/>
          <p:nvPr/>
        </p:nvGrpSpPr>
        <p:grpSpPr>
          <a:xfrm>
            <a:off x="4686559" y="4313289"/>
            <a:ext cx="662650" cy="662650"/>
            <a:chOff x="8824003" y="3096523"/>
            <a:chExt cx="662650" cy="662650"/>
          </a:xfrm>
        </p:grpSpPr>
        <p:sp>
          <p:nvSpPr>
            <p:cNvPr id="22" name="椭圆 21">
              <a:extLst>
                <a:ext uri="{FF2B5EF4-FFF2-40B4-BE49-F238E27FC236}">
                  <a16:creationId xmlns:a16="http://schemas.microsoft.com/office/drawing/2014/main" xmlns="" id="{C3666007-C69E-49E8-8530-A9A4B1E1279F}"/>
                </a:ext>
              </a:extLst>
            </p:cNvPr>
            <p:cNvSpPr/>
            <p:nvPr/>
          </p:nvSpPr>
          <p:spPr>
            <a:xfrm>
              <a:off x="8900450" y="3173875"/>
              <a:ext cx="510250" cy="510250"/>
            </a:xfrm>
            <a:prstGeom prst="ellipse">
              <a:avLst/>
            </a:prstGeom>
            <a:gradFill>
              <a:gsLst>
                <a:gs pos="0">
                  <a:srgbClr val="4D6889"/>
                </a:gs>
                <a:gs pos="100000">
                  <a:srgbClr val="4F3664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xmlns="" id="{776F6CAC-DB05-4682-B633-06235A753822}"/>
                </a:ext>
              </a:extLst>
            </p:cNvPr>
            <p:cNvSpPr/>
            <p:nvPr/>
          </p:nvSpPr>
          <p:spPr>
            <a:xfrm>
              <a:off x="8824003" y="3096523"/>
              <a:ext cx="662650" cy="662650"/>
            </a:xfrm>
            <a:prstGeom prst="ellipse">
              <a:avLst/>
            </a:prstGeom>
            <a:noFill/>
            <a:ln>
              <a:gradFill>
                <a:gsLst>
                  <a:gs pos="27000">
                    <a:srgbClr val="4D6889">
                      <a:alpha val="0"/>
                    </a:srgbClr>
                  </a:gs>
                  <a:gs pos="100000">
                    <a:srgbClr val="4F3664"/>
                  </a:gs>
                </a:gsLst>
                <a:lin ang="36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xmlns="" id="{FEA00EF8-14FE-4D81-9BAD-4E538A9C3139}"/>
              </a:ext>
            </a:extLst>
          </p:cNvPr>
          <p:cNvGrpSpPr/>
          <p:nvPr/>
        </p:nvGrpSpPr>
        <p:grpSpPr>
          <a:xfrm>
            <a:off x="2698113" y="4214850"/>
            <a:ext cx="662650" cy="662650"/>
            <a:chOff x="8824003" y="3096523"/>
            <a:chExt cx="662650" cy="662650"/>
          </a:xfrm>
        </p:grpSpPr>
        <p:sp>
          <p:nvSpPr>
            <p:cNvPr id="26" name="椭圆 25">
              <a:extLst>
                <a:ext uri="{FF2B5EF4-FFF2-40B4-BE49-F238E27FC236}">
                  <a16:creationId xmlns:a16="http://schemas.microsoft.com/office/drawing/2014/main" xmlns="" id="{3F16CD87-CA79-4CD2-A50D-244DB76D8A27}"/>
                </a:ext>
              </a:extLst>
            </p:cNvPr>
            <p:cNvSpPr/>
            <p:nvPr/>
          </p:nvSpPr>
          <p:spPr>
            <a:xfrm>
              <a:off x="8900450" y="3173875"/>
              <a:ext cx="510250" cy="510250"/>
            </a:xfrm>
            <a:prstGeom prst="ellipse">
              <a:avLst/>
            </a:prstGeom>
            <a:gradFill>
              <a:gsLst>
                <a:gs pos="0">
                  <a:srgbClr val="4D6889"/>
                </a:gs>
                <a:gs pos="100000">
                  <a:srgbClr val="4F3664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7" name="椭圆 26">
              <a:extLst>
                <a:ext uri="{FF2B5EF4-FFF2-40B4-BE49-F238E27FC236}">
                  <a16:creationId xmlns:a16="http://schemas.microsoft.com/office/drawing/2014/main" xmlns="" id="{12147DE7-22AD-4F5A-8F80-F0CF1E3DB3EF}"/>
                </a:ext>
              </a:extLst>
            </p:cNvPr>
            <p:cNvSpPr/>
            <p:nvPr/>
          </p:nvSpPr>
          <p:spPr>
            <a:xfrm>
              <a:off x="8824003" y="3096523"/>
              <a:ext cx="662650" cy="662650"/>
            </a:xfrm>
            <a:prstGeom prst="ellipse">
              <a:avLst/>
            </a:prstGeom>
            <a:noFill/>
            <a:ln>
              <a:gradFill>
                <a:gsLst>
                  <a:gs pos="27000">
                    <a:srgbClr val="4D6889">
                      <a:alpha val="0"/>
                    </a:srgbClr>
                  </a:gs>
                  <a:gs pos="100000">
                    <a:srgbClr val="4F3664"/>
                  </a:gs>
                </a:gsLst>
                <a:lin ang="36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pic>
        <p:nvPicPr>
          <p:cNvPr id="28" name="图形 27">
            <a:extLst>
              <a:ext uri="{FF2B5EF4-FFF2-40B4-BE49-F238E27FC236}">
                <a16:creationId xmlns:a16="http://schemas.microsoft.com/office/drawing/2014/main" xmlns="" id="{391343F5-EC4A-476E-967D-810B8031967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8805854" y="2942642"/>
            <a:ext cx="277186" cy="277186"/>
          </a:xfrm>
          <a:prstGeom prst="rect">
            <a:avLst/>
          </a:prstGeom>
        </p:spPr>
      </p:pic>
      <p:pic>
        <p:nvPicPr>
          <p:cNvPr id="29" name="图形 28">
            <a:extLst>
              <a:ext uri="{FF2B5EF4-FFF2-40B4-BE49-F238E27FC236}">
                <a16:creationId xmlns:a16="http://schemas.microsoft.com/office/drawing/2014/main" xmlns="" id="{8BE611B8-752E-49E0-8047-44481AD04AF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7092280" y="3925921"/>
            <a:ext cx="277186" cy="277186"/>
          </a:xfrm>
          <a:prstGeom prst="rect">
            <a:avLst/>
          </a:prstGeom>
        </p:spPr>
      </p:pic>
      <p:pic>
        <p:nvPicPr>
          <p:cNvPr id="30" name="图形 29">
            <a:extLst>
              <a:ext uri="{FF2B5EF4-FFF2-40B4-BE49-F238E27FC236}">
                <a16:creationId xmlns:a16="http://schemas.microsoft.com/office/drawing/2014/main" xmlns="" id="{675618EF-0D12-4C3D-A21D-652FFC67548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4879291" y="4506021"/>
            <a:ext cx="277186" cy="277186"/>
          </a:xfrm>
          <a:prstGeom prst="rect">
            <a:avLst/>
          </a:prstGeom>
        </p:spPr>
      </p:pic>
      <p:pic>
        <p:nvPicPr>
          <p:cNvPr id="31" name="图形 30">
            <a:extLst>
              <a:ext uri="{FF2B5EF4-FFF2-40B4-BE49-F238E27FC236}">
                <a16:creationId xmlns:a16="http://schemas.microsoft.com/office/drawing/2014/main" xmlns="" id="{55855A04-6AC9-40DF-A42A-BAA660B6D23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2890845" y="4407582"/>
            <a:ext cx="277186" cy="277186"/>
          </a:xfrm>
          <a:prstGeom prst="rect">
            <a:avLst/>
          </a:prstGeom>
        </p:spPr>
      </p:pic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5C810FA6-30AE-4369-9CEB-5BD64DFB5658}"/>
              </a:ext>
            </a:extLst>
          </p:cNvPr>
          <p:cNvSpPr txBox="1"/>
          <p:nvPr/>
        </p:nvSpPr>
        <p:spPr>
          <a:xfrm>
            <a:off x="9336722" y="2932391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593D71"/>
                    </a:gs>
                    <a:gs pos="100000">
                      <a:srgbClr val="4A6586"/>
                    </a:gs>
                  </a:gsLst>
                  <a:lin ang="5400000" scaled="1"/>
                </a:gra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</a:rPr>
              <a:t>小标题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xmlns="" id="{22B674BC-5326-461A-8EB1-815863B93A8C}"/>
              </a:ext>
            </a:extLst>
          </p:cNvPr>
          <p:cNvSpPr txBox="1"/>
          <p:nvPr/>
        </p:nvSpPr>
        <p:spPr>
          <a:xfrm>
            <a:off x="9336722" y="3301723"/>
            <a:ext cx="20051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3E5570"/>
                </a:solidFill>
                <a:effectLst/>
                <a:uLnTx/>
                <a:uFillTx/>
                <a:latin typeface="思源黑体 CN ExtraLight" panose="020B0200000000000000" pitchFamily="34" charset="-122"/>
                <a:ea typeface="思源黑体 CN ExtraLight" panose="020B0200000000000000" pitchFamily="34" charset="-122"/>
                <a:cs typeface="+mn-cs"/>
              </a:rPr>
              <a:t>输入小内容，有第一行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3E5570"/>
              </a:solidFill>
              <a:effectLst/>
              <a:uLnTx/>
              <a:uFillTx/>
              <a:latin typeface="思源黑体 CN ExtraLight" panose="020B0200000000000000" pitchFamily="34" charset="-122"/>
              <a:ea typeface="思源黑体 CN ExtraLight" panose="020B0200000000000000" pitchFamily="34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3E5570"/>
                </a:solidFill>
                <a:effectLst/>
                <a:uLnTx/>
                <a:uFillTx/>
                <a:latin typeface="思源黑体 CN ExtraLight" panose="020B0200000000000000" pitchFamily="34" charset="-122"/>
                <a:ea typeface="思源黑体 CN ExtraLight" panose="020B0200000000000000" pitchFamily="34" charset="-122"/>
                <a:cs typeface="+mn-cs"/>
              </a:rPr>
              <a:t>第二行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3E5570"/>
              </a:solidFill>
              <a:effectLst/>
              <a:uLnTx/>
              <a:uFillTx/>
              <a:latin typeface="思源黑体 CN ExtraLight" panose="020B0200000000000000" pitchFamily="34" charset="-122"/>
              <a:ea typeface="思源黑体 CN ExtraLight" panose="020B0200000000000000" pitchFamily="34" charset="-122"/>
              <a:cs typeface="+mn-cs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xmlns="" id="{C1538B8A-E4AB-4F2C-B937-8FAE750D1745}"/>
              </a:ext>
            </a:extLst>
          </p:cNvPr>
          <p:cNvSpPr txBox="1"/>
          <p:nvPr/>
        </p:nvSpPr>
        <p:spPr>
          <a:xfrm>
            <a:off x="7216044" y="4393447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593D71"/>
                    </a:gs>
                    <a:gs pos="100000">
                      <a:srgbClr val="4A6586"/>
                    </a:gs>
                  </a:gsLst>
                  <a:lin ang="5400000" scaled="1"/>
                </a:gra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</a:rPr>
              <a:t>小标题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xmlns="" id="{42CF4AB3-A1E4-4665-B4CA-EE941367A592}"/>
              </a:ext>
            </a:extLst>
          </p:cNvPr>
          <p:cNvSpPr txBox="1"/>
          <p:nvPr/>
        </p:nvSpPr>
        <p:spPr>
          <a:xfrm>
            <a:off x="7206026" y="4741015"/>
            <a:ext cx="20051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3E5570"/>
                </a:solidFill>
                <a:effectLst/>
                <a:uLnTx/>
                <a:uFillTx/>
                <a:latin typeface="思源黑体 CN ExtraLight" panose="020B0200000000000000" pitchFamily="34" charset="-122"/>
                <a:ea typeface="思源黑体 CN ExtraLight" panose="020B0200000000000000" pitchFamily="34" charset="-122"/>
                <a:cs typeface="+mn-cs"/>
              </a:rPr>
              <a:t>输入小内容，有第一行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3E5570"/>
              </a:solidFill>
              <a:effectLst/>
              <a:uLnTx/>
              <a:uFillTx/>
              <a:latin typeface="思源黑体 CN ExtraLight" panose="020B0200000000000000" pitchFamily="34" charset="-122"/>
              <a:ea typeface="思源黑体 CN ExtraLight" panose="020B0200000000000000" pitchFamily="34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3E5570"/>
                </a:solidFill>
                <a:effectLst/>
                <a:uLnTx/>
                <a:uFillTx/>
                <a:latin typeface="思源黑体 CN ExtraLight" panose="020B0200000000000000" pitchFamily="34" charset="-122"/>
                <a:ea typeface="思源黑体 CN ExtraLight" panose="020B0200000000000000" pitchFamily="34" charset="-122"/>
                <a:cs typeface="+mn-cs"/>
              </a:rPr>
              <a:t>第二行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3E5570"/>
              </a:solidFill>
              <a:effectLst/>
              <a:uLnTx/>
              <a:uFillTx/>
              <a:latin typeface="思源黑体 CN ExtraLight" panose="020B0200000000000000" pitchFamily="34" charset="-122"/>
              <a:ea typeface="思源黑体 CN ExtraLight" panose="020B0200000000000000" pitchFamily="34" charset="-122"/>
              <a:cs typeface="+mn-cs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xmlns="" id="{8CA06FCE-6EAD-4E1C-ADFC-1BDA6C79B31F}"/>
              </a:ext>
            </a:extLst>
          </p:cNvPr>
          <p:cNvSpPr txBox="1"/>
          <p:nvPr/>
        </p:nvSpPr>
        <p:spPr>
          <a:xfrm>
            <a:off x="4574440" y="5053291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593D71"/>
                    </a:gs>
                    <a:gs pos="100000">
                      <a:srgbClr val="4A6586"/>
                    </a:gs>
                  </a:gsLst>
                  <a:lin ang="5400000" scaled="1"/>
                </a:gra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</a:rPr>
              <a:t>小标题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xmlns="" id="{C82823F2-B711-43F6-A32C-77E5A44AA21C}"/>
              </a:ext>
            </a:extLst>
          </p:cNvPr>
          <p:cNvSpPr txBox="1"/>
          <p:nvPr/>
        </p:nvSpPr>
        <p:spPr>
          <a:xfrm>
            <a:off x="4010545" y="5399781"/>
            <a:ext cx="20051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3E5570"/>
                </a:solidFill>
                <a:effectLst/>
                <a:uLnTx/>
                <a:uFillTx/>
                <a:latin typeface="思源黑体 CN ExtraLight" panose="020B0200000000000000" pitchFamily="34" charset="-122"/>
                <a:ea typeface="思源黑体 CN ExtraLight" panose="020B0200000000000000" pitchFamily="34" charset="-122"/>
                <a:cs typeface="+mn-cs"/>
              </a:rPr>
              <a:t>输入小内容，有第一行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3E5570"/>
              </a:solidFill>
              <a:effectLst/>
              <a:uLnTx/>
              <a:uFillTx/>
              <a:latin typeface="思源黑体 CN ExtraLight" panose="020B0200000000000000" pitchFamily="34" charset="-122"/>
              <a:ea typeface="思源黑体 CN ExtraLight" panose="020B0200000000000000" pitchFamily="34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3E5570"/>
                </a:solidFill>
                <a:effectLst/>
                <a:uLnTx/>
                <a:uFillTx/>
                <a:latin typeface="思源黑体 CN ExtraLight" panose="020B0200000000000000" pitchFamily="34" charset="-122"/>
                <a:ea typeface="思源黑体 CN ExtraLight" panose="020B0200000000000000" pitchFamily="34" charset="-122"/>
                <a:cs typeface="+mn-cs"/>
              </a:rPr>
              <a:t>第二行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3E5570"/>
              </a:solidFill>
              <a:effectLst/>
              <a:uLnTx/>
              <a:uFillTx/>
              <a:latin typeface="思源黑体 CN ExtraLight" panose="020B0200000000000000" pitchFamily="34" charset="-122"/>
              <a:ea typeface="思源黑体 CN ExtraLight" panose="020B0200000000000000" pitchFamily="34" charset="-122"/>
              <a:cs typeface="+mn-cs"/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xmlns="" id="{5BEF1DFA-68E6-4DDC-BB86-CCA9A686E68F}"/>
              </a:ext>
            </a:extLst>
          </p:cNvPr>
          <p:cNvSpPr txBox="1"/>
          <p:nvPr/>
        </p:nvSpPr>
        <p:spPr>
          <a:xfrm>
            <a:off x="1891370" y="4738023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593D71"/>
                    </a:gs>
                    <a:gs pos="100000">
                      <a:srgbClr val="4A6586"/>
                    </a:gs>
                  </a:gsLst>
                  <a:lin ang="5400000" scaled="1"/>
                </a:gra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</a:rPr>
              <a:t>小标题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xmlns="" id="{20549083-823D-48B5-8C25-93053DC6BAA0}"/>
              </a:ext>
            </a:extLst>
          </p:cNvPr>
          <p:cNvSpPr txBox="1"/>
          <p:nvPr/>
        </p:nvSpPr>
        <p:spPr>
          <a:xfrm>
            <a:off x="814892" y="5107355"/>
            <a:ext cx="20051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3E5570"/>
                </a:solidFill>
                <a:effectLst/>
                <a:uLnTx/>
                <a:uFillTx/>
                <a:latin typeface="思源黑体 CN ExtraLight" panose="020B0200000000000000" pitchFamily="34" charset="-122"/>
                <a:ea typeface="思源黑体 CN ExtraLight" panose="020B0200000000000000" pitchFamily="34" charset="-122"/>
                <a:cs typeface="+mn-cs"/>
              </a:rPr>
              <a:t>输入小内容，有第一行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3E5570"/>
              </a:solidFill>
              <a:effectLst/>
              <a:uLnTx/>
              <a:uFillTx/>
              <a:latin typeface="思源黑体 CN ExtraLight" panose="020B0200000000000000" pitchFamily="34" charset="-122"/>
              <a:ea typeface="思源黑体 CN ExtraLight" panose="020B0200000000000000" pitchFamily="34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3E5570"/>
                </a:solidFill>
                <a:effectLst/>
                <a:uLnTx/>
                <a:uFillTx/>
                <a:latin typeface="思源黑体 CN ExtraLight" panose="020B0200000000000000" pitchFamily="34" charset="-122"/>
                <a:ea typeface="思源黑体 CN ExtraLight" panose="020B0200000000000000" pitchFamily="34" charset="-122"/>
                <a:cs typeface="+mn-cs"/>
              </a:rPr>
              <a:t>第二行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3E5570"/>
              </a:solidFill>
              <a:effectLst/>
              <a:uLnTx/>
              <a:uFillTx/>
              <a:latin typeface="思源黑体 CN ExtraLight" panose="020B0200000000000000" pitchFamily="34" charset="-122"/>
              <a:ea typeface="思源黑体 CN ExtraLight" panose="020B0200000000000000" pitchFamily="34" charset="-122"/>
              <a:cs typeface="+mn-cs"/>
            </a:endParaRPr>
          </a:p>
        </p:txBody>
      </p:sp>
      <p:sp>
        <p:nvSpPr>
          <p:cNvPr id="43" name="图形 6">
            <a:extLst>
              <a:ext uri="{FF2B5EF4-FFF2-40B4-BE49-F238E27FC236}">
                <a16:creationId xmlns:a16="http://schemas.microsoft.com/office/drawing/2014/main" xmlns="" id="{6CDFD3A4-1DED-4E7D-A7CD-C3AD5F4ADB4D}"/>
              </a:ext>
            </a:extLst>
          </p:cNvPr>
          <p:cNvSpPr/>
          <p:nvPr/>
        </p:nvSpPr>
        <p:spPr>
          <a:xfrm>
            <a:off x="-1742541" y="-836776"/>
            <a:ext cx="7617953" cy="8800217"/>
          </a:xfrm>
          <a:custGeom>
            <a:avLst/>
            <a:gdLst>
              <a:gd name="connsiteX0" fmla="*/ 2885668 w 2933203"/>
              <a:gd name="connsiteY0" fmla="*/ 2038574 h 3388419"/>
              <a:gd name="connsiteX1" fmla="*/ 1467648 w 2933203"/>
              <a:gd name="connsiteY1" fmla="*/ 3391660 h 3388419"/>
              <a:gd name="connsiteX2" fmla="*/ 50424 w 2933203"/>
              <a:gd name="connsiteY2" fmla="*/ 2038574 h 3388419"/>
              <a:gd name="connsiteX3" fmla="*/ 33441 w 2933203"/>
              <a:gd name="connsiteY3" fmla="*/ 342592 h 3388419"/>
              <a:gd name="connsiteX4" fmla="*/ 784662 w 2933203"/>
              <a:gd name="connsiteY4" fmla="*/ 342592 h 3388419"/>
              <a:gd name="connsiteX5" fmla="*/ 1467648 w 2933203"/>
              <a:gd name="connsiteY5" fmla="*/ 0 h 3388419"/>
              <a:gd name="connsiteX6" fmla="*/ 2150950 w 2933203"/>
              <a:gd name="connsiteY6" fmla="*/ 342592 h 3388419"/>
              <a:gd name="connsiteX7" fmla="*/ 2902641 w 2933203"/>
              <a:gd name="connsiteY7" fmla="*/ 342592 h 3388419"/>
              <a:gd name="connsiteX8" fmla="*/ 2885668 w 2933203"/>
              <a:gd name="connsiteY8" fmla="*/ 2038574 h 33884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33203" h="3388419">
                <a:moveTo>
                  <a:pt x="2885668" y="2038574"/>
                </a:moveTo>
                <a:cubicBezTo>
                  <a:pt x="2783146" y="2809300"/>
                  <a:pt x="1467648" y="3391660"/>
                  <a:pt x="1467648" y="3391660"/>
                </a:cubicBezTo>
                <a:cubicBezTo>
                  <a:pt x="1467648" y="3391660"/>
                  <a:pt x="152932" y="2809300"/>
                  <a:pt x="50424" y="2038574"/>
                </a:cubicBezTo>
                <a:cubicBezTo>
                  <a:pt x="-52091" y="1267555"/>
                  <a:pt x="33441" y="342592"/>
                  <a:pt x="33441" y="342592"/>
                </a:cubicBezTo>
                <a:cubicBezTo>
                  <a:pt x="33441" y="342592"/>
                  <a:pt x="505746" y="428285"/>
                  <a:pt x="784662" y="342592"/>
                </a:cubicBezTo>
                <a:cubicBezTo>
                  <a:pt x="1232440" y="205023"/>
                  <a:pt x="1467648" y="0"/>
                  <a:pt x="1467648" y="0"/>
                </a:cubicBezTo>
                <a:cubicBezTo>
                  <a:pt x="1467648" y="0"/>
                  <a:pt x="1702856" y="205023"/>
                  <a:pt x="2150950" y="342592"/>
                </a:cubicBezTo>
                <a:cubicBezTo>
                  <a:pt x="2430020" y="428285"/>
                  <a:pt x="2902641" y="342592"/>
                  <a:pt x="2902641" y="342592"/>
                </a:cubicBezTo>
                <a:cubicBezTo>
                  <a:pt x="2902641" y="342592"/>
                  <a:pt x="2988169" y="1267555"/>
                  <a:pt x="2885668" y="2038574"/>
                </a:cubicBezTo>
                <a:close/>
              </a:path>
            </a:pathLst>
          </a:custGeom>
          <a:gradFill>
            <a:gsLst>
              <a:gs pos="3000">
                <a:srgbClr val="4F3664">
                  <a:alpha val="5000"/>
                </a:srgbClr>
              </a:gs>
              <a:gs pos="100000">
                <a:srgbClr val="4F3664">
                  <a:alpha val="0"/>
                </a:srgbClr>
              </a:gs>
            </a:gsLst>
            <a:lin ang="5400000" scaled="1"/>
          </a:gradFill>
          <a:ln w="3665" cap="flat">
            <a:noFill/>
            <a:prstDash val="solid"/>
            <a:miter/>
          </a:ln>
          <a:scene3d>
            <a:camera prst="isometricOffAxis2Left"/>
            <a:lightRig rig="threePt" dir="t"/>
          </a:scene3d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字体圈欣意冠黑体" panose="00000500000000000000" pitchFamily="2" charset="-122"/>
              <a:ea typeface="字体圈欣意冠黑体" panose="00000500000000000000" pitchFamily="2" charset="-122"/>
              <a:cs typeface="+mn-cs"/>
            </a:endParaRPr>
          </a:p>
        </p:txBody>
      </p:sp>
      <p:sp>
        <p:nvSpPr>
          <p:cNvPr id="59" name="任意多边形: 形状 58">
            <a:extLst>
              <a:ext uri="{FF2B5EF4-FFF2-40B4-BE49-F238E27FC236}">
                <a16:creationId xmlns:a16="http://schemas.microsoft.com/office/drawing/2014/main" xmlns="" id="{0A2526E8-9D4B-4192-A05C-BEFD491BF49D}"/>
              </a:ext>
            </a:extLst>
          </p:cNvPr>
          <p:cNvSpPr/>
          <p:nvPr/>
        </p:nvSpPr>
        <p:spPr>
          <a:xfrm>
            <a:off x="-3425" y="5239851"/>
            <a:ext cx="3063343" cy="1626759"/>
          </a:xfrm>
          <a:custGeom>
            <a:avLst/>
            <a:gdLst>
              <a:gd name="connsiteX0" fmla="*/ 0 w 3063343"/>
              <a:gd name="connsiteY0" fmla="*/ 0 h 1626759"/>
              <a:gd name="connsiteX1" fmla="*/ 81919 w 3063343"/>
              <a:gd name="connsiteY1" fmla="*/ 133873 h 1626759"/>
              <a:gd name="connsiteX2" fmla="*/ 2705201 w 3063343"/>
              <a:gd name="connsiteY2" fmla="*/ 1559773 h 1626759"/>
              <a:gd name="connsiteX3" fmla="*/ 3063343 w 3063343"/>
              <a:gd name="connsiteY3" fmla="*/ 1626759 h 1626759"/>
              <a:gd name="connsiteX4" fmla="*/ 0 w 3063343"/>
              <a:gd name="connsiteY4" fmla="*/ 1626759 h 1626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63343" h="1626759">
                <a:moveTo>
                  <a:pt x="0" y="0"/>
                </a:moveTo>
                <a:lnTo>
                  <a:pt x="81919" y="133873"/>
                </a:lnTo>
                <a:cubicBezTo>
                  <a:pt x="567047" y="824390"/>
                  <a:pt x="1479895" y="1300165"/>
                  <a:pt x="2705201" y="1559773"/>
                </a:cubicBezTo>
                <a:lnTo>
                  <a:pt x="3063343" y="1626759"/>
                </a:lnTo>
                <a:lnTo>
                  <a:pt x="0" y="1626759"/>
                </a:lnTo>
                <a:close/>
              </a:path>
            </a:pathLst>
          </a:custGeom>
          <a:gradFill flip="none" rotWithShape="1">
            <a:gsLst>
              <a:gs pos="0">
                <a:srgbClr val="724E90"/>
              </a:gs>
              <a:gs pos="100000">
                <a:srgbClr val="4F3664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xmlns="" id="{822B46D6-2847-454B-9C42-5DB33BE9FB16}"/>
              </a:ext>
            </a:extLst>
          </p:cNvPr>
          <p:cNvSpPr txBox="1"/>
          <p:nvPr/>
        </p:nvSpPr>
        <p:spPr>
          <a:xfrm>
            <a:off x="764016" y="6435157"/>
            <a:ext cx="34496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ExtraLight" panose="020B0200000000000000" pitchFamily="34" charset="-122"/>
                <a:ea typeface="思源黑体 CN ExtraLight" panose="020B0200000000000000" pitchFamily="34" charset="-122"/>
                <a:cs typeface="+mn-cs"/>
              </a:rPr>
              <a:t>07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ExtraLight" panose="020B0200000000000000" pitchFamily="34" charset="-122"/>
              <a:ea typeface="思源黑体 CN ExtraLight" panose="020B0200000000000000" pitchFamily="34" charset="-122"/>
              <a:cs typeface="+mn-cs"/>
            </a:endParaRPr>
          </a:p>
        </p:txBody>
      </p:sp>
      <p:sp>
        <p:nvSpPr>
          <p:cNvPr id="67" name="矩形 66">
            <a:extLst>
              <a:ext uri="{FF2B5EF4-FFF2-40B4-BE49-F238E27FC236}">
                <a16:creationId xmlns:a16="http://schemas.microsoft.com/office/drawing/2014/main" xmlns="" id="{A2DC6853-8727-4180-8935-49AFF3F76D70}"/>
              </a:ext>
            </a:extLst>
          </p:cNvPr>
          <p:cNvSpPr/>
          <p:nvPr/>
        </p:nvSpPr>
        <p:spPr>
          <a:xfrm rot="669868">
            <a:off x="2451678" y="-3587696"/>
            <a:ext cx="18966078" cy="8404717"/>
          </a:xfrm>
          <a:prstGeom prst="rect">
            <a:avLst/>
          </a:prstGeom>
          <a:blipFill dpi="0" rotWithShape="1">
            <a:blip r:embed="rId5">
              <a:alphaModFix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8" name="图形 6">
            <a:extLst>
              <a:ext uri="{FF2B5EF4-FFF2-40B4-BE49-F238E27FC236}">
                <a16:creationId xmlns:a16="http://schemas.microsoft.com/office/drawing/2014/main" xmlns="" id="{08F6659B-87F0-4EAC-8784-8C20005D9424}"/>
              </a:ext>
            </a:extLst>
          </p:cNvPr>
          <p:cNvSpPr/>
          <p:nvPr/>
        </p:nvSpPr>
        <p:spPr>
          <a:xfrm>
            <a:off x="4832572" y="2116370"/>
            <a:ext cx="2387944" cy="2745798"/>
          </a:xfrm>
          <a:custGeom>
            <a:avLst/>
            <a:gdLst>
              <a:gd name="connsiteX0" fmla="*/ 2885668 w 2933203"/>
              <a:gd name="connsiteY0" fmla="*/ 2038574 h 3388419"/>
              <a:gd name="connsiteX1" fmla="*/ 1467648 w 2933203"/>
              <a:gd name="connsiteY1" fmla="*/ 3391660 h 3388419"/>
              <a:gd name="connsiteX2" fmla="*/ 50424 w 2933203"/>
              <a:gd name="connsiteY2" fmla="*/ 2038574 h 3388419"/>
              <a:gd name="connsiteX3" fmla="*/ 33441 w 2933203"/>
              <a:gd name="connsiteY3" fmla="*/ 342592 h 3388419"/>
              <a:gd name="connsiteX4" fmla="*/ 784662 w 2933203"/>
              <a:gd name="connsiteY4" fmla="*/ 342592 h 3388419"/>
              <a:gd name="connsiteX5" fmla="*/ 1467648 w 2933203"/>
              <a:gd name="connsiteY5" fmla="*/ 0 h 3388419"/>
              <a:gd name="connsiteX6" fmla="*/ 2150950 w 2933203"/>
              <a:gd name="connsiteY6" fmla="*/ 342592 h 3388419"/>
              <a:gd name="connsiteX7" fmla="*/ 2902641 w 2933203"/>
              <a:gd name="connsiteY7" fmla="*/ 342592 h 3388419"/>
              <a:gd name="connsiteX8" fmla="*/ 2885668 w 2933203"/>
              <a:gd name="connsiteY8" fmla="*/ 2038574 h 33884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33203" h="3388419">
                <a:moveTo>
                  <a:pt x="2885668" y="2038574"/>
                </a:moveTo>
                <a:cubicBezTo>
                  <a:pt x="2783146" y="2809300"/>
                  <a:pt x="1467648" y="3391660"/>
                  <a:pt x="1467648" y="3391660"/>
                </a:cubicBezTo>
                <a:cubicBezTo>
                  <a:pt x="1467648" y="3391660"/>
                  <a:pt x="152932" y="2809300"/>
                  <a:pt x="50424" y="2038574"/>
                </a:cubicBezTo>
                <a:cubicBezTo>
                  <a:pt x="-52091" y="1267555"/>
                  <a:pt x="33441" y="342592"/>
                  <a:pt x="33441" y="342592"/>
                </a:cubicBezTo>
                <a:cubicBezTo>
                  <a:pt x="33441" y="342592"/>
                  <a:pt x="505746" y="428285"/>
                  <a:pt x="784662" y="342592"/>
                </a:cubicBezTo>
                <a:cubicBezTo>
                  <a:pt x="1232440" y="205023"/>
                  <a:pt x="1467648" y="0"/>
                  <a:pt x="1467648" y="0"/>
                </a:cubicBezTo>
                <a:cubicBezTo>
                  <a:pt x="1467648" y="0"/>
                  <a:pt x="1702856" y="205023"/>
                  <a:pt x="2150950" y="342592"/>
                </a:cubicBezTo>
                <a:cubicBezTo>
                  <a:pt x="2430020" y="428285"/>
                  <a:pt x="2902641" y="342592"/>
                  <a:pt x="2902641" y="342592"/>
                </a:cubicBezTo>
                <a:cubicBezTo>
                  <a:pt x="2902641" y="342592"/>
                  <a:pt x="2988169" y="1267555"/>
                  <a:pt x="2885668" y="2038574"/>
                </a:cubicBezTo>
                <a:close/>
              </a:path>
            </a:pathLst>
          </a:custGeom>
          <a:gradFill flip="none" rotWithShape="1">
            <a:gsLst>
              <a:gs pos="0">
                <a:srgbClr val="8359A5">
                  <a:alpha val="50000"/>
                </a:srgbClr>
              </a:gs>
              <a:gs pos="83000">
                <a:srgbClr val="8359A5">
                  <a:alpha val="0"/>
                </a:srgbClr>
              </a:gs>
            </a:gsLst>
            <a:lin ang="2700000" scaled="1"/>
            <a:tileRect/>
          </a:gradFill>
          <a:ln w="366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字体圈欣意冠黑体" panose="00000500000000000000" pitchFamily="2" charset="-122"/>
              <a:ea typeface="字体圈欣意冠黑体" panose="00000500000000000000" pitchFamily="2" charset="-122"/>
              <a:cs typeface="+mn-cs"/>
            </a:endParaRPr>
          </a:p>
        </p:txBody>
      </p:sp>
      <p:pic>
        <p:nvPicPr>
          <p:cNvPr id="49" name="图片 48">
            <a:extLst>
              <a:ext uri="{FF2B5EF4-FFF2-40B4-BE49-F238E27FC236}">
                <a16:creationId xmlns:a16="http://schemas.microsoft.com/office/drawing/2014/main" xmlns="" id="{184FAF95-E217-4491-BC85-3DF1F2313AA5}"/>
              </a:ext>
            </a:extLst>
          </p:cNvPr>
          <p:cNvPicPr>
            <a:picLocks noChangeAspect="1"/>
          </p:cNvPicPr>
          <p:nvPr/>
        </p:nvPicPr>
        <p:blipFill>
          <a:blip r:embed="rId6">
            <a:alphaModFix amt="43000"/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Blur/>
                    </a14:imgEffect>
                    <a14:imgEffect>
                      <a14:sharpenSoften amount="-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3960022" y="7787571"/>
            <a:ext cx="1678993" cy="1942365"/>
          </a:xfrm>
          <a:prstGeom prst="rect">
            <a:avLst/>
          </a:prstGeom>
        </p:spPr>
      </p:pic>
      <p:pic>
        <p:nvPicPr>
          <p:cNvPr id="51" name="图片 50">
            <a:extLst>
              <a:ext uri="{FF2B5EF4-FFF2-40B4-BE49-F238E27FC236}">
                <a16:creationId xmlns:a16="http://schemas.microsoft.com/office/drawing/2014/main" xmlns="" id="{7A9F9327-7B70-420D-BB65-39B615F35E2A}"/>
              </a:ext>
            </a:extLst>
          </p:cNvPr>
          <p:cNvPicPr>
            <a:picLocks noChangeAspect="1"/>
          </p:cNvPicPr>
          <p:nvPr/>
        </p:nvPicPr>
        <p:blipFill>
          <a:blip r:embed="rId8">
            <a:alphaModFix amt="12000"/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artisticBlur/>
                    </a14:imgEffect>
                    <a14:imgEffect>
                      <a14:sharpenSoften amount="-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2956016" y="6176029"/>
            <a:ext cx="1397560" cy="1611542"/>
          </a:xfrm>
          <a:prstGeom prst="rect">
            <a:avLst/>
          </a:prstGeom>
        </p:spPr>
      </p:pic>
      <p:pic>
        <p:nvPicPr>
          <p:cNvPr id="42" name="图片 41">
            <a:extLst>
              <a:ext uri="{FF2B5EF4-FFF2-40B4-BE49-F238E27FC236}">
                <a16:creationId xmlns:a16="http://schemas.microsoft.com/office/drawing/2014/main" xmlns="" id="{F2D43636-079D-433F-B3BF-2524A9721E3B}"/>
              </a:ext>
            </a:extLst>
          </p:cNvPr>
          <p:cNvPicPr>
            <a:picLocks noChangeAspect="1"/>
          </p:cNvPicPr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5076321" y="2388625"/>
            <a:ext cx="1871634" cy="2164268"/>
          </a:xfrm>
          <a:prstGeom prst="rect">
            <a:avLst/>
          </a:prstGeom>
        </p:spPr>
      </p:pic>
      <p:pic>
        <p:nvPicPr>
          <p:cNvPr id="46" name="图形 45">
            <a:extLst>
              <a:ext uri="{FF2B5EF4-FFF2-40B4-BE49-F238E27FC236}">
                <a16:creationId xmlns:a16="http://schemas.microsoft.com/office/drawing/2014/main" xmlns="" id="{74C374C9-EE48-4B30-8DE2-BC70222211B0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2"/>
              </a:ext>
            </a:extLst>
          </a:blip>
          <a:stretch>
            <a:fillRect/>
          </a:stretch>
        </p:blipFill>
        <p:spPr>
          <a:xfrm>
            <a:off x="5769452" y="2942642"/>
            <a:ext cx="492342" cy="453252"/>
          </a:xfrm>
          <a:prstGeom prst="rect">
            <a:avLst/>
          </a:prstGeom>
        </p:spPr>
      </p:pic>
      <p:sp>
        <p:nvSpPr>
          <p:cNvPr id="5" name="椭圆 4">
            <a:extLst>
              <a:ext uri="{FF2B5EF4-FFF2-40B4-BE49-F238E27FC236}">
                <a16:creationId xmlns:a16="http://schemas.microsoft.com/office/drawing/2014/main" xmlns="" id="{E67AD547-2822-468B-AE32-176C6D7DA714}"/>
              </a:ext>
            </a:extLst>
          </p:cNvPr>
          <p:cNvSpPr/>
          <p:nvPr/>
        </p:nvSpPr>
        <p:spPr>
          <a:xfrm rot="20705621">
            <a:off x="3522494" y="2701710"/>
            <a:ext cx="4838450" cy="1327760"/>
          </a:xfrm>
          <a:prstGeom prst="ellipse">
            <a:avLst/>
          </a:prstGeom>
          <a:noFill/>
          <a:ln>
            <a:gradFill>
              <a:gsLst>
                <a:gs pos="0">
                  <a:srgbClr val="4F3664">
                    <a:alpha val="0"/>
                  </a:srgbClr>
                </a:gs>
                <a:gs pos="100000">
                  <a:srgbClr val="4F3664"/>
                </a:gs>
              </a:gsLst>
              <a:lin ang="5400000" scaled="1"/>
            </a:gradFill>
          </a:ln>
          <a:effectLst>
            <a:outerShdw blurRad="63500" sx="102000" sy="102000" algn="ctr" rotWithShape="0">
              <a:srgbClr val="4F3664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273472F1-9C92-427C-B58D-E5D4C16ECFC8}"/>
              </a:ext>
            </a:extLst>
          </p:cNvPr>
          <p:cNvSpPr txBox="1"/>
          <p:nvPr/>
        </p:nvSpPr>
        <p:spPr>
          <a:xfrm>
            <a:off x="5385519" y="3501239"/>
            <a:ext cx="12434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</a:rPr>
              <a:t>服务保障</a:t>
            </a:r>
          </a:p>
        </p:txBody>
      </p:sp>
    </p:spTree>
    <p:extLst>
      <p:ext uri="{BB962C8B-B14F-4D97-AF65-F5344CB8AC3E}">
        <p14:creationId xmlns:p14="http://schemas.microsoft.com/office/powerpoint/2010/main" val="1231416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" name="任意多边形: 形状 490">
            <a:extLst>
              <a:ext uri="{FF2B5EF4-FFF2-40B4-BE49-F238E27FC236}">
                <a16:creationId xmlns:a16="http://schemas.microsoft.com/office/drawing/2014/main" xmlns="" id="{AB1D7560-DCBD-4432-8939-9B588D129AF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1752186 h 6858000"/>
              <a:gd name="connsiteX3" fmla="*/ 12182644 w 12192000"/>
              <a:gd name="connsiteY3" fmla="*/ 1825818 h 6858000"/>
              <a:gd name="connsiteX4" fmla="*/ 10368124 w 12192000"/>
              <a:gd name="connsiteY4" fmla="*/ 6460832 h 6858000"/>
              <a:gd name="connsiteX5" fmla="*/ 10085692 w 12192000"/>
              <a:gd name="connsiteY5" fmla="*/ 6858000 h 6858000"/>
              <a:gd name="connsiteX6" fmla="*/ 0 w 12192000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1752186"/>
                </a:lnTo>
                <a:lnTo>
                  <a:pt x="12182644" y="1825818"/>
                </a:lnTo>
                <a:cubicBezTo>
                  <a:pt x="11923312" y="3523049"/>
                  <a:pt x="11289480" y="5097046"/>
                  <a:pt x="10368124" y="6460832"/>
                </a:cubicBezTo>
                <a:lnTo>
                  <a:pt x="10085692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593D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88" name="椭圆 487">
            <a:extLst>
              <a:ext uri="{FF2B5EF4-FFF2-40B4-BE49-F238E27FC236}">
                <a16:creationId xmlns:a16="http://schemas.microsoft.com/office/drawing/2014/main" xmlns="" id="{ABF4DB82-51F0-4C17-B222-3991DF85F092}"/>
              </a:ext>
            </a:extLst>
          </p:cNvPr>
          <p:cNvSpPr/>
          <p:nvPr/>
        </p:nvSpPr>
        <p:spPr>
          <a:xfrm>
            <a:off x="-2449444" y="-3241653"/>
            <a:ext cx="6740138" cy="6740138"/>
          </a:xfrm>
          <a:prstGeom prst="ellipse">
            <a:avLst/>
          </a:prstGeom>
          <a:gradFill flip="none" rotWithShape="1">
            <a:gsLst>
              <a:gs pos="100000">
                <a:srgbClr val="593D71"/>
              </a:gs>
              <a:gs pos="0">
                <a:srgbClr val="674682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482600" sx="102000" sy="102000" algn="c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5" name="图片 4" descr="建筑的设计&#10;&#10;描述已自动生成">
            <a:extLst>
              <a:ext uri="{FF2B5EF4-FFF2-40B4-BE49-F238E27FC236}">
                <a16:creationId xmlns:a16="http://schemas.microsoft.com/office/drawing/2014/main" xmlns="" id="{D429D738-F44C-4C07-AF24-B0114A612F3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alphaModFix amt="26000"/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47" t="15332" r="1914" b="28360"/>
          <a:stretch/>
        </p:blipFill>
        <p:spPr>
          <a:xfrm>
            <a:off x="0" y="3833396"/>
            <a:ext cx="6740138" cy="3024604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BFD9E6E3-19E4-4091-9B75-88588E42AF98}"/>
              </a:ext>
            </a:extLst>
          </p:cNvPr>
          <p:cNvSpPr txBox="1"/>
          <p:nvPr/>
        </p:nvSpPr>
        <p:spPr>
          <a:xfrm>
            <a:off x="1119125" y="2190353"/>
            <a:ext cx="5109091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+mn-cs"/>
              </a:rPr>
              <a:t>第四章节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3FAE53D8-0EE7-4B70-934D-154BB21D7670}"/>
              </a:ext>
            </a:extLst>
          </p:cNvPr>
          <p:cNvSpPr/>
          <p:nvPr/>
        </p:nvSpPr>
        <p:spPr>
          <a:xfrm>
            <a:off x="1200150" y="3811529"/>
            <a:ext cx="2354837" cy="2159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A04A5159-1A41-453F-A48C-2BC7A33901D3}"/>
              </a:ext>
            </a:extLst>
          </p:cNvPr>
          <p:cNvSpPr txBox="1"/>
          <p:nvPr/>
        </p:nvSpPr>
        <p:spPr>
          <a:xfrm>
            <a:off x="1107550" y="4240939"/>
            <a:ext cx="318314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Chapter Four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013FB3A6-E9D8-4649-B853-491301715CEF}"/>
              </a:ext>
            </a:extLst>
          </p:cNvPr>
          <p:cNvSpPr txBox="1"/>
          <p:nvPr/>
        </p:nvSpPr>
        <p:spPr>
          <a:xfrm>
            <a:off x="1241364" y="391985"/>
            <a:ext cx="8018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cs"/>
              </a:rPr>
              <a:t>LOGO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字体圈欣意冠黑体" panose="00000500000000000000" pitchFamily="2" charset="-122"/>
              <a:ea typeface="字体圈欣意冠黑体" panose="00000500000000000000" pitchFamily="2" charset="-122"/>
              <a:cs typeface="+mn-cs"/>
            </a:endParaRPr>
          </a:p>
        </p:txBody>
      </p:sp>
      <p:pic>
        <p:nvPicPr>
          <p:cNvPr id="486" name="图片 485">
            <a:extLst>
              <a:ext uri="{FF2B5EF4-FFF2-40B4-BE49-F238E27FC236}">
                <a16:creationId xmlns:a16="http://schemas.microsoft.com/office/drawing/2014/main" xmlns="" id="{807D4D91-F56C-4B64-8932-0F38A6E9D634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27000"/>
          </a:blip>
          <a:stretch>
            <a:fillRect/>
          </a:stretch>
        </p:blipFill>
        <p:spPr>
          <a:xfrm>
            <a:off x="920625" y="1638623"/>
            <a:ext cx="1622618" cy="1620700"/>
          </a:xfrm>
          <a:prstGeom prst="rect">
            <a:avLst/>
          </a:prstGeom>
        </p:spPr>
      </p:pic>
      <p:pic>
        <p:nvPicPr>
          <p:cNvPr id="494" name="图片 493" descr="建筑的设计&#10;&#10;描述已自动生成">
            <a:extLst>
              <a:ext uri="{FF2B5EF4-FFF2-40B4-BE49-F238E27FC236}">
                <a16:creationId xmlns:a16="http://schemas.microsoft.com/office/drawing/2014/main" xmlns="" id="{18F0ABED-22FD-4849-9337-3E76CBE2062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alphaModFix amt="39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47" t="15332" r="43717" b="28360"/>
          <a:stretch/>
        </p:blipFill>
        <p:spPr>
          <a:xfrm flipH="1">
            <a:off x="10076095" y="3833396"/>
            <a:ext cx="3371434" cy="3024604"/>
          </a:xfrm>
          <a:custGeom>
            <a:avLst/>
            <a:gdLst>
              <a:gd name="connsiteX0" fmla="*/ 1775757 w 3371434"/>
              <a:gd name="connsiteY0" fmla="*/ 0 h 3024604"/>
              <a:gd name="connsiteX1" fmla="*/ 0 w 3371434"/>
              <a:gd name="connsiteY1" fmla="*/ 0 h 3024604"/>
              <a:gd name="connsiteX2" fmla="*/ 0 w 3371434"/>
              <a:gd name="connsiteY2" fmla="*/ 3024604 h 3024604"/>
              <a:gd name="connsiteX3" fmla="*/ 3371434 w 3371434"/>
              <a:gd name="connsiteY3" fmla="*/ 3024604 h 3024604"/>
              <a:gd name="connsiteX4" fmla="*/ 3089002 w 3371434"/>
              <a:gd name="connsiteY4" fmla="*/ 2627436 h 3024604"/>
              <a:gd name="connsiteX5" fmla="*/ 1933483 w 3371434"/>
              <a:gd name="connsiteY5" fmla="*/ 434971 h 30246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371434" h="3024604">
                <a:moveTo>
                  <a:pt x="1775757" y="0"/>
                </a:moveTo>
                <a:lnTo>
                  <a:pt x="0" y="0"/>
                </a:lnTo>
                <a:lnTo>
                  <a:pt x="0" y="3024604"/>
                </a:lnTo>
                <a:lnTo>
                  <a:pt x="3371434" y="3024604"/>
                </a:lnTo>
                <a:lnTo>
                  <a:pt x="3089002" y="2627436"/>
                </a:lnTo>
                <a:cubicBezTo>
                  <a:pt x="2628324" y="1945543"/>
                  <a:pt x="2239527" y="1211097"/>
                  <a:pt x="1933483" y="434971"/>
                </a:cubicBezTo>
                <a:close/>
              </a:path>
            </a:pathLst>
          </a:custGeom>
        </p:spPr>
      </p:pic>
      <p:pic>
        <p:nvPicPr>
          <p:cNvPr id="497" name="图片 496" descr="建筑的设计&#10;&#10;描述已自动生成">
            <a:extLst>
              <a:ext uri="{FF2B5EF4-FFF2-40B4-BE49-F238E27FC236}">
                <a16:creationId xmlns:a16="http://schemas.microsoft.com/office/drawing/2014/main" xmlns="" id="{B2D10B19-0C95-4B55-942D-D9885D082A5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alphaModFix amt="26000"/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483" t="15332" r="1914" b="28360"/>
          <a:stretch/>
        </p:blipFill>
        <p:spPr>
          <a:xfrm flipH="1">
            <a:off x="6707391" y="3835412"/>
            <a:ext cx="4964381" cy="3024604"/>
          </a:xfrm>
          <a:custGeom>
            <a:avLst/>
            <a:gdLst>
              <a:gd name="connsiteX0" fmla="*/ 4964381 w 4964381"/>
              <a:gd name="connsiteY0" fmla="*/ 0 h 3024604"/>
              <a:gd name="connsiteX1" fmla="*/ 0 w 4964381"/>
              <a:gd name="connsiteY1" fmla="*/ 0 h 3024604"/>
              <a:gd name="connsiteX2" fmla="*/ 157726 w 4964381"/>
              <a:gd name="connsiteY2" fmla="*/ 434971 h 3024604"/>
              <a:gd name="connsiteX3" fmla="*/ 1313245 w 4964381"/>
              <a:gd name="connsiteY3" fmla="*/ 2627436 h 3024604"/>
              <a:gd name="connsiteX4" fmla="*/ 1595677 w 4964381"/>
              <a:gd name="connsiteY4" fmla="*/ 3024604 h 3024604"/>
              <a:gd name="connsiteX5" fmla="*/ 4964381 w 4964381"/>
              <a:gd name="connsiteY5" fmla="*/ 3024604 h 30246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964381" h="3024604">
                <a:moveTo>
                  <a:pt x="4964381" y="0"/>
                </a:moveTo>
                <a:lnTo>
                  <a:pt x="0" y="0"/>
                </a:lnTo>
                <a:lnTo>
                  <a:pt x="157726" y="434971"/>
                </a:lnTo>
                <a:cubicBezTo>
                  <a:pt x="463770" y="1211097"/>
                  <a:pt x="852567" y="1945543"/>
                  <a:pt x="1313245" y="2627436"/>
                </a:cubicBezTo>
                <a:lnTo>
                  <a:pt x="1595677" y="3024604"/>
                </a:lnTo>
                <a:lnTo>
                  <a:pt x="4964381" y="3024604"/>
                </a:lnTo>
                <a:close/>
              </a:path>
            </a:pathLst>
          </a:custGeom>
        </p:spPr>
      </p:pic>
      <p:sp>
        <p:nvSpPr>
          <p:cNvPr id="498" name="椭圆 497">
            <a:extLst>
              <a:ext uri="{FF2B5EF4-FFF2-40B4-BE49-F238E27FC236}">
                <a16:creationId xmlns:a16="http://schemas.microsoft.com/office/drawing/2014/main" xmlns="" id="{61F9B0F0-CB3B-4E4A-AFDF-9385643FE659}"/>
              </a:ext>
            </a:extLst>
          </p:cNvPr>
          <p:cNvSpPr/>
          <p:nvPr/>
        </p:nvSpPr>
        <p:spPr>
          <a:xfrm>
            <a:off x="5805013" y="4240939"/>
            <a:ext cx="846406" cy="846406"/>
          </a:xfrm>
          <a:prstGeom prst="ellipse">
            <a:avLst/>
          </a:prstGeom>
          <a:solidFill>
            <a:srgbClr val="593D71"/>
          </a:solidFill>
          <a:ln>
            <a:noFill/>
          </a:ln>
          <a:effectLst>
            <a:outerShdw blurRad="482600" sx="102000" sy="102000" algn="c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487" name="图片 486">
            <a:extLst>
              <a:ext uri="{FF2B5EF4-FFF2-40B4-BE49-F238E27FC236}">
                <a16:creationId xmlns:a16="http://schemas.microsoft.com/office/drawing/2014/main" xmlns="" id="{75775D4A-9348-4014-9244-3278291C55C1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27000"/>
          </a:blip>
          <a:stretch>
            <a:fillRect/>
          </a:stretch>
        </p:blipFill>
        <p:spPr>
          <a:xfrm>
            <a:off x="5668377" y="4110298"/>
            <a:ext cx="1108999" cy="1107688"/>
          </a:xfrm>
          <a:prstGeom prst="rect">
            <a:avLst/>
          </a:prstGeom>
        </p:spPr>
      </p:pic>
      <p:sp>
        <p:nvSpPr>
          <p:cNvPr id="500" name="椭圆 499">
            <a:extLst>
              <a:ext uri="{FF2B5EF4-FFF2-40B4-BE49-F238E27FC236}">
                <a16:creationId xmlns:a16="http://schemas.microsoft.com/office/drawing/2014/main" xmlns="" id="{F1C84F2A-9028-44CE-A7FA-1F704A673F5A}"/>
              </a:ext>
            </a:extLst>
          </p:cNvPr>
          <p:cNvSpPr/>
          <p:nvPr/>
        </p:nvSpPr>
        <p:spPr>
          <a:xfrm>
            <a:off x="8866596" y="1544385"/>
            <a:ext cx="645968" cy="645968"/>
          </a:xfrm>
          <a:prstGeom prst="ellipse">
            <a:avLst/>
          </a:prstGeom>
          <a:solidFill>
            <a:srgbClr val="593D71"/>
          </a:solidFill>
          <a:ln>
            <a:noFill/>
          </a:ln>
          <a:effectLst>
            <a:outerShdw blurRad="482600" sx="102000" sy="102000" algn="c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499" name="图片 498">
            <a:extLst>
              <a:ext uri="{FF2B5EF4-FFF2-40B4-BE49-F238E27FC236}">
                <a16:creationId xmlns:a16="http://schemas.microsoft.com/office/drawing/2014/main" xmlns="" id="{38B81A42-3167-4B0E-B33B-EB342D1F0C36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27000"/>
          </a:blip>
          <a:stretch>
            <a:fillRect/>
          </a:stretch>
        </p:blipFill>
        <p:spPr>
          <a:xfrm>
            <a:off x="8722154" y="1388921"/>
            <a:ext cx="934852" cy="9337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286387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城市的高楼大厦&#10;&#10;描述已自动生成">
            <a:extLst>
              <a:ext uri="{FF2B5EF4-FFF2-40B4-BE49-F238E27FC236}">
                <a16:creationId xmlns:a16="http://schemas.microsoft.com/office/drawing/2014/main" xmlns="" id="{5D3C24C8-466E-45CA-94C5-71BE12CD423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29" t="46608" r="9469" b="22679"/>
          <a:stretch/>
        </p:blipFill>
        <p:spPr>
          <a:xfrm flipH="1">
            <a:off x="0" y="-1"/>
            <a:ext cx="12192000" cy="6858001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xmlns="" id="{878CF34F-5772-428B-A3D9-BE3CDEA7EA9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78000"/>
                </a:schemeClr>
              </a:gs>
              <a:gs pos="100000">
                <a:schemeClr val="bg1"/>
              </a:gs>
            </a:gsLst>
            <a:path path="circle">
              <a:fillToRect l="100000" t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115F3A2D-1710-49EA-AB85-24935E669456}"/>
              </a:ext>
            </a:extLst>
          </p:cNvPr>
          <p:cNvSpPr txBox="1"/>
          <p:nvPr/>
        </p:nvSpPr>
        <p:spPr>
          <a:xfrm>
            <a:off x="740286" y="834544"/>
            <a:ext cx="357020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3E5570"/>
                    </a:gs>
                    <a:gs pos="100000">
                      <a:srgbClr val="593D71">
                        <a:alpha val="97000"/>
                      </a:srgbClr>
                    </a:gs>
                  </a:gsLst>
                  <a:lin ang="12000000" scaled="0"/>
                </a:gra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+mn-cs"/>
              </a:rPr>
              <a:t>优秀活动列表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5392B195-C239-4C4E-AA2B-70469B9C20EF}"/>
              </a:ext>
            </a:extLst>
          </p:cNvPr>
          <p:cNvSpPr txBox="1"/>
          <p:nvPr/>
        </p:nvSpPr>
        <p:spPr>
          <a:xfrm>
            <a:off x="760640" y="1709631"/>
            <a:ext cx="384945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b="0" i="0">
                <a:gradFill>
                  <a:gsLst>
                    <a:gs pos="0">
                      <a:srgbClr val="4A6586"/>
                    </a:gs>
                    <a:gs pos="70000">
                      <a:srgbClr val="593D71"/>
                    </a:gs>
                  </a:gsLst>
                  <a:path path="circle">
                    <a:fillToRect l="100000" t="100000"/>
                  </a:path>
                </a:gradFill>
                <a:effectLst/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4A6586"/>
                    </a:gs>
                    <a:gs pos="70000">
                      <a:srgbClr val="593D71"/>
                    </a:gs>
                  </a:gsLst>
                  <a:path path="circle">
                    <a:fillToRect l="100000" t="100000"/>
                  </a:path>
                </a:gra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List of outstanding activities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4A6586"/>
                  </a:gs>
                  <a:gs pos="70000">
                    <a:srgbClr val="593D71"/>
                  </a:gs>
                </a:gsLst>
                <a:path path="circle">
                  <a:fillToRect l="100000" t="100000"/>
                </a:path>
              </a:gra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55918BCB-E3E7-4E31-BA87-CE4CB08C43CA}"/>
              </a:ext>
            </a:extLst>
          </p:cNvPr>
          <p:cNvSpPr/>
          <p:nvPr/>
        </p:nvSpPr>
        <p:spPr>
          <a:xfrm>
            <a:off x="848209" y="1603985"/>
            <a:ext cx="2209951" cy="45719"/>
          </a:xfrm>
          <a:prstGeom prst="rect">
            <a:avLst/>
          </a:prstGeom>
          <a:gradFill>
            <a:gsLst>
              <a:gs pos="0">
                <a:srgbClr val="593D71"/>
              </a:gs>
              <a:gs pos="100000">
                <a:srgbClr val="3E5570"/>
              </a:gs>
            </a:gsLst>
            <a:lin ang="3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649593AC-F8BC-49EF-AB98-208A62AA7C14}"/>
              </a:ext>
            </a:extLst>
          </p:cNvPr>
          <p:cNvSpPr txBox="1"/>
          <p:nvPr/>
        </p:nvSpPr>
        <p:spPr>
          <a:xfrm>
            <a:off x="760640" y="2327706"/>
            <a:ext cx="557235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425A76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从每次活动做出调研结果，罗列出最优秀的活动及详细内容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425A76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96FB00CC-4E90-4AE5-8C06-9A33C688C19A}"/>
              </a:ext>
            </a:extLst>
          </p:cNvPr>
          <p:cNvCxnSpPr>
            <a:cxnSpLocks/>
          </p:cNvCxnSpPr>
          <p:nvPr/>
        </p:nvCxnSpPr>
        <p:spPr>
          <a:xfrm>
            <a:off x="848209" y="3954276"/>
            <a:ext cx="7797952" cy="0"/>
          </a:xfrm>
          <a:prstGeom prst="line">
            <a:avLst/>
          </a:prstGeom>
          <a:ln>
            <a:gradFill>
              <a:gsLst>
                <a:gs pos="0">
                  <a:srgbClr val="425A76">
                    <a:alpha val="47000"/>
                  </a:srgbClr>
                </a:gs>
                <a:gs pos="100000">
                  <a:srgbClr val="4F3664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xmlns="" id="{B80E8532-0535-4747-B192-CDABE532A44D}"/>
              </a:ext>
            </a:extLst>
          </p:cNvPr>
          <p:cNvCxnSpPr>
            <a:cxnSpLocks/>
          </p:cNvCxnSpPr>
          <p:nvPr/>
        </p:nvCxnSpPr>
        <p:spPr>
          <a:xfrm>
            <a:off x="848209" y="4479552"/>
            <a:ext cx="7797952" cy="0"/>
          </a:xfrm>
          <a:prstGeom prst="line">
            <a:avLst/>
          </a:prstGeom>
          <a:ln>
            <a:gradFill>
              <a:gsLst>
                <a:gs pos="0">
                  <a:srgbClr val="425A76">
                    <a:alpha val="47000"/>
                  </a:srgbClr>
                </a:gs>
                <a:gs pos="100000">
                  <a:srgbClr val="4F3664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xmlns="" id="{BA065A65-D17D-47C3-BD5D-493F7696AFB3}"/>
              </a:ext>
            </a:extLst>
          </p:cNvPr>
          <p:cNvCxnSpPr>
            <a:cxnSpLocks/>
          </p:cNvCxnSpPr>
          <p:nvPr/>
        </p:nvCxnSpPr>
        <p:spPr>
          <a:xfrm>
            <a:off x="848209" y="5004828"/>
            <a:ext cx="7797952" cy="0"/>
          </a:xfrm>
          <a:prstGeom prst="line">
            <a:avLst/>
          </a:prstGeom>
          <a:ln>
            <a:gradFill>
              <a:gsLst>
                <a:gs pos="0">
                  <a:srgbClr val="425A76">
                    <a:alpha val="47000"/>
                  </a:srgbClr>
                </a:gs>
                <a:gs pos="100000">
                  <a:srgbClr val="4F3664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xmlns="" id="{518F25F2-245E-40CE-B598-DD81F777F95A}"/>
              </a:ext>
            </a:extLst>
          </p:cNvPr>
          <p:cNvCxnSpPr>
            <a:cxnSpLocks/>
          </p:cNvCxnSpPr>
          <p:nvPr/>
        </p:nvCxnSpPr>
        <p:spPr>
          <a:xfrm>
            <a:off x="848209" y="5530104"/>
            <a:ext cx="7797952" cy="0"/>
          </a:xfrm>
          <a:prstGeom prst="line">
            <a:avLst/>
          </a:prstGeom>
          <a:ln>
            <a:gradFill>
              <a:gsLst>
                <a:gs pos="0">
                  <a:srgbClr val="425A76">
                    <a:alpha val="47000"/>
                  </a:srgbClr>
                </a:gs>
                <a:gs pos="100000">
                  <a:srgbClr val="4F3664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矩形 25">
            <a:extLst>
              <a:ext uri="{FF2B5EF4-FFF2-40B4-BE49-F238E27FC236}">
                <a16:creationId xmlns:a16="http://schemas.microsoft.com/office/drawing/2014/main" xmlns="" id="{D2915D87-B902-47D8-BE11-67F736001594}"/>
              </a:ext>
            </a:extLst>
          </p:cNvPr>
          <p:cNvSpPr/>
          <p:nvPr/>
        </p:nvSpPr>
        <p:spPr>
          <a:xfrm>
            <a:off x="3463177" y="3181254"/>
            <a:ext cx="2614966" cy="2869399"/>
          </a:xfrm>
          <a:prstGeom prst="rect">
            <a:avLst/>
          </a:prstGeom>
          <a:solidFill>
            <a:srgbClr val="724E90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xmlns="" id="{94323AC7-2BB6-47BB-808B-766D3805884C}"/>
              </a:ext>
            </a:extLst>
          </p:cNvPr>
          <p:cNvSpPr/>
          <p:nvPr/>
        </p:nvSpPr>
        <p:spPr>
          <a:xfrm rot="669868">
            <a:off x="2708960" y="-5277173"/>
            <a:ext cx="18966078" cy="8404717"/>
          </a:xfrm>
          <a:prstGeom prst="rect">
            <a:avLst/>
          </a:prstGeom>
          <a:blipFill dpi="0" rotWithShape="1">
            <a:blip r:embed="rId3">
              <a:alphaModFix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xmlns="" id="{95A514F4-76E2-432F-AC72-69F45741C126}"/>
              </a:ext>
            </a:extLst>
          </p:cNvPr>
          <p:cNvSpPr txBox="1"/>
          <p:nvPr/>
        </p:nvSpPr>
        <p:spPr>
          <a:xfrm>
            <a:off x="764016" y="6435157"/>
            <a:ext cx="34496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4A6586"/>
                </a:solidFill>
                <a:effectLst/>
                <a:uLnTx/>
                <a:uFillTx/>
                <a:latin typeface="思源黑体 CN ExtraLight" panose="020B0200000000000000" pitchFamily="34" charset="-122"/>
                <a:ea typeface="思源黑体 CN ExtraLight" panose="020B0200000000000000" pitchFamily="34" charset="-122"/>
                <a:cs typeface="+mn-cs"/>
              </a:rPr>
              <a:t>08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4A6586"/>
              </a:solidFill>
              <a:effectLst/>
              <a:uLnTx/>
              <a:uFillTx/>
              <a:latin typeface="思源黑体 CN ExtraLight" panose="020B0200000000000000" pitchFamily="34" charset="-122"/>
              <a:ea typeface="思源黑体 CN ExtraLight" panose="020B0200000000000000" pitchFamily="34" charset="-122"/>
              <a:cs typeface="+mn-cs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xmlns="" id="{27E26907-E2D9-4BBB-AB32-DC2D1514473C}"/>
              </a:ext>
            </a:extLst>
          </p:cNvPr>
          <p:cNvSpPr txBox="1"/>
          <p:nvPr/>
        </p:nvSpPr>
        <p:spPr>
          <a:xfrm>
            <a:off x="1845266" y="3539549"/>
            <a:ext cx="5453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4D6889"/>
                </a:solidFill>
                <a:effectLst/>
                <a:uLnTx/>
                <a:uFillTx/>
                <a:latin typeface="思源黑体 CN ExtraLight" panose="020B0200000000000000" pitchFamily="34" charset="-122"/>
                <a:ea typeface="思源黑体 CN ExtraLight" panose="020B0200000000000000" pitchFamily="34" charset="-122"/>
                <a:cs typeface="+mn-cs"/>
              </a:rPr>
              <a:t>XXX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4D6889"/>
              </a:solidFill>
              <a:effectLst/>
              <a:uLnTx/>
              <a:uFillTx/>
              <a:latin typeface="思源黑体 CN ExtraLight" panose="020B0200000000000000" pitchFamily="34" charset="-122"/>
              <a:ea typeface="思源黑体 CN ExtraLight" panose="020B0200000000000000" pitchFamily="34" charset="-122"/>
              <a:cs typeface="+mn-cs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xmlns="" id="{73557E74-F703-41F0-B3AE-A303DAF094FD}"/>
              </a:ext>
            </a:extLst>
          </p:cNvPr>
          <p:cNvSpPr txBox="1"/>
          <p:nvPr/>
        </p:nvSpPr>
        <p:spPr>
          <a:xfrm>
            <a:off x="1845266" y="4039495"/>
            <a:ext cx="5453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4D6889"/>
                </a:solidFill>
                <a:effectLst/>
                <a:uLnTx/>
                <a:uFillTx/>
                <a:latin typeface="思源黑体 CN ExtraLight" panose="020B0200000000000000" pitchFamily="34" charset="-122"/>
                <a:ea typeface="思源黑体 CN ExtraLight" panose="020B0200000000000000" pitchFamily="34" charset="-122"/>
                <a:cs typeface="+mn-cs"/>
              </a:rPr>
              <a:t>XXX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4D6889"/>
              </a:solidFill>
              <a:effectLst/>
              <a:uLnTx/>
              <a:uFillTx/>
              <a:latin typeface="思源黑体 CN ExtraLight" panose="020B0200000000000000" pitchFamily="34" charset="-122"/>
              <a:ea typeface="思源黑体 CN ExtraLight" panose="020B0200000000000000" pitchFamily="34" charset="-122"/>
              <a:cs typeface="+mn-cs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xmlns="" id="{77355525-09C6-461C-9B66-518AD692CE80}"/>
              </a:ext>
            </a:extLst>
          </p:cNvPr>
          <p:cNvSpPr txBox="1"/>
          <p:nvPr/>
        </p:nvSpPr>
        <p:spPr>
          <a:xfrm>
            <a:off x="1845266" y="4561853"/>
            <a:ext cx="5453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4D6889"/>
                </a:solidFill>
                <a:effectLst/>
                <a:uLnTx/>
                <a:uFillTx/>
                <a:latin typeface="思源黑体 CN ExtraLight" panose="020B0200000000000000" pitchFamily="34" charset="-122"/>
                <a:ea typeface="思源黑体 CN ExtraLight" panose="020B0200000000000000" pitchFamily="34" charset="-122"/>
                <a:cs typeface="+mn-cs"/>
              </a:rPr>
              <a:t>XXX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4D6889"/>
              </a:solidFill>
              <a:effectLst/>
              <a:uLnTx/>
              <a:uFillTx/>
              <a:latin typeface="思源黑体 CN ExtraLight" panose="020B0200000000000000" pitchFamily="34" charset="-122"/>
              <a:ea typeface="思源黑体 CN ExtraLight" panose="020B0200000000000000" pitchFamily="34" charset="-122"/>
              <a:cs typeface="+mn-cs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xmlns="" id="{349A0B08-249D-4355-904F-654CA305F8DE}"/>
              </a:ext>
            </a:extLst>
          </p:cNvPr>
          <p:cNvSpPr txBox="1"/>
          <p:nvPr/>
        </p:nvSpPr>
        <p:spPr>
          <a:xfrm>
            <a:off x="1845266" y="5078472"/>
            <a:ext cx="5453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4D6889"/>
                </a:solidFill>
                <a:effectLst/>
                <a:uLnTx/>
                <a:uFillTx/>
                <a:latin typeface="思源黑体 CN ExtraLight" panose="020B0200000000000000" pitchFamily="34" charset="-122"/>
                <a:ea typeface="思源黑体 CN ExtraLight" panose="020B0200000000000000" pitchFamily="34" charset="-122"/>
                <a:cs typeface="+mn-cs"/>
              </a:rPr>
              <a:t>XXX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4D6889"/>
              </a:solidFill>
              <a:effectLst/>
              <a:uLnTx/>
              <a:uFillTx/>
              <a:latin typeface="思源黑体 CN ExtraLight" panose="020B0200000000000000" pitchFamily="34" charset="-122"/>
              <a:ea typeface="思源黑体 CN ExtraLight" panose="020B0200000000000000" pitchFamily="34" charset="-122"/>
              <a:cs typeface="+mn-cs"/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xmlns="" id="{90A23891-86AA-4A16-A1E1-E19945DDDD69}"/>
              </a:ext>
            </a:extLst>
          </p:cNvPr>
          <p:cNvSpPr txBox="1"/>
          <p:nvPr/>
        </p:nvSpPr>
        <p:spPr>
          <a:xfrm>
            <a:off x="1845266" y="5620106"/>
            <a:ext cx="5453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4D6889"/>
                </a:solidFill>
                <a:effectLst/>
                <a:uLnTx/>
                <a:uFillTx/>
                <a:latin typeface="思源黑体 CN ExtraLight" panose="020B0200000000000000" pitchFamily="34" charset="-122"/>
                <a:ea typeface="思源黑体 CN ExtraLight" panose="020B0200000000000000" pitchFamily="34" charset="-122"/>
                <a:cs typeface="+mn-cs"/>
              </a:rPr>
              <a:t>XXX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4D6889"/>
              </a:solidFill>
              <a:effectLst/>
              <a:uLnTx/>
              <a:uFillTx/>
              <a:latin typeface="思源黑体 CN ExtraLight" panose="020B0200000000000000" pitchFamily="34" charset="-122"/>
              <a:ea typeface="思源黑体 CN ExtraLight" panose="020B0200000000000000" pitchFamily="34" charset="-122"/>
              <a:cs typeface="+mn-cs"/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xmlns="" id="{25FEE4E9-5E2F-4688-BD16-C7B05C636E51}"/>
              </a:ext>
            </a:extLst>
          </p:cNvPr>
          <p:cNvSpPr txBox="1"/>
          <p:nvPr/>
        </p:nvSpPr>
        <p:spPr>
          <a:xfrm>
            <a:off x="4482808" y="3535730"/>
            <a:ext cx="5453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ExtraLight" panose="020B0200000000000000" pitchFamily="34" charset="-122"/>
                <a:ea typeface="思源黑体 CN ExtraLight" panose="020B0200000000000000" pitchFamily="34" charset="-122"/>
                <a:cs typeface="+mn-cs"/>
              </a:rPr>
              <a:t>XXX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ExtraLight" panose="020B0200000000000000" pitchFamily="34" charset="-122"/>
              <a:ea typeface="思源黑体 CN ExtraLight" panose="020B0200000000000000" pitchFamily="34" charset="-122"/>
              <a:cs typeface="+mn-cs"/>
            </a:endParaRP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xmlns="" id="{9BF8B521-C807-40FD-9EE4-68E37A0E83DF}"/>
              </a:ext>
            </a:extLst>
          </p:cNvPr>
          <p:cNvSpPr txBox="1"/>
          <p:nvPr/>
        </p:nvSpPr>
        <p:spPr>
          <a:xfrm>
            <a:off x="4482808" y="4058595"/>
            <a:ext cx="5453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ExtraLight" panose="020B0200000000000000" pitchFamily="34" charset="-122"/>
                <a:ea typeface="思源黑体 CN ExtraLight" panose="020B0200000000000000" pitchFamily="34" charset="-122"/>
                <a:cs typeface="+mn-cs"/>
              </a:rPr>
              <a:t>XXX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ExtraLight" panose="020B0200000000000000" pitchFamily="34" charset="-122"/>
              <a:ea typeface="思源黑体 CN ExtraLight" panose="020B0200000000000000" pitchFamily="34" charset="-122"/>
              <a:cs typeface="+mn-cs"/>
            </a:endParaRP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xmlns="" id="{3EC96EC0-6244-40E8-8D75-349811D245FD}"/>
              </a:ext>
            </a:extLst>
          </p:cNvPr>
          <p:cNvSpPr txBox="1"/>
          <p:nvPr/>
        </p:nvSpPr>
        <p:spPr>
          <a:xfrm>
            <a:off x="4482808" y="4581460"/>
            <a:ext cx="5453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ExtraLight" panose="020B0200000000000000" pitchFamily="34" charset="-122"/>
                <a:ea typeface="思源黑体 CN ExtraLight" panose="020B0200000000000000" pitchFamily="34" charset="-122"/>
                <a:cs typeface="+mn-cs"/>
              </a:rPr>
              <a:t>XXX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ExtraLight" panose="020B0200000000000000" pitchFamily="34" charset="-122"/>
              <a:ea typeface="思源黑体 CN ExtraLight" panose="020B0200000000000000" pitchFamily="34" charset="-122"/>
              <a:cs typeface="+mn-cs"/>
            </a:endParaRP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xmlns="" id="{4AF80477-F0CD-447E-AD1B-1D62E3BDE6B2}"/>
              </a:ext>
            </a:extLst>
          </p:cNvPr>
          <p:cNvSpPr txBox="1"/>
          <p:nvPr/>
        </p:nvSpPr>
        <p:spPr>
          <a:xfrm>
            <a:off x="4482808" y="5104325"/>
            <a:ext cx="5453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ExtraLight" panose="020B0200000000000000" pitchFamily="34" charset="-122"/>
                <a:ea typeface="思源黑体 CN ExtraLight" panose="020B0200000000000000" pitchFamily="34" charset="-122"/>
                <a:cs typeface="+mn-cs"/>
              </a:rPr>
              <a:t>XXX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ExtraLight" panose="020B0200000000000000" pitchFamily="34" charset="-122"/>
              <a:ea typeface="思源黑体 CN ExtraLight" panose="020B0200000000000000" pitchFamily="34" charset="-122"/>
              <a:cs typeface="+mn-cs"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xmlns="" id="{D2CD89CD-1E47-4B7F-ABA8-5BA00360B0EF}"/>
              </a:ext>
            </a:extLst>
          </p:cNvPr>
          <p:cNvSpPr txBox="1"/>
          <p:nvPr/>
        </p:nvSpPr>
        <p:spPr>
          <a:xfrm>
            <a:off x="4482808" y="5627190"/>
            <a:ext cx="5453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ExtraLight" panose="020B0200000000000000" pitchFamily="34" charset="-122"/>
                <a:ea typeface="思源黑体 CN ExtraLight" panose="020B0200000000000000" pitchFamily="34" charset="-122"/>
                <a:cs typeface="+mn-cs"/>
              </a:rPr>
              <a:t>XXX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ExtraLight" panose="020B0200000000000000" pitchFamily="34" charset="-122"/>
              <a:ea typeface="思源黑体 CN ExtraLight" panose="020B0200000000000000" pitchFamily="34" charset="-122"/>
              <a:cs typeface="+mn-cs"/>
            </a:endParaRP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xmlns="" id="{75180D6A-6A82-45EF-8C3F-98A5577B94FF}"/>
              </a:ext>
            </a:extLst>
          </p:cNvPr>
          <p:cNvSpPr txBox="1"/>
          <p:nvPr/>
        </p:nvSpPr>
        <p:spPr>
          <a:xfrm>
            <a:off x="7106521" y="3537754"/>
            <a:ext cx="5453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4D6889"/>
                </a:solidFill>
                <a:effectLst/>
                <a:uLnTx/>
                <a:uFillTx/>
                <a:latin typeface="思源黑体 CN ExtraLight" panose="020B0200000000000000" pitchFamily="34" charset="-122"/>
                <a:ea typeface="思源黑体 CN ExtraLight" panose="020B0200000000000000" pitchFamily="34" charset="-122"/>
                <a:cs typeface="+mn-cs"/>
              </a:rPr>
              <a:t>XXX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4D6889"/>
              </a:solidFill>
              <a:effectLst/>
              <a:uLnTx/>
              <a:uFillTx/>
              <a:latin typeface="思源黑体 CN ExtraLight" panose="020B0200000000000000" pitchFamily="34" charset="-122"/>
              <a:ea typeface="思源黑体 CN ExtraLight" panose="020B0200000000000000" pitchFamily="34" charset="-122"/>
              <a:cs typeface="+mn-cs"/>
            </a:endParaRP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xmlns="" id="{FD5B3B44-1A0B-4A5F-ACA1-AADFCA0BE151}"/>
              </a:ext>
            </a:extLst>
          </p:cNvPr>
          <p:cNvSpPr txBox="1"/>
          <p:nvPr/>
        </p:nvSpPr>
        <p:spPr>
          <a:xfrm>
            <a:off x="7106521" y="4037700"/>
            <a:ext cx="5453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4D6889"/>
                </a:solidFill>
                <a:effectLst/>
                <a:uLnTx/>
                <a:uFillTx/>
                <a:latin typeface="思源黑体 CN ExtraLight" panose="020B0200000000000000" pitchFamily="34" charset="-122"/>
                <a:ea typeface="思源黑体 CN ExtraLight" panose="020B0200000000000000" pitchFamily="34" charset="-122"/>
                <a:cs typeface="+mn-cs"/>
              </a:rPr>
              <a:t>XXX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4D6889"/>
              </a:solidFill>
              <a:effectLst/>
              <a:uLnTx/>
              <a:uFillTx/>
              <a:latin typeface="思源黑体 CN ExtraLight" panose="020B0200000000000000" pitchFamily="34" charset="-122"/>
              <a:ea typeface="思源黑体 CN ExtraLight" panose="020B0200000000000000" pitchFamily="34" charset="-122"/>
              <a:cs typeface="+mn-cs"/>
            </a:endParaRP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xmlns="" id="{0930CE06-252F-48E5-89CE-DA0E58041E43}"/>
              </a:ext>
            </a:extLst>
          </p:cNvPr>
          <p:cNvSpPr txBox="1"/>
          <p:nvPr/>
        </p:nvSpPr>
        <p:spPr>
          <a:xfrm>
            <a:off x="7106521" y="4560058"/>
            <a:ext cx="5453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4D6889"/>
                </a:solidFill>
                <a:effectLst/>
                <a:uLnTx/>
                <a:uFillTx/>
                <a:latin typeface="思源黑体 CN ExtraLight" panose="020B0200000000000000" pitchFamily="34" charset="-122"/>
                <a:ea typeface="思源黑体 CN ExtraLight" panose="020B0200000000000000" pitchFamily="34" charset="-122"/>
                <a:cs typeface="+mn-cs"/>
              </a:rPr>
              <a:t>XXX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4D6889"/>
              </a:solidFill>
              <a:effectLst/>
              <a:uLnTx/>
              <a:uFillTx/>
              <a:latin typeface="思源黑体 CN ExtraLight" panose="020B0200000000000000" pitchFamily="34" charset="-122"/>
              <a:ea typeface="思源黑体 CN ExtraLight" panose="020B0200000000000000" pitchFamily="34" charset="-122"/>
              <a:cs typeface="+mn-cs"/>
            </a:endParaRP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xmlns="" id="{AF9C6C20-0092-424C-9866-4C10DDE4FA5C}"/>
              </a:ext>
            </a:extLst>
          </p:cNvPr>
          <p:cNvSpPr txBox="1"/>
          <p:nvPr/>
        </p:nvSpPr>
        <p:spPr>
          <a:xfrm>
            <a:off x="7106521" y="5076677"/>
            <a:ext cx="5453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4D6889"/>
                </a:solidFill>
                <a:effectLst/>
                <a:uLnTx/>
                <a:uFillTx/>
                <a:latin typeface="思源黑体 CN ExtraLight" panose="020B0200000000000000" pitchFamily="34" charset="-122"/>
                <a:ea typeface="思源黑体 CN ExtraLight" panose="020B0200000000000000" pitchFamily="34" charset="-122"/>
                <a:cs typeface="+mn-cs"/>
              </a:rPr>
              <a:t>XXX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4D6889"/>
              </a:solidFill>
              <a:effectLst/>
              <a:uLnTx/>
              <a:uFillTx/>
              <a:latin typeface="思源黑体 CN ExtraLight" panose="020B0200000000000000" pitchFamily="34" charset="-122"/>
              <a:ea typeface="思源黑体 CN ExtraLight" panose="020B0200000000000000" pitchFamily="34" charset="-122"/>
              <a:cs typeface="+mn-cs"/>
            </a:endParaRP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xmlns="" id="{E2784701-C0E0-44BF-A570-DCECD650756C}"/>
              </a:ext>
            </a:extLst>
          </p:cNvPr>
          <p:cNvSpPr txBox="1"/>
          <p:nvPr/>
        </p:nvSpPr>
        <p:spPr>
          <a:xfrm>
            <a:off x="7106521" y="5618311"/>
            <a:ext cx="5453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4D6889"/>
                </a:solidFill>
                <a:effectLst/>
                <a:uLnTx/>
                <a:uFillTx/>
                <a:latin typeface="思源黑体 CN ExtraLight" panose="020B0200000000000000" pitchFamily="34" charset="-122"/>
                <a:ea typeface="思源黑体 CN ExtraLight" panose="020B0200000000000000" pitchFamily="34" charset="-122"/>
                <a:cs typeface="+mn-cs"/>
              </a:rPr>
              <a:t>XXX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4D6889"/>
              </a:solidFill>
              <a:effectLst/>
              <a:uLnTx/>
              <a:uFillTx/>
              <a:latin typeface="思源黑体 CN ExtraLight" panose="020B0200000000000000" pitchFamily="34" charset="-122"/>
              <a:ea typeface="思源黑体 CN ExtraLight" panose="020B0200000000000000" pitchFamily="34" charset="-122"/>
              <a:cs typeface="+mn-cs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D9D7C11F-A20E-4AE4-9CED-DA1F2CFCD6E4}"/>
              </a:ext>
            </a:extLst>
          </p:cNvPr>
          <p:cNvSpPr/>
          <p:nvPr/>
        </p:nvSpPr>
        <p:spPr>
          <a:xfrm>
            <a:off x="839788" y="2942961"/>
            <a:ext cx="7806373" cy="486039"/>
          </a:xfrm>
          <a:prstGeom prst="rect">
            <a:avLst/>
          </a:prstGeom>
          <a:gradFill>
            <a:gsLst>
              <a:gs pos="0">
                <a:srgbClr val="4A6586"/>
              </a:gs>
              <a:gs pos="99000">
                <a:srgbClr val="593D71"/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BB4CE39A-4E5A-4553-94E3-490EEC24515E}"/>
              </a:ext>
            </a:extLst>
          </p:cNvPr>
          <p:cNvSpPr txBox="1"/>
          <p:nvPr/>
        </p:nvSpPr>
        <p:spPr>
          <a:xfrm>
            <a:off x="1794772" y="2999596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rPr>
              <a:t>活动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8BE1F6E7-5C7B-43AD-B110-3FB80BA72B2B}"/>
              </a:ext>
            </a:extLst>
          </p:cNvPr>
          <p:cNvSpPr txBox="1"/>
          <p:nvPr/>
        </p:nvSpPr>
        <p:spPr>
          <a:xfrm>
            <a:off x="4445453" y="3022820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rPr>
              <a:t>时间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A12AC6BE-F7A9-41E4-88C6-04B61D0C08FE}"/>
              </a:ext>
            </a:extLst>
          </p:cNvPr>
          <p:cNvSpPr txBox="1"/>
          <p:nvPr/>
        </p:nvSpPr>
        <p:spPr>
          <a:xfrm>
            <a:off x="7056026" y="3022820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rPr>
              <a:t>内容</a:t>
            </a:r>
          </a:p>
        </p:txBody>
      </p:sp>
      <p:cxnSp>
        <p:nvCxnSpPr>
          <p:cNvPr id="56" name="直接连接符 55">
            <a:extLst>
              <a:ext uri="{FF2B5EF4-FFF2-40B4-BE49-F238E27FC236}">
                <a16:creationId xmlns:a16="http://schemas.microsoft.com/office/drawing/2014/main" xmlns="" id="{4DE941FD-245D-4C7E-AFA5-8ADA0B1F365B}"/>
              </a:ext>
            </a:extLst>
          </p:cNvPr>
          <p:cNvCxnSpPr>
            <a:cxnSpLocks/>
          </p:cNvCxnSpPr>
          <p:nvPr/>
        </p:nvCxnSpPr>
        <p:spPr>
          <a:xfrm>
            <a:off x="848209" y="6050653"/>
            <a:ext cx="7797952" cy="0"/>
          </a:xfrm>
          <a:prstGeom prst="line">
            <a:avLst/>
          </a:prstGeom>
          <a:ln>
            <a:gradFill>
              <a:gsLst>
                <a:gs pos="0">
                  <a:srgbClr val="425A76">
                    <a:alpha val="47000"/>
                  </a:srgbClr>
                </a:gs>
                <a:gs pos="100000">
                  <a:srgbClr val="4F3664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0" name="矩形 109">
            <a:extLst>
              <a:ext uri="{FF2B5EF4-FFF2-40B4-BE49-F238E27FC236}">
                <a16:creationId xmlns:a16="http://schemas.microsoft.com/office/drawing/2014/main" xmlns="" id="{8D36592E-DDE3-4167-8DCF-8354FEB1BF2E}"/>
              </a:ext>
            </a:extLst>
          </p:cNvPr>
          <p:cNvSpPr/>
          <p:nvPr/>
        </p:nvSpPr>
        <p:spPr>
          <a:xfrm>
            <a:off x="8641267" y="2656114"/>
            <a:ext cx="2614966" cy="3614056"/>
          </a:xfrm>
          <a:prstGeom prst="rect">
            <a:avLst/>
          </a:prstGeom>
          <a:gradFill flip="none" rotWithShape="1">
            <a:gsLst>
              <a:gs pos="0">
                <a:srgbClr val="8359A5"/>
              </a:gs>
              <a:gs pos="100000">
                <a:srgbClr val="593D71"/>
              </a:gs>
            </a:gsLst>
            <a:lin ang="2700000" scaled="1"/>
            <a:tileRect/>
          </a:gradFill>
          <a:ln>
            <a:noFill/>
          </a:ln>
          <a:effectLst>
            <a:outerShdw blurRad="317500" dist="38100" dir="10800000" algn="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11" name="文本框 110">
            <a:extLst>
              <a:ext uri="{FF2B5EF4-FFF2-40B4-BE49-F238E27FC236}">
                <a16:creationId xmlns:a16="http://schemas.microsoft.com/office/drawing/2014/main" xmlns="" id="{43CF1BF5-F19E-4192-AD93-79109073F543}"/>
              </a:ext>
            </a:extLst>
          </p:cNvPr>
          <p:cNvSpPr txBox="1"/>
          <p:nvPr/>
        </p:nvSpPr>
        <p:spPr>
          <a:xfrm>
            <a:off x="9531014" y="2932275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rPr>
              <a:t>突出点</a:t>
            </a:r>
          </a:p>
        </p:txBody>
      </p:sp>
      <p:sp>
        <p:nvSpPr>
          <p:cNvPr id="112" name="文本框 111">
            <a:extLst>
              <a:ext uri="{FF2B5EF4-FFF2-40B4-BE49-F238E27FC236}">
                <a16:creationId xmlns:a16="http://schemas.microsoft.com/office/drawing/2014/main" xmlns="" id="{379CFF9D-ADAC-4653-89D3-BEE02D64BFEF}"/>
              </a:ext>
            </a:extLst>
          </p:cNvPr>
          <p:cNvSpPr txBox="1"/>
          <p:nvPr/>
        </p:nvSpPr>
        <p:spPr>
          <a:xfrm>
            <a:off x="9678812" y="3535730"/>
            <a:ext cx="5453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ExtraLight" panose="020B0200000000000000" pitchFamily="34" charset="-122"/>
                <a:ea typeface="思源黑体 CN ExtraLight" panose="020B0200000000000000" pitchFamily="34" charset="-122"/>
                <a:cs typeface="+mn-cs"/>
              </a:rPr>
              <a:t>XXX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ExtraLight" panose="020B0200000000000000" pitchFamily="34" charset="-122"/>
              <a:ea typeface="思源黑体 CN ExtraLight" panose="020B0200000000000000" pitchFamily="34" charset="-122"/>
              <a:cs typeface="+mn-cs"/>
            </a:endParaRPr>
          </a:p>
        </p:txBody>
      </p:sp>
      <p:sp>
        <p:nvSpPr>
          <p:cNvPr id="113" name="文本框 112">
            <a:extLst>
              <a:ext uri="{FF2B5EF4-FFF2-40B4-BE49-F238E27FC236}">
                <a16:creationId xmlns:a16="http://schemas.microsoft.com/office/drawing/2014/main" xmlns="" id="{6B8F891B-BDAC-4F70-A4F9-463B18B573D5}"/>
              </a:ext>
            </a:extLst>
          </p:cNvPr>
          <p:cNvSpPr txBox="1"/>
          <p:nvPr/>
        </p:nvSpPr>
        <p:spPr>
          <a:xfrm>
            <a:off x="9678812" y="4058595"/>
            <a:ext cx="5453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ExtraLight" panose="020B0200000000000000" pitchFamily="34" charset="-122"/>
                <a:ea typeface="思源黑体 CN ExtraLight" panose="020B0200000000000000" pitchFamily="34" charset="-122"/>
                <a:cs typeface="+mn-cs"/>
              </a:rPr>
              <a:t>XXX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ExtraLight" panose="020B0200000000000000" pitchFamily="34" charset="-122"/>
              <a:ea typeface="思源黑体 CN ExtraLight" panose="020B0200000000000000" pitchFamily="34" charset="-122"/>
              <a:cs typeface="+mn-cs"/>
            </a:endParaRPr>
          </a:p>
        </p:txBody>
      </p:sp>
      <p:sp>
        <p:nvSpPr>
          <p:cNvPr id="114" name="文本框 113">
            <a:extLst>
              <a:ext uri="{FF2B5EF4-FFF2-40B4-BE49-F238E27FC236}">
                <a16:creationId xmlns:a16="http://schemas.microsoft.com/office/drawing/2014/main" xmlns="" id="{B63DEE4E-C7A2-49F5-86CC-208454F5E434}"/>
              </a:ext>
            </a:extLst>
          </p:cNvPr>
          <p:cNvSpPr txBox="1"/>
          <p:nvPr/>
        </p:nvSpPr>
        <p:spPr>
          <a:xfrm>
            <a:off x="9678812" y="4581460"/>
            <a:ext cx="5453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ExtraLight" panose="020B0200000000000000" pitchFamily="34" charset="-122"/>
                <a:ea typeface="思源黑体 CN ExtraLight" panose="020B0200000000000000" pitchFamily="34" charset="-122"/>
                <a:cs typeface="+mn-cs"/>
              </a:rPr>
              <a:t>XXX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ExtraLight" panose="020B0200000000000000" pitchFamily="34" charset="-122"/>
              <a:ea typeface="思源黑体 CN ExtraLight" panose="020B0200000000000000" pitchFamily="34" charset="-122"/>
              <a:cs typeface="+mn-cs"/>
            </a:endParaRPr>
          </a:p>
        </p:txBody>
      </p:sp>
      <p:sp>
        <p:nvSpPr>
          <p:cNvPr id="115" name="文本框 114">
            <a:extLst>
              <a:ext uri="{FF2B5EF4-FFF2-40B4-BE49-F238E27FC236}">
                <a16:creationId xmlns:a16="http://schemas.microsoft.com/office/drawing/2014/main" xmlns="" id="{AA1FB463-868C-405E-8492-BCEE3094FE1C}"/>
              </a:ext>
            </a:extLst>
          </p:cNvPr>
          <p:cNvSpPr txBox="1"/>
          <p:nvPr/>
        </p:nvSpPr>
        <p:spPr>
          <a:xfrm>
            <a:off x="9678812" y="5104325"/>
            <a:ext cx="5453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ExtraLight" panose="020B0200000000000000" pitchFamily="34" charset="-122"/>
                <a:ea typeface="思源黑体 CN ExtraLight" panose="020B0200000000000000" pitchFamily="34" charset="-122"/>
                <a:cs typeface="+mn-cs"/>
              </a:rPr>
              <a:t>XXX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ExtraLight" panose="020B0200000000000000" pitchFamily="34" charset="-122"/>
              <a:ea typeface="思源黑体 CN ExtraLight" panose="020B0200000000000000" pitchFamily="34" charset="-122"/>
              <a:cs typeface="+mn-cs"/>
            </a:endParaRPr>
          </a:p>
        </p:txBody>
      </p:sp>
      <p:sp>
        <p:nvSpPr>
          <p:cNvPr id="116" name="文本框 115">
            <a:extLst>
              <a:ext uri="{FF2B5EF4-FFF2-40B4-BE49-F238E27FC236}">
                <a16:creationId xmlns:a16="http://schemas.microsoft.com/office/drawing/2014/main" xmlns="" id="{E4F01B3F-C038-4587-B8D6-F735BD419E3A}"/>
              </a:ext>
            </a:extLst>
          </p:cNvPr>
          <p:cNvSpPr txBox="1"/>
          <p:nvPr/>
        </p:nvSpPr>
        <p:spPr>
          <a:xfrm>
            <a:off x="9678812" y="5627190"/>
            <a:ext cx="5453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ExtraLight" panose="020B0200000000000000" pitchFamily="34" charset="-122"/>
                <a:ea typeface="思源黑体 CN ExtraLight" panose="020B0200000000000000" pitchFamily="34" charset="-122"/>
                <a:cs typeface="+mn-cs"/>
              </a:rPr>
              <a:t>XXX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ExtraLight" panose="020B0200000000000000" pitchFamily="34" charset="-122"/>
              <a:ea typeface="思源黑体 CN ExtraLight" panose="020B0200000000000000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0715058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城市的高楼大厦&#10;&#10;描述已自动生成">
            <a:extLst>
              <a:ext uri="{FF2B5EF4-FFF2-40B4-BE49-F238E27FC236}">
                <a16:creationId xmlns:a16="http://schemas.microsoft.com/office/drawing/2014/main" xmlns="" id="{612944F3-EC5B-4D53-BDA7-58A42D590BF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29" t="46608" r="9469" b="22679"/>
          <a:stretch/>
        </p:blipFill>
        <p:spPr>
          <a:xfrm flipH="1">
            <a:off x="0" y="-1"/>
            <a:ext cx="12192000" cy="6858001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xmlns="" id="{08C5FECD-EDBC-4E90-A9A4-4067EFB95A3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78000"/>
                </a:schemeClr>
              </a:gs>
              <a:gs pos="100000">
                <a:schemeClr val="bg1"/>
              </a:gs>
            </a:gsLst>
            <a:path path="circle">
              <a:fillToRect l="100000" t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31A38BCE-C060-4F66-BCA0-CA8E729C5987}"/>
              </a:ext>
            </a:extLst>
          </p:cNvPr>
          <p:cNvSpPr txBox="1"/>
          <p:nvPr/>
        </p:nvSpPr>
        <p:spPr>
          <a:xfrm>
            <a:off x="740286" y="834544"/>
            <a:ext cx="357020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3E5570"/>
                    </a:gs>
                    <a:gs pos="100000">
                      <a:srgbClr val="593D71">
                        <a:alpha val="97000"/>
                      </a:srgbClr>
                    </a:gs>
                  </a:gsLst>
                  <a:lin ang="12000000" scaled="0"/>
                </a:gra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+mn-cs"/>
              </a:rPr>
              <a:t>季度活动详情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05282F57-8C8F-49B4-91D5-52EEACC894CE}"/>
              </a:ext>
            </a:extLst>
          </p:cNvPr>
          <p:cNvSpPr txBox="1"/>
          <p:nvPr/>
        </p:nvSpPr>
        <p:spPr>
          <a:xfrm>
            <a:off x="760640" y="1709631"/>
            <a:ext cx="384945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b="0" i="0">
                <a:gradFill>
                  <a:gsLst>
                    <a:gs pos="0">
                      <a:srgbClr val="4A6586"/>
                    </a:gs>
                    <a:gs pos="70000">
                      <a:srgbClr val="593D71"/>
                    </a:gs>
                  </a:gsLst>
                  <a:path path="circle">
                    <a:fillToRect l="100000" t="100000"/>
                  </a:path>
                </a:gradFill>
                <a:effectLst/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4A6586"/>
                    </a:gs>
                    <a:gs pos="70000">
                      <a:srgbClr val="593D71"/>
                    </a:gs>
                  </a:gsLst>
                  <a:path path="circle">
                    <a:fillToRect l="100000" t="100000"/>
                  </a:path>
                </a:gra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Quarterly event details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4A6586"/>
                  </a:gs>
                  <a:gs pos="70000">
                    <a:srgbClr val="593D71"/>
                  </a:gs>
                </a:gsLst>
                <a:path path="circle">
                  <a:fillToRect l="100000" t="100000"/>
                </a:path>
              </a:gra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D9E60C0C-6292-4EE6-96CE-1E5DC60C32E6}"/>
              </a:ext>
            </a:extLst>
          </p:cNvPr>
          <p:cNvSpPr/>
          <p:nvPr/>
        </p:nvSpPr>
        <p:spPr>
          <a:xfrm>
            <a:off x="848209" y="1603985"/>
            <a:ext cx="3327551" cy="45719"/>
          </a:xfrm>
          <a:prstGeom prst="rect">
            <a:avLst/>
          </a:prstGeom>
          <a:gradFill>
            <a:gsLst>
              <a:gs pos="0">
                <a:srgbClr val="593D71"/>
              </a:gs>
              <a:gs pos="100000">
                <a:srgbClr val="3E5570"/>
              </a:gs>
            </a:gsLst>
            <a:lin ang="3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3" name="图片 2" descr="夜晚建筑亮着灯的楼房&#10;&#10;中度可信度描述已自动生成">
            <a:extLst>
              <a:ext uri="{FF2B5EF4-FFF2-40B4-BE49-F238E27FC236}">
                <a16:creationId xmlns:a16="http://schemas.microsoft.com/office/drawing/2014/main" xmlns="" id="{03A61015-B42A-47AC-BC94-467F79A2AFD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074736" y="-3687958"/>
            <a:ext cx="17836964" cy="12613282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xmlns="" id="{12B3D29C-1E04-4974-8F04-701CE91F88F3}"/>
              </a:ext>
            </a:extLst>
          </p:cNvPr>
          <p:cNvSpPr/>
          <p:nvPr/>
        </p:nvSpPr>
        <p:spPr>
          <a:xfrm rot="669868">
            <a:off x="2809210" y="-4032076"/>
            <a:ext cx="21964022" cy="9733240"/>
          </a:xfrm>
          <a:prstGeom prst="rect">
            <a:avLst/>
          </a:prstGeom>
          <a:blipFill dpi="0" rotWithShape="1">
            <a:blip r:embed="rId4">
              <a:alphaModFix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F4FD036F-6951-4353-8FA3-9D1B75ADE8D6}"/>
              </a:ext>
            </a:extLst>
          </p:cNvPr>
          <p:cNvSpPr txBox="1"/>
          <p:nvPr/>
        </p:nvSpPr>
        <p:spPr>
          <a:xfrm>
            <a:off x="760640" y="2838893"/>
            <a:ext cx="430968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3E5570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rPr>
              <a:t>2021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3E5570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rPr>
              <a:t>年第一季度，累计获客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425A76">
                        <a:alpha val="47000"/>
                      </a:srgbClr>
                    </a:gs>
                    <a:gs pos="100000">
                      <a:srgbClr val="4F3664"/>
                    </a:gs>
                  </a:gsLst>
                  <a:lin ang="0" scaled="0"/>
                </a:gra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</a:rPr>
              <a:t>7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425A76">
                        <a:alpha val="47000"/>
                      </a:srgbClr>
                    </a:gs>
                    <a:gs pos="100000">
                      <a:srgbClr val="4F3664"/>
                    </a:gs>
                  </a:gsLst>
                  <a:lin ang="0" scaled="0"/>
                </a:gra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</a:rPr>
              <a:t>万人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425A76">
                        <a:alpha val="47000"/>
                      </a:srgbClr>
                    </a:gs>
                    <a:gs pos="100000">
                      <a:srgbClr val="4F3664"/>
                    </a:gs>
                  </a:gsLst>
                  <a:lin ang="0" scaled="0"/>
                </a:gra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rPr>
              <a:t>，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3E5570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rPr>
              <a:t>楼房出售数量高达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425A76">
                        <a:alpha val="47000"/>
                      </a:srgbClr>
                    </a:gs>
                    <a:gs pos="100000">
                      <a:srgbClr val="4F3664"/>
                    </a:gs>
                  </a:gsLst>
                  <a:lin ang="0" scaled="0"/>
                </a:gra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</a:rPr>
              <a:t>12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425A76">
                        <a:alpha val="47000"/>
                      </a:srgbClr>
                    </a:gs>
                    <a:gs pos="100000">
                      <a:srgbClr val="4F3664"/>
                    </a:gs>
                  </a:gsLst>
                  <a:lin ang="0" scaled="0"/>
                </a:gra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</a:rPr>
              <a:t>万套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3E5570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rPr>
              <a:t>，收获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425A76">
                        <a:alpha val="47000"/>
                      </a:srgbClr>
                    </a:gs>
                    <a:gs pos="100000">
                      <a:srgbClr val="4F3664"/>
                    </a:gs>
                  </a:gsLst>
                  <a:lin ang="0" scaled="0"/>
                </a:gra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</a:rPr>
              <a:t>5.1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425A76">
                        <a:alpha val="47000"/>
                      </a:srgbClr>
                    </a:gs>
                    <a:gs pos="100000">
                      <a:srgbClr val="4F3664"/>
                    </a:gs>
                  </a:gsLst>
                  <a:lin ang="0" scaled="0"/>
                </a:gra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</a:rPr>
              <a:t>万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3E5570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rPr>
              <a:t>次好评，好评比例高达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425A76">
                        <a:alpha val="47000"/>
                      </a:srgbClr>
                    </a:gs>
                    <a:gs pos="100000">
                      <a:srgbClr val="4F3664"/>
                    </a:gs>
                  </a:gsLst>
                  <a:lin ang="0" scaled="0"/>
                </a:gra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</a:rPr>
              <a:t>65%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3E5570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rPr>
              <a:t>以上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DF7B6B18-0E00-4057-8427-0B749C40564D}"/>
              </a:ext>
            </a:extLst>
          </p:cNvPr>
          <p:cNvSpPr txBox="1"/>
          <p:nvPr/>
        </p:nvSpPr>
        <p:spPr>
          <a:xfrm>
            <a:off x="740285" y="4272469"/>
            <a:ext cx="454291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3E5570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rPr>
              <a:t>季度关键词围绕“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425A76">
                        <a:alpha val="47000"/>
                      </a:srgbClr>
                    </a:gs>
                    <a:gs pos="100000">
                      <a:srgbClr val="4F3664"/>
                    </a:gs>
                  </a:gsLst>
                  <a:lin ang="0" scaled="0"/>
                </a:gra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</a:rPr>
              <a:t>专业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3E5570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rPr>
              <a:t>”“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425A76">
                        <a:alpha val="47000"/>
                      </a:srgbClr>
                    </a:gs>
                    <a:gs pos="100000">
                      <a:srgbClr val="4F3664"/>
                    </a:gs>
                  </a:gsLst>
                  <a:lin ang="0" scaled="0"/>
                </a:gra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</a:rPr>
              <a:t>友好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3E5570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rPr>
              <a:t>”“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425A76">
                        <a:alpha val="47000"/>
                      </a:srgbClr>
                    </a:gs>
                    <a:gs pos="49000">
                      <a:srgbClr val="4F3664"/>
                    </a:gs>
                  </a:gsLst>
                  <a:lin ang="0" scaled="0"/>
                </a:gra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</a:rPr>
              <a:t>质量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3E5570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rPr>
              <a:t>”等，收到称赞约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425A76">
                        <a:alpha val="47000"/>
                      </a:srgbClr>
                    </a:gs>
                    <a:gs pos="100000">
                      <a:srgbClr val="4F3664"/>
                    </a:gs>
                  </a:gsLst>
                  <a:lin ang="0" scaled="0"/>
                </a:gra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</a:rPr>
              <a:t>2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425A76">
                        <a:alpha val="47000"/>
                      </a:srgbClr>
                    </a:gs>
                    <a:gs pos="100000">
                      <a:srgbClr val="4F3664"/>
                    </a:gs>
                  </a:gsLst>
                  <a:lin ang="0" scaled="0"/>
                </a:gra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</a:rPr>
              <a:t>万次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3E5570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rPr>
              <a:t>，第一季度累计营收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425A76">
                        <a:alpha val="47000"/>
                      </a:srgbClr>
                    </a:gs>
                    <a:gs pos="100000">
                      <a:srgbClr val="4F3664"/>
                    </a:gs>
                  </a:gsLst>
                  <a:lin ang="0" scaled="0"/>
                </a:gra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</a:rPr>
              <a:t>1.9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425A76">
                        <a:alpha val="47000"/>
                      </a:srgbClr>
                    </a:gs>
                    <a:gs pos="100000">
                      <a:srgbClr val="4F3664"/>
                    </a:gs>
                  </a:gsLst>
                  <a:lin ang="0" scaled="0"/>
                </a:gra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</a:rPr>
              <a:t>亿元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425A76">
                      <a:alpha val="47000"/>
                    </a:srgbClr>
                  </a:gs>
                  <a:gs pos="100000">
                    <a:srgbClr val="4F3664"/>
                  </a:gs>
                </a:gsLst>
                <a:lin ang="0" scaled="0"/>
              </a:gra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B0405E28-798A-4B10-B4FB-A17BDA11B955}"/>
              </a:ext>
            </a:extLst>
          </p:cNvPr>
          <p:cNvSpPr txBox="1"/>
          <p:nvPr/>
        </p:nvSpPr>
        <p:spPr>
          <a:xfrm>
            <a:off x="764016" y="6435157"/>
            <a:ext cx="34496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4A6586"/>
                </a:solidFill>
                <a:effectLst/>
                <a:uLnTx/>
                <a:uFillTx/>
                <a:latin typeface="思源黑体 CN ExtraLight" panose="020B0200000000000000" pitchFamily="34" charset="-122"/>
                <a:ea typeface="思源黑体 CN ExtraLight" panose="020B0200000000000000" pitchFamily="34" charset="-122"/>
                <a:cs typeface="+mn-cs"/>
              </a:rPr>
              <a:t>09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4A6586"/>
              </a:solidFill>
              <a:effectLst/>
              <a:uLnTx/>
              <a:uFillTx/>
              <a:latin typeface="思源黑体 CN ExtraLight" panose="020B0200000000000000" pitchFamily="34" charset="-122"/>
              <a:ea typeface="思源黑体 CN ExtraLight" panose="020B0200000000000000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1901944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" name="任意多边形: 形状 490">
            <a:extLst>
              <a:ext uri="{FF2B5EF4-FFF2-40B4-BE49-F238E27FC236}">
                <a16:creationId xmlns:a16="http://schemas.microsoft.com/office/drawing/2014/main" xmlns="" id="{AB1D7560-DCBD-4432-8939-9B588D129AF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1752186 h 6858000"/>
              <a:gd name="connsiteX3" fmla="*/ 12182644 w 12192000"/>
              <a:gd name="connsiteY3" fmla="*/ 1825818 h 6858000"/>
              <a:gd name="connsiteX4" fmla="*/ 10368124 w 12192000"/>
              <a:gd name="connsiteY4" fmla="*/ 6460832 h 6858000"/>
              <a:gd name="connsiteX5" fmla="*/ 10085692 w 12192000"/>
              <a:gd name="connsiteY5" fmla="*/ 6858000 h 6858000"/>
              <a:gd name="connsiteX6" fmla="*/ 0 w 12192000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1752186"/>
                </a:lnTo>
                <a:lnTo>
                  <a:pt x="12182644" y="1825818"/>
                </a:lnTo>
                <a:cubicBezTo>
                  <a:pt x="11923312" y="3523049"/>
                  <a:pt x="11289480" y="5097046"/>
                  <a:pt x="10368124" y="6460832"/>
                </a:cubicBezTo>
                <a:lnTo>
                  <a:pt x="10085692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593D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88" name="椭圆 487">
            <a:extLst>
              <a:ext uri="{FF2B5EF4-FFF2-40B4-BE49-F238E27FC236}">
                <a16:creationId xmlns:a16="http://schemas.microsoft.com/office/drawing/2014/main" xmlns="" id="{ABF4DB82-51F0-4C17-B222-3991DF85F092}"/>
              </a:ext>
            </a:extLst>
          </p:cNvPr>
          <p:cNvSpPr/>
          <p:nvPr/>
        </p:nvSpPr>
        <p:spPr>
          <a:xfrm>
            <a:off x="-2449444" y="-3241653"/>
            <a:ext cx="6740138" cy="6740138"/>
          </a:xfrm>
          <a:prstGeom prst="ellipse">
            <a:avLst/>
          </a:prstGeom>
          <a:gradFill flip="none" rotWithShape="1">
            <a:gsLst>
              <a:gs pos="100000">
                <a:srgbClr val="593D71"/>
              </a:gs>
              <a:gs pos="0">
                <a:srgbClr val="674682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482600" sx="102000" sy="102000" algn="c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5" name="图片 4" descr="建筑的设计&#10;&#10;描述已自动生成">
            <a:extLst>
              <a:ext uri="{FF2B5EF4-FFF2-40B4-BE49-F238E27FC236}">
                <a16:creationId xmlns:a16="http://schemas.microsoft.com/office/drawing/2014/main" xmlns="" id="{D429D738-F44C-4C07-AF24-B0114A612F3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alphaModFix amt="26000"/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47" t="15332" r="1914" b="28360"/>
          <a:stretch/>
        </p:blipFill>
        <p:spPr>
          <a:xfrm>
            <a:off x="0" y="3833396"/>
            <a:ext cx="6740138" cy="3024604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BFD9E6E3-19E4-4091-9B75-88588E42AF98}"/>
              </a:ext>
            </a:extLst>
          </p:cNvPr>
          <p:cNvSpPr txBox="1"/>
          <p:nvPr/>
        </p:nvSpPr>
        <p:spPr>
          <a:xfrm>
            <a:off x="1119125" y="2190353"/>
            <a:ext cx="5109091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+mn-cs"/>
              </a:rPr>
              <a:t>第五章节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3FAE53D8-0EE7-4B70-934D-154BB21D7670}"/>
              </a:ext>
            </a:extLst>
          </p:cNvPr>
          <p:cNvSpPr/>
          <p:nvPr/>
        </p:nvSpPr>
        <p:spPr>
          <a:xfrm>
            <a:off x="1200150" y="3811529"/>
            <a:ext cx="2354837" cy="2159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A04A5159-1A41-453F-A48C-2BC7A33901D3}"/>
              </a:ext>
            </a:extLst>
          </p:cNvPr>
          <p:cNvSpPr txBox="1"/>
          <p:nvPr/>
        </p:nvSpPr>
        <p:spPr>
          <a:xfrm>
            <a:off x="1107550" y="4240939"/>
            <a:ext cx="318314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Chapter Five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013FB3A6-E9D8-4649-B853-491301715CEF}"/>
              </a:ext>
            </a:extLst>
          </p:cNvPr>
          <p:cNvSpPr txBox="1"/>
          <p:nvPr/>
        </p:nvSpPr>
        <p:spPr>
          <a:xfrm>
            <a:off x="1241364" y="391985"/>
            <a:ext cx="8018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cs"/>
              </a:rPr>
              <a:t>LOGO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字体圈欣意冠黑体" panose="00000500000000000000" pitchFamily="2" charset="-122"/>
              <a:ea typeface="字体圈欣意冠黑体" panose="00000500000000000000" pitchFamily="2" charset="-122"/>
              <a:cs typeface="+mn-cs"/>
            </a:endParaRPr>
          </a:p>
        </p:txBody>
      </p:sp>
      <p:pic>
        <p:nvPicPr>
          <p:cNvPr id="486" name="图片 485">
            <a:extLst>
              <a:ext uri="{FF2B5EF4-FFF2-40B4-BE49-F238E27FC236}">
                <a16:creationId xmlns:a16="http://schemas.microsoft.com/office/drawing/2014/main" xmlns="" id="{807D4D91-F56C-4B64-8932-0F38A6E9D634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27000"/>
          </a:blip>
          <a:stretch>
            <a:fillRect/>
          </a:stretch>
        </p:blipFill>
        <p:spPr>
          <a:xfrm>
            <a:off x="920625" y="1638623"/>
            <a:ext cx="1622618" cy="1620700"/>
          </a:xfrm>
          <a:prstGeom prst="rect">
            <a:avLst/>
          </a:prstGeom>
        </p:spPr>
      </p:pic>
      <p:pic>
        <p:nvPicPr>
          <p:cNvPr id="494" name="图片 493" descr="建筑的设计&#10;&#10;描述已自动生成">
            <a:extLst>
              <a:ext uri="{FF2B5EF4-FFF2-40B4-BE49-F238E27FC236}">
                <a16:creationId xmlns:a16="http://schemas.microsoft.com/office/drawing/2014/main" xmlns="" id="{18F0ABED-22FD-4849-9337-3E76CBE2062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alphaModFix amt="39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47" t="15332" r="43717" b="28360"/>
          <a:stretch/>
        </p:blipFill>
        <p:spPr>
          <a:xfrm flipH="1">
            <a:off x="10076095" y="3833396"/>
            <a:ext cx="3371434" cy="3024604"/>
          </a:xfrm>
          <a:custGeom>
            <a:avLst/>
            <a:gdLst>
              <a:gd name="connsiteX0" fmla="*/ 1775757 w 3371434"/>
              <a:gd name="connsiteY0" fmla="*/ 0 h 3024604"/>
              <a:gd name="connsiteX1" fmla="*/ 0 w 3371434"/>
              <a:gd name="connsiteY1" fmla="*/ 0 h 3024604"/>
              <a:gd name="connsiteX2" fmla="*/ 0 w 3371434"/>
              <a:gd name="connsiteY2" fmla="*/ 3024604 h 3024604"/>
              <a:gd name="connsiteX3" fmla="*/ 3371434 w 3371434"/>
              <a:gd name="connsiteY3" fmla="*/ 3024604 h 3024604"/>
              <a:gd name="connsiteX4" fmla="*/ 3089002 w 3371434"/>
              <a:gd name="connsiteY4" fmla="*/ 2627436 h 3024604"/>
              <a:gd name="connsiteX5" fmla="*/ 1933483 w 3371434"/>
              <a:gd name="connsiteY5" fmla="*/ 434971 h 30246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371434" h="3024604">
                <a:moveTo>
                  <a:pt x="1775757" y="0"/>
                </a:moveTo>
                <a:lnTo>
                  <a:pt x="0" y="0"/>
                </a:lnTo>
                <a:lnTo>
                  <a:pt x="0" y="3024604"/>
                </a:lnTo>
                <a:lnTo>
                  <a:pt x="3371434" y="3024604"/>
                </a:lnTo>
                <a:lnTo>
                  <a:pt x="3089002" y="2627436"/>
                </a:lnTo>
                <a:cubicBezTo>
                  <a:pt x="2628324" y="1945543"/>
                  <a:pt x="2239527" y="1211097"/>
                  <a:pt x="1933483" y="434971"/>
                </a:cubicBezTo>
                <a:close/>
              </a:path>
            </a:pathLst>
          </a:custGeom>
        </p:spPr>
      </p:pic>
      <p:pic>
        <p:nvPicPr>
          <p:cNvPr id="497" name="图片 496" descr="建筑的设计&#10;&#10;描述已自动生成">
            <a:extLst>
              <a:ext uri="{FF2B5EF4-FFF2-40B4-BE49-F238E27FC236}">
                <a16:creationId xmlns:a16="http://schemas.microsoft.com/office/drawing/2014/main" xmlns="" id="{B2D10B19-0C95-4B55-942D-D9885D082A5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alphaModFix amt="26000"/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483" t="15332" r="1914" b="28360"/>
          <a:stretch/>
        </p:blipFill>
        <p:spPr>
          <a:xfrm flipH="1">
            <a:off x="6707391" y="3835412"/>
            <a:ext cx="4964381" cy="3024604"/>
          </a:xfrm>
          <a:custGeom>
            <a:avLst/>
            <a:gdLst>
              <a:gd name="connsiteX0" fmla="*/ 4964381 w 4964381"/>
              <a:gd name="connsiteY0" fmla="*/ 0 h 3024604"/>
              <a:gd name="connsiteX1" fmla="*/ 0 w 4964381"/>
              <a:gd name="connsiteY1" fmla="*/ 0 h 3024604"/>
              <a:gd name="connsiteX2" fmla="*/ 157726 w 4964381"/>
              <a:gd name="connsiteY2" fmla="*/ 434971 h 3024604"/>
              <a:gd name="connsiteX3" fmla="*/ 1313245 w 4964381"/>
              <a:gd name="connsiteY3" fmla="*/ 2627436 h 3024604"/>
              <a:gd name="connsiteX4" fmla="*/ 1595677 w 4964381"/>
              <a:gd name="connsiteY4" fmla="*/ 3024604 h 3024604"/>
              <a:gd name="connsiteX5" fmla="*/ 4964381 w 4964381"/>
              <a:gd name="connsiteY5" fmla="*/ 3024604 h 30246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964381" h="3024604">
                <a:moveTo>
                  <a:pt x="4964381" y="0"/>
                </a:moveTo>
                <a:lnTo>
                  <a:pt x="0" y="0"/>
                </a:lnTo>
                <a:lnTo>
                  <a:pt x="157726" y="434971"/>
                </a:lnTo>
                <a:cubicBezTo>
                  <a:pt x="463770" y="1211097"/>
                  <a:pt x="852567" y="1945543"/>
                  <a:pt x="1313245" y="2627436"/>
                </a:cubicBezTo>
                <a:lnTo>
                  <a:pt x="1595677" y="3024604"/>
                </a:lnTo>
                <a:lnTo>
                  <a:pt x="4964381" y="3024604"/>
                </a:lnTo>
                <a:close/>
              </a:path>
            </a:pathLst>
          </a:custGeom>
        </p:spPr>
      </p:pic>
      <p:sp>
        <p:nvSpPr>
          <p:cNvPr id="498" name="椭圆 497">
            <a:extLst>
              <a:ext uri="{FF2B5EF4-FFF2-40B4-BE49-F238E27FC236}">
                <a16:creationId xmlns:a16="http://schemas.microsoft.com/office/drawing/2014/main" xmlns="" id="{61F9B0F0-CB3B-4E4A-AFDF-9385643FE659}"/>
              </a:ext>
            </a:extLst>
          </p:cNvPr>
          <p:cNvSpPr/>
          <p:nvPr/>
        </p:nvSpPr>
        <p:spPr>
          <a:xfrm>
            <a:off x="5805013" y="4240939"/>
            <a:ext cx="846406" cy="846406"/>
          </a:xfrm>
          <a:prstGeom prst="ellipse">
            <a:avLst/>
          </a:prstGeom>
          <a:solidFill>
            <a:srgbClr val="593D71"/>
          </a:solidFill>
          <a:ln>
            <a:noFill/>
          </a:ln>
          <a:effectLst>
            <a:outerShdw blurRad="482600" sx="102000" sy="102000" algn="c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487" name="图片 486">
            <a:extLst>
              <a:ext uri="{FF2B5EF4-FFF2-40B4-BE49-F238E27FC236}">
                <a16:creationId xmlns:a16="http://schemas.microsoft.com/office/drawing/2014/main" xmlns="" id="{75775D4A-9348-4014-9244-3278291C55C1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27000"/>
          </a:blip>
          <a:stretch>
            <a:fillRect/>
          </a:stretch>
        </p:blipFill>
        <p:spPr>
          <a:xfrm>
            <a:off x="5668377" y="4110298"/>
            <a:ext cx="1108999" cy="1107688"/>
          </a:xfrm>
          <a:prstGeom prst="rect">
            <a:avLst/>
          </a:prstGeom>
        </p:spPr>
      </p:pic>
      <p:sp>
        <p:nvSpPr>
          <p:cNvPr id="500" name="椭圆 499">
            <a:extLst>
              <a:ext uri="{FF2B5EF4-FFF2-40B4-BE49-F238E27FC236}">
                <a16:creationId xmlns:a16="http://schemas.microsoft.com/office/drawing/2014/main" xmlns="" id="{F1C84F2A-9028-44CE-A7FA-1F704A673F5A}"/>
              </a:ext>
            </a:extLst>
          </p:cNvPr>
          <p:cNvSpPr/>
          <p:nvPr/>
        </p:nvSpPr>
        <p:spPr>
          <a:xfrm>
            <a:off x="8866596" y="1544385"/>
            <a:ext cx="645968" cy="645968"/>
          </a:xfrm>
          <a:prstGeom prst="ellipse">
            <a:avLst/>
          </a:prstGeom>
          <a:solidFill>
            <a:srgbClr val="593D71"/>
          </a:solidFill>
          <a:ln>
            <a:noFill/>
          </a:ln>
          <a:effectLst>
            <a:outerShdw blurRad="482600" sx="102000" sy="102000" algn="c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499" name="图片 498">
            <a:extLst>
              <a:ext uri="{FF2B5EF4-FFF2-40B4-BE49-F238E27FC236}">
                <a16:creationId xmlns:a16="http://schemas.microsoft.com/office/drawing/2014/main" xmlns="" id="{38B81A42-3167-4B0E-B33B-EB342D1F0C36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27000"/>
          </a:blip>
          <a:stretch>
            <a:fillRect/>
          </a:stretch>
        </p:blipFill>
        <p:spPr>
          <a:xfrm>
            <a:off x="8722154" y="1388921"/>
            <a:ext cx="934852" cy="9337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163603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 descr="城市的高楼大厦&#10;&#10;描述已自动生成">
            <a:extLst>
              <a:ext uri="{FF2B5EF4-FFF2-40B4-BE49-F238E27FC236}">
                <a16:creationId xmlns:a16="http://schemas.microsoft.com/office/drawing/2014/main" xmlns="" id="{68C958F6-BD2E-40FD-8804-64BEBB0F20B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29" t="46608" r="9469" b="22679"/>
          <a:stretch/>
        </p:blipFill>
        <p:spPr>
          <a:xfrm flipH="1">
            <a:off x="0" y="-1"/>
            <a:ext cx="12192000" cy="6858001"/>
          </a:xfrm>
          <a:prstGeom prst="rect">
            <a:avLst/>
          </a:prstGeom>
        </p:spPr>
      </p:pic>
      <p:sp>
        <p:nvSpPr>
          <p:cNvPr id="24" name="矩形 23">
            <a:extLst>
              <a:ext uri="{FF2B5EF4-FFF2-40B4-BE49-F238E27FC236}">
                <a16:creationId xmlns:a16="http://schemas.microsoft.com/office/drawing/2014/main" xmlns="" id="{1A5F4D13-96A6-4EBF-9CBA-74DFF146A83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78000"/>
                </a:schemeClr>
              </a:gs>
              <a:gs pos="100000">
                <a:schemeClr val="bg1"/>
              </a:gs>
            </a:gsLst>
            <a:path path="circle">
              <a:fillToRect l="100000" t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8" name="矩形 47">
            <a:extLst>
              <a:ext uri="{FF2B5EF4-FFF2-40B4-BE49-F238E27FC236}">
                <a16:creationId xmlns:a16="http://schemas.microsoft.com/office/drawing/2014/main" xmlns="" id="{2AC5CE86-35C8-4571-8AE2-777F9BA37BCA}"/>
              </a:ext>
            </a:extLst>
          </p:cNvPr>
          <p:cNvSpPr/>
          <p:nvPr/>
        </p:nvSpPr>
        <p:spPr>
          <a:xfrm rot="1094886">
            <a:off x="1981243" y="-4866620"/>
            <a:ext cx="21964022" cy="9733240"/>
          </a:xfrm>
          <a:prstGeom prst="rect">
            <a:avLst/>
          </a:prstGeom>
          <a:blipFill dpi="0" rotWithShape="1">
            <a:blip r:embed="rId3">
              <a:alphaModFix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6DACE733-4521-4037-BF7F-A6A22CC42A95}"/>
              </a:ext>
            </a:extLst>
          </p:cNvPr>
          <p:cNvSpPr txBox="1"/>
          <p:nvPr/>
        </p:nvSpPr>
        <p:spPr>
          <a:xfrm>
            <a:off x="740286" y="834544"/>
            <a:ext cx="413446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3E5570"/>
                    </a:gs>
                    <a:gs pos="100000">
                      <a:srgbClr val="593D71">
                        <a:alpha val="97000"/>
                      </a:srgbClr>
                    </a:gs>
                  </a:gsLst>
                  <a:lin ang="12000000" scaled="0"/>
                </a:gra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+mn-cs"/>
              </a:rPr>
              <a:t>市场部工作计划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A5F16557-C4B7-4124-9298-10FA3C478F99}"/>
              </a:ext>
            </a:extLst>
          </p:cNvPr>
          <p:cNvSpPr txBox="1"/>
          <p:nvPr/>
        </p:nvSpPr>
        <p:spPr>
          <a:xfrm>
            <a:off x="760640" y="1709631"/>
            <a:ext cx="47156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b="0" i="0">
                <a:gradFill>
                  <a:gsLst>
                    <a:gs pos="0">
                      <a:srgbClr val="4A6586"/>
                    </a:gs>
                    <a:gs pos="70000">
                      <a:srgbClr val="593D71"/>
                    </a:gs>
                  </a:gsLst>
                  <a:path path="circle">
                    <a:fillToRect l="100000" t="100000"/>
                  </a:path>
                </a:gradFill>
                <a:effectLst/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4A6586"/>
                    </a:gs>
                    <a:gs pos="70000">
                      <a:srgbClr val="593D71"/>
                    </a:gs>
                  </a:gsLst>
                  <a:path path="circle">
                    <a:fillToRect l="100000" t="100000"/>
                  </a:path>
                </a:gra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Marketing department work plan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4A6586"/>
                  </a:gs>
                  <a:gs pos="70000">
                    <a:srgbClr val="593D71"/>
                  </a:gs>
                </a:gsLst>
                <a:path path="circle">
                  <a:fillToRect l="100000" t="100000"/>
                </a:path>
              </a:gra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379231C3-53E8-4FFD-B12A-0D073094A703}"/>
              </a:ext>
            </a:extLst>
          </p:cNvPr>
          <p:cNvSpPr/>
          <p:nvPr/>
        </p:nvSpPr>
        <p:spPr>
          <a:xfrm>
            <a:off x="848209" y="1603985"/>
            <a:ext cx="2209951" cy="45719"/>
          </a:xfrm>
          <a:prstGeom prst="rect">
            <a:avLst/>
          </a:prstGeom>
          <a:gradFill>
            <a:gsLst>
              <a:gs pos="0">
                <a:srgbClr val="593D71"/>
              </a:gs>
              <a:gs pos="100000">
                <a:srgbClr val="3E5570"/>
              </a:gs>
            </a:gsLst>
            <a:lin ang="3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xmlns="" id="{6436A303-16DC-45B1-920B-0204BE3346ED}"/>
              </a:ext>
            </a:extLst>
          </p:cNvPr>
          <p:cNvSpPr/>
          <p:nvPr/>
        </p:nvSpPr>
        <p:spPr>
          <a:xfrm>
            <a:off x="1009638" y="2391856"/>
            <a:ext cx="566293" cy="566293"/>
          </a:xfrm>
          <a:prstGeom prst="ellipse">
            <a:avLst/>
          </a:prstGeom>
          <a:solidFill>
            <a:srgbClr val="4F36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8A85A7C5-28A3-4C36-9936-A0E3F1FC0E86}"/>
              </a:ext>
            </a:extLst>
          </p:cNvPr>
          <p:cNvSpPr txBox="1"/>
          <p:nvPr/>
        </p:nvSpPr>
        <p:spPr>
          <a:xfrm>
            <a:off x="2029582" y="2258575"/>
            <a:ext cx="367280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3E557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制定周、月、季度、年度营销策划方案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7F4A2EF0-F64A-4C23-8AE4-5EE761A0593E}"/>
              </a:ext>
            </a:extLst>
          </p:cNvPr>
          <p:cNvSpPr txBox="1"/>
          <p:nvPr/>
        </p:nvSpPr>
        <p:spPr>
          <a:xfrm>
            <a:off x="2029582" y="2557131"/>
            <a:ext cx="86974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6281A6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这次的方案想法和策略是怎么怎么样的，这里可以填写！这次宣传方式计划是怎么怎么样的，这里可以填写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6281A6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6281A6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这次的方案想法和策略是怎么怎么样的，这里可以填写！</a:t>
            </a:r>
          </a:p>
        </p:txBody>
      </p:sp>
      <p:sp>
        <p:nvSpPr>
          <p:cNvPr id="26" name="任意多边形: 形状 25">
            <a:extLst>
              <a:ext uri="{FF2B5EF4-FFF2-40B4-BE49-F238E27FC236}">
                <a16:creationId xmlns:a16="http://schemas.microsoft.com/office/drawing/2014/main" xmlns="" id="{1B35FDBE-215D-4F78-A57F-E573F643C3CF}"/>
              </a:ext>
            </a:extLst>
          </p:cNvPr>
          <p:cNvSpPr/>
          <p:nvPr/>
        </p:nvSpPr>
        <p:spPr>
          <a:xfrm>
            <a:off x="-3425" y="5239851"/>
            <a:ext cx="3063343" cy="1626759"/>
          </a:xfrm>
          <a:custGeom>
            <a:avLst/>
            <a:gdLst>
              <a:gd name="connsiteX0" fmla="*/ 0 w 3063343"/>
              <a:gd name="connsiteY0" fmla="*/ 0 h 1626759"/>
              <a:gd name="connsiteX1" fmla="*/ 81919 w 3063343"/>
              <a:gd name="connsiteY1" fmla="*/ 133873 h 1626759"/>
              <a:gd name="connsiteX2" fmla="*/ 2705201 w 3063343"/>
              <a:gd name="connsiteY2" fmla="*/ 1559773 h 1626759"/>
              <a:gd name="connsiteX3" fmla="*/ 3063343 w 3063343"/>
              <a:gd name="connsiteY3" fmla="*/ 1626759 h 1626759"/>
              <a:gd name="connsiteX4" fmla="*/ 0 w 3063343"/>
              <a:gd name="connsiteY4" fmla="*/ 1626759 h 1626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63343" h="1626759">
                <a:moveTo>
                  <a:pt x="0" y="0"/>
                </a:moveTo>
                <a:lnTo>
                  <a:pt x="81919" y="133873"/>
                </a:lnTo>
                <a:cubicBezTo>
                  <a:pt x="567047" y="824390"/>
                  <a:pt x="1479895" y="1300165"/>
                  <a:pt x="2705201" y="1559773"/>
                </a:cubicBezTo>
                <a:lnTo>
                  <a:pt x="3063343" y="1626759"/>
                </a:lnTo>
                <a:lnTo>
                  <a:pt x="0" y="1626759"/>
                </a:lnTo>
                <a:close/>
              </a:path>
            </a:pathLst>
          </a:custGeom>
          <a:gradFill flip="none" rotWithShape="1">
            <a:gsLst>
              <a:gs pos="0">
                <a:srgbClr val="724E90"/>
              </a:gs>
              <a:gs pos="100000">
                <a:srgbClr val="4F3664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B4B9B7FB-387A-4AAC-9CA8-C5B89DA0D76F}"/>
              </a:ext>
            </a:extLst>
          </p:cNvPr>
          <p:cNvSpPr txBox="1"/>
          <p:nvPr/>
        </p:nvSpPr>
        <p:spPr>
          <a:xfrm>
            <a:off x="764016" y="6435157"/>
            <a:ext cx="34496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ExtraLight" panose="020B0200000000000000" pitchFamily="34" charset="-122"/>
                <a:ea typeface="思源黑体 CN ExtraLight" panose="020B0200000000000000" pitchFamily="34" charset="-122"/>
                <a:cs typeface="+mn-cs"/>
              </a:rPr>
              <a:t>10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ExtraLight" panose="020B0200000000000000" pitchFamily="34" charset="-122"/>
              <a:ea typeface="思源黑体 CN ExtraLight" panose="020B0200000000000000" pitchFamily="34" charset="-122"/>
              <a:cs typeface="+mn-cs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C9418EE3-CBDB-4522-9B30-12CD9D66BEE7}"/>
              </a:ext>
            </a:extLst>
          </p:cNvPr>
          <p:cNvSpPr txBox="1"/>
          <p:nvPr/>
        </p:nvSpPr>
        <p:spPr>
          <a:xfrm>
            <a:off x="2028585" y="3306212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3E557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宣传战略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xmlns="" id="{2B4F892A-62E9-44CA-8051-196DFA467E58}"/>
              </a:ext>
            </a:extLst>
          </p:cNvPr>
          <p:cNvSpPr txBox="1"/>
          <p:nvPr/>
        </p:nvSpPr>
        <p:spPr>
          <a:xfrm>
            <a:off x="2029582" y="3625064"/>
            <a:ext cx="86089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6281A6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这次宣传方式计划是怎么怎么样的，这里可以填写！这次宣传方式计划是怎么怎么样的，这里可以填写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6281A6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6281A6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这次宣传方式计划是怎么怎么样的，这里可以填写！</a:t>
            </a:r>
          </a:p>
        </p:txBody>
      </p:sp>
      <p:sp>
        <p:nvSpPr>
          <p:cNvPr id="37" name="椭圆 36">
            <a:extLst>
              <a:ext uri="{FF2B5EF4-FFF2-40B4-BE49-F238E27FC236}">
                <a16:creationId xmlns:a16="http://schemas.microsoft.com/office/drawing/2014/main" xmlns="" id="{625F5C90-24C9-4F11-94A4-26CD7DECCB34}"/>
              </a:ext>
            </a:extLst>
          </p:cNvPr>
          <p:cNvSpPr/>
          <p:nvPr/>
        </p:nvSpPr>
        <p:spPr>
          <a:xfrm>
            <a:off x="956810" y="2339028"/>
            <a:ext cx="671948" cy="671948"/>
          </a:xfrm>
          <a:prstGeom prst="ellipse">
            <a:avLst/>
          </a:prstGeom>
          <a:gradFill>
            <a:gsLst>
              <a:gs pos="0">
                <a:srgbClr val="4F3664">
                  <a:alpha val="64000"/>
                </a:srgbClr>
              </a:gs>
              <a:gs pos="100000">
                <a:srgbClr val="4F3664">
                  <a:alpha val="0"/>
                </a:srgbClr>
              </a:gs>
            </a:gsLst>
            <a:path path="circle">
              <a:fillToRect l="100000" t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8" name="椭圆 37">
            <a:extLst>
              <a:ext uri="{FF2B5EF4-FFF2-40B4-BE49-F238E27FC236}">
                <a16:creationId xmlns:a16="http://schemas.microsoft.com/office/drawing/2014/main" xmlns="" id="{A0B3E5A5-4FDE-4038-BC46-799EF1EEB3B3}"/>
              </a:ext>
            </a:extLst>
          </p:cNvPr>
          <p:cNvSpPr/>
          <p:nvPr/>
        </p:nvSpPr>
        <p:spPr>
          <a:xfrm>
            <a:off x="1009638" y="3433139"/>
            <a:ext cx="566293" cy="566293"/>
          </a:xfrm>
          <a:prstGeom prst="ellipse">
            <a:avLst/>
          </a:prstGeom>
          <a:solidFill>
            <a:srgbClr val="4F36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9" name="椭圆 38">
            <a:extLst>
              <a:ext uri="{FF2B5EF4-FFF2-40B4-BE49-F238E27FC236}">
                <a16:creationId xmlns:a16="http://schemas.microsoft.com/office/drawing/2014/main" xmlns="" id="{5F2BD869-B139-41AB-B309-B9E4504E3685}"/>
              </a:ext>
            </a:extLst>
          </p:cNvPr>
          <p:cNvSpPr/>
          <p:nvPr/>
        </p:nvSpPr>
        <p:spPr>
          <a:xfrm>
            <a:off x="956810" y="3380311"/>
            <a:ext cx="671948" cy="671948"/>
          </a:xfrm>
          <a:prstGeom prst="ellipse">
            <a:avLst/>
          </a:prstGeom>
          <a:gradFill>
            <a:gsLst>
              <a:gs pos="0">
                <a:srgbClr val="4F3664">
                  <a:alpha val="64000"/>
                </a:srgbClr>
              </a:gs>
              <a:gs pos="100000">
                <a:srgbClr val="4F3664">
                  <a:alpha val="0"/>
                </a:srgbClr>
              </a:gs>
            </a:gsLst>
            <a:path path="circle">
              <a:fillToRect l="100000" t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xmlns="" id="{F41FF20D-BC8C-4E21-9F6E-3DB460F62DB3}"/>
              </a:ext>
            </a:extLst>
          </p:cNvPr>
          <p:cNvSpPr txBox="1"/>
          <p:nvPr/>
        </p:nvSpPr>
        <p:spPr>
          <a:xfrm>
            <a:off x="2033093" y="4324847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3E557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广告推送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xmlns="" id="{3EEC591A-B35E-483D-85EC-DEC239B26171}"/>
              </a:ext>
            </a:extLst>
          </p:cNvPr>
          <p:cNvSpPr txBox="1"/>
          <p:nvPr/>
        </p:nvSpPr>
        <p:spPr>
          <a:xfrm>
            <a:off x="2034090" y="4643699"/>
            <a:ext cx="86089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6281A6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这次宣传方式计划是怎么怎么样的，这里可以填写！这次宣传方式计划是怎么怎么样的，这里可以填写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6281A6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6281A6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这次宣传方式计划是怎么怎么样的，这里可以填写！</a:t>
            </a:r>
          </a:p>
        </p:txBody>
      </p:sp>
      <p:sp>
        <p:nvSpPr>
          <p:cNvPr id="42" name="椭圆 41">
            <a:extLst>
              <a:ext uri="{FF2B5EF4-FFF2-40B4-BE49-F238E27FC236}">
                <a16:creationId xmlns:a16="http://schemas.microsoft.com/office/drawing/2014/main" xmlns="" id="{E75505A3-BE53-4651-BA6C-2B26226DB691}"/>
              </a:ext>
            </a:extLst>
          </p:cNvPr>
          <p:cNvSpPr/>
          <p:nvPr/>
        </p:nvSpPr>
        <p:spPr>
          <a:xfrm>
            <a:off x="1014146" y="4451774"/>
            <a:ext cx="566293" cy="566293"/>
          </a:xfrm>
          <a:prstGeom prst="ellipse">
            <a:avLst/>
          </a:prstGeom>
          <a:solidFill>
            <a:srgbClr val="4F36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3" name="椭圆 42">
            <a:extLst>
              <a:ext uri="{FF2B5EF4-FFF2-40B4-BE49-F238E27FC236}">
                <a16:creationId xmlns:a16="http://schemas.microsoft.com/office/drawing/2014/main" xmlns="" id="{4DA5A28A-7B7A-43C3-82BE-8F4F954AC131}"/>
              </a:ext>
            </a:extLst>
          </p:cNvPr>
          <p:cNvSpPr/>
          <p:nvPr/>
        </p:nvSpPr>
        <p:spPr>
          <a:xfrm>
            <a:off x="961318" y="4398946"/>
            <a:ext cx="671948" cy="671948"/>
          </a:xfrm>
          <a:prstGeom prst="ellipse">
            <a:avLst/>
          </a:prstGeom>
          <a:gradFill>
            <a:gsLst>
              <a:gs pos="0">
                <a:srgbClr val="4F3664">
                  <a:alpha val="64000"/>
                </a:srgbClr>
              </a:gs>
              <a:gs pos="100000">
                <a:srgbClr val="4F3664">
                  <a:alpha val="0"/>
                </a:srgbClr>
              </a:gs>
            </a:gsLst>
            <a:path path="circle">
              <a:fillToRect l="100000" t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xmlns="" id="{B8A13E65-6BCA-4A93-A7A0-EC0049FBB818}"/>
              </a:ext>
            </a:extLst>
          </p:cNvPr>
          <p:cNvSpPr txBox="1"/>
          <p:nvPr/>
        </p:nvSpPr>
        <p:spPr>
          <a:xfrm>
            <a:off x="2033093" y="5308262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3E557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宣传战略</a:t>
            </a: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xmlns="" id="{B9B14C10-4B46-4E14-B0A0-EBB9B6EB1166}"/>
              </a:ext>
            </a:extLst>
          </p:cNvPr>
          <p:cNvSpPr txBox="1"/>
          <p:nvPr/>
        </p:nvSpPr>
        <p:spPr>
          <a:xfrm>
            <a:off x="2034090" y="5627114"/>
            <a:ext cx="86089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6281A6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这次宣传方式计划是怎么怎么样的，这里可以填写！这次宣传方式计划是怎么怎么样的，这里可以填写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6281A6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6281A6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这次宣传方式计划是怎么怎么样的，这里可以填写！</a:t>
            </a:r>
          </a:p>
        </p:txBody>
      </p:sp>
      <p:sp>
        <p:nvSpPr>
          <p:cNvPr id="46" name="椭圆 45">
            <a:extLst>
              <a:ext uri="{FF2B5EF4-FFF2-40B4-BE49-F238E27FC236}">
                <a16:creationId xmlns:a16="http://schemas.microsoft.com/office/drawing/2014/main" xmlns="" id="{54A00A01-8DE9-408F-93F5-C96689937753}"/>
              </a:ext>
            </a:extLst>
          </p:cNvPr>
          <p:cNvSpPr/>
          <p:nvPr/>
        </p:nvSpPr>
        <p:spPr>
          <a:xfrm>
            <a:off x="1014146" y="5435189"/>
            <a:ext cx="566293" cy="566293"/>
          </a:xfrm>
          <a:prstGeom prst="ellipse">
            <a:avLst/>
          </a:prstGeom>
          <a:solidFill>
            <a:srgbClr val="4F36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7" name="椭圆 46">
            <a:extLst>
              <a:ext uri="{FF2B5EF4-FFF2-40B4-BE49-F238E27FC236}">
                <a16:creationId xmlns:a16="http://schemas.microsoft.com/office/drawing/2014/main" xmlns="" id="{A25103D2-D313-4845-8B2A-34EFD542593F}"/>
              </a:ext>
            </a:extLst>
          </p:cNvPr>
          <p:cNvSpPr/>
          <p:nvPr/>
        </p:nvSpPr>
        <p:spPr>
          <a:xfrm>
            <a:off x="961318" y="5382361"/>
            <a:ext cx="671948" cy="671948"/>
          </a:xfrm>
          <a:prstGeom prst="ellipse">
            <a:avLst/>
          </a:prstGeom>
          <a:gradFill>
            <a:gsLst>
              <a:gs pos="0">
                <a:srgbClr val="4F3664">
                  <a:alpha val="64000"/>
                </a:srgbClr>
              </a:gs>
              <a:gs pos="100000">
                <a:srgbClr val="4F3664">
                  <a:alpha val="0"/>
                </a:srgbClr>
              </a:gs>
            </a:gsLst>
            <a:path path="circle">
              <a:fillToRect l="100000" t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6087512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图片 46" descr="城市的高楼大厦&#10;&#10;描述已自动生成">
            <a:extLst>
              <a:ext uri="{FF2B5EF4-FFF2-40B4-BE49-F238E27FC236}">
                <a16:creationId xmlns:a16="http://schemas.microsoft.com/office/drawing/2014/main" xmlns="" id="{108D0158-FC21-417A-A7F7-A6E0F2BEDE5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29" t="46608" r="9469" b="22679"/>
          <a:stretch/>
        </p:blipFill>
        <p:spPr>
          <a:xfrm flipH="1">
            <a:off x="0" y="-1"/>
            <a:ext cx="12192000" cy="6858001"/>
          </a:xfrm>
          <a:prstGeom prst="rect">
            <a:avLst/>
          </a:prstGeom>
        </p:spPr>
      </p:pic>
      <p:sp>
        <p:nvSpPr>
          <p:cNvPr id="48" name="矩形 47">
            <a:extLst>
              <a:ext uri="{FF2B5EF4-FFF2-40B4-BE49-F238E27FC236}">
                <a16:creationId xmlns:a16="http://schemas.microsoft.com/office/drawing/2014/main" xmlns="" id="{1351419A-C559-4193-B617-236614825EA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78000"/>
                </a:schemeClr>
              </a:gs>
              <a:gs pos="100000">
                <a:schemeClr val="bg1"/>
              </a:gs>
            </a:gsLst>
            <a:path path="circle">
              <a:fillToRect l="100000" t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9" name="矩形 48">
            <a:extLst>
              <a:ext uri="{FF2B5EF4-FFF2-40B4-BE49-F238E27FC236}">
                <a16:creationId xmlns:a16="http://schemas.microsoft.com/office/drawing/2014/main" xmlns="" id="{74FD7AFB-25F0-42F2-B0AF-25CEB9F3F365}"/>
              </a:ext>
            </a:extLst>
          </p:cNvPr>
          <p:cNvSpPr/>
          <p:nvPr/>
        </p:nvSpPr>
        <p:spPr>
          <a:xfrm rot="669868">
            <a:off x="2412241" y="-4032077"/>
            <a:ext cx="21964022" cy="9733240"/>
          </a:xfrm>
          <a:prstGeom prst="rect">
            <a:avLst/>
          </a:prstGeom>
          <a:blipFill dpi="0" rotWithShape="1">
            <a:blip r:embed="rId3">
              <a:alphaModFix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42181FE5-621D-4193-9C6D-D100472EBAB8}"/>
              </a:ext>
            </a:extLst>
          </p:cNvPr>
          <p:cNvSpPr txBox="1"/>
          <p:nvPr/>
        </p:nvSpPr>
        <p:spPr>
          <a:xfrm>
            <a:off x="740286" y="834544"/>
            <a:ext cx="24416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3E5570"/>
                    </a:gs>
                    <a:gs pos="100000">
                      <a:srgbClr val="593D71">
                        <a:alpha val="97000"/>
                      </a:srgbClr>
                    </a:gs>
                  </a:gsLst>
                  <a:lin ang="12000000" scaled="0"/>
                </a:gra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+mn-cs"/>
              </a:rPr>
              <a:t>工作总结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58ED1D0C-3695-41B3-9262-5869D205F46E}"/>
              </a:ext>
            </a:extLst>
          </p:cNvPr>
          <p:cNvSpPr txBox="1"/>
          <p:nvPr/>
        </p:nvSpPr>
        <p:spPr>
          <a:xfrm>
            <a:off x="760641" y="1709631"/>
            <a:ext cx="318314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b="0" i="0">
                <a:gradFill>
                  <a:gsLst>
                    <a:gs pos="0">
                      <a:srgbClr val="4A6586"/>
                    </a:gs>
                    <a:gs pos="70000">
                      <a:srgbClr val="593D71"/>
                    </a:gs>
                  </a:gsLst>
                  <a:path path="circle">
                    <a:fillToRect l="100000" t="100000"/>
                  </a:path>
                </a:gradFill>
                <a:effectLst/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4A6586"/>
                    </a:gs>
                    <a:gs pos="70000">
                      <a:srgbClr val="593D71"/>
                    </a:gs>
                  </a:gsLst>
                  <a:path path="circle">
                    <a:fillToRect l="100000" t="100000"/>
                  </a:path>
                </a:gra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Work summary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4A6586"/>
                  </a:gs>
                  <a:gs pos="70000">
                    <a:srgbClr val="593D71"/>
                  </a:gs>
                </a:gsLst>
                <a:path path="circle">
                  <a:fillToRect l="100000" t="100000"/>
                </a:path>
              </a:gra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FAF7AA31-DB7C-4667-A26B-50FA954F6F04}"/>
              </a:ext>
            </a:extLst>
          </p:cNvPr>
          <p:cNvSpPr/>
          <p:nvPr/>
        </p:nvSpPr>
        <p:spPr>
          <a:xfrm>
            <a:off x="848209" y="1603985"/>
            <a:ext cx="2192171" cy="45719"/>
          </a:xfrm>
          <a:prstGeom prst="rect">
            <a:avLst/>
          </a:prstGeom>
          <a:gradFill>
            <a:gsLst>
              <a:gs pos="0">
                <a:srgbClr val="593D71"/>
              </a:gs>
              <a:gs pos="100000">
                <a:srgbClr val="3E5570"/>
              </a:gs>
            </a:gsLst>
            <a:lin ang="3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A2CDB53F-B087-4437-84B9-459A6461A31A}"/>
              </a:ext>
            </a:extLst>
          </p:cNvPr>
          <p:cNvGrpSpPr/>
          <p:nvPr/>
        </p:nvGrpSpPr>
        <p:grpSpPr>
          <a:xfrm>
            <a:off x="1677766" y="2301235"/>
            <a:ext cx="1811441" cy="1811441"/>
            <a:chOff x="2227783" y="2193400"/>
            <a:chExt cx="2471198" cy="2471198"/>
          </a:xfrm>
        </p:grpSpPr>
        <p:sp>
          <p:nvSpPr>
            <p:cNvPr id="10" name="椭圆 9">
              <a:extLst>
                <a:ext uri="{FF2B5EF4-FFF2-40B4-BE49-F238E27FC236}">
                  <a16:creationId xmlns:a16="http://schemas.microsoft.com/office/drawing/2014/main" xmlns="" id="{FA5B4F42-FE44-4FF2-95E7-A973F54E2872}"/>
                </a:ext>
              </a:extLst>
            </p:cNvPr>
            <p:cNvSpPr/>
            <p:nvPr/>
          </p:nvSpPr>
          <p:spPr>
            <a:xfrm>
              <a:off x="2227783" y="2193400"/>
              <a:ext cx="2471198" cy="2471198"/>
            </a:xfrm>
            <a:prstGeom prst="ellipse">
              <a:avLst/>
            </a:prstGeom>
            <a:solidFill>
              <a:srgbClr val="4F3664">
                <a:alpha val="31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xmlns="" id="{D595EF9C-7C9B-4DA2-819E-1BDF8AAF02C6}"/>
                </a:ext>
              </a:extLst>
            </p:cNvPr>
            <p:cNvSpPr/>
            <p:nvPr/>
          </p:nvSpPr>
          <p:spPr>
            <a:xfrm>
              <a:off x="2352213" y="2317830"/>
              <a:ext cx="2222339" cy="2222339"/>
            </a:xfrm>
            <a:prstGeom prst="ellipse">
              <a:avLst/>
            </a:prstGeom>
            <a:gradFill>
              <a:gsLst>
                <a:gs pos="0">
                  <a:srgbClr val="724E90">
                    <a:alpha val="80000"/>
                  </a:srgbClr>
                </a:gs>
                <a:gs pos="100000">
                  <a:srgbClr val="4F3664">
                    <a:alpha val="80000"/>
                  </a:srgb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xmlns="" id="{ABB80DC5-AF9F-4E71-B90C-7C9F8E0AB41E}"/>
              </a:ext>
            </a:extLst>
          </p:cNvPr>
          <p:cNvGrpSpPr/>
          <p:nvPr/>
        </p:nvGrpSpPr>
        <p:grpSpPr>
          <a:xfrm>
            <a:off x="4048481" y="2301234"/>
            <a:ext cx="1811441" cy="1811441"/>
            <a:chOff x="2227783" y="2193400"/>
            <a:chExt cx="2471198" cy="2471198"/>
          </a:xfrm>
        </p:grpSpPr>
        <p:sp>
          <p:nvSpPr>
            <p:cNvPr id="33" name="椭圆 32">
              <a:extLst>
                <a:ext uri="{FF2B5EF4-FFF2-40B4-BE49-F238E27FC236}">
                  <a16:creationId xmlns:a16="http://schemas.microsoft.com/office/drawing/2014/main" xmlns="" id="{53407EE3-E600-4129-82D9-2DEF823C5843}"/>
                </a:ext>
              </a:extLst>
            </p:cNvPr>
            <p:cNvSpPr/>
            <p:nvPr/>
          </p:nvSpPr>
          <p:spPr>
            <a:xfrm>
              <a:off x="2227783" y="2193400"/>
              <a:ext cx="2471198" cy="2471198"/>
            </a:xfrm>
            <a:prstGeom prst="ellipse">
              <a:avLst/>
            </a:prstGeom>
            <a:solidFill>
              <a:srgbClr val="4F3664">
                <a:alpha val="31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4" name="椭圆 33">
              <a:extLst>
                <a:ext uri="{FF2B5EF4-FFF2-40B4-BE49-F238E27FC236}">
                  <a16:creationId xmlns:a16="http://schemas.microsoft.com/office/drawing/2014/main" xmlns="" id="{34411E15-7394-4E5A-9F79-B87B28E459F0}"/>
                </a:ext>
              </a:extLst>
            </p:cNvPr>
            <p:cNvSpPr/>
            <p:nvPr/>
          </p:nvSpPr>
          <p:spPr>
            <a:xfrm>
              <a:off x="2352213" y="2317830"/>
              <a:ext cx="2222339" cy="2222339"/>
            </a:xfrm>
            <a:prstGeom prst="ellipse">
              <a:avLst/>
            </a:prstGeom>
            <a:gradFill>
              <a:gsLst>
                <a:gs pos="0">
                  <a:srgbClr val="724E90">
                    <a:alpha val="80000"/>
                  </a:srgbClr>
                </a:gs>
                <a:gs pos="100000">
                  <a:srgbClr val="4F3664">
                    <a:alpha val="80000"/>
                  </a:srgb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xmlns="" id="{E360DD18-AD50-499A-AAE4-4AF7FDF38127}"/>
              </a:ext>
            </a:extLst>
          </p:cNvPr>
          <p:cNvGrpSpPr/>
          <p:nvPr/>
        </p:nvGrpSpPr>
        <p:grpSpPr>
          <a:xfrm>
            <a:off x="6419196" y="2303354"/>
            <a:ext cx="1811441" cy="1811441"/>
            <a:chOff x="2227783" y="2193400"/>
            <a:chExt cx="2471198" cy="2471198"/>
          </a:xfrm>
        </p:grpSpPr>
        <p:sp>
          <p:nvSpPr>
            <p:cNvPr id="36" name="椭圆 35">
              <a:extLst>
                <a:ext uri="{FF2B5EF4-FFF2-40B4-BE49-F238E27FC236}">
                  <a16:creationId xmlns:a16="http://schemas.microsoft.com/office/drawing/2014/main" xmlns="" id="{D2493B47-60E3-45D2-93FD-FEB2532948AC}"/>
                </a:ext>
              </a:extLst>
            </p:cNvPr>
            <p:cNvSpPr/>
            <p:nvPr/>
          </p:nvSpPr>
          <p:spPr>
            <a:xfrm>
              <a:off x="2227783" y="2193400"/>
              <a:ext cx="2471198" cy="2471198"/>
            </a:xfrm>
            <a:prstGeom prst="ellipse">
              <a:avLst/>
            </a:prstGeom>
            <a:solidFill>
              <a:srgbClr val="4F3664">
                <a:alpha val="31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7" name="椭圆 36">
              <a:extLst>
                <a:ext uri="{FF2B5EF4-FFF2-40B4-BE49-F238E27FC236}">
                  <a16:creationId xmlns:a16="http://schemas.microsoft.com/office/drawing/2014/main" xmlns="" id="{11DB24A8-A00C-47A0-9981-65C2CE44E8B1}"/>
                </a:ext>
              </a:extLst>
            </p:cNvPr>
            <p:cNvSpPr/>
            <p:nvPr/>
          </p:nvSpPr>
          <p:spPr>
            <a:xfrm>
              <a:off x="2352213" y="2317830"/>
              <a:ext cx="2222339" cy="2222339"/>
            </a:xfrm>
            <a:prstGeom prst="ellipse">
              <a:avLst/>
            </a:prstGeom>
            <a:gradFill>
              <a:gsLst>
                <a:gs pos="0">
                  <a:srgbClr val="724E90">
                    <a:alpha val="80000"/>
                  </a:srgbClr>
                </a:gs>
                <a:gs pos="100000">
                  <a:srgbClr val="4F3664">
                    <a:alpha val="80000"/>
                  </a:srgb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xmlns="" id="{2AC7AA41-79A9-4641-A6E4-504A84247EE6}"/>
              </a:ext>
            </a:extLst>
          </p:cNvPr>
          <p:cNvGrpSpPr/>
          <p:nvPr/>
        </p:nvGrpSpPr>
        <p:grpSpPr>
          <a:xfrm>
            <a:off x="8789912" y="2301233"/>
            <a:ext cx="1811441" cy="1811441"/>
            <a:chOff x="2227783" y="2193400"/>
            <a:chExt cx="2471198" cy="2471198"/>
          </a:xfrm>
        </p:grpSpPr>
        <p:sp>
          <p:nvSpPr>
            <p:cNvPr id="39" name="椭圆 38">
              <a:extLst>
                <a:ext uri="{FF2B5EF4-FFF2-40B4-BE49-F238E27FC236}">
                  <a16:creationId xmlns:a16="http://schemas.microsoft.com/office/drawing/2014/main" xmlns="" id="{C6476ACE-2FBF-4C56-97CC-3FE5C009F846}"/>
                </a:ext>
              </a:extLst>
            </p:cNvPr>
            <p:cNvSpPr/>
            <p:nvPr/>
          </p:nvSpPr>
          <p:spPr>
            <a:xfrm>
              <a:off x="2227783" y="2193400"/>
              <a:ext cx="2471198" cy="2471198"/>
            </a:xfrm>
            <a:prstGeom prst="ellipse">
              <a:avLst/>
            </a:prstGeom>
            <a:solidFill>
              <a:srgbClr val="4F3664">
                <a:alpha val="31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0" name="椭圆 39">
              <a:extLst>
                <a:ext uri="{FF2B5EF4-FFF2-40B4-BE49-F238E27FC236}">
                  <a16:creationId xmlns:a16="http://schemas.microsoft.com/office/drawing/2014/main" xmlns="" id="{70072DD3-8157-41F6-A9F6-C2E3C99FDEF8}"/>
                </a:ext>
              </a:extLst>
            </p:cNvPr>
            <p:cNvSpPr/>
            <p:nvPr/>
          </p:nvSpPr>
          <p:spPr>
            <a:xfrm>
              <a:off x="2352213" y="2317830"/>
              <a:ext cx="2222339" cy="2222339"/>
            </a:xfrm>
            <a:prstGeom prst="ellipse">
              <a:avLst/>
            </a:prstGeom>
            <a:gradFill>
              <a:gsLst>
                <a:gs pos="0">
                  <a:srgbClr val="724E90">
                    <a:alpha val="80000"/>
                  </a:srgbClr>
                </a:gs>
                <a:gs pos="100000">
                  <a:srgbClr val="4F3664">
                    <a:alpha val="80000"/>
                  </a:srgb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D7A6A493-8391-4B12-B0C2-7EF6C0B75692}"/>
              </a:ext>
            </a:extLst>
          </p:cNvPr>
          <p:cNvSpPr txBox="1"/>
          <p:nvPr/>
        </p:nvSpPr>
        <p:spPr>
          <a:xfrm>
            <a:off x="2029488" y="3291156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</a:rPr>
              <a:t>展厅布置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5FF24896-12FC-43F6-8B0C-D0A5E0717CFD}"/>
              </a:ext>
            </a:extLst>
          </p:cNvPr>
          <p:cNvSpPr txBox="1"/>
          <p:nvPr/>
        </p:nvSpPr>
        <p:spPr>
          <a:xfrm>
            <a:off x="4400203" y="3286980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</a:rPr>
              <a:t>线下推广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0C18B206-072B-4C83-ADEA-24ADF632CA0E}"/>
              </a:ext>
            </a:extLst>
          </p:cNvPr>
          <p:cNvSpPr txBox="1"/>
          <p:nvPr/>
        </p:nvSpPr>
        <p:spPr>
          <a:xfrm>
            <a:off x="6770919" y="3284891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</a:rPr>
              <a:t>活动总结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8C04E7CA-77CC-4A9E-9CB5-C97053D848A8}"/>
              </a:ext>
            </a:extLst>
          </p:cNvPr>
          <p:cNvSpPr txBox="1"/>
          <p:nvPr/>
        </p:nvSpPr>
        <p:spPr>
          <a:xfrm>
            <a:off x="9141634" y="3284891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</a:rPr>
              <a:t>线上销售</a:t>
            </a:r>
          </a:p>
        </p:txBody>
      </p:sp>
      <p:pic>
        <p:nvPicPr>
          <p:cNvPr id="7" name="图形 6">
            <a:extLst>
              <a:ext uri="{FF2B5EF4-FFF2-40B4-BE49-F238E27FC236}">
                <a16:creationId xmlns:a16="http://schemas.microsoft.com/office/drawing/2014/main" xmlns="" id="{B1B116CC-923B-4F55-8374-E0E1BA03E19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2326993" y="2686961"/>
            <a:ext cx="512986" cy="512986"/>
          </a:xfrm>
          <a:prstGeom prst="rect">
            <a:avLst/>
          </a:prstGeom>
        </p:spPr>
      </p:pic>
      <p:pic>
        <p:nvPicPr>
          <p:cNvPr id="11" name="图形 10">
            <a:extLst>
              <a:ext uri="{FF2B5EF4-FFF2-40B4-BE49-F238E27FC236}">
                <a16:creationId xmlns:a16="http://schemas.microsoft.com/office/drawing/2014/main" xmlns="" id="{DFD8DC73-A90C-4FBD-8EDE-AC965C8640E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4668930" y="2653773"/>
            <a:ext cx="555302" cy="555302"/>
          </a:xfrm>
          <a:prstGeom prst="rect">
            <a:avLst/>
          </a:prstGeom>
        </p:spPr>
      </p:pic>
      <p:pic>
        <p:nvPicPr>
          <p:cNvPr id="13" name="图形 12">
            <a:extLst>
              <a:ext uri="{FF2B5EF4-FFF2-40B4-BE49-F238E27FC236}">
                <a16:creationId xmlns:a16="http://schemas.microsoft.com/office/drawing/2014/main" xmlns="" id="{0E210348-0FE5-4809-9FE6-821457FD16B4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6960379" y="2593760"/>
            <a:ext cx="699195" cy="699195"/>
          </a:xfrm>
          <a:prstGeom prst="rect">
            <a:avLst/>
          </a:prstGeom>
        </p:spPr>
      </p:pic>
      <p:pic>
        <p:nvPicPr>
          <p:cNvPr id="16" name="图形 15">
            <a:extLst>
              <a:ext uri="{FF2B5EF4-FFF2-40B4-BE49-F238E27FC236}">
                <a16:creationId xmlns:a16="http://schemas.microsoft.com/office/drawing/2014/main" xmlns="" id="{77F7BAEF-D3A6-4DFE-A9AE-0BD14FDA5A8F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1"/>
              </a:ext>
            </a:extLst>
          </a:blip>
          <a:stretch>
            <a:fillRect/>
          </a:stretch>
        </p:blipFill>
        <p:spPr>
          <a:xfrm>
            <a:off x="9429509" y="2676830"/>
            <a:ext cx="532245" cy="532245"/>
          </a:xfrm>
          <a:prstGeom prst="rect">
            <a:avLst/>
          </a:prstGeom>
        </p:spPr>
      </p:pic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6B6F4F5B-6CBA-4751-9161-C833E946DB37}"/>
              </a:ext>
            </a:extLst>
          </p:cNvPr>
          <p:cNvSpPr txBox="1"/>
          <p:nvPr/>
        </p:nvSpPr>
        <p:spPr>
          <a:xfrm>
            <a:off x="1490832" y="4216438"/>
            <a:ext cx="225936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3E5570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对于这次的展厅的布置的地方有些是美中不足的，但也有很好的地方。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9C46B2AC-8283-48FF-89EF-1B9436B4B167}"/>
              </a:ext>
            </a:extLst>
          </p:cNvPr>
          <p:cNvSpPr txBox="1"/>
          <p:nvPr/>
        </p:nvSpPr>
        <p:spPr>
          <a:xfrm>
            <a:off x="1490832" y="5103540"/>
            <a:ext cx="225936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3E5570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对于这次的展厅的布置的地方有些是美中不足的。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xmlns="" id="{31BCBFD8-7530-4E35-A69B-1487B1E6E3EB}"/>
              </a:ext>
            </a:extLst>
          </p:cNvPr>
          <p:cNvSpPr txBox="1"/>
          <p:nvPr/>
        </p:nvSpPr>
        <p:spPr>
          <a:xfrm>
            <a:off x="3836635" y="4216438"/>
            <a:ext cx="225936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3E5570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对于这次的展厅的布置的地方有些是美中不足的，但也有很好的地方。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xmlns="" id="{50F8997C-A9D3-47AB-B0D8-22CA5D1CF004}"/>
              </a:ext>
            </a:extLst>
          </p:cNvPr>
          <p:cNvSpPr txBox="1"/>
          <p:nvPr/>
        </p:nvSpPr>
        <p:spPr>
          <a:xfrm>
            <a:off x="3836635" y="5103540"/>
            <a:ext cx="225936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3E5570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对于这次的展厅的布置的地方有些是美中不足的。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xmlns="" id="{AD03D183-2EBF-4EB0-89B4-481A5FE3C5F9}"/>
              </a:ext>
            </a:extLst>
          </p:cNvPr>
          <p:cNvSpPr txBox="1"/>
          <p:nvPr/>
        </p:nvSpPr>
        <p:spPr>
          <a:xfrm>
            <a:off x="6231162" y="4195043"/>
            <a:ext cx="225936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3E5570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对于这次的展厅的布置的地方有些是美中不足的，但也有很好的地方。</a:t>
            </a: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xmlns="" id="{9A7E0A82-8973-4107-AF89-4D425E0737F0}"/>
              </a:ext>
            </a:extLst>
          </p:cNvPr>
          <p:cNvSpPr txBox="1"/>
          <p:nvPr/>
        </p:nvSpPr>
        <p:spPr>
          <a:xfrm>
            <a:off x="6231162" y="5082145"/>
            <a:ext cx="225936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3E5570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对于这次的展厅的布置的地方有些是美中不足的。</a:t>
            </a: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xmlns="" id="{84D01F7C-8CEE-4C95-A263-38612E5374BC}"/>
              </a:ext>
            </a:extLst>
          </p:cNvPr>
          <p:cNvSpPr txBox="1"/>
          <p:nvPr/>
        </p:nvSpPr>
        <p:spPr>
          <a:xfrm>
            <a:off x="8576965" y="4195043"/>
            <a:ext cx="225936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3E5570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对于这次的展厅的布置的地方有些是美中不足的，但也有很好的地方。</a:t>
            </a: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xmlns="" id="{79041A18-5AD1-45F0-89DA-B867F84979C9}"/>
              </a:ext>
            </a:extLst>
          </p:cNvPr>
          <p:cNvSpPr txBox="1"/>
          <p:nvPr/>
        </p:nvSpPr>
        <p:spPr>
          <a:xfrm>
            <a:off x="8576965" y="5082145"/>
            <a:ext cx="225936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3E5570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对于这次的展厅的布置的地方有些是美中不足的。</a:t>
            </a:r>
          </a:p>
        </p:txBody>
      </p:sp>
      <p:sp>
        <p:nvSpPr>
          <p:cNvPr id="50" name="任意多边形: 形状 49">
            <a:extLst>
              <a:ext uri="{FF2B5EF4-FFF2-40B4-BE49-F238E27FC236}">
                <a16:creationId xmlns:a16="http://schemas.microsoft.com/office/drawing/2014/main" xmlns="" id="{B5540F18-57EA-468D-845A-31C8D12A8EFE}"/>
              </a:ext>
            </a:extLst>
          </p:cNvPr>
          <p:cNvSpPr/>
          <p:nvPr/>
        </p:nvSpPr>
        <p:spPr>
          <a:xfrm>
            <a:off x="-3425" y="5239851"/>
            <a:ext cx="3063343" cy="1626759"/>
          </a:xfrm>
          <a:custGeom>
            <a:avLst/>
            <a:gdLst>
              <a:gd name="connsiteX0" fmla="*/ 0 w 3063343"/>
              <a:gd name="connsiteY0" fmla="*/ 0 h 1626759"/>
              <a:gd name="connsiteX1" fmla="*/ 81919 w 3063343"/>
              <a:gd name="connsiteY1" fmla="*/ 133873 h 1626759"/>
              <a:gd name="connsiteX2" fmla="*/ 2705201 w 3063343"/>
              <a:gd name="connsiteY2" fmla="*/ 1559773 h 1626759"/>
              <a:gd name="connsiteX3" fmla="*/ 3063343 w 3063343"/>
              <a:gd name="connsiteY3" fmla="*/ 1626759 h 1626759"/>
              <a:gd name="connsiteX4" fmla="*/ 0 w 3063343"/>
              <a:gd name="connsiteY4" fmla="*/ 1626759 h 1626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63343" h="1626759">
                <a:moveTo>
                  <a:pt x="0" y="0"/>
                </a:moveTo>
                <a:lnTo>
                  <a:pt x="81919" y="133873"/>
                </a:lnTo>
                <a:cubicBezTo>
                  <a:pt x="567047" y="824390"/>
                  <a:pt x="1479895" y="1300165"/>
                  <a:pt x="2705201" y="1559773"/>
                </a:cubicBezTo>
                <a:lnTo>
                  <a:pt x="3063343" y="1626759"/>
                </a:lnTo>
                <a:lnTo>
                  <a:pt x="0" y="1626759"/>
                </a:lnTo>
                <a:close/>
              </a:path>
            </a:pathLst>
          </a:custGeom>
          <a:gradFill flip="none" rotWithShape="1">
            <a:gsLst>
              <a:gs pos="0">
                <a:srgbClr val="724E90"/>
              </a:gs>
              <a:gs pos="100000">
                <a:srgbClr val="4F3664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xmlns="" id="{AB42B7D8-3D00-4CF9-B55A-A4680962EF4C}"/>
              </a:ext>
            </a:extLst>
          </p:cNvPr>
          <p:cNvSpPr txBox="1"/>
          <p:nvPr/>
        </p:nvSpPr>
        <p:spPr>
          <a:xfrm>
            <a:off x="764016" y="6435157"/>
            <a:ext cx="34496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ExtraLight" panose="020B0200000000000000" pitchFamily="34" charset="-122"/>
                <a:ea typeface="思源黑体 CN ExtraLight" panose="020B0200000000000000" pitchFamily="34" charset="-122"/>
                <a:cs typeface="+mn-cs"/>
              </a:rPr>
              <a:t>11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ExtraLight" panose="020B0200000000000000" pitchFamily="34" charset="-122"/>
              <a:ea typeface="思源黑体 CN ExtraLight" panose="020B0200000000000000" pitchFamily="34" charset="-122"/>
              <a:cs typeface="+mn-cs"/>
            </a:endParaRPr>
          </a:p>
        </p:txBody>
      </p:sp>
      <p:sp>
        <p:nvSpPr>
          <p:cNvPr id="52" name="任意多边形: 形状 51">
            <a:extLst>
              <a:ext uri="{FF2B5EF4-FFF2-40B4-BE49-F238E27FC236}">
                <a16:creationId xmlns:a16="http://schemas.microsoft.com/office/drawing/2014/main" xmlns="" id="{2F2691D9-5113-4360-A4A3-9E6261036CCC}"/>
              </a:ext>
            </a:extLst>
          </p:cNvPr>
          <p:cNvSpPr/>
          <p:nvPr/>
        </p:nvSpPr>
        <p:spPr>
          <a:xfrm flipH="1">
            <a:off x="9128657" y="5231241"/>
            <a:ext cx="3063343" cy="1626759"/>
          </a:xfrm>
          <a:custGeom>
            <a:avLst/>
            <a:gdLst>
              <a:gd name="connsiteX0" fmla="*/ 0 w 3063343"/>
              <a:gd name="connsiteY0" fmla="*/ 0 h 1626759"/>
              <a:gd name="connsiteX1" fmla="*/ 81919 w 3063343"/>
              <a:gd name="connsiteY1" fmla="*/ 133873 h 1626759"/>
              <a:gd name="connsiteX2" fmla="*/ 2705201 w 3063343"/>
              <a:gd name="connsiteY2" fmla="*/ 1559773 h 1626759"/>
              <a:gd name="connsiteX3" fmla="*/ 3063343 w 3063343"/>
              <a:gd name="connsiteY3" fmla="*/ 1626759 h 1626759"/>
              <a:gd name="connsiteX4" fmla="*/ 0 w 3063343"/>
              <a:gd name="connsiteY4" fmla="*/ 1626759 h 1626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63343" h="1626759">
                <a:moveTo>
                  <a:pt x="0" y="0"/>
                </a:moveTo>
                <a:lnTo>
                  <a:pt x="81919" y="133873"/>
                </a:lnTo>
                <a:cubicBezTo>
                  <a:pt x="567047" y="824390"/>
                  <a:pt x="1479895" y="1300165"/>
                  <a:pt x="2705201" y="1559773"/>
                </a:cubicBezTo>
                <a:lnTo>
                  <a:pt x="3063343" y="1626759"/>
                </a:lnTo>
                <a:lnTo>
                  <a:pt x="0" y="1626759"/>
                </a:lnTo>
                <a:close/>
              </a:path>
            </a:pathLst>
          </a:custGeom>
          <a:gradFill flip="none" rotWithShape="1">
            <a:gsLst>
              <a:gs pos="0">
                <a:srgbClr val="724E90"/>
              </a:gs>
              <a:gs pos="100000">
                <a:srgbClr val="4F3664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2443822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城市的高楼大厦&#10;&#10;描述已自动生成">
            <a:extLst>
              <a:ext uri="{FF2B5EF4-FFF2-40B4-BE49-F238E27FC236}">
                <a16:creationId xmlns:a16="http://schemas.microsoft.com/office/drawing/2014/main" xmlns="" id="{49C8F7D8-CE9C-4AB5-8E51-8FE8E9C17E3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29" t="46608" r="9469" b="22679"/>
          <a:stretch/>
        </p:blipFill>
        <p:spPr>
          <a:xfrm flipH="1">
            <a:off x="0" y="-1"/>
            <a:ext cx="12192000" cy="6858001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xmlns="" id="{F1C0A2B3-5141-49DC-8029-BD5862B8F5C1}"/>
              </a:ext>
            </a:extLst>
          </p:cNvPr>
          <p:cNvSpPr/>
          <p:nvPr/>
        </p:nvSpPr>
        <p:spPr>
          <a:xfrm>
            <a:off x="-7268" y="0"/>
            <a:ext cx="12192000" cy="6858000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78000"/>
                </a:schemeClr>
              </a:gs>
              <a:gs pos="100000">
                <a:schemeClr val="bg1"/>
              </a:gs>
            </a:gsLst>
            <a:path path="circle">
              <a:fillToRect l="100000" t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4C2A8DBA-33D9-4E0E-8EE1-AFDC758C0613}"/>
              </a:ext>
            </a:extLst>
          </p:cNvPr>
          <p:cNvSpPr txBox="1"/>
          <p:nvPr/>
        </p:nvSpPr>
        <p:spPr>
          <a:xfrm>
            <a:off x="4038019" y="1304650"/>
            <a:ext cx="408110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0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27000">
                      <a:srgbClr val="4F3664"/>
                    </a:gs>
                    <a:gs pos="100000">
                      <a:srgbClr val="724E90"/>
                    </a:gs>
                  </a:gsLst>
                  <a:path path="circle">
                    <a:fillToRect t="100000" r="100000"/>
                  </a:path>
                </a:gra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+mn-cs"/>
              </a:rPr>
              <a:t>CONTACT</a:t>
            </a:r>
            <a:endParaRPr kumimoji="0" lang="zh-CN" altLang="en-US" sz="6000" b="1" i="0" u="none" strike="noStrike" kern="1200" cap="none" spc="0" normalizeH="0" baseline="0" noProof="0" dirty="0">
              <a:ln>
                <a:noFill/>
              </a:ln>
              <a:gradFill>
                <a:gsLst>
                  <a:gs pos="27000">
                    <a:srgbClr val="4F3664"/>
                  </a:gs>
                  <a:gs pos="100000">
                    <a:srgbClr val="724E90"/>
                  </a:gs>
                </a:gsLst>
                <a:path path="circle">
                  <a:fillToRect t="100000" r="100000"/>
                </a:path>
              </a:gradFill>
              <a:effectLst/>
              <a:uLnTx/>
              <a:uFillTx/>
              <a:latin typeface="思源黑体 CN Heavy" panose="020B0A00000000000000" pitchFamily="34" charset="-122"/>
              <a:ea typeface="思源黑体 CN Heavy" panose="020B0A00000000000000" pitchFamily="34" charset="-122"/>
              <a:cs typeface="+mn-cs"/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xmlns="" id="{4DC05B54-6010-4558-8586-9BD2BC18F750}"/>
              </a:ext>
            </a:extLst>
          </p:cNvPr>
          <p:cNvSpPr/>
          <p:nvPr/>
        </p:nvSpPr>
        <p:spPr>
          <a:xfrm>
            <a:off x="1235075" y="-4640263"/>
            <a:ext cx="9280525" cy="9280525"/>
          </a:xfrm>
          <a:prstGeom prst="ellipse">
            <a:avLst/>
          </a:prstGeom>
          <a:noFill/>
          <a:ln w="41275">
            <a:gradFill>
              <a:gsLst>
                <a:gs pos="58000">
                  <a:srgbClr val="8359A5">
                    <a:alpha val="0"/>
                  </a:srgbClr>
                </a:gs>
                <a:gs pos="100000">
                  <a:srgbClr val="4F3664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xmlns="" id="{C855FEC5-0627-4CC6-A032-0C5A6726516E}"/>
              </a:ext>
            </a:extLst>
          </p:cNvPr>
          <p:cNvSpPr/>
          <p:nvPr/>
        </p:nvSpPr>
        <p:spPr>
          <a:xfrm>
            <a:off x="5620212" y="4385138"/>
            <a:ext cx="510250" cy="510250"/>
          </a:xfrm>
          <a:prstGeom prst="ellipse">
            <a:avLst/>
          </a:prstGeom>
          <a:solidFill>
            <a:srgbClr val="8359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16" name="图形 7">
            <a:extLst>
              <a:ext uri="{FF2B5EF4-FFF2-40B4-BE49-F238E27FC236}">
                <a16:creationId xmlns:a16="http://schemas.microsoft.com/office/drawing/2014/main" xmlns="" id="{AA69573F-70FF-438B-8406-0EE9F79226C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5724320" y="4497147"/>
            <a:ext cx="302034" cy="302034"/>
          </a:xfrm>
          <a:prstGeom prst="rect">
            <a:avLst/>
          </a:prstGeom>
        </p:spPr>
      </p:pic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695BF2C2-C3AA-4080-AAFE-C83E87C77086}"/>
              </a:ext>
            </a:extLst>
          </p:cNvPr>
          <p:cNvSpPr txBox="1"/>
          <p:nvPr/>
        </p:nvSpPr>
        <p:spPr>
          <a:xfrm>
            <a:off x="4708324" y="2238503"/>
            <a:ext cx="239172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8359A5"/>
                    </a:gs>
                    <a:gs pos="100000">
                      <a:srgbClr val="4F3664"/>
                    </a:gs>
                  </a:gsLst>
                  <a:path path="circle">
                    <a:fillToRect l="100000" t="100000"/>
                  </a:path>
                </a:gra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</a:rPr>
              <a:t>联系方式</a:t>
            </a:r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xmlns="" id="{70EAE67D-75F3-416E-9CB8-62B5FCED1D5D}"/>
              </a:ext>
            </a:extLst>
          </p:cNvPr>
          <p:cNvSpPr/>
          <p:nvPr/>
        </p:nvSpPr>
        <p:spPr>
          <a:xfrm>
            <a:off x="2757406" y="3424076"/>
            <a:ext cx="510250" cy="510250"/>
          </a:xfrm>
          <a:prstGeom prst="ellipse">
            <a:avLst/>
          </a:prstGeom>
          <a:solidFill>
            <a:srgbClr val="8359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0DDC34F4-EA93-40CC-9C79-1484FC096406}"/>
              </a:ext>
            </a:extLst>
          </p:cNvPr>
          <p:cNvSpPr txBox="1"/>
          <p:nvPr/>
        </p:nvSpPr>
        <p:spPr>
          <a:xfrm>
            <a:off x="2659346" y="4001465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4F3664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阿里巴巴普惠体" panose="00020600040101010101" pitchFamily="18" charset="-122"/>
              </a:rPr>
              <a:t>邮箱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4F3664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pic>
        <p:nvPicPr>
          <p:cNvPr id="23" name="图形 9">
            <a:extLst>
              <a:ext uri="{FF2B5EF4-FFF2-40B4-BE49-F238E27FC236}">
                <a16:creationId xmlns:a16="http://schemas.microsoft.com/office/drawing/2014/main" xmlns="" id="{A6C6E68C-5D7C-4F79-8F8F-7D0814C2AEB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2856199" y="3517690"/>
            <a:ext cx="312664" cy="312664"/>
          </a:xfrm>
          <a:prstGeom prst="rect">
            <a:avLst/>
          </a:prstGeom>
        </p:spPr>
      </p:pic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96A1427F-44C0-45AC-BDF6-B2F4DF459F22}"/>
              </a:ext>
            </a:extLst>
          </p:cNvPr>
          <p:cNvSpPr txBox="1"/>
          <p:nvPr/>
        </p:nvSpPr>
        <p:spPr>
          <a:xfrm>
            <a:off x="1926981" y="4380882"/>
            <a:ext cx="21725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8359A5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pitchFamily="18" charset="-122"/>
              </a:rPr>
              <a:t>skysr123@163.com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8359A5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xmlns="" id="{21F9E19F-8443-4A9B-BA14-28F48E675AC2}"/>
              </a:ext>
            </a:extLst>
          </p:cNvPr>
          <p:cNvSpPr/>
          <p:nvPr/>
        </p:nvSpPr>
        <p:spPr>
          <a:xfrm>
            <a:off x="8450293" y="3424076"/>
            <a:ext cx="510250" cy="510250"/>
          </a:xfrm>
          <a:prstGeom prst="ellipse">
            <a:avLst/>
          </a:prstGeom>
          <a:solidFill>
            <a:srgbClr val="8359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27" name="图形 21">
            <a:extLst>
              <a:ext uri="{FF2B5EF4-FFF2-40B4-BE49-F238E27FC236}">
                <a16:creationId xmlns:a16="http://schemas.microsoft.com/office/drawing/2014/main" xmlns="" id="{6B8ECE67-CC9F-4887-A1D9-AC03C1AB9584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8528638" y="3498026"/>
            <a:ext cx="348324" cy="348324"/>
          </a:xfrm>
          <a:prstGeom prst="rect">
            <a:avLst/>
          </a:prstGeom>
        </p:spPr>
      </p:pic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233B5E98-95CC-4547-AC23-515311E360C1}"/>
              </a:ext>
            </a:extLst>
          </p:cNvPr>
          <p:cNvSpPr txBox="1"/>
          <p:nvPr/>
        </p:nvSpPr>
        <p:spPr>
          <a:xfrm>
            <a:off x="8339419" y="4001464"/>
            <a:ext cx="72676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4F3664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阿里巴巴普惠体" panose="00020600040101010101" pitchFamily="18" charset="-122"/>
              </a:rPr>
              <a:t>电话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4F3664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9AD16C62-0631-4007-8A6F-7FAA089548A6}"/>
              </a:ext>
            </a:extLst>
          </p:cNvPr>
          <p:cNvSpPr txBox="1"/>
          <p:nvPr/>
        </p:nvSpPr>
        <p:spPr>
          <a:xfrm>
            <a:off x="7931595" y="4378829"/>
            <a:ext cx="15424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8359A5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pitchFamily="18" charset="-122"/>
              </a:rPr>
              <a:t>15888686888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8359A5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5E96563C-1FFB-4ACD-8617-6BFF2DA9E2D5}"/>
              </a:ext>
            </a:extLst>
          </p:cNvPr>
          <p:cNvSpPr txBox="1"/>
          <p:nvPr/>
        </p:nvSpPr>
        <p:spPr>
          <a:xfrm>
            <a:off x="5555377" y="5000449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4F3664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阿里巴巴普惠体" panose="00020600040101010101" pitchFamily="18" charset="-122"/>
              </a:rPr>
              <a:t>地址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4F3664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B7409753-9052-4D97-85BC-EE4FACBFD7EB}"/>
              </a:ext>
            </a:extLst>
          </p:cNvPr>
          <p:cNvSpPr txBox="1"/>
          <p:nvPr/>
        </p:nvSpPr>
        <p:spPr>
          <a:xfrm>
            <a:off x="3760013" y="5382707"/>
            <a:ext cx="428835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8359A5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pitchFamily="18" charset="-122"/>
              </a:rPr>
              <a:t>内蒙古自治区科尔沁左翼后旗甘旗卡镇满斗村</a:t>
            </a: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xmlns="" id="{D3063047-7ADA-4735-8FD4-D7505DCF21B7}"/>
              </a:ext>
            </a:extLst>
          </p:cNvPr>
          <p:cNvSpPr/>
          <p:nvPr/>
        </p:nvSpPr>
        <p:spPr>
          <a:xfrm rot="669868">
            <a:off x="-416858" y="-4609368"/>
            <a:ext cx="18966078" cy="8404717"/>
          </a:xfrm>
          <a:prstGeom prst="rect">
            <a:avLst/>
          </a:prstGeom>
          <a:blipFill dpi="0" rotWithShape="1">
            <a:blip r:embed="rId9">
              <a:alphaModFix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5" name="任意多边形: 形状 34">
            <a:extLst>
              <a:ext uri="{FF2B5EF4-FFF2-40B4-BE49-F238E27FC236}">
                <a16:creationId xmlns:a16="http://schemas.microsoft.com/office/drawing/2014/main" xmlns="" id="{BB9F6446-1E59-4CC2-BCA0-B5F375F78DD6}"/>
              </a:ext>
            </a:extLst>
          </p:cNvPr>
          <p:cNvSpPr/>
          <p:nvPr/>
        </p:nvSpPr>
        <p:spPr>
          <a:xfrm>
            <a:off x="-4306" y="4444191"/>
            <a:ext cx="12191999" cy="2413809"/>
          </a:xfrm>
          <a:custGeom>
            <a:avLst/>
            <a:gdLst>
              <a:gd name="connsiteX0" fmla="*/ 0 w 12191999"/>
              <a:gd name="connsiteY0" fmla="*/ 341126 h 2413809"/>
              <a:gd name="connsiteX1" fmla="*/ 214797 w 12191999"/>
              <a:gd name="connsiteY1" fmla="*/ 527188 h 2413809"/>
              <a:gd name="connsiteX2" fmla="*/ 4106984 w 12191999"/>
              <a:gd name="connsiteY2" fmla="*/ 2390486 h 2413809"/>
              <a:gd name="connsiteX3" fmla="*/ 4237584 w 12191999"/>
              <a:gd name="connsiteY3" fmla="*/ 2413809 h 2413809"/>
              <a:gd name="connsiteX4" fmla="*/ 0 w 12191999"/>
              <a:gd name="connsiteY4" fmla="*/ 2413809 h 2413809"/>
              <a:gd name="connsiteX5" fmla="*/ 12191999 w 12191999"/>
              <a:gd name="connsiteY5" fmla="*/ 0 h 2413809"/>
              <a:gd name="connsiteX6" fmla="*/ 12191999 w 12191999"/>
              <a:gd name="connsiteY6" fmla="*/ 2413809 h 2413809"/>
              <a:gd name="connsiteX7" fmla="*/ 7586542 w 12191999"/>
              <a:gd name="connsiteY7" fmla="*/ 2413809 h 2413809"/>
              <a:gd name="connsiteX8" fmla="*/ 7717142 w 12191999"/>
              <a:gd name="connsiteY8" fmla="*/ 2390486 h 2413809"/>
              <a:gd name="connsiteX9" fmla="*/ 11934318 w 12191999"/>
              <a:gd name="connsiteY9" fmla="*/ 245676 h 24138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1999" h="2413809">
                <a:moveTo>
                  <a:pt x="0" y="341126"/>
                </a:moveTo>
                <a:lnTo>
                  <a:pt x="214797" y="527188"/>
                </a:lnTo>
                <a:cubicBezTo>
                  <a:pt x="1320682" y="1439846"/>
                  <a:pt x="2649342" y="2092210"/>
                  <a:pt x="4106984" y="2390486"/>
                </a:cubicBezTo>
                <a:lnTo>
                  <a:pt x="4237584" y="2413809"/>
                </a:lnTo>
                <a:lnTo>
                  <a:pt x="0" y="2413809"/>
                </a:lnTo>
                <a:close/>
                <a:moveTo>
                  <a:pt x="12191999" y="0"/>
                </a:moveTo>
                <a:lnTo>
                  <a:pt x="12191999" y="2413809"/>
                </a:lnTo>
                <a:lnTo>
                  <a:pt x="7586542" y="2413809"/>
                </a:lnTo>
                <a:lnTo>
                  <a:pt x="7717142" y="2390486"/>
                </a:lnTo>
                <a:cubicBezTo>
                  <a:pt x="9320549" y="2062382"/>
                  <a:pt x="10767887" y="1305832"/>
                  <a:pt x="11934318" y="245676"/>
                </a:cubicBezTo>
                <a:close/>
              </a:path>
            </a:pathLst>
          </a:custGeom>
          <a:gradFill flip="none" rotWithShape="1">
            <a:gsLst>
              <a:gs pos="0">
                <a:srgbClr val="8359A5"/>
              </a:gs>
              <a:gs pos="100000">
                <a:srgbClr val="4F366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31" name="图片 30">
            <a:extLst>
              <a:ext uri="{FF2B5EF4-FFF2-40B4-BE49-F238E27FC236}">
                <a16:creationId xmlns:a16="http://schemas.microsoft.com/office/drawing/2014/main" xmlns="" id="{FF23D781-597E-421F-AE8B-1F9B333BAFFA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alphaModFix amt="67000"/>
          </a:blip>
          <a:srcRect l="29627" t="23479" r="20328" b="47964"/>
          <a:stretch/>
        </p:blipFill>
        <p:spPr>
          <a:xfrm rot="19912126">
            <a:off x="7272451" y="3255071"/>
            <a:ext cx="12221039" cy="2929303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xmlns="" id="{90F96CC9-345D-4D3B-B524-DB50F84FC0E3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alphaModFix amt="67000"/>
          </a:blip>
          <a:srcRect l="29627" t="23479" r="20328" b="47964"/>
          <a:stretch/>
        </p:blipFill>
        <p:spPr>
          <a:xfrm rot="2217248">
            <a:off x="-8063411" y="3355705"/>
            <a:ext cx="12221039" cy="2929303"/>
          </a:xfrm>
          <a:prstGeom prst="rect">
            <a:avLst/>
          </a:prstGeom>
        </p:spPr>
      </p:pic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7205D334-E69C-44EC-92C6-29306F8A8CCF}"/>
              </a:ext>
            </a:extLst>
          </p:cNvPr>
          <p:cNvSpPr txBox="1"/>
          <p:nvPr/>
        </p:nvSpPr>
        <p:spPr>
          <a:xfrm>
            <a:off x="764016" y="6435157"/>
            <a:ext cx="34496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ExtraLight" panose="020B0200000000000000" pitchFamily="34" charset="-122"/>
                <a:ea typeface="思源黑体 CN ExtraLight" panose="020B0200000000000000" pitchFamily="34" charset="-122"/>
                <a:cs typeface="+mn-cs"/>
              </a:rPr>
              <a:t>12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ExtraLight" panose="020B0200000000000000" pitchFamily="34" charset="-122"/>
              <a:ea typeface="思源黑体 CN ExtraLight" panose="020B0200000000000000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9092810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建筑的摆设布局&#10;&#10;描述已自动生成">
            <a:extLst>
              <a:ext uri="{FF2B5EF4-FFF2-40B4-BE49-F238E27FC236}">
                <a16:creationId xmlns:a16="http://schemas.microsoft.com/office/drawing/2014/main" xmlns="" id="{6028FF49-53DC-45C3-A5C1-D9AA4B24012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97" b="7797"/>
          <a:stretch/>
        </p:blipFill>
        <p:spPr>
          <a:xfrm>
            <a:off x="-1" y="-1"/>
            <a:ext cx="12192002" cy="6858001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xmlns="" id="{9CDF10EA-03E0-4BA1-B904-5E5F91086226}"/>
              </a:ext>
            </a:extLst>
          </p:cNvPr>
          <p:cNvSpPr/>
          <p:nvPr/>
        </p:nvSpPr>
        <p:spPr>
          <a:xfrm>
            <a:off x="-127322" y="-104172"/>
            <a:ext cx="12558532" cy="6976370"/>
          </a:xfrm>
          <a:prstGeom prst="rect">
            <a:avLst/>
          </a:prstGeom>
          <a:gradFill flip="none" rotWithShape="1">
            <a:gsLst>
              <a:gs pos="100000">
                <a:schemeClr val="bg1">
                  <a:alpha val="74000"/>
                </a:schemeClr>
              </a:gs>
              <a:gs pos="0">
                <a:schemeClr val="bg1"/>
              </a:gs>
            </a:gsLst>
            <a:lin ang="5400000" scaled="0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11" name="图片 10" descr="草地上的建筑&#10;&#10;描述已自动生成">
            <a:extLst>
              <a:ext uri="{FF2B5EF4-FFF2-40B4-BE49-F238E27FC236}">
                <a16:creationId xmlns:a16="http://schemas.microsoft.com/office/drawing/2014/main" xmlns="" id="{28F0932F-E263-45D8-9E9B-F62FE9FCA00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723" b="14654"/>
          <a:stretch/>
        </p:blipFill>
        <p:spPr>
          <a:xfrm>
            <a:off x="-15434" y="2790092"/>
            <a:ext cx="12223856" cy="4067908"/>
          </a:xfrm>
          <a:prstGeom prst="rect">
            <a:avLst/>
          </a:prstGeom>
        </p:spPr>
      </p:pic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1E1A67BD-46D8-4869-AFFF-ECD6801847E8}"/>
              </a:ext>
            </a:extLst>
          </p:cNvPr>
          <p:cNvSpPr txBox="1"/>
          <p:nvPr/>
        </p:nvSpPr>
        <p:spPr>
          <a:xfrm>
            <a:off x="5416968" y="1011665"/>
            <a:ext cx="135806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3E5570"/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+mn-cs"/>
              </a:rPr>
              <a:t>LOGO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3E5570"/>
              </a:solidFill>
              <a:effectLst/>
              <a:uLnTx/>
              <a:uFillTx/>
              <a:latin typeface="思源黑体 CN Heavy" panose="020B0A00000000000000" pitchFamily="34" charset="-122"/>
              <a:ea typeface="思源黑体 CN Heavy" panose="020B0A00000000000000" pitchFamily="34" charset="-122"/>
              <a:cs typeface="+mn-cs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C496A1F0-1B34-4FC4-AD01-0F9C3A91E675}"/>
              </a:ext>
            </a:extLst>
          </p:cNvPr>
          <p:cNvSpPr/>
          <p:nvPr/>
        </p:nvSpPr>
        <p:spPr>
          <a:xfrm>
            <a:off x="-822960" y="2713762"/>
            <a:ext cx="13563600" cy="4144238"/>
          </a:xfrm>
          <a:prstGeom prst="rect">
            <a:avLst/>
          </a:prstGeom>
          <a:gradFill>
            <a:gsLst>
              <a:gs pos="100000">
                <a:schemeClr val="bg1"/>
              </a:gs>
              <a:gs pos="0">
                <a:schemeClr val="bg1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E1AD4293-0670-4C7D-9629-BF47C8339976}"/>
              </a:ext>
            </a:extLst>
          </p:cNvPr>
          <p:cNvGrpSpPr/>
          <p:nvPr/>
        </p:nvGrpSpPr>
        <p:grpSpPr>
          <a:xfrm>
            <a:off x="2975" y="2130717"/>
            <a:ext cx="12220880" cy="4753886"/>
            <a:chOff x="-2975" y="6442629"/>
            <a:chExt cx="12207240" cy="4748580"/>
          </a:xfrm>
        </p:grpSpPr>
        <p:pic>
          <p:nvPicPr>
            <p:cNvPr id="25" name="图片 24">
              <a:extLst>
                <a:ext uri="{FF2B5EF4-FFF2-40B4-BE49-F238E27FC236}">
                  <a16:creationId xmlns:a16="http://schemas.microsoft.com/office/drawing/2014/main" xmlns="" id="{753D5B7F-1DF2-449C-9FD5-5CCAD298871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26004" r="23682" b="63340"/>
            <a:stretch/>
          </p:blipFill>
          <p:spPr>
            <a:xfrm>
              <a:off x="0" y="6442629"/>
              <a:ext cx="12192000" cy="4484574"/>
            </a:xfrm>
            <a:prstGeom prst="rect">
              <a:avLst/>
            </a:prstGeom>
          </p:spPr>
        </p:pic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xmlns="" id="{344B2B3E-0A6D-47FC-A005-E0137F6B7FE0}"/>
                </a:ext>
              </a:extLst>
            </p:cNvPr>
            <p:cNvGrpSpPr/>
            <p:nvPr/>
          </p:nvGrpSpPr>
          <p:grpSpPr>
            <a:xfrm>
              <a:off x="-2975" y="8324225"/>
              <a:ext cx="12207240" cy="2866984"/>
              <a:chOff x="-2975" y="8324225"/>
              <a:chExt cx="12207240" cy="2866984"/>
            </a:xfrm>
          </p:grpSpPr>
          <p:grpSp>
            <p:nvGrpSpPr>
              <p:cNvPr id="5" name="组合 4">
                <a:extLst>
                  <a:ext uri="{FF2B5EF4-FFF2-40B4-BE49-F238E27FC236}">
                    <a16:creationId xmlns:a16="http://schemas.microsoft.com/office/drawing/2014/main" xmlns="" id="{58285DA2-4997-4D3B-BAA2-487249011A9B}"/>
                  </a:ext>
                </a:extLst>
              </p:cNvPr>
              <p:cNvGrpSpPr/>
              <p:nvPr/>
            </p:nvGrpSpPr>
            <p:grpSpPr>
              <a:xfrm>
                <a:off x="-1305" y="8324225"/>
                <a:ext cx="12205570" cy="2623144"/>
                <a:chOff x="-19519" y="5972929"/>
                <a:chExt cx="12205570" cy="2623144"/>
              </a:xfrm>
            </p:grpSpPr>
            <p:sp>
              <p:nvSpPr>
                <p:cNvPr id="18" name="任意多边形: 形状 17">
                  <a:extLst>
                    <a:ext uri="{FF2B5EF4-FFF2-40B4-BE49-F238E27FC236}">
                      <a16:creationId xmlns:a16="http://schemas.microsoft.com/office/drawing/2014/main" xmlns="" id="{57C084EC-7866-427C-BE8C-6C62CE2B8155}"/>
                    </a:ext>
                  </a:extLst>
                </p:cNvPr>
                <p:cNvSpPr/>
                <p:nvPr/>
              </p:nvSpPr>
              <p:spPr>
                <a:xfrm>
                  <a:off x="-19519" y="5972929"/>
                  <a:ext cx="12192000" cy="2623144"/>
                </a:xfrm>
                <a:custGeom>
                  <a:avLst/>
                  <a:gdLst>
                    <a:gd name="connsiteX0" fmla="*/ 0 w 12192000"/>
                    <a:gd name="connsiteY0" fmla="*/ 0 h 2623144"/>
                    <a:gd name="connsiteX1" fmla="*/ 360169 w 12192000"/>
                    <a:gd name="connsiteY1" fmla="*/ 230899 h 2623144"/>
                    <a:gd name="connsiteX2" fmla="*/ 7018020 w 12192000"/>
                    <a:gd name="connsiteY2" fmla="*/ 2089745 h 2623144"/>
                    <a:gd name="connsiteX3" fmla="*/ 12015812 w 12192000"/>
                    <a:gd name="connsiteY3" fmla="*/ 1080738 h 2623144"/>
                    <a:gd name="connsiteX4" fmla="*/ 12192000 w 12192000"/>
                    <a:gd name="connsiteY4" fmla="*/ 1001085 h 2623144"/>
                    <a:gd name="connsiteX5" fmla="*/ 12192000 w 12192000"/>
                    <a:gd name="connsiteY5" fmla="*/ 2623144 h 2623144"/>
                    <a:gd name="connsiteX6" fmla="*/ 0 w 12192000"/>
                    <a:gd name="connsiteY6" fmla="*/ 2623144 h 26231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2192000" h="2623144">
                      <a:moveTo>
                        <a:pt x="0" y="0"/>
                      </a:moveTo>
                      <a:lnTo>
                        <a:pt x="360169" y="230899"/>
                      </a:lnTo>
                      <a:cubicBezTo>
                        <a:pt x="2301492" y="1410476"/>
                        <a:pt x="4580430" y="2089745"/>
                        <a:pt x="7018020" y="2089745"/>
                      </a:cubicBezTo>
                      <a:cubicBezTo>
                        <a:pt x="8790812" y="2089745"/>
                        <a:pt x="10479690" y="1730462"/>
                        <a:pt x="12015812" y="1080738"/>
                      </a:cubicBezTo>
                      <a:lnTo>
                        <a:pt x="12192000" y="1001085"/>
                      </a:lnTo>
                      <a:lnTo>
                        <a:pt x="12192000" y="2623144"/>
                      </a:lnTo>
                      <a:lnTo>
                        <a:pt x="0" y="2623144"/>
                      </a:lnTo>
                      <a:close/>
                    </a:path>
                  </a:pathLst>
                </a:custGeom>
                <a:gradFill flip="none" rotWithShape="1">
                  <a:gsLst>
                    <a:gs pos="27000">
                      <a:srgbClr val="4F3664"/>
                    </a:gs>
                    <a:gs pos="100000">
                      <a:srgbClr val="724E90"/>
                    </a:gs>
                  </a:gsLst>
                  <a:path path="circle">
                    <a:fillToRect t="100000" r="100000"/>
                  </a:path>
                  <a:tileRect l="-100000" b="-100000"/>
                </a:gradFill>
                <a:ln>
                  <a:noFill/>
                </a:ln>
                <a:effectLst>
                  <a:outerShdw blurRad="736600" dist="38100" dir="16200000" rotWithShape="0">
                    <a:prstClr val="black">
                      <a:alpha val="32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pic>
              <p:nvPicPr>
                <p:cNvPr id="21" name="图片 20">
                  <a:extLst>
                    <a:ext uri="{FF2B5EF4-FFF2-40B4-BE49-F238E27FC236}">
                      <a16:creationId xmlns:a16="http://schemas.microsoft.com/office/drawing/2014/main" xmlns="" id="{3C53E2EC-DFE3-4EEF-8471-6983CA849F47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5">
                  <a:alphaModFix amt="37000"/>
                </a:blip>
                <a:srcRect t="10193"/>
                <a:stretch/>
              </p:blipFill>
              <p:spPr>
                <a:xfrm>
                  <a:off x="-5949" y="6139785"/>
                  <a:ext cx="12192000" cy="2456288"/>
                </a:xfrm>
                <a:custGeom>
                  <a:avLst/>
                  <a:gdLst>
                    <a:gd name="connsiteX0" fmla="*/ 0 w 12192000"/>
                    <a:gd name="connsiteY0" fmla="*/ 0 h 2456288"/>
                    <a:gd name="connsiteX1" fmla="*/ 260271 w 12192000"/>
                    <a:gd name="connsiteY1" fmla="*/ 0 h 2456288"/>
                    <a:gd name="connsiteX2" fmla="*/ 360169 w 12192000"/>
                    <a:gd name="connsiteY2" fmla="*/ 64043 h 2456288"/>
                    <a:gd name="connsiteX3" fmla="*/ 7018020 w 12192000"/>
                    <a:gd name="connsiteY3" fmla="*/ 1922889 h 2456288"/>
                    <a:gd name="connsiteX4" fmla="*/ 12015812 w 12192000"/>
                    <a:gd name="connsiteY4" fmla="*/ 913882 h 2456288"/>
                    <a:gd name="connsiteX5" fmla="*/ 12192000 w 12192000"/>
                    <a:gd name="connsiteY5" fmla="*/ 834229 h 2456288"/>
                    <a:gd name="connsiteX6" fmla="*/ 12192000 w 12192000"/>
                    <a:gd name="connsiteY6" fmla="*/ 2456288 h 2456288"/>
                    <a:gd name="connsiteX7" fmla="*/ 0 w 12192000"/>
                    <a:gd name="connsiteY7" fmla="*/ 2456288 h 2456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2192000" h="2456288">
                      <a:moveTo>
                        <a:pt x="0" y="0"/>
                      </a:moveTo>
                      <a:lnTo>
                        <a:pt x="260271" y="0"/>
                      </a:lnTo>
                      <a:lnTo>
                        <a:pt x="360169" y="64043"/>
                      </a:lnTo>
                      <a:cubicBezTo>
                        <a:pt x="2301492" y="1243620"/>
                        <a:pt x="4580431" y="1922889"/>
                        <a:pt x="7018020" y="1922889"/>
                      </a:cubicBezTo>
                      <a:cubicBezTo>
                        <a:pt x="8790812" y="1922889"/>
                        <a:pt x="10479690" y="1563606"/>
                        <a:pt x="12015812" y="913882"/>
                      </a:cubicBezTo>
                      <a:lnTo>
                        <a:pt x="12192000" y="834229"/>
                      </a:lnTo>
                      <a:lnTo>
                        <a:pt x="12192000" y="2456288"/>
                      </a:lnTo>
                      <a:lnTo>
                        <a:pt x="0" y="2456288"/>
                      </a:lnTo>
                      <a:close/>
                    </a:path>
                  </a:pathLst>
                </a:custGeom>
              </p:spPr>
            </p:pic>
          </p:grpSp>
          <p:grpSp>
            <p:nvGrpSpPr>
              <p:cNvPr id="22" name="组合 21">
                <a:extLst>
                  <a:ext uri="{FF2B5EF4-FFF2-40B4-BE49-F238E27FC236}">
                    <a16:creationId xmlns:a16="http://schemas.microsoft.com/office/drawing/2014/main" xmlns="" id="{213FF6DA-6F07-4FD5-8F65-D235D49EEB19}"/>
                  </a:ext>
                </a:extLst>
              </p:cNvPr>
              <p:cNvGrpSpPr/>
              <p:nvPr/>
            </p:nvGrpSpPr>
            <p:grpSpPr>
              <a:xfrm>
                <a:off x="-2975" y="8568065"/>
                <a:ext cx="12197950" cy="2623144"/>
                <a:chOff x="-11899" y="5972929"/>
                <a:chExt cx="12197950" cy="2623144"/>
              </a:xfrm>
            </p:grpSpPr>
            <p:sp>
              <p:nvSpPr>
                <p:cNvPr id="26" name="任意多边形: 形状 25">
                  <a:extLst>
                    <a:ext uri="{FF2B5EF4-FFF2-40B4-BE49-F238E27FC236}">
                      <a16:creationId xmlns:a16="http://schemas.microsoft.com/office/drawing/2014/main" xmlns="" id="{5B8DD55F-4974-4618-B1CB-582AF287DBBC}"/>
                    </a:ext>
                  </a:extLst>
                </p:cNvPr>
                <p:cNvSpPr/>
                <p:nvPr/>
              </p:nvSpPr>
              <p:spPr>
                <a:xfrm>
                  <a:off x="-11899" y="5972929"/>
                  <a:ext cx="12192000" cy="2623144"/>
                </a:xfrm>
                <a:custGeom>
                  <a:avLst/>
                  <a:gdLst>
                    <a:gd name="connsiteX0" fmla="*/ 0 w 12192000"/>
                    <a:gd name="connsiteY0" fmla="*/ 0 h 2623144"/>
                    <a:gd name="connsiteX1" fmla="*/ 360169 w 12192000"/>
                    <a:gd name="connsiteY1" fmla="*/ 230899 h 2623144"/>
                    <a:gd name="connsiteX2" fmla="*/ 7018020 w 12192000"/>
                    <a:gd name="connsiteY2" fmla="*/ 2089745 h 2623144"/>
                    <a:gd name="connsiteX3" fmla="*/ 12015812 w 12192000"/>
                    <a:gd name="connsiteY3" fmla="*/ 1080738 h 2623144"/>
                    <a:gd name="connsiteX4" fmla="*/ 12192000 w 12192000"/>
                    <a:gd name="connsiteY4" fmla="*/ 1001085 h 2623144"/>
                    <a:gd name="connsiteX5" fmla="*/ 12192000 w 12192000"/>
                    <a:gd name="connsiteY5" fmla="*/ 2623144 h 2623144"/>
                    <a:gd name="connsiteX6" fmla="*/ 0 w 12192000"/>
                    <a:gd name="connsiteY6" fmla="*/ 2623144 h 26231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2192000" h="2623144">
                      <a:moveTo>
                        <a:pt x="0" y="0"/>
                      </a:moveTo>
                      <a:lnTo>
                        <a:pt x="360169" y="230899"/>
                      </a:lnTo>
                      <a:cubicBezTo>
                        <a:pt x="2301492" y="1410476"/>
                        <a:pt x="4580430" y="2089745"/>
                        <a:pt x="7018020" y="2089745"/>
                      </a:cubicBezTo>
                      <a:cubicBezTo>
                        <a:pt x="8790812" y="2089745"/>
                        <a:pt x="10479690" y="1730462"/>
                        <a:pt x="12015812" y="1080738"/>
                      </a:cubicBezTo>
                      <a:lnTo>
                        <a:pt x="12192000" y="1001085"/>
                      </a:lnTo>
                      <a:lnTo>
                        <a:pt x="12192000" y="2623144"/>
                      </a:lnTo>
                      <a:lnTo>
                        <a:pt x="0" y="2623144"/>
                      </a:lnTo>
                      <a:close/>
                    </a:path>
                  </a:pathLst>
                </a:custGeom>
                <a:gradFill flip="none" rotWithShape="1">
                  <a:gsLst>
                    <a:gs pos="27000">
                      <a:srgbClr val="4F3664"/>
                    </a:gs>
                    <a:gs pos="100000">
                      <a:srgbClr val="724E90"/>
                    </a:gs>
                  </a:gsLst>
                  <a:path path="circle">
                    <a:fillToRect t="100000" r="100000"/>
                  </a:path>
                  <a:tileRect l="-100000" b="-100000"/>
                </a:gradFill>
                <a:ln>
                  <a:noFill/>
                </a:ln>
                <a:effectLst>
                  <a:outerShdw blurRad="736600" dist="38100" dir="16200000" rotWithShape="0">
                    <a:prstClr val="black">
                      <a:alpha val="32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pic>
              <p:nvPicPr>
                <p:cNvPr id="28" name="图片 27">
                  <a:extLst>
                    <a:ext uri="{FF2B5EF4-FFF2-40B4-BE49-F238E27FC236}">
                      <a16:creationId xmlns:a16="http://schemas.microsoft.com/office/drawing/2014/main" xmlns="" id="{CEA533D4-A4E1-4D8F-9998-C22214EEB3AD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5">
                  <a:alphaModFix amt="37000"/>
                </a:blip>
                <a:srcRect t="10193"/>
                <a:stretch/>
              </p:blipFill>
              <p:spPr>
                <a:xfrm>
                  <a:off x="-5949" y="6139785"/>
                  <a:ext cx="12192000" cy="2456288"/>
                </a:xfrm>
                <a:custGeom>
                  <a:avLst/>
                  <a:gdLst>
                    <a:gd name="connsiteX0" fmla="*/ 0 w 12192000"/>
                    <a:gd name="connsiteY0" fmla="*/ 0 h 2456288"/>
                    <a:gd name="connsiteX1" fmla="*/ 260271 w 12192000"/>
                    <a:gd name="connsiteY1" fmla="*/ 0 h 2456288"/>
                    <a:gd name="connsiteX2" fmla="*/ 360169 w 12192000"/>
                    <a:gd name="connsiteY2" fmla="*/ 64043 h 2456288"/>
                    <a:gd name="connsiteX3" fmla="*/ 7018020 w 12192000"/>
                    <a:gd name="connsiteY3" fmla="*/ 1922889 h 2456288"/>
                    <a:gd name="connsiteX4" fmla="*/ 12015812 w 12192000"/>
                    <a:gd name="connsiteY4" fmla="*/ 913882 h 2456288"/>
                    <a:gd name="connsiteX5" fmla="*/ 12192000 w 12192000"/>
                    <a:gd name="connsiteY5" fmla="*/ 834229 h 2456288"/>
                    <a:gd name="connsiteX6" fmla="*/ 12192000 w 12192000"/>
                    <a:gd name="connsiteY6" fmla="*/ 2456288 h 2456288"/>
                    <a:gd name="connsiteX7" fmla="*/ 0 w 12192000"/>
                    <a:gd name="connsiteY7" fmla="*/ 2456288 h 2456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2192000" h="2456288">
                      <a:moveTo>
                        <a:pt x="0" y="0"/>
                      </a:moveTo>
                      <a:lnTo>
                        <a:pt x="260271" y="0"/>
                      </a:lnTo>
                      <a:lnTo>
                        <a:pt x="360169" y="64043"/>
                      </a:lnTo>
                      <a:cubicBezTo>
                        <a:pt x="2301492" y="1243620"/>
                        <a:pt x="4580431" y="1922889"/>
                        <a:pt x="7018020" y="1922889"/>
                      </a:cubicBezTo>
                      <a:cubicBezTo>
                        <a:pt x="8790812" y="1922889"/>
                        <a:pt x="10479690" y="1563606"/>
                        <a:pt x="12015812" y="913882"/>
                      </a:cubicBezTo>
                      <a:lnTo>
                        <a:pt x="12192000" y="834229"/>
                      </a:lnTo>
                      <a:lnTo>
                        <a:pt x="12192000" y="2456288"/>
                      </a:lnTo>
                      <a:lnTo>
                        <a:pt x="0" y="2456288"/>
                      </a:lnTo>
                      <a:close/>
                    </a:path>
                  </a:pathLst>
                </a:custGeom>
              </p:spPr>
            </p:pic>
          </p:grpSp>
        </p:grpSp>
      </p:grp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261EDD3A-13FD-4155-AC58-F46C760CE921}"/>
              </a:ext>
            </a:extLst>
          </p:cNvPr>
          <p:cNvSpPr txBox="1"/>
          <p:nvPr/>
        </p:nvSpPr>
        <p:spPr>
          <a:xfrm>
            <a:off x="3584615" y="2472163"/>
            <a:ext cx="520057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27000">
                      <a:srgbClr val="4F3664"/>
                    </a:gs>
                    <a:gs pos="100000">
                      <a:srgbClr val="724E90"/>
                    </a:gs>
                  </a:gsLst>
                  <a:path path="circle">
                    <a:fillToRect t="100000" r="100000"/>
                  </a:path>
                </a:gra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</a:rPr>
              <a:t>THANKS</a:t>
            </a:r>
            <a:endParaRPr kumimoji="0" lang="zh-CN" altLang="en-US" sz="9600" b="0" i="0" u="none" strike="noStrike" kern="1200" cap="none" spc="0" normalizeH="0" baseline="0" noProof="0" dirty="0">
              <a:ln>
                <a:noFill/>
              </a:ln>
              <a:gradFill>
                <a:gsLst>
                  <a:gs pos="27000">
                    <a:srgbClr val="4F3664"/>
                  </a:gs>
                  <a:gs pos="100000">
                    <a:srgbClr val="724E90"/>
                  </a:gs>
                </a:gsLst>
                <a:path path="circle">
                  <a:fillToRect t="100000" r="100000"/>
                </a:path>
              </a:gra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22CD78EE-6089-48E4-BFB8-F1E5564B818B}"/>
              </a:ext>
            </a:extLst>
          </p:cNvPr>
          <p:cNvSpPr txBox="1"/>
          <p:nvPr/>
        </p:nvSpPr>
        <p:spPr>
          <a:xfrm>
            <a:off x="3611583" y="3851761"/>
            <a:ext cx="499998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8359A5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The room is a safe haven for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8359A5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familiesIt's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8359A5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 also Gentle Township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359A5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622602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城市的高楼大厦&#10;&#10;描述已自动生成">
            <a:extLst>
              <a:ext uri="{FF2B5EF4-FFF2-40B4-BE49-F238E27FC236}">
                <a16:creationId xmlns:a16="http://schemas.microsoft.com/office/drawing/2014/main" xmlns="" id="{30AD72A7-C900-46D4-9FF4-C9BF636F7A0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29" t="46608" r="9469" b="22679"/>
          <a:stretch/>
        </p:blipFill>
        <p:spPr>
          <a:xfrm flipH="1">
            <a:off x="0" y="-1"/>
            <a:ext cx="12192000" cy="6858001"/>
          </a:xfrm>
          <a:prstGeom prst="rect">
            <a:avLst/>
          </a:prstGeom>
        </p:spPr>
      </p:pic>
      <p:sp>
        <p:nvSpPr>
          <p:cNvPr id="81" name="任意多边形: 形状 80">
            <a:extLst>
              <a:ext uri="{FF2B5EF4-FFF2-40B4-BE49-F238E27FC236}">
                <a16:creationId xmlns:a16="http://schemas.microsoft.com/office/drawing/2014/main" xmlns="" id="{38BB5F18-A1F0-483C-A1BE-9169A872FD9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3414197 h 6858000"/>
              <a:gd name="connsiteX3" fmla="*/ 11999193 w 12192000"/>
              <a:gd name="connsiteY3" fmla="*/ 3984020 h 6858000"/>
              <a:gd name="connsiteX4" fmla="*/ 10543211 w 12192000"/>
              <a:gd name="connsiteY4" fmla="*/ 6830750 h 6858000"/>
              <a:gd name="connsiteX5" fmla="*/ 10523833 w 12192000"/>
              <a:gd name="connsiteY5" fmla="*/ 6858000 h 6858000"/>
              <a:gd name="connsiteX6" fmla="*/ 0 w 12192000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3414197"/>
                </a:lnTo>
                <a:lnTo>
                  <a:pt x="11999193" y="3984020"/>
                </a:lnTo>
                <a:cubicBezTo>
                  <a:pt x="11628404" y="4996693"/>
                  <a:pt x="11137307" y="5951373"/>
                  <a:pt x="10543211" y="6830750"/>
                </a:cubicBezTo>
                <a:lnTo>
                  <a:pt x="10523833" y="6858000"/>
                </a:lnTo>
                <a:lnTo>
                  <a:pt x="0" y="6858000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5000"/>
                  <a:lumOff val="95000"/>
                  <a:alpha val="78000"/>
                </a:schemeClr>
              </a:gs>
              <a:gs pos="100000">
                <a:schemeClr val="bg1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xmlns="" id="{53103847-6D2F-483C-9E29-83FB58FB3D9F}"/>
              </a:ext>
            </a:extLst>
          </p:cNvPr>
          <p:cNvSpPr/>
          <p:nvPr/>
        </p:nvSpPr>
        <p:spPr>
          <a:xfrm rot="20838699">
            <a:off x="575092" y="-1462447"/>
            <a:ext cx="7626798" cy="7626798"/>
          </a:xfrm>
          <a:custGeom>
            <a:avLst/>
            <a:gdLst>
              <a:gd name="connsiteX0" fmla="*/ 0 w 14691360"/>
              <a:gd name="connsiteY0" fmla="*/ 7345680 h 14691360"/>
              <a:gd name="connsiteX1" fmla="*/ 7345680 w 14691360"/>
              <a:gd name="connsiteY1" fmla="*/ 0 h 14691360"/>
              <a:gd name="connsiteX2" fmla="*/ 14691360 w 14691360"/>
              <a:gd name="connsiteY2" fmla="*/ 7345680 h 14691360"/>
              <a:gd name="connsiteX3" fmla="*/ 7345680 w 14691360"/>
              <a:gd name="connsiteY3" fmla="*/ 14691360 h 14691360"/>
              <a:gd name="connsiteX4" fmla="*/ 0 w 14691360"/>
              <a:gd name="connsiteY4" fmla="*/ 7345680 h 14691360"/>
              <a:gd name="connsiteX0" fmla="*/ 7345680 w 14691360"/>
              <a:gd name="connsiteY0" fmla="*/ 0 h 14691360"/>
              <a:gd name="connsiteX1" fmla="*/ 14691360 w 14691360"/>
              <a:gd name="connsiteY1" fmla="*/ 7345680 h 14691360"/>
              <a:gd name="connsiteX2" fmla="*/ 7345680 w 14691360"/>
              <a:gd name="connsiteY2" fmla="*/ 14691360 h 14691360"/>
              <a:gd name="connsiteX3" fmla="*/ 0 w 14691360"/>
              <a:gd name="connsiteY3" fmla="*/ 7345680 h 14691360"/>
              <a:gd name="connsiteX4" fmla="*/ 7437120 w 14691360"/>
              <a:gd name="connsiteY4" fmla="*/ 91440 h 14691360"/>
              <a:gd name="connsiteX0" fmla="*/ 7345680 w 14691360"/>
              <a:gd name="connsiteY0" fmla="*/ 0 h 14691360"/>
              <a:gd name="connsiteX1" fmla="*/ 14691360 w 14691360"/>
              <a:gd name="connsiteY1" fmla="*/ 7345680 h 14691360"/>
              <a:gd name="connsiteX2" fmla="*/ 7345680 w 14691360"/>
              <a:gd name="connsiteY2" fmla="*/ 14691360 h 14691360"/>
              <a:gd name="connsiteX3" fmla="*/ 0 w 14691360"/>
              <a:gd name="connsiteY3" fmla="*/ 7345680 h 14691360"/>
              <a:gd name="connsiteX0" fmla="*/ 14691360 w 14691360"/>
              <a:gd name="connsiteY0" fmla="*/ 0 h 7345680"/>
              <a:gd name="connsiteX1" fmla="*/ 7345680 w 14691360"/>
              <a:gd name="connsiteY1" fmla="*/ 7345680 h 7345680"/>
              <a:gd name="connsiteX2" fmla="*/ 0 w 14691360"/>
              <a:gd name="connsiteY2" fmla="*/ 0 h 7345680"/>
              <a:gd name="connsiteX0" fmla="*/ 7345680 w 7345680"/>
              <a:gd name="connsiteY0" fmla="*/ 0 h 7345680"/>
              <a:gd name="connsiteX1" fmla="*/ 0 w 7345680"/>
              <a:gd name="connsiteY1" fmla="*/ 7345680 h 73456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345680" h="7345680">
                <a:moveTo>
                  <a:pt x="7345680" y="0"/>
                </a:moveTo>
                <a:cubicBezTo>
                  <a:pt x="7345680" y="4056907"/>
                  <a:pt x="4056907" y="7345680"/>
                  <a:pt x="0" y="7345680"/>
                </a:cubicBezTo>
              </a:path>
            </a:pathLst>
          </a:custGeom>
          <a:noFill/>
          <a:ln w="38100">
            <a:gradFill>
              <a:gsLst>
                <a:gs pos="27000">
                  <a:srgbClr val="3E5570">
                    <a:alpha val="1000"/>
                  </a:srgbClr>
                </a:gs>
                <a:gs pos="100000">
                  <a:srgbClr val="593D71">
                    <a:alpha val="9700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xmlns="" id="{0FA5D2B3-601C-4C1A-A12B-3986E713F22B}"/>
              </a:ext>
            </a:extLst>
          </p:cNvPr>
          <p:cNvSpPr/>
          <p:nvPr/>
        </p:nvSpPr>
        <p:spPr>
          <a:xfrm rot="21310657">
            <a:off x="-7665622" y="-8048019"/>
            <a:ext cx="14322017" cy="14322017"/>
          </a:xfrm>
          <a:custGeom>
            <a:avLst/>
            <a:gdLst>
              <a:gd name="connsiteX0" fmla="*/ 6377354 w 12754708"/>
              <a:gd name="connsiteY0" fmla="*/ 1875694 h 12754708"/>
              <a:gd name="connsiteX1" fmla="*/ 1875692 w 12754708"/>
              <a:gd name="connsiteY1" fmla="*/ 6377356 h 12754708"/>
              <a:gd name="connsiteX2" fmla="*/ 6377354 w 12754708"/>
              <a:gd name="connsiteY2" fmla="*/ 10879018 h 12754708"/>
              <a:gd name="connsiteX3" fmla="*/ 10879016 w 12754708"/>
              <a:gd name="connsiteY3" fmla="*/ 6377356 h 12754708"/>
              <a:gd name="connsiteX4" fmla="*/ 6377354 w 12754708"/>
              <a:gd name="connsiteY4" fmla="*/ 1875694 h 12754708"/>
              <a:gd name="connsiteX5" fmla="*/ 6377354 w 12754708"/>
              <a:gd name="connsiteY5" fmla="*/ 0 h 12754708"/>
              <a:gd name="connsiteX6" fmla="*/ 12754708 w 12754708"/>
              <a:gd name="connsiteY6" fmla="*/ 6377354 h 12754708"/>
              <a:gd name="connsiteX7" fmla="*/ 6377354 w 12754708"/>
              <a:gd name="connsiteY7" fmla="*/ 12754708 h 12754708"/>
              <a:gd name="connsiteX8" fmla="*/ 0 w 12754708"/>
              <a:gd name="connsiteY8" fmla="*/ 6377354 h 12754708"/>
              <a:gd name="connsiteX9" fmla="*/ 6377354 w 12754708"/>
              <a:gd name="connsiteY9" fmla="*/ 0 h 127547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754708" h="12754708">
                <a:moveTo>
                  <a:pt x="6377354" y="1875694"/>
                </a:moveTo>
                <a:cubicBezTo>
                  <a:pt x="3891155" y="1875694"/>
                  <a:pt x="1875692" y="3891157"/>
                  <a:pt x="1875692" y="6377356"/>
                </a:cubicBezTo>
                <a:cubicBezTo>
                  <a:pt x="1875692" y="8863555"/>
                  <a:pt x="3891155" y="10879018"/>
                  <a:pt x="6377354" y="10879018"/>
                </a:cubicBezTo>
                <a:cubicBezTo>
                  <a:pt x="8863553" y="10879018"/>
                  <a:pt x="10879016" y="8863555"/>
                  <a:pt x="10879016" y="6377356"/>
                </a:cubicBezTo>
                <a:cubicBezTo>
                  <a:pt x="10879016" y="3891157"/>
                  <a:pt x="8863553" y="1875694"/>
                  <a:pt x="6377354" y="1875694"/>
                </a:cubicBezTo>
                <a:close/>
                <a:moveTo>
                  <a:pt x="6377354" y="0"/>
                </a:moveTo>
                <a:cubicBezTo>
                  <a:pt x="9899469" y="0"/>
                  <a:pt x="12754708" y="2855239"/>
                  <a:pt x="12754708" y="6377354"/>
                </a:cubicBezTo>
                <a:cubicBezTo>
                  <a:pt x="12754708" y="9899469"/>
                  <a:pt x="9899469" y="12754708"/>
                  <a:pt x="6377354" y="12754708"/>
                </a:cubicBezTo>
                <a:cubicBezTo>
                  <a:pt x="2855239" y="12754708"/>
                  <a:pt x="0" y="9899469"/>
                  <a:pt x="0" y="6377354"/>
                </a:cubicBezTo>
                <a:cubicBezTo>
                  <a:pt x="0" y="2855239"/>
                  <a:pt x="2855239" y="0"/>
                  <a:pt x="6377354" y="0"/>
                </a:cubicBezTo>
                <a:close/>
              </a:path>
            </a:pathLst>
          </a:custGeom>
          <a:gradFill>
            <a:gsLst>
              <a:gs pos="61000">
                <a:srgbClr val="3E5570">
                  <a:alpha val="0"/>
                </a:srgbClr>
              </a:gs>
              <a:gs pos="100000">
                <a:srgbClr val="593D71"/>
              </a:gs>
            </a:gsLst>
            <a:lin ang="5400000" scaled="1"/>
          </a:gradFill>
          <a:ln w="34925">
            <a:gradFill>
              <a:gsLst>
                <a:gs pos="60000">
                  <a:srgbClr val="3E5570">
                    <a:alpha val="0"/>
                  </a:srgbClr>
                </a:gs>
                <a:gs pos="100000">
                  <a:srgbClr val="593D71">
                    <a:alpha val="6300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xmlns="" id="{C3E8413E-5A3C-4748-AD65-BE987185A77A}"/>
              </a:ext>
            </a:extLst>
          </p:cNvPr>
          <p:cNvGrpSpPr/>
          <p:nvPr/>
        </p:nvGrpSpPr>
        <p:grpSpPr>
          <a:xfrm>
            <a:off x="7004100" y="1130524"/>
            <a:ext cx="446912" cy="446912"/>
            <a:chOff x="6945517" y="1386968"/>
            <a:chExt cx="446912" cy="446912"/>
          </a:xfrm>
        </p:grpSpPr>
        <p:sp>
          <p:nvSpPr>
            <p:cNvPr id="15" name="椭圆 14">
              <a:extLst>
                <a:ext uri="{FF2B5EF4-FFF2-40B4-BE49-F238E27FC236}">
                  <a16:creationId xmlns:a16="http://schemas.microsoft.com/office/drawing/2014/main" xmlns="" id="{4370F425-385B-4B6E-B8D3-06282019125B}"/>
                </a:ext>
              </a:extLst>
            </p:cNvPr>
            <p:cNvSpPr/>
            <p:nvPr/>
          </p:nvSpPr>
          <p:spPr>
            <a:xfrm>
              <a:off x="6992266" y="1433718"/>
              <a:ext cx="353414" cy="353414"/>
            </a:xfrm>
            <a:prstGeom prst="ellipse">
              <a:avLst/>
            </a:prstGeom>
            <a:solidFill>
              <a:srgbClr val="593D7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0" name="椭圆 19">
              <a:extLst>
                <a:ext uri="{FF2B5EF4-FFF2-40B4-BE49-F238E27FC236}">
                  <a16:creationId xmlns:a16="http://schemas.microsoft.com/office/drawing/2014/main" xmlns="" id="{0133A3AF-4791-4360-8711-5223103B469F}"/>
                </a:ext>
              </a:extLst>
            </p:cNvPr>
            <p:cNvSpPr/>
            <p:nvPr/>
          </p:nvSpPr>
          <p:spPr>
            <a:xfrm>
              <a:off x="6945517" y="1386968"/>
              <a:ext cx="446912" cy="446912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593D71">
                      <a:alpha val="0"/>
                    </a:srgbClr>
                  </a:gs>
                  <a:gs pos="100000">
                    <a:srgbClr val="593D7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xmlns="" id="{2A4A5E60-7CCC-4169-9DF5-7F24582DBD4B}"/>
                </a:ext>
              </a:extLst>
            </p:cNvPr>
            <p:cNvSpPr txBox="1"/>
            <p:nvPr/>
          </p:nvSpPr>
          <p:spPr>
            <a:xfrm>
              <a:off x="7007506" y="1432686"/>
              <a:ext cx="32092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cs"/>
                </a:rPr>
                <a:t>1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</a:endParaRP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xmlns="" id="{A1EC6107-DA3D-4BBB-9CF6-4180087B9F3A}"/>
              </a:ext>
            </a:extLst>
          </p:cNvPr>
          <p:cNvGrpSpPr/>
          <p:nvPr/>
        </p:nvGrpSpPr>
        <p:grpSpPr>
          <a:xfrm>
            <a:off x="6513490" y="2461533"/>
            <a:ext cx="446912" cy="446912"/>
            <a:chOff x="6945517" y="1386968"/>
            <a:chExt cx="446912" cy="446912"/>
          </a:xfrm>
        </p:grpSpPr>
        <p:sp>
          <p:nvSpPr>
            <p:cNvPr id="24" name="椭圆 23">
              <a:extLst>
                <a:ext uri="{FF2B5EF4-FFF2-40B4-BE49-F238E27FC236}">
                  <a16:creationId xmlns:a16="http://schemas.microsoft.com/office/drawing/2014/main" xmlns="" id="{330F91CE-92A6-40E4-B4D2-927CF25226FB}"/>
                </a:ext>
              </a:extLst>
            </p:cNvPr>
            <p:cNvSpPr/>
            <p:nvPr/>
          </p:nvSpPr>
          <p:spPr>
            <a:xfrm>
              <a:off x="6992266" y="1433718"/>
              <a:ext cx="353414" cy="353414"/>
            </a:xfrm>
            <a:prstGeom prst="ellipse">
              <a:avLst/>
            </a:prstGeom>
            <a:solidFill>
              <a:srgbClr val="593D7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5" name="椭圆 24">
              <a:extLst>
                <a:ext uri="{FF2B5EF4-FFF2-40B4-BE49-F238E27FC236}">
                  <a16:creationId xmlns:a16="http://schemas.microsoft.com/office/drawing/2014/main" xmlns="" id="{D58E7907-23E4-4B74-A049-74EE4C6F0FC1}"/>
                </a:ext>
              </a:extLst>
            </p:cNvPr>
            <p:cNvSpPr/>
            <p:nvPr/>
          </p:nvSpPr>
          <p:spPr>
            <a:xfrm>
              <a:off x="6945517" y="1386968"/>
              <a:ext cx="446912" cy="446912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593D71">
                      <a:alpha val="0"/>
                    </a:srgbClr>
                  </a:gs>
                  <a:gs pos="100000">
                    <a:srgbClr val="593D7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xmlns="" id="{A41B3EC5-0E2A-4F38-8C55-223B6AB99F21}"/>
                </a:ext>
              </a:extLst>
            </p:cNvPr>
            <p:cNvSpPr txBox="1"/>
            <p:nvPr/>
          </p:nvSpPr>
          <p:spPr>
            <a:xfrm>
              <a:off x="7007506" y="1432686"/>
              <a:ext cx="32092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cs"/>
                </a:rPr>
                <a:t>2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</a:endParaRP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xmlns="" id="{05A68E40-D213-4A79-AD6A-DDC5C2A71103}"/>
              </a:ext>
            </a:extLst>
          </p:cNvPr>
          <p:cNvGrpSpPr/>
          <p:nvPr/>
        </p:nvGrpSpPr>
        <p:grpSpPr>
          <a:xfrm>
            <a:off x="5774825" y="3758201"/>
            <a:ext cx="446912" cy="446912"/>
            <a:chOff x="6945517" y="1386968"/>
            <a:chExt cx="446912" cy="446912"/>
          </a:xfrm>
        </p:grpSpPr>
        <p:sp>
          <p:nvSpPr>
            <p:cNvPr id="28" name="椭圆 27">
              <a:extLst>
                <a:ext uri="{FF2B5EF4-FFF2-40B4-BE49-F238E27FC236}">
                  <a16:creationId xmlns:a16="http://schemas.microsoft.com/office/drawing/2014/main" xmlns="" id="{5CE017F7-8AE1-4115-9BFD-FABF3437E59C}"/>
                </a:ext>
              </a:extLst>
            </p:cNvPr>
            <p:cNvSpPr/>
            <p:nvPr/>
          </p:nvSpPr>
          <p:spPr>
            <a:xfrm>
              <a:off x="6992266" y="1433718"/>
              <a:ext cx="353414" cy="353414"/>
            </a:xfrm>
            <a:prstGeom prst="ellipse">
              <a:avLst/>
            </a:prstGeom>
            <a:solidFill>
              <a:srgbClr val="593D7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xmlns="" id="{85673CA9-2B7A-49B3-ACFA-D0D094E59489}"/>
                </a:ext>
              </a:extLst>
            </p:cNvPr>
            <p:cNvSpPr/>
            <p:nvPr/>
          </p:nvSpPr>
          <p:spPr>
            <a:xfrm>
              <a:off x="6945517" y="1386968"/>
              <a:ext cx="446912" cy="446912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593D71">
                      <a:alpha val="0"/>
                    </a:srgbClr>
                  </a:gs>
                  <a:gs pos="100000">
                    <a:srgbClr val="593D7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xmlns="" id="{05264553-573A-4D37-B42C-5813150DC0CB}"/>
                </a:ext>
              </a:extLst>
            </p:cNvPr>
            <p:cNvSpPr txBox="1"/>
            <p:nvPr/>
          </p:nvSpPr>
          <p:spPr>
            <a:xfrm>
              <a:off x="7007506" y="1432686"/>
              <a:ext cx="32092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cs"/>
                </a:rPr>
                <a:t>3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</a:endParaRPr>
            </a:p>
          </p:txBody>
        </p:sp>
      </p:grpSp>
      <p:sp>
        <p:nvSpPr>
          <p:cNvPr id="35" name="文本框 34">
            <a:extLst>
              <a:ext uri="{FF2B5EF4-FFF2-40B4-BE49-F238E27FC236}">
                <a16:creationId xmlns:a16="http://schemas.microsoft.com/office/drawing/2014/main" xmlns="" id="{4C2942E9-3D3D-440D-BE32-4A4D6B67F54D}"/>
              </a:ext>
            </a:extLst>
          </p:cNvPr>
          <p:cNvSpPr txBox="1"/>
          <p:nvPr/>
        </p:nvSpPr>
        <p:spPr>
          <a:xfrm>
            <a:off x="694566" y="834544"/>
            <a:ext cx="131318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3E5570"/>
                    </a:gs>
                    <a:gs pos="100000">
                      <a:srgbClr val="593D71">
                        <a:alpha val="97000"/>
                      </a:srgbClr>
                    </a:gs>
                  </a:gsLst>
                  <a:lin ang="12000000" scaled="0"/>
                </a:gra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+mn-cs"/>
              </a:rPr>
              <a:t>目录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xmlns="" id="{47472D37-307F-4558-8395-638C8BEFCC8C}"/>
              </a:ext>
            </a:extLst>
          </p:cNvPr>
          <p:cNvSpPr txBox="1"/>
          <p:nvPr/>
        </p:nvSpPr>
        <p:spPr>
          <a:xfrm>
            <a:off x="764016" y="1558628"/>
            <a:ext cx="234914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3E5570"/>
                    </a:gs>
                    <a:gs pos="100000">
                      <a:srgbClr val="593D71">
                        <a:alpha val="97000"/>
                      </a:srgbClr>
                    </a:gs>
                  </a:gsLst>
                  <a:lin ang="12000000" scaled="0"/>
                </a:gra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Contents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3E5570"/>
                  </a:gs>
                  <a:gs pos="100000">
                    <a:srgbClr val="593D71">
                      <a:alpha val="97000"/>
                    </a:srgbClr>
                  </a:gs>
                </a:gsLst>
                <a:lin ang="12000000" scaled="0"/>
              </a:gra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grpSp>
        <p:nvGrpSpPr>
          <p:cNvPr id="48" name="组合 47">
            <a:extLst>
              <a:ext uri="{FF2B5EF4-FFF2-40B4-BE49-F238E27FC236}">
                <a16:creationId xmlns:a16="http://schemas.microsoft.com/office/drawing/2014/main" xmlns="" id="{B3006116-A8E3-4AF4-90C8-C79A8006D2A9}"/>
              </a:ext>
            </a:extLst>
          </p:cNvPr>
          <p:cNvGrpSpPr/>
          <p:nvPr/>
        </p:nvGrpSpPr>
        <p:grpSpPr>
          <a:xfrm>
            <a:off x="7749841" y="1176941"/>
            <a:ext cx="2972416" cy="781017"/>
            <a:chOff x="7034869" y="1528136"/>
            <a:chExt cx="2972416" cy="781017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xmlns="" id="{4F539ADA-1B01-4912-94CF-E641BFC4F445}"/>
                </a:ext>
              </a:extLst>
            </p:cNvPr>
            <p:cNvSpPr txBox="1"/>
            <p:nvPr/>
          </p:nvSpPr>
          <p:spPr>
            <a:xfrm>
              <a:off x="7472812" y="1528136"/>
              <a:ext cx="253447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3E5570"/>
                  </a:solidFill>
                  <a:effectLst/>
                  <a:uLnTx/>
                  <a:uFillTx/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cs"/>
                </a:rPr>
                <a:t>这里填写目录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xmlns="" id="{D1D7416B-C720-4E45-A92F-A3A38CC485E6}"/>
                </a:ext>
              </a:extLst>
            </p:cNvPr>
            <p:cNvSpPr txBox="1"/>
            <p:nvPr/>
          </p:nvSpPr>
          <p:spPr>
            <a:xfrm>
              <a:off x="7472812" y="1939821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4A6586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rPr>
                <a:t>目录内容描述</a:t>
              </a:r>
            </a:p>
          </p:txBody>
        </p:sp>
        <p:grpSp>
          <p:nvGrpSpPr>
            <p:cNvPr id="47" name="组合 46">
              <a:extLst>
                <a:ext uri="{FF2B5EF4-FFF2-40B4-BE49-F238E27FC236}">
                  <a16:creationId xmlns:a16="http://schemas.microsoft.com/office/drawing/2014/main" xmlns="" id="{4B5F2B23-283E-4B99-8542-7B451BAFEB6B}"/>
                </a:ext>
              </a:extLst>
            </p:cNvPr>
            <p:cNvGrpSpPr/>
            <p:nvPr/>
          </p:nvGrpSpPr>
          <p:grpSpPr>
            <a:xfrm>
              <a:off x="7034869" y="1562861"/>
              <a:ext cx="350974" cy="328666"/>
              <a:chOff x="6996276" y="1644522"/>
              <a:chExt cx="350974" cy="328666"/>
            </a:xfrm>
          </p:grpSpPr>
          <p:sp>
            <p:nvSpPr>
              <p:cNvPr id="45" name="图形 43">
                <a:extLst>
                  <a:ext uri="{FF2B5EF4-FFF2-40B4-BE49-F238E27FC236}">
                    <a16:creationId xmlns:a16="http://schemas.microsoft.com/office/drawing/2014/main" xmlns="" id="{8545AFB3-3EC2-420F-83AA-6625AE9762BB}"/>
                  </a:ext>
                </a:extLst>
              </p:cNvPr>
              <p:cNvSpPr/>
              <p:nvPr/>
            </p:nvSpPr>
            <p:spPr>
              <a:xfrm>
                <a:off x="6996276" y="1644522"/>
                <a:ext cx="350974" cy="328666"/>
              </a:xfrm>
              <a:custGeom>
                <a:avLst/>
                <a:gdLst>
                  <a:gd name="connsiteX0" fmla="*/ 347805 w 350974"/>
                  <a:gd name="connsiteY0" fmla="*/ 131926 h 328666"/>
                  <a:gd name="connsiteX1" fmla="*/ 338700 w 350974"/>
                  <a:gd name="connsiteY1" fmla="*/ 122620 h 328666"/>
                  <a:gd name="connsiteX2" fmla="*/ 299161 w 350974"/>
                  <a:gd name="connsiteY2" fmla="*/ 93846 h 328666"/>
                  <a:gd name="connsiteX3" fmla="*/ 293678 w 350974"/>
                  <a:gd name="connsiteY3" fmla="*/ 45654 h 328666"/>
                  <a:gd name="connsiteX4" fmla="*/ 290056 w 350974"/>
                  <a:gd name="connsiteY4" fmla="*/ 33229 h 328666"/>
                  <a:gd name="connsiteX5" fmla="*/ 233010 w 350974"/>
                  <a:gd name="connsiteY5" fmla="*/ 682 h 328666"/>
                  <a:gd name="connsiteX6" fmla="*/ 229087 w 350974"/>
                  <a:gd name="connsiteY6" fmla="*/ 28 h 328666"/>
                  <a:gd name="connsiteX7" fmla="*/ 220334 w 350974"/>
                  <a:gd name="connsiteY7" fmla="*/ 3801 h 328666"/>
                  <a:gd name="connsiteX8" fmla="*/ 175462 w 350974"/>
                  <a:gd name="connsiteY8" fmla="*/ 23168 h 328666"/>
                  <a:gd name="connsiteX9" fmla="*/ 130540 w 350974"/>
                  <a:gd name="connsiteY9" fmla="*/ 3750 h 328666"/>
                  <a:gd name="connsiteX10" fmla="*/ 117813 w 350974"/>
                  <a:gd name="connsiteY10" fmla="*/ 631 h 328666"/>
                  <a:gd name="connsiteX11" fmla="*/ 60818 w 350974"/>
                  <a:gd name="connsiteY11" fmla="*/ 33229 h 328666"/>
                  <a:gd name="connsiteX12" fmla="*/ 57247 w 350974"/>
                  <a:gd name="connsiteY12" fmla="*/ 45553 h 328666"/>
                  <a:gd name="connsiteX13" fmla="*/ 51763 w 350974"/>
                  <a:gd name="connsiteY13" fmla="*/ 93745 h 328666"/>
                  <a:gd name="connsiteX14" fmla="*/ 12274 w 350974"/>
                  <a:gd name="connsiteY14" fmla="*/ 122519 h 328666"/>
                  <a:gd name="connsiteX15" fmla="*/ 3169 w 350974"/>
                  <a:gd name="connsiteY15" fmla="*/ 131825 h 328666"/>
                  <a:gd name="connsiteX16" fmla="*/ 0 w 350974"/>
                  <a:gd name="connsiteY16" fmla="*/ 164322 h 328666"/>
                  <a:gd name="connsiteX17" fmla="*/ 3169 w 350974"/>
                  <a:gd name="connsiteY17" fmla="*/ 196819 h 328666"/>
                  <a:gd name="connsiteX18" fmla="*/ 12224 w 350974"/>
                  <a:gd name="connsiteY18" fmla="*/ 206125 h 328666"/>
                  <a:gd name="connsiteX19" fmla="*/ 51763 w 350974"/>
                  <a:gd name="connsiteY19" fmla="*/ 234899 h 328666"/>
                  <a:gd name="connsiteX20" fmla="*/ 57247 w 350974"/>
                  <a:gd name="connsiteY20" fmla="*/ 283091 h 328666"/>
                  <a:gd name="connsiteX21" fmla="*/ 60868 w 350974"/>
                  <a:gd name="connsiteY21" fmla="*/ 295466 h 328666"/>
                  <a:gd name="connsiteX22" fmla="*/ 117863 w 350974"/>
                  <a:gd name="connsiteY22" fmla="*/ 328013 h 328666"/>
                  <a:gd name="connsiteX23" fmla="*/ 130540 w 350974"/>
                  <a:gd name="connsiteY23" fmla="*/ 324944 h 328666"/>
                  <a:gd name="connsiteX24" fmla="*/ 175462 w 350974"/>
                  <a:gd name="connsiteY24" fmla="*/ 305527 h 328666"/>
                  <a:gd name="connsiteX25" fmla="*/ 220384 w 350974"/>
                  <a:gd name="connsiteY25" fmla="*/ 324894 h 328666"/>
                  <a:gd name="connsiteX26" fmla="*/ 229137 w 350974"/>
                  <a:gd name="connsiteY26" fmla="*/ 328667 h 328666"/>
                  <a:gd name="connsiteX27" fmla="*/ 233111 w 350974"/>
                  <a:gd name="connsiteY27" fmla="*/ 328013 h 328666"/>
                  <a:gd name="connsiteX28" fmla="*/ 290106 w 350974"/>
                  <a:gd name="connsiteY28" fmla="*/ 295466 h 328666"/>
                  <a:gd name="connsiteX29" fmla="*/ 293728 w 350974"/>
                  <a:gd name="connsiteY29" fmla="*/ 283091 h 328666"/>
                  <a:gd name="connsiteX30" fmla="*/ 299211 w 350974"/>
                  <a:gd name="connsiteY30" fmla="*/ 234899 h 328666"/>
                  <a:gd name="connsiteX31" fmla="*/ 338750 w 350974"/>
                  <a:gd name="connsiteY31" fmla="*/ 206125 h 328666"/>
                  <a:gd name="connsiteX32" fmla="*/ 347805 w 350974"/>
                  <a:gd name="connsiteY32" fmla="*/ 196819 h 328666"/>
                  <a:gd name="connsiteX33" fmla="*/ 350974 w 350974"/>
                  <a:gd name="connsiteY33" fmla="*/ 164322 h 328666"/>
                  <a:gd name="connsiteX34" fmla="*/ 347805 w 350974"/>
                  <a:gd name="connsiteY34" fmla="*/ 131926 h 328666"/>
                  <a:gd name="connsiteX35" fmla="*/ 263294 w 350974"/>
                  <a:gd name="connsiteY35" fmla="*/ 275596 h 328666"/>
                  <a:gd name="connsiteX36" fmla="*/ 228885 w 350974"/>
                  <a:gd name="connsiteY36" fmla="*/ 295265 h 328666"/>
                  <a:gd name="connsiteX37" fmla="*/ 175462 w 350974"/>
                  <a:gd name="connsiteY37" fmla="*/ 275244 h 328666"/>
                  <a:gd name="connsiteX38" fmla="*/ 122039 w 350974"/>
                  <a:gd name="connsiteY38" fmla="*/ 295265 h 328666"/>
                  <a:gd name="connsiteX39" fmla="*/ 87630 w 350974"/>
                  <a:gd name="connsiteY39" fmla="*/ 275596 h 328666"/>
                  <a:gd name="connsiteX40" fmla="*/ 78475 w 350974"/>
                  <a:gd name="connsiteY40" fmla="*/ 219808 h 328666"/>
                  <a:gd name="connsiteX41" fmla="*/ 34157 w 350974"/>
                  <a:gd name="connsiteY41" fmla="*/ 184042 h 328666"/>
                  <a:gd name="connsiteX42" fmla="*/ 32698 w 350974"/>
                  <a:gd name="connsiteY42" fmla="*/ 164372 h 328666"/>
                  <a:gd name="connsiteX43" fmla="*/ 34157 w 350974"/>
                  <a:gd name="connsiteY43" fmla="*/ 144703 h 328666"/>
                  <a:gd name="connsiteX44" fmla="*/ 78475 w 350974"/>
                  <a:gd name="connsiteY44" fmla="*/ 108937 h 328666"/>
                  <a:gd name="connsiteX45" fmla="*/ 87630 w 350974"/>
                  <a:gd name="connsiteY45" fmla="*/ 53149 h 328666"/>
                  <a:gd name="connsiteX46" fmla="*/ 122039 w 350974"/>
                  <a:gd name="connsiteY46" fmla="*/ 33480 h 328666"/>
                  <a:gd name="connsiteX47" fmla="*/ 175462 w 350974"/>
                  <a:gd name="connsiteY47" fmla="*/ 53552 h 328666"/>
                  <a:gd name="connsiteX48" fmla="*/ 228885 w 350974"/>
                  <a:gd name="connsiteY48" fmla="*/ 33530 h 328666"/>
                  <a:gd name="connsiteX49" fmla="*/ 263294 w 350974"/>
                  <a:gd name="connsiteY49" fmla="*/ 53200 h 328666"/>
                  <a:gd name="connsiteX50" fmla="*/ 272399 w 350974"/>
                  <a:gd name="connsiteY50" fmla="*/ 108987 h 328666"/>
                  <a:gd name="connsiteX51" fmla="*/ 316717 w 350974"/>
                  <a:gd name="connsiteY51" fmla="*/ 144754 h 328666"/>
                  <a:gd name="connsiteX52" fmla="*/ 318176 w 350974"/>
                  <a:gd name="connsiteY52" fmla="*/ 164473 h 328666"/>
                  <a:gd name="connsiteX53" fmla="*/ 316767 w 350974"/>
                  <a:gd name="connsiteY53" fmla="*/ 184092 h 328666"/>
                  <a:gd name="connsiteX54" fmla="*/ 272449 w 350974"/>
                  <a:gd name="connsiteY54" fmla="*/ 219858 h 328666"/>
                  <a:gd name="connsiteX55" fmla="*/ 263294 w 350974"/>
                  <a:gd name="connsiteY55" fmla="*/ 275596 h 328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</a:cxnLst>
                <a:rect l="l" t="t" r="r" b="b"/>
                <a:pathLst>
                  <a:path w="350974" h="328666">
                    <a:moveTo>
                      <a:pt x="347805" y="131926"/>
                    </a:moveTo>
                    <a:cubicBezTo>
                      <a:pt x="346950" y="127348"/>
                      <a:pt x="343378" y="123676"/>
                      <a:pt x="338700" y="122620"/>
                    </a:cubicBezTo>
                    <a:cubicBezTo>
                      <a:pt x="321848" y="118797"/>
                      <a:pt x="307813" y="108585"/>
                      <a:pt x="299161" y="93846"/>
                    </a:cubicBezTo>
                    <a:cubicBezTo>
                      <a:pt x="290559" y="79157"/>
                      <a:pt x="288597" y="62003"/>
                      <a:pt x="293678" y="45654"/>
                    </a:cubicBezTo>
                    <a:cubicBezTo>
                      <a:pt x="295086" y="41177"/>
                      <a:pt x="293678" y="36297"/>
                      <a:pt x="290056" y="33229"/>
                    </a:cubicBezTo>
                    <a:cubicBezTo>
                      <a:pt x="273204" y="18842"/>
                      <a:pt x="254038" y="7875"/>
                      <a:pt x="233010" y="682"/>
                    </a:cubicBezTo>
                    <a:cubicBezTo>
                      <a:pt x="231753" y="229"/>
                      <a:pt x="230445" y="28"/>
                      <a:pt x="229087" y="28"/>
                    </a:cubicBezTo>
                    <a:cubicBezTo>
                      <a:pt x="225767" y="28"/>
                      <a:pt x="222597" y="1386"/>
                      <a:pt x="220334" y="3801"/>
                    </a:cubicBezTo>
                    <a:cubicBezTo>
                      <a:pt x="208562" y="16276"/>
                      <a:pt x="192616" y="23168"/>
                      <a:pt x="175462" y="23168"/>
                    </a:cubicBezTo>
                    <a:cubicBezTo>
                      <a:pt x="158308" y="23168"/>
                      <a:pt x="142362" y="16276"/>
                      <a:pt x="130540" y="3750"/>
                    </a:cubicBezTo>
                    <a:cubicBezTo>
                      <a:pt x="127371" y="380"/>
                      <a:pt x="122290" y="-878"/>
                      <a:pt x="117813" y="631"/>
                    </a:cubicBezTo>
                    <a:cubicBezTo>
                      <a:pt x="96685" y="7925"/>
                      <a:pt x="77519" y="18892"/>
                      <a:pt x="60818" y="33229"/>
                    </a:cubicBezTo>
                    <a:cubicBezTo>
                      <a:pt x="57247" y="36297"/>
                      <a:pt x="55838" y="41126"/>
                      <a:pt x="57247" y="45553"/>
                    </a:cubicBezTo>
                    <a:cubicBezTo>
                      <a:pt x="62327" y="61902"/>
                      <a:pt x="60365" y="79006"/>
                      <a:pt x="51763" y="93745"/>
                    </a:cubicBezTo>
                    <a:cubicBezTo>
                      <a:pt x="43212" y="108484"/>
                      <a:pt x="29177" y="118696"/>
                      <a:pt x="12274" y="122519"/>
                    </a:cubicBezTo>
                    <a:cubicBezTo>
                      <a:pt x="7646" y="123626"/>
                      <a:pt x="4075" y="127248"/>
                      <a:pt x="3169" y="131825"/>
                    </a:cubicBezTo>
                    <a:cubicBezTo>
                      <a:pt x="1056" y="142742"/>
                      <a:pt x="0" y="153708"/>
                      <a:pt x="0" y="164322"/>
                    </a:cubicBezTo>
                    <a:cubicBezTo>
                      <a:pt x="0" y="174936"/>
                      <a:pt x="1056" y="185903"/>
                      <a:pt x="3169" y="196819"/>
                    </a:cubicBezTo>
                    <a:cubicBezTo>
                      <a:pt x="4024" y="201397"/>
                      <a:pt x="7596" y="205069"/>
                      <a:pt x="12224" y="206125"/>
                    </a:cubicBezTo>
                    <a:cubicBezTo>
                      <a:pt x="29076" y="209948"/>
                      <a:pt x="43111" y="220160"/>
                      <a:pt x="51763" y="234899"/>
                    </a:cubicBezTo>
                    <a:cubicBezTo>
                      <a:pt x="60365" y="249639"/>
                      <a:pt x="62277" y="266742"/>
                      <a:pt x="57247" y="283091"/>
                    </a:cubicBezTo>
                    <a:cubicBezTo>
                      <a:pt x="55888" y="287518"/>
                      <a:pt x="57297" y="292347"/>
                      <a:pt x="60868" y="295466"/>
                    </a:cubicBezTo>
                    <a:cubicBezTo>
                      <a:pt x="77720" y="309853"/>
                      <a:pt x="96886" y="320769"/>
                      <a:pt x="117863" y="328013"/>
                    </a:cubicBezTo>
                    <a:cubicBezTo>
                      <a:pt x="122491" y="329572"/>
                      <a:pt x="127421" y="328214"/>
                      <a:pt x="130540" y="324944"/>
                    </a:cubicBezTo>
                    <a:cubicBezTo>
                      <a:pt x="142311" y="312419"/>
                      <a:pt x="158258" y="305527"/>
                      <a:pt x="175462" y="305527"/>
                    </a:cubicBezTo>
                    <a:cubicBezTo>
                      <a:pt x="192616" y="305527"/>
                      <a:pt x="208562" y="312419"/>
                      <a:pt x="220384" y="324894"/>
                    </a:cubicBezTo>
                    <a:cubicBezTo>
                      <a:pt x="222597" y="327309"/>
                      <a:pt x="225817" y="328667"/>
                      <a:pt x="229137" y="328667"/>
                    </a:cubicBezTo>
                    <a:cubicBezTo>
                      <a:pt x="230445" y="328667"/>
                      <a:pt x="231753" y="328466"/>
                      <a:pt x="233111" y="328013"/>
                    </a:cubicBezTo>
                    <a:cubicBezTo>
                      <a:pt x="254088" y="320769"/>
                      <a:pt x="273254" y="309853"/>
                      <a:pt x="290106" y="295466"/>
                    </a:cubicBezTo>
                    <a:cubicBezTo>
                      <a:pt x="293627" y="292397"/>
                      <a:pt x="295036" y="287568"/>
                      <a:pt x="293728" y="283091"/>
                    </a:cubicBezTo>
                    <a:cubicBezTo>
                      <a:pt x="288647" y="266742"/>
                      <a:pt x="290609" y="249588"/>
                      <a:pt x="299211" y="234899"/>
                    </a:cubicBezTo>
                    <a:cubicBezTo>
                      <a:pt x="307813" y="220160"/>
                      <a:pt x="321848" y="209948"/>
                      <a:pt x="338750" y="206125"/>
                    </a:cubicBezTo>
                    <a:cubicBezTo>
                      <a:pt x="343328" y="205069"/>
                      <a:pt x="346900" y="201447"/>
                      <a:pt x="347805" y="196819"/>
                    </a:cubicBezTo>
                    <a:cubicBezTo>
                      <a:pt x="349918" y="185903"/>
                      <a:pt x="350974" y="174936"/>
                      <a:pt x="350974" y="164322"/>
                    </a:cubicBezTo>
                    <a:cubicBezTo>
                      <a:pt x="350974" y="153758"/>
                      <a:pt x="349868" y="142842"/>
                      <a:pt x="347805" y="131926"/>
                    </a:cubicBezTo>
                    <a:close/>
                    <a:moveTo>
                      <a:pt x="263294" y="275596"/>
                    </a:moveTo>
                    <a:cubicBezTo>
                      <a:pt x="252830" y="283695"/>
                      <a:pt x="241260" y="290285"/>
                      <a:pt x="228885" y="295265"/>
                    </a:cubicBezTo>
                    <a:cubicBezTo>
                      <a:pt x="214146" y="282336"/>
                      <a:pt x="195232" y="275244"/>
                      <a:pt x="175462" y="275244"/>
                    </a:cubicBezTo>
                    <a:cubicBezTo>
                      <a:pt x="155793" y="275244"/>
                      <a:pt x="136879" y="282336"/>
                      <a:pt x="122039" y="295265"/>
                    </a:cubicBezTo>
                    <a:cubicBezTo>
                      <a:pt x="109664" y="290335"/>
                      <a:pt x="98094" y="283745"/>
                      <a:pt x="87630" y="275596"/>
                    </a:cubicBezTo>
                    <a:cubicBezTo>
                      <a:pt x="91604" y="256480"/>
                      <a:pt x="88385" y="236761"/>
                      <a:pt x="78475" y="219808"/>
                    </a:cubicBezTo>
                    <a:cubicBezTo>
                      <a:pt x="68615" y="202906"/>
                      <a:pt x="52971" y="190279"/>
                      <a:pt x="34157" y="184042"/>
                    </a:cubicBezTo>
                    <a:cubicBezTo>
                      <a:pt x="33201" y="177452"/>
                      <a:pt x="32698" y="170862"/>
                      <a:pt x="32698" y="164372"/>
                    </a:cubicBezTo>
                    <a:cubicBezTo>
                      <a:pt x="32698" y="157933"/>
                      <a:pt x="33201" y="151293"/>
                      <a:pt x="34157" y="144703"/>
                    </a:cubicBezTo>
                    <a:cubicBezTo>
                      <a:pt x="52920" y="138516"/>
                      <a:pt x="68615" y="125890"/>
                      <a:pt x="78475" y="108937"/>
                    </a:cubicBezTo>
                    <a:cubicBezTo>
                      <a:pt x="88335" y="92035"/>
                      <a:pt x="91554" y="72315"/>
                      <a:pt x="87630" y="53149"/>
                    </a:cubicBezTo>
                    <a:cubicBezTo>
                      <a:pt x="98094" y="45050"/>
                      <a:pt x="109664" y="38460"/>
                      <a:pt x="122039" y="33480"/>
                    </a:cubicBezTo>
                    <a:cubicBezTo>
                      <a:pt x="136879" y="46459"/>
                      <a:pt x="155743" y="53552"/>
                      <a:pt x="175462" y="53552"/>
                    </a:cubicBezTo>
                    <a:cubicBezTo>
                      <a:pt x="195282" y="53552"/>
                      <a:pt x="214146" y="46459"/>
                      <a:pt x="228885" y="33530"/>
                    </a:cubicBezTo>
                    <a:cubicBezTo>
                      <a:pt x="241260" y="38460"/>
                      <a:pt x="252830" y="45050"/>
                      <a:pt x="263294" y="53200"/>
                    </a:cubicBezTo>
                    <a:cubicBezTo>
                      <a:pt x="259370" y="72366"/>
                      <a:pt x="262539" y="92085"/>
                      <a:pt x="272399" y="108987"/>
                    </a:cubicBezTo>
                    <a:cubicBezTo>
                      <a:pt x="282259" y="125890"/>
                      <a:pt x="297903" y="138516"/>
                      <a:pt x="316717" y="144754"/>
                    </a:cubicBezTo>
                    <a:cubicBezTo>
                      <a:pt x="317673" y="151344"/>
                      <a:pt x="318176" y="157933"/>
                      <a:pt x="318176" y="164473"/>
                    </a:cubicBezTo>
                    <a:cubicBezTo>
                      <a:pt x="318226" y="170711"/>
                      <a:pt x="317773" y="177250"/>
                      <a:pt x="316767" y="184092"/>
                    </a:cubicBezTo>
                    <a:cubicBezTo>
                      <a:pt x="297954" y="190330"/>
                      <a:pt x="282259" y="202956"/>
                      <a:pt x="272449" y="219858"/>
                    </a:cubicBezTo>
                    <a:cubicBezTo>
                      <a:pt x="262589" y="236710"/>
                      <a:pt x="259420" y="256430"/>
                      <a:pt x="263294" y="275596"/>
                    </a:cubicBezTo>
                    <a:close/>
                  </a:path>
                </a:pathLst>
              </a:custGeom>
              <a:gradFill>
                <a:gsLst>
                  <a:gs pos="0">
                    <a:srgbClr val="4A6586"/>
                  </a:gs>
                  <a:gs pos="100000">
                    <a:srgbClr val="593D71"/>
                  </a:gs>
                </a:gsLst>
                <a:path path="circle">
                  <a:fillToRect r="100000" b="100000"/>
                </a:path>
              </a:gradFill>
              <a:ln w="5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6" name="图形 43">
                <a:extLst>
                  <a:ext uri="{FF2B5EF4-FFF2-40B4-BE49-F238E27FC236}">
                    <a16:creationId xmlns:a16="http://schemas.microsoft.com/office/drawing/2014/main" xmlns="" id="{8545AFB3-3EC2-420F-83AA-6625AE9762BB}"/>
                  </a:ext>
                </a:extLst>
              </p:cNvPr>
              <p:cNvSpPr/>
              <p:nvPr/>
            </p:nvSpPr>
            <p:spPr>
              <a:xfrm>
                <a:off x="7101714" y="1738921"/>
                <a:ext cx="140349" cy="140349"/>
              </a:xfrm>
              <a:custGeom>
                <a:avLst/>
                <a:gdLst>
                  <a:gd name="connsiteX0" fmla="*/ 70175 w 140349"/>
                  <a:gd name="connsiteY0" fmla="*/ 140350 h 140349"/>
                  <a:gd name="connsiteX1" fmla="*/ 0 w 140349"/>
                  <a:gd name="connsiteY1" fmla="*/ 70175 h 140349"/>
                  <a:gd name="connsiteX2" fmla="*/ 70175 w 140349"/>
                  <a:gd name="connsiteY2" fmla="*/ 0 h 140349"/>
                  <a:gd name="connsiteX3" fmla="*/ 140350 w 140349"/>
                  <a:gd name="connsiteY3" fmla="*/ 70175 h 140349"/>
                  <a:gd name="connsiteX4" fmla="*/ 70175 w 140349"/>
                  <a:gd name="connsiteY4" fmla="*/ 140350 h 140349"/>
                  <a:gd name="connsiteX5" fmla="*/ 70175 w 140349"/>
                  <a:gd name="connsiteY5" fmla="*/ 25152 h 140349"/>
                  <a:gd name="connsiteX6" fmla="*/ 25152 w 140349"/>
                  <a:gd name="connsiteY6" fmla="*/ 70175 h 140349"/>
                  <a:gd name="connsiteX7" fmla="*/ 70175 w 140349"/>
                  <a:gd name="connsiteY7" fmla="*/ 115197 h 140349"/>
                  <a:gd name="connsiteX8" fmla="*/ 115197 w 140349"/>
                  <a:gd name="connsiteY8" fmla="*/ 70175 h 140349"/>
                  <a:gd name="connsiteX9" fmla="*/ 70175 w 140349"/>
                  <a:gd name="connsiteY9" fmla="*/ 25152 h 1403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40349" h="140349">
                    <a:moveTo>
                      <a:pt x="70175" y="140350"/>
                    </a:moveTo>
                    <a:cubicBezTo>
                      <a:pt x="31491" y="140350"/>
                      <a:pt x="0" y="108859"/>
                      <a:pt x="0" y="70175"/>
                    </a:cubicBezTo>
                    <a:cubicBezTo>
                      <a:pt x="0" y="31491"/>
                      <a:pt x="31440" y="0"/>
                      <a:pt x="70175" y="0"/>
                    </a:cubicBezTo>
                    <a:cubicBezTo>
                      <a:pt x="108859" y="0"/>
                      <a:pt x="140350" y="31491"/>
                      <a:pt x="140350" y="70175"/>
                    </a:cubicBezTo>
                    <a:cubicBezTo>
                      <a:pt x="140350" y="108859"/>
                      <a:pt x="108859" y="140350"/>
                      <a:pt x="70175" y="140350"/>
                    </a:cubicBezTo>
                    <a:close/>
                    <a:moveTo>
                      <a:pt x="70175" y="25152"/>
                    </a:moveTo>
                    <a:cubicBezTo>
                      <a:pt x="45324" y="25152"/>
                      <a:pt x="25152" y="45324"/>
                      <a:pt x="25152" y="70175"/>
                    </a:cubicBezTo>
                    <a:cubicBezTo>
                      <a:pt x="25152" y="95025"/>
                      <a:pt x="45324" y="115197"/>
                      <a:pt x="70175" y="115197"/>
                    </a:cubicBezTo>
                    <a:cubicBezTo>
                      <a:pt x="95025" y="115197"/>
                      <a:pt x="115197" y="95025"/>
                      <a:pt x="115197" y="70175"/>
                    </a:cubicBezTo>
                    <a:cubicBezTo>
                      <a:pt x="115197" y="45324"/>
                      <a:pt x="94975" y="25152"/>
                      <a:pt x="70175" y="25152"/>
                    </a:cubicBezTo>
                    <a:close/>
                  </a:path>
                </a:pathLst>
              </a:custGeom>
              <a:gradFill>
                <a:gsLst>
                  <a:gs pos="0">
                    <a:srgbClr val="4A6586"/>
                  </a:gs>
                  <a:gs pos="100000">
                    <a:srgbClr val="593D71"/>
                  </a:gs>
                </a:gsLst>
                <a:path path="circle">
                  <a:fillToRect r="100000" b="100000"/>
                </a:path>
              </a:gradFill>
              <a:ln w="5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xmlns="" id="{6645E500-5F82-4E0C-B7A4-FAE93DE3CEC7}"/>
              </a:ext>
            </a:extLst>
          </p:cNvPr>
          <p:cNvGrpSpPr/>
          <p:nvPr/>
        </p:nvGrpSpPr>
        <p:grpSpPr>
          <a:xfrm>
            <a:off x="7301779" y="2485931"/>
            <a:ext cx="2972416" cy="781017"/>
            <a:chOff x="7034869" y="1528136"/>
            <a:chExt cx="2972416" cy="781017"/>
          </a:xfrm>
        </p:grpSpPr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xmlns="" id="{BB97B79C-9480-4E00-A90A-F0258E869BA2}"/>
                </a:ext>
              </a:extLst>
            </p:cNvPr>
            <p:cNvSpPr txBox="1"/>
            <p:nvPr/>
          </p:nvSpPr>
          <p:spPr>
            <a:xfrm>
              <a:off x="7472812" y="1528136"/>
              <a:ext cx="253447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3E5570"/>
                  </a:solidFill>
                  <a:effectLst/>
                  <a:uLnTx/>
                  <a:uFillTx/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cs"/>
                </a:rPr>
                <a:t>这里填写目录</a:t>
              </a: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xmlns="" id="{4298B58A-00DB-485A-9F29-637F45287541}"/>
                </a:ext>
              </a:extLst>
            </p:cNvPr>
            <p:cNvSpPr txBox="1"/>
            <p:nvPr/>
          </p:nvSpPr>
          <p:spPr>
            <a:xfrm>
              <a:off x="7472812" y="1939821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4A6586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rPr>
                <a:t>目录内容描述</a:t>
              </a:r>
            </a:p>
          </p:txBody>
        </p:sp>
        <p:grpSp>
          <p:nvGrpSpPr>
            <p:cNvPr id="52" name="组合 51">
              <a:extLst>
                <a:ext uri="{FF2B5EF4-FFF2-40B4-BE49-F238E27FC236}">
                  <a16:creationId xmlns:a16="http://schemas.microsoft.com/office/drawing/2014/main" xmlns="" id="{A00EF488-ED3D-451B-9C77-24771DDD3008}"/>
                </a:ext>
              </a:extLst>
            </p:cNvPr>
            <p:cNvGrpSpPr/>
            <p:nvPr/>
          </p:nvGrpSpPr>
          <p:grpSpPr>
            <a:xfrm>
              <a:off x="7034869" y="1562861"/>
              <a:ext cx="350974" cy="328666"/>
              <a:chOff x="6996276" y="1644522"/>
              <a:chExt cx="350974" cy="328666"/>
            </a:xfrm>
          </p:grpSpPr>
          <p:sp>
            <p:nvSpPr>
              <p:cNvPr id="53" name="图形 43">
                <a:extLst>
                  <a:ext uri="{FF2B5EF4-FFF2-40B4-BE49-F238E27FC236}">
                    <a16:creationId xmlns:a16="http://schemas.microsoft.com/office/drawing/2014/main" xmlns="" id="{3158CF6D-EE4F-4B6B-9B37-EA3CCD858BB9}"/>
                  </a:ext>
                </a:extLst>
              </p:cNvPr>
              <p:cNvSpPr/>
              <p:nvPr/>
            </p:nvSpPr>
            <p:spPr>
              <a:xfrm>
                <a:off x="6996276" y="1644522"/>
                <a:ext cx="350974" cy="328666"/>
              </a:xfrm>
              <a:custGeom>
                <a:avLst/>
                <a:gdLst>
                  <a:gd name="connsiteX0" fmla="*/ 347805 w 350974"/>
                  <a:gd name="connsiteY0" fmla="*/ 131926 h 328666"/>
                  <a:gd name="connsiteX1" fmla="*/ 338700 w 350974"/>
                  <a:gd name="connsiteY1" fmla="*/ 122620 h 328666"/>
                  <a:gd name="connsiteX2" fmla="*/ 299161 w 350974"/>
                  <a:gd name="connsiteY2" fmla="*/ 93846 h 328666"/>
                  <a:gd name="connsiteX3" fmla="*/ 293678 w 350974"/>
                  <a:gd name="connsiteY3" fmla="*/ 45654 h 328666"/>
                  <a:gd name="connsiteX4" fmla="*/ 290056 w 350974"/>
                  <a:gd name="connsiteY4" fmla="*/ 33229 h 328666"/>
                  <a:gd name="connsiteX5" fmla="*/ 233010 w 350974"/>
                  <a:gd name="connsiteY5" fmla="*/ 682 h 328666"/>
                  <a:gd name="connsiteX6" fmla="*/ 229087 w 350974"/>
                  <a:gd name="connsiteY6" fmla="*/ 28 h 328666"/>
                  <a:gd name="connsiteX7" fmla="*/ 220334 w 350974"/>
                  <a:gd name="connsiteY7" fmla="*/ 3801 h 328666"/>
                  <a:gd name="connsiteX8" fmla="*/ 175462 w 350974"/>
                  <a:gd name="connsiteY8" fmla="*/ 23168 h 328666"/>
                  <a:gd name="connsiteX9" fmla="*/ 130540 w 350974"/>
                  <a:gd name="connsiteY9" fmla="*/ 3750 h 328666"/>
                  <a:gd name="connsiteX10" fmla="*/ 117813 w 350974"/>
                  <a:gd name="connsiteY10" fmla="*/ 631 h 328666"/>
                  <a:gd name="connsiteX11" fmla="*/ 60818 w 350974"/>
                  <a:gd name="connsiteY11" fmla="*/ 33229 h 328666"/>
                  <a:gd name="connsiteX12" fmla="*/ 57247 w 350974"/>
                  <a:gd name="connsiteY12" fmla="*/ 45553 h 328666"/>
                  <a:gd name="connsiteX13" fmla="*/ 51763 w 350974"/>
                  <a:gd name="connsiteY13" fmla="*/ 93745 h 328666"/>
                  <a:gd name="connsiteX14" fmla="*/ 12274 w 350974"/>
                  <a:gd name="connsiteY14" fmla="*/ 122519 h 328666"/>
                  <a:gd name="connsiteX15" fmla="*/ 3169 w 350974"/>
                  <a:gd name="connsiteY15" fmla="*/ 131825 h 328666"/>
                  <a:gd name="connsiteX16" fmla="*/ 0 w 350974"/>
                  <a:gd name="connsiteY16" fmla="*/ 164322 h 328666"/>
                  <a:gd name="connsiteX17" fmla="*/ 3169 w 350974"/>
                  <a:gd name="connsiteY17" fmla="*/ 196819 h 328666"/>
                  <a:gd name="connsiteX18" fmla="*/ 12224 w 350974"/>
                  <a:gd name="connsiteY18" fmla="*/ 206125 h 328666"/>
                  <a:gd name="connsiteX19" fmla="*/ 51763 w 350974"/>
                  <a:gd name="connsiteY19" fmla="*/ 234899 h 328666"/>
                  <a:gd name="connsiteX20" fmla="*/ 57247 w 350974"/>
                  <a:gd name="connsiteY20" fmla="*/ 283091 h 328666"/>
                  <a:gd name="connsiteX21" fmla="*/ 60868 w 350974"/>
                  <a:gd name="connsiteY21" fmla="*/ 295466 h 328666"/>
                  <a:gd name="connsiteX22" fmla="*/ 117863 w 350974"/>
                  <a:gd name="connsiteY22" fmla="*/ 328013 h 328666"/>
                  <a:gd name="connsiteX23" fmla="*/ 130540 w 350974"/>
                  <a:gd name="connsiteY23" fmla="*/ 324944 h 328666"/>
                  <a:gd name="connsiteX24" fmla="*/ 175462 w 350974"/>
                  <a:gd name="connsiteY24" fmla="*/ 305527 h 328666"/>
                  <a:gd name="connsiteX25" fmla="*/ 220384 w 350974"/>
                  <a:gd name="connsiteY25" fmla="*/ 324894 h 328666"/>
                  <a:gd name="connsiteX26" fmla="*/ 229137 w 350974"/>
                  <a:gd name="connsiteY26" fmla="*/ 328667 h 328666"/>
                  <a:gd name="connsiteX27" fmla="*/ 233111 w 350974"/>
                  <a:gd name="connsiteY27" fmla="*/ 328013 h 328666"/>
                  <a:gd name="connsiteX28" fmla="*/ 290106 w 350974"/>
                  <a:gd name="connsiteY28" fmla="*/ 295466 h 328666"/>
                  <a:gd name="connsiteX29" fmla="*/ 293728 w 350974"/>
                  <a:gd name="connsiteY29" fmla="*/ 283091 h 328666"/>
                  <a:gd name="connsiteX30" fmla="*/ 299211 w 350974"/>
                  <a:gd name="connsiteY30" fmla="*/ 234899 h 328666"/>
                  <a:gd name="connsiteX31" fmla="*/ 338750 w 350974"/>
                  <a:gd name="connsiteY31" fmla="*/ 206125 h 328666"/>
                  <a:gd name="connsiteX32" fmla="*/ 347805 w 350974"/>
                  <a:gd name="connsiteY32" fmla="*/ 196819 h 328666"/>
                  <a:gd name="connsiteX33" fmla="*/ 350974 w 350974"/>
                  <a:gd name="connsiteY33" fmla="*/ 164322 h 328666"/>
                  <a:gd name="connsiteX34" fmla="*/ 347805 w 350974"/>
                  <a:gd name="connsiteY34" fmla="*/ 131926 h 328666"/>
                  <a:gd name="connsiteX35" fmla="*/ 263294 w 350974"/>
                  <a:gd name="connsiteY35" fmla="*/ 275596 h 328666"/>
                  <a:gd name="connsiteX36" fmla="*/ 228885 w 350974"/>
                  <a:gd name="connsiteY36" fmla="*/ 295265 h 328666"/>
                  <a:gd name="connsiteX37" fmla="*/ 175462 w 350974"/>
                  <a:gd name="connsiteY37" fmla="*/ 275244 h 328666"/>
                  <a:gd name="connsiteX38" fmla="*/ 122039 w 350974"/>
                  <a:gd name="connsiteY38" fmla="*/ 295265 h 328666"/>
                  <a:gd name="connsiteX39" fmla="*/ 87630 w 350974"/>
                  <a:gd name="connsiteY39" fmla="*/ 275596 h 328666"/>
                  <a:gd name="connsiteX40" fmla="*/ 78475 w 350974"/>
                  <a:gd name="connsiteY40" fmla="*/ 219808 h 328666"/>
                  <a:gd name="connsiteX41" fmla="*/ 34157 w 350974"/>
                  <a:gd name="connsiteY41" fmla="*/ 184042 h 328666"/>
                  <a:gd name="connsiteX42" fmla="*/ 32698 w 350974"/>
                  <a:gd name="connsiteY42" fmla="*/ 164372 h 328666"/>
                  <a:gd name="connsiteX43" fmla="*/ 34157 w 350974"/>
                  <a:gd name="connsiteY43" fmla="*/ 144703 h 328666"/>
                  <a:gd name="connsiteX44" fmla="*/ 78475 w 350974"/>
                  <a:gd name="connsiteY44" fmla="*/ 108937 h 328666"/>
                  <a:gd name="connsiteX45" fmla="*/ 87630 w 350974"/>
                  <a:gd name="connsiteY45" fmla="*/ 53149 h 328666"/>
                  <a:gd name="connsiteX46" fmla="*/ 122039 w 350974"/>
                  <a:gd name="connsiteY46" fmla="*/ 33480 h 328666"/>
                  <a:gd name="connsiteX47" fmla="*/ 175462 w 350974"/>
                  <a:gd name="connsiteY47" fmla="*/ 53552 h 328666"/>
                  <a:gd name="connsiteX48" fmla="*/ 228885 w 350974"/>
                  <a:gd name="connsiteY48" fmla="*/ 33530 h 328666"/>
                  <a:gd name="connsiteX49" fmla="*/ 263294 w 350974"/>
                  <a:gd name="connsiteY49" fmla="*/ 53200 h 328666"/>
                  <a:gd name="connsiteX50" fmla="*/ 272399 w 350974"/>
                  <a:gd name="connsiteY50" fmla="*/ 108987 h 328666"/>
                  <a:gd name="connsiteX51" fmla="*/ 316717 w 350974"/>
                  <a:gd name="connsiteY51" fmla="*/ 144754 h 328666"/>
                  <a:gd name="connsiteX52" fmla="*/ 318176 w 350974"/>
                  <a:gd name="connsiteY52" fmla="*/ 164473 h 328666"/>
                  <a:gd name="connsiteX53" fmla="*/ 316767 w 350974"/>
                  <a:gd name="connsiteY53" fmla="*/ 184092 h 328666"/>
                  <a:gd name="connsiteX54" fmla="*/ 272449 w 350974"/>
                  <a:gd name="connsiteY54" fmla="*/ 219858 h 328666"/>
                  <a:gd name="connsiteX55" fmla="*/ 263294 w 350974"/>
                  <a:gd name="connsiteY55" fmla="*/ 275596 h 328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</a:cxnLst>
                <a:rect l="l" t="t" r="r" b="b"/>
                <a:pathLst>
                  <a:path w="350974" h="328666">
                    <a:moveTo>
                      <a:pt x="347805" y="131926"/>
                    </a:moveTo>
                    <a:cubicBezTo>
                      <a:pt x="346950" y="127348"/>
                      <a:pt x="343378" y="123676"/>
                      <a:pt x="338700" y="122620"/>
                    </a:cubicBezTo>
                    <a:cubicBezTo>
                      <a:pt x="321848" y="118797"/>
                      <a:pt x="307813" y="108585"/>
                      <a:pt x="299161" y="93846"/>
                    </a:cubicBezTo>
                    <a:cubicBezTo>
                      <a:pt x="290559" y="79157"/>
                      <a:pt x="288597" y="62003"/>
                      <a:pt x="293678" y="45654"/>
                    </a:cubicBezTo>
                    <a:cubicBezTo>
                      <a:pt x="295086" y="41177"/>
                      <a:pt x="293678" y="36297"/>
                      <a:pt x="290056" y="33229"/>
                    </a:cubicBezTo>
                    <a:cubicBezTo>
                      <a:pt x="273204" y="18842"/>
                      <a:pt x="254038" y="7875"/>
                      <a:pt x="233010" y="682"/>
                    </a:cubicBezTo>
                    <a:cubicBezTo>
                      <a:pt x="231753" y="229"/>
                      <a:pt x="230445" y="28"/>
                      <a:pt x="229087" y="28"/>
                    </a:cubicBezTo>
                    <a:cubicBezTo>
                      <a:pt x="225767" y="28"/>
                      <a:pt x="222597" y="1386"/>
                      <a:pt x="220334" y="3801"/>
                    </a:cubicBezTo>
                    <a:cubicBezTo>
                      <a:pt x="208562" y="16276"/>
                      <a:pt x="192616" y="23168"/>
                      <a:pt x="175462" y="23168"/>
                    </a:cubicBezTo>
                    <a:cubicBezTo>
                      <a:pt x="158308" y="23168"/>
                      <a:pt x="142362" y="16276"/>
                      <a:pt x="130540" y="3750"/>
                    </a:cubicBezTo>
                    <a:cubicBezTo>
                      <a:pt x="127371" y="380"/>
                      <a:pt x="122290" y="-878"/>
                      <a:pt x="117813" y="631"/>
                    </a:cubicBezTo>
                    <a:cubicBezTo>
                      <a:pt x="96685" y="7925"/>
                      <a:pt x="77519" y="18892"/>
                      <a:pt x="60818" y="33229"/>
                    </a:cubicBezTo>
                    <a:cubicBezTo>
                      <a:pt x="57247" y="36297"/>
                      <a:pt x="55838" y="41126"/>
                      <a:pt x="57247" y="45553"/>
                    </a:cubicBezTo>
                    <a:cubicBezTo>
                      <a:pt x="62327" y="61902"/>
                      <a:pt x="60365" y="79006"/>
                      <a:pt x="51763" y="93745"/>
                    </a:cubicBezTo>
                    <a:cubicBezTo>
                      <a:pt x="43212" y="108484"/>
                      <a:pt x="29177" y="118696"/>
                      <a:pt x="12274" y="122519"/>
                    </a:cubicBezTo>
                    <a:cubicBezTo>
                      <a:pt x="7646" y="123626"/>
                      <a:pt x="4075" y="127248"/>
                      <a:pt x="3169" y="131825"/>
                    </a:cubicBezTo>
                    <a:cubicBezTo>
                      <a:pt x="1056" y="142742"/>
                      <a:pt x="0" y="153708"/>
                      <a:pt x="0" y="164322"/>
                    </a:cubicBezTo>
                    <a:cubicBezTo>
                      <a:pt x="0" y="174936"/>
                      <a:pt x="1056" y="185903"/>
                      <a:pt x="3169" y="196819"/>
                    </a:cubicBezTo>
                    <a:cubicBezTo>
                      <a:pt x="4024" y="201397"/>
                      <a:pt x="7596" y="205069"/>
                      <a:pt x="12224" y="206125"/>
                    </a:cubicBezTo>
                    <a:cubicBezTo>
                      <a:pt x="29076" y="209948"/>
                      <a:pt x="43111" y="220160"/>
                      <a:pt x="51763" y="234899"/>
                    </a:cubicBezTo>
                    <a:cubicBezTo>
                      <a:pt x="60365" y="249639"/>
                      <a:pt x="62277" y="266742"/>
                      <a:pt x="57247" y="283091"/>
                    </a:cubicBezTo>
                    <a:cubicBezTo>
                      <a:pt x="55888" y="287518"/>
                      <a:pt x="57297" y="292347"/>
                      <a:pt x="60868" y="295466"/>
                    </a:cubicBezTo>
                    <a:cubicBezTo>
                      <a:pt x="77720" y="309853"/>
                      <a:pt x="96886" y="320769"/>
                      <a:pt x="117863" y="328013"/>
                    </a:cubicBezTo>
                    <a:cubicBezTo>
                      <a:pt x="122491" y="329572"/>
                      <a:pt x="127421" y="328214"/>
                      <a:pt x="130540" y="324944"/>
                    </a:cubicBezTo>
                    <a:cubicBezTo>
                      <a:pt x="142311" y="312419"/>
                      <a:pt x="158258" y="305527"/>
                      <a:pt x="175462" y="305527"/>
                    </a:cubicBezTo>
                    <a:cubicBezTo>
                      <a:pt x="192616" y="305527"/>
                      <a:pt x="208562" y="312419"/>
                      <a:pt x="220384" y="324894"/>
                    </a:cubicBezTo>
                    <a:cubicBezTo>
                      <a:pt x="222597" y="327309"/>
                      <a:pt x="225817" y="328667"/>
                      <a:pt x="229137" y="328667"/>
                    </a:cubicBezTo>
                    <a:cubicBezTo>
                      <a:pt x="230445" y="328667"/>
                      <a:pt x="231753" y="328466"/>
                      <a:pt x="233111" y="328013"/>
                    </a:cubicBezTo>
                    <a:cubicBezTo>
                      <a:pt x="254088" y="320769"/>
                      <a:pt x="273254" y="309853"/>
                      <a:pt x="290106" y="295466"/>
                    </a:cubicBezTo>
                    <a:cubicBezTo>
                      <a:pt x="293627" y="292397"/>
                      <a:pt x="295036" y="287568"/>
                      <a:pt x="293728" y="283091"/>
                    </a:cubicBezTo>
                    <a:cubicBezTo>
                      <a:pt x="288647" y="266742"/>
                      <a:pt x="290609" y="249588"/>
                      <a:pt x="299211" y="234899"/>
                    </a:cubicBezTo>
                    <a:cubicBezTo>
                      <a:pt x="307813" y="220160"/>
                      <a:pt x="321848" y="209948"/>
                      <a:pt x="338750" y="206125"/>
                    </a:cubicBezTo>
                    <a:cubicBezTo>
                      <a:pt x="343328" y="205069"/>
                      <a:pt x="346900" y="201447"/>
                      <a:pt x="347805" y="196819"/>
                    </a:cubicBezTo>
                    <a:cubicBezTo>
                      <a:pt x="349918" y="185903"/>
                      <a:pt x="350974" y="174936"/>
                      <a:pt x="350974" y="164322"/>
                    </a:cubicBezTo>
                    <a:cubicBezTo>
                      <a:pt x="350974" y="153758"/>
                      <a:pt x="349868" y="142842"/>
                      <a:pt x="347805" y="131926"/>
                    </a:cubicBezTo>
                    <a:close/>
                    <a:moveTo>
                      <a:pt x="263294" y="275596"/>
                    </a:moveTo>
                    <a:cubicBezTo>
                      <a:pt x="252830" y="283695"/>
                      <a:pt x="241260" y="290285"/>
                      <a:pt x="228885" y="295265"/>
                    </a:cubicBezTo>
                    <a:cubicBezTo>
                      <a:pt x="214146" y="282336"/>
                      <a:pt x="195232" y="275244"/>
                      <a:pt x="175462" y="275244"/>
                    </a:cubicBezTo>
                    <a:cubicBezTo>
                      <a:pt x="155793" y="275244"/>
                      <a:pt x="136879" y="282336"/>
                      <a:pt x="122039" y="295265"/>
                    </a:cubicBezTo>
                    <a:cubicBezTo>
                      <a:pt x="109664" y="290335"/>
                      <a:pt x="98094" y="283745"/>
                      <a:pt x="87630" y="275596"/>
                    </a:cubicBezTo>
                    <a:cubicBezTo>
                      <a:pt x="91604" y="256480"/>
                      <a:pt x="88385" y="236761"/>
                      <a:pt x="78475" y="219808"/>
                    </a:cubicBezTo>
                    <a:cubicBezTo>
                      <a:pt x="68615" y="202906"/>
                      <a:pt x="52971" y="190279"/>
                      <a:pt x="34157" y="184042"/>
                    </a:cubicBezTo>
                    <a:cubicBezTo>
                      <a:pt x="33201" y="177452"/>
                      <a:pt x="32698" y="170862"/>
                      <a:pt x="32698" y="164372"/>
                    </a:cubicBezTo>
                    <a:cubicBezTo>
                      <a:pt x="32698" y="157933"/>
                      <a:pt x="33201" y="151293"/>
                      <a:pt x="34157" y="144703"/>
                    </a:cubicBezTo>
                    <a:cubicBezTo>
                      <a:pt x="52920" y="138516"/>
                      <a:pt x="68615" y="125890"/>
                      <a:pt x="78475" y="108937"/>
                    </a:cubicBezTo>
                    <a:cubicBezTo>
                      <a:pt x="88335" y="92035"/>
                      <a:pt x="91554" y="72315"/>
                      <a:pt x="87630" y="53149"/>
                    </a:cubicBezTo>
                    <a:cubicBezTo>
                      <a:pt x="98094" y="45050"/>
                      <a:pt x="109664" y="38460"/>
                      <a:pt x="122039" y="33480"/>
                    </a:cubicBezTo>
                    <a:cubicBezTo>
                      <a:pt x="136879" y="46459"/>
                      <a:pt x="155743" y="53552"/>
                      <a:pt x="175462" y="53552"/>
                    </a:cubicBezTo>
                    <a:cubicBezTo>
                      <a:pt x="195282" y="53552"/>
                      <a:pt x="214146" y="46459"/>
                      <a:pt x="228885" y="33530"/>
                    </a:cubicBezTo>
                    <a:cubicBezTo>
                      <a:pt x="241260" y="38460"/>
                      <a:pt x="252830" y="45050"/>
                      <a:pt x="263294" y="53200"/>
                    </a:cubicBezTo>
                    <a:cubicBezTo>
                      <a:pt x="259370" y="72366"/>
                      <a:pt x="262539" y="92085"/>
                      <a:pt x="272399" y="108987"/>
                    </a:cubicBezTo>
                    <a:cubicBezTo>
                      <a:pt x="282259" y="125890"/>
                      <a:pt x="297903" y="138516"/>
                      <a:pt x="316717" y="144754"/>
                    </a:cubicBezTo>
                    <a:cubicBezTo>
                      <a:pt x="317673" y="151344"/>
                      <a:pt x="318176" y="157933"/>
                      <a:pt x="318176" y="164473"/>
                    </a:cubicBezTo>
                    <a:cubicBezTo>
                      <a:pt x="318226" y="170711"/>
                      <a:pt x="317773" y="177250"/>
                      <a:pt x="316767" y="184092"/>
                    </a:cubicBezTo>
                    <a:cubicBezTo>
                      <a:pt x="297954" y="190330"/>
                      <a:pt x="282259" y="202956"/>
                      <a:pt x="272449" y="219858"/>
                    </a:cubicBezTo>
                    <a:cubicBezTo>
                      <a:pt x="262589" y="236710"/>
                      <a:pt x="259420" y="256430"/>
                      <a:pt x="263294" y="275596"/>
                    </a:cubicBezTo>
                    <a:close/>
                  </a:path>
                </a:pathLst>
              </a:custGeom>
              <a:gradFill>
                <a:gsLst>
                  <a:gs pos="0">
                    <a:srgbClr val="4A6586"/>
                  </a:gs>
                  <a:gs pos="100000">
                    <a:srgbClr val="593D71"/>
                  </a:gs>
                </a:gsLst>
                <a:path path="circle">
                  <a:fillToRect r="100000" b="100000"/>
                </a:path>
              </a:gradFill>
              <a:ln w="5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4" name="图形 43">
                <a:extLst>
                  <a:ext uri="{FF2B5EF4-FFF2-40B4-BE49-F238E27FC236}">
                    <a16:creationId xmlns:a16="http://schemas.microsoft.com/office/drawing/2014/main" xmlns="" id="{7AF9105C-AC1F-43D2-B8B9-BEE1BFA02EDF}"/>
                  </a:ext>
                </a:extLst>
              </p:cNvPr>
              <p:cNvSpPr/>
              <p:nvPr/>
            </p:nvSpPr>
            <p:spPr>
              <a:xfrm>
                <a:off x="7101714" y="1738921"/>
                <a:ext cx="140349" cy="140349"/>
              </a:xfrm>
              <a:custGeom>
                <a:avLst/>
                <a:gdLst>
                  <a:gd name="connsiteX0" fmla="*/ 70175 w 140349"/>
                  <a:gd name="connsiteY0" fmla="*/ 140350 h 140349"/>
                  <a:gd name="connsiteX1" fmla="*/ 0 w 140349"/>
                  <a:gd name="connsiteY1" fmla="*/ 70175 h 140349"/>
                  <a:gd name="connsiteX2" fmla="*/ 70175 w 140349"/>
                  <a:gd name="connsiteY2" fmla="*/ 0 h 140349"/>
                  <a:gd name="connsiteX3" fmla="*/ 140350 w 140349"/>
                  <a:gd name="connsiteY3" fmla="*/ 70175 h 140349"/>
                  <a:gd name="connsiteX4" fmla="*/ 70175 w 140349"/>
                  <a:gd name="connsiteY4" fmla="*/ 140350 h 140349"/>
                  <a:gd name="connsiteX5" fmla="*/ 70175 w 140349"/>
                  <a:gd name="connsiteY5" fmla="*/ 25152 h 140349"/>
                  <a:gd name="connsiteX6" fmla="*/ 25152 w 140349"/>
                  <a:gd name="connsiteY6" fmla="*/ 70175 h 140349"/>
                  <a:gd name="connsiteX7" fmla="*/ 70175 w 140349"/>
                  <a:gd name="connsiteY7" fmla="*/ 115197 h 140349"/>
                  <a:gd name="connsiteX8" fmla="*/ 115197 w 140349"/>
                  <a:gd name="connsiteY8" fmla="*/ 70175 h 140349"/>
                  <a:gd name="connsiteX9" fmla="*/ 70175 w 140349"/>
                  <a:gd name="connsiteY9" fmla="*/ 25152 h 1403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40349" h="140349">
                    <a:moveTo>
                      <a:pt x="70175" y="140350"/>
                    </a:moveTo>
                    <a:cubicBezTo>
                      <a:pt x="31491" y="140350"/>
                      <a:pt x="0" y="108859"/>
                      <a:pt x="0" y="70175"/>
                    </a:cubicBezTo>
                    <a:cubicBezTo>
                      <a:pt x="0" y="31491"/>
                      <a:pt x="31440" y="0"/>
                      <a:pt x="70175" y="0"/>
                    </a:cubicBezTo>
                    <a:cubicBezTo>
                      <a:pt x="108859" y="0"/>
                      <a:pt x="140350" y="31491"/>
                      <a:pt x="140350" y="70175"/>
                    </a:cubicBezTo>
                    <a:cubicBezTo>
                      <a:pt x="140350" y="108859"/>
                      <a:pt x="108859" y="140350"/>
                      <a:pt x="70175" y="140350"/>
                    </a:cubicBezTo>
                    <a:close/>
                    <a:moveTo>
                      <a:pt x="70175" y="25152"/>
                    </a:moveTo>
                    <a:cubicBezTo>
                      <a:pt x="45324" y="25152"/>
                      <a:pt x="25152" y="45324"/>
                      <a:pt x="25152" y="70175"/>
                    </a:cubicBezTo>
                    <a:cubicBezTo>
                      <a:pt x="25152" y="95025"/>
                      <a:pt x="45324" y="115197"/>
                      <a:pt x="70175" y="115197"/>
                    </a:cubicBezTo>
                    <a:cubicBezTo>
                      <a:pt x="95025" y="115197"/>
                      <a:pt x="115197" y="95025"/>
                      <a:pt x="115197" y="70175"/>
                    </a:cubicBezTo>
                    <a:cubicBezTo>
                      <a:pt x="115197" y="45324"/>
                      <a:pt x="94975" y="25152"/>
                      <a:pt x="70175" y="25152"/>
                    </a:cubicBezTo>
                    <a:close/>
                  </a:path>
                </a:pathLst>
              </a:custGeom>
              <a:gradFill>
                <a:gsLst>
                  <a:gs pos="0">
                    <a:srgbClr val="4A6586"/>
                  </a:gs>
                  <a:gs pos="100000">
                    <a:srgbClr val="593D71"/>
                  </a:gs>
                </a:gsLst>
                <a:path path="circle">
                  <a:fillToRect r="100000" b="100000"/>
                </a:path>
              </a:gradFill>
              <a:ln w="5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</p:grpSp>
      <p:pic>
        <p:nvPicPr>
          <p:cNvPr id="71" name="图片 70" descr="张着嘴&#10;&#10;低可信度描述已自动生成">
            <a:extLst>
              <a:ext uri="{FF2B5EF4-FFF2-40B4-BE49-F238E27FC236}">
                <a16:creationId xmlns:a16="http://schemas.microsoft.com/office/drawing/2014/main" xmlns="" id="{6C3776B9-3016-4179-9C77-4DA391144A2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079" t="74067"/>
          <a:stretch/>
        </p:blipFill>
        <p:spPr>
          <a:xfrm>
            <a:off x="10007100" y="5079512"/>
            <a:ext cx="2184899" cy="1778488"/>
          </a:xfrm>
          <a:prstGeom prst="rect">
            <a:avLst/>
          </a:prstGeom>
        </p:spPr>
      </p:pic>
      <p:sp>
        <p:nvSpPr>
          <p:cNvPr id="75" name="任意多边形: 形状 74">
            <a:extLst>
              <a:ext uri="{FF2B5EF4-FFF2-40B4-BE49-F238E27FC236}">
                <a16:creationId xmlns:a16="http://schemas.microsoft.com/office/drawing/2014/main" xmlns="" id="{05D86531-5D41-456D-B632-EE09B95C7C38}"/>
              </a:ext>
            </a:extLst>
          </p:cNvPr>
          <p:cNvSpPr/>
          <p:nvPr/>
        </p:nvSpPr>
        <p:spPr>
          <a:xfrm rot="21310657">
            <a:off x="-5570580" y="-5953417"/>
            <a:ext cx="10109660" cy="10109661"/>
          </a:xfrm>
          <a:custGeom>
            <a:avLst/>
            <a:gdLst>
              <a:gd name="connsiteX0" fmla="*/ 5539730 w 10109660"/>
              <a:gd name="connsiteY0" fmla="*/ 538078 h 10109661"/>
              <a:gd name="connsiteX1" fmla="*/ 5075561 w 10109660"/>
              <a:gd name="connsiteY1" fmla="*/ 514639 h 10109661"/>
              <a:gd name="connsiteX2" fmla="*/ 535759 w 10109660"/>
              <a:gd name="connsiteY2" fmla="*/ 5054440 h 10109661"/>
              <a:gd name="connsiteX3" fmla="*/ 5075561 w 10109660"/>
              <a:gd name="connsiteY3" fmla="*/ 9594242 h 10109661"/>
              <a:gd name="connsiteX4" fmla="*/ 9615363 w 10109660"/>
              <a:gd name="connsiteY4" fmla="*/ 5054440 h 10109661"/>
              <a:gd name="connsiteX5" fmla="*/ 5539730 w 10109660"/>
              <a:gd name="connsiteY5" fmla="*/ 538078 h 10109661"/>
              <a:gd name="connsiteX6" fmla="*/ 5571657 w 10109660"/>
              <a:gd name="connsiteY6" fmla="*/ 26098 h 10109661"/>
              <a:gd name="connsiteX7" fmla="*/ 10109660 w 10109660"/>
              <a:gd name="connsiteY7" fmla="*/ 5054831 h 10109661"/>
              <a:gd name="connsiteX8" fmla="*/ 5054831 w 10109660"/>
              <a:gd name="connsiteY8" fmla="*/ 10109661 h 10109661"/>
              <a:gd name="connsiteX9" fmla="*/ 1 w 10109660"/>
              <a:gd name="connsiteY9" fmla="*/ 5054830 h 10109661"/>
              <a:gd name="connsiteX10" fmla="*/ 5054831 w 10109660"/>
              <a:gd name="connsiteY10" fmla="*/ 0 h 10109661"/>
              <a:gd name="connsiteX11" fmla="*/ 5571657 w 10109660"/>
              <a:gd name="connsiteY11" fmla="*/ 26098 h 101096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109660" h="10109661">
                <a:moveTo>
                  <a:pt x="5539730" y="538078"/>
                </a:moveTo>
                <a:cubicBezTo>
                  <a:pt x="5387114" y="522578"/>
                  <a:pt x="5232265" y="514639"/>
                  <a:pt x="5075561" y="514639"/>
                </a:cubicBezTo>
                <a:cubicBezTo>
                  <a:pt x="2568298" y="514638"/>
                  <a:pt x="535760" y="2547178"/>
                  <a:pt x="535759" y="5054440"/>
                </a:cubicBezTo>
                <a:cubicBezTo>
                  <a:pt x="535760" y="7561703"/>
                  <a:pt x="2568298" y="9594242"/>
                  <a:pt x="5075561" y="9594242"/>
                </a:cubicBezTo>
                <a:cubicBezTo>
                  <a:pt x="7582824" y="9594242"/>
                  <a:pt x="9615363" y="7561703"/>
                  <a:pt x="9615363" y="5054440"/>
                </a:cubicBezTo>
                <a:cubicBezTo>
                  <a:pt x="9615364" y="2703881"/>
                  <a:pt x="7828952" y="770561"/>
                  <a:pt x="5539730" y="538078"/>
                </a:cubicBezTo>
                <a:close/>
                <a:moveTo>
                  <a:pt x="5571657" y="26098"/>
                </a:moveTo>
                <a:cubicBezTo>
                  <a:pt x="8120586" y="284956"/>
                  <a:pt x="10109659" y="2437607"/>
                  <a:pt x="10109660" y="5054831"/>
                </a:cubicBezTo>
                <a:cubicBezTo>
                  <a:pt x="10109660" y="7846535"/>
                  <a:pt x="7846536" y="10109661"/>
                  <a:pt x="5054831" y="10109661"/>
                </a:cubicBezTo>
                <a:cubicBezTo>
                  <a:pt x="2263125" y="10109661"/>
                  <a:pt x="1" y="7846535"/>
                  <a:pt x="1" y="5054830"/>
                </a:cubicBezTo>
                <a:cubicBezTo>
                  <a:pt x="0" y="2263125"/>
                  <a:pt x="2263125" y="0"/>
                  <a:pt x="5054831" y="0"/>
                </a:cubicBezTo>
                <a:cubicBezTo>
                  <a:pt x="5229312" y="0"/>
                  <a:pt x="5401729" y="8841"/>
                  <a:pt x="5571657" y="26098"/>
                </a:cubicBezTo>
                <a:close/>
              </a:path>
            </a:pathLst>
          </a:custGeom>
          <a:gradFill>
            <a:gsLst>
              <a:gs pos="61000">
                <a:srgbClr val="3E5570">
                  <a:alpha val="0"/>
                </a:srgbClr>
              </a:gs>
              <a:gs pos="100000">
                <a:srgbClr val="593D71">
                  <a:alpha val="19000"/>
                </a:srgbClr>
              </a:gs>
            </a:gsLst>
            <a:lin ang="5400000" scaled="1"/>
          </a:gradFill>
          <a:ln w="349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82" name="椭圆 81">
            <a:extLst>
              <a:ext uri="{FF2B5EF4-FFF2-40B4-BE49-F238E27FC236}">
                <a16:creationId xmlns:a16="http://schemas.microsoft.com/office/drawing/2014/main" xmlns="" id="{7EE40453-8FF0-405B-B2E7-1705EACD2149}"/>
              </a:ext>
            </a:extLst>
          </p:cNvPr>
          <p:cNvSpPr/>
          <p:nvPr/>
        </p:nvSpPr>
        <p:spPr>
          <a:xfrm>
            <a:off x="4145280" y="-1813560"/>
            <a:ext cx="670560" cy="670560"/>
          </a:xfrm>
          <a:prstGeom prst="ellipse">
            <a:avLst/>
          </a:prstGeom>
          <a:solidFill>
            <a:srgbClr val="593D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83" name="椭圆 82">
            <a:extLst>
              <a:ext uri="{FF2B5EF4-FFF2-40B4-BE49-F238E27FC236}">
                <a16:creationId xmlns:a16="http://schemas.microsoft.com/office/drawing/2014/main" xmlns="" id="{A7E0F104-9A08-4AFC-8D6C-E2BD4C1FD351}"/>
              </a:ext>
            </a:extLst>
          </p:cNvPr>
          <p:cNvSpPr/>
          <p:nvPr/>
        </p:nvSpPr>
        <p:spPr>
          <a:xfrm>
            <a:off x="5198859" y="-1813560"/>
            <a:ext cx="670560" cy="670560"/>
          </a:xfrm>
          <a:prstGeom prst="ellipse">
            <a:avLst/>
          </a:prstGeom>
          <a:solidFill>
            <a:srgbClr val="4A65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84" name="椭圆 83">
            <a:extLst>
              <a:ext uri="{FF2B5EF4-FFF2-40B4-BE49-F238E27FC236}">
                <a16:creationId xmlns:a16="http://schemas.microsoft.com/office/drawing/2014/main" xmlns="" id="{DE87AC18-A222-4FAC-A522-0A727327CE76}"/>
              </a:ext>
            </a:extLst>
          </p:cNvPr>
          <p:cNvSpPr/>
          <p:nvPr/>
        </p:nvSpPr>
        <p:spPr>
          <a:xfrm>
            <a:off x="6344523" y="-1813560"/>
            <a:ext cx="670560" cy="670560"/>
          </a:xfrm>
          <a:prstGeom prst="ellipse">
            <a:avLst/>
          </a:prstGeom>
          <a:solidFill>
            <a:srgbClr val="3E55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392D6A87-103F-4E01-8E52-0BEBA6FC0597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9627" t="23479" r="20328" b="47964"/>
          <a:stretch/>
        </p:blipFill>
        <p:spPr>
          <a:xfrm>
            <a:off x="-15240" y="3936356"/>
            <a:ext cx="12221039" cy="2929303"/>
          </a:xfrm>
          <a:prstGeom prst="rect">
            <a:avLst/>
          </a:prstGeom>
        </p:spPr>
      </p:pic>
      <p:grpSp>
        <p:nvGrpSpPr>
          <p:cNvPr id="61" name="组合 60">
            <a:extLst>
              <a:ext uri="{FF2B5EF4-FFF2-40B4-BE49-F238E27FC236}">
                <a16:creationId xmlns:a16="http://schemas.microsoft.com/office/drawing/2014/main" xmlns="" id="{B4E5438D-8B7C-4ADE-B2F8-2F349931D3EC}"/>
              </a:ext>
            </a:extLst>
          </p:cNvPr>
          <p:cNvGrpSpPr/>
          <p:nvPr/>
        </p:nvGrpSpPr>
        <p:grpSpPr>
          <a:xfrm>
            <a:off x="5365482" y="5103910"/>
            <a:ext cx="2972416" cy="781017"/>
            <a:chOff x="7034869" y="1528136"/>
            <a:chExt cx="2972416" cy="781017"/>
          </a:xfrm>
        </p:grpSpPr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xmlns="" id="{37EB2E07-F178-4C30-9C30-6B4C29244C25}"/>
                </a:ext>
              </a:extLst>
            </p:cNvPr>
            <p:cNvSpPr txBox="1"/>
            <p:nvPr/>
          </p:nvSpPr>
          <p:spPr>
            <a:xfrm>
              <a:off x="7472812" y="1528136"/>
              <a:ext cx="253447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3E5570"/>
                  </a:solidFill>
                  <a:effectLst/>
                  <a:uLnTx/>
                  <a:uFillTx/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cs"/>
                </a:rPr>
                <a:t>这里填写目录</a:t>
              </a:r>
            </a:p>
          </p:txBody>
        </p:sp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xmlns="" id="{812314C0-0913-4AB7-A3CB-A654E3E14AE2}"/>
                </a:ext>
              </a:extLst>
            </p:cNvPr>
            <p:cNvSpPr txBox="1"/>
            <p:nvPr/>
          </p:nvSpPr>
          <p:spPr>
            <a:xfrm>
              <a:off x="7472812" y="1939821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4A6586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rPr>
                <a:t>目录内容描述</a:t>
              </a:r>
            </a:p>
          </p:txBody>
        </p:sp>
        <p:grpSp>
          <p:nvGrpSpPr>
            <p:cNvPr id="64" name="组合 63">
              <a:extLst>
                <a:ext uri="{FF2B5EF4-FFF2-40B4-BE49-F238E27FC236}">
                  <a16:creationId xmlns:a16="http://schemas.microsoft.com/office/drawing/2014/main" xmlns="" id="{1FA01F91-D821-422F-A727-EE3ED04C3D00}"/>
                </a:ext>
              </a:extLst>
            </p:cNvPr>
            <p:cNvGrpSpPr/>
            <p:nvPr/>
          </p:nvGrpSpPr>
          <p:grpSpPr>
            <a:xfrm>
              <a:off x="7034869" y="1562861"/>
              <a:ext cx="350974" cy="328666"/>
              <a:chOff x="6996276" y="1644522"/>
              <a:chExt cx="350974" cy="328666"/>
            </a:xfrm>
          </p:grpSpPr>
          <p:sp>
            <p:nvSpPr>
              <p:cNvPr id="65" name="图形 43">
                <a:extLst>
                  <a:ext uri="{FF2B5EF4-FFF2-40B4-BE49-F238E27FC236}">
                    <a16:creationId xmlns:a16="http://schemas.microsoft.com/office/drawing/2014/main" xmlns="" id="{D684DEA4-B266-4E9F-B02A-9F82FEAE7699}"/>
                  </a:ext>
                </a:extLst>
              </p:cNvPr>
              <p:cNvSpPr/>
              <p:nvPr/>
            </p:nvSpPr>
            <p:spPr>
              <a:xfrm>
                <a:off x="6996276" y="1644522"/>
                <a:ext cx="350974" cy="328666"/>
              </a:xfrm>
              <a:custGeom>
                <a:avLst/>
                <a:gdLst>
                  <a:gd name="connsiteX0" fmla="*/ 347805 w 350974"/>
                  <a:gd name="connsiteY0" fmla="*/ 131926 h 328666"/>
                  <a:gd name="connsiteX1" fmla="*/ 338700 w 350974"/>
                  <a:gd name="connsiteY1" fmla="*/ 122620 h 328666"/>
                  <a:gd name="connsiteX2" fmla="*/ 299161 w 350974"/>
                  <a:gd name="connsiteY2" fmla="*/ 93846 h 328666"/>
                  <a:gd name="connsiteX3" fmla="*/ 293678 w 350974"/>
                  <a:gd name="connsiteY3" fmla="*/ 45654 h 328666"/>
                  <a:gd name="connsiteX4" fmla="*/ 290056 w 350974"/>
                  <a:gd name="connsiteY4" fmla="*/ 33229 h 328666"/>
                  <a:gd name="connsiteX5" fmla="*/ 233010 w 350974"/>
                  <a:gd name="connsiteY5" fmla="*/ 682 h 328666"/>
                  <a:gd name="connsiteX6" fmla="*/ 229087 w 350974"/>
                  <a:gd name="connsiteY6" fmla="*/ 28 h 328666"/>
                  <a:gd name="connsiteX7" fmla="*/ 220334 w 350974"/>
                  <a:gd name="connsiteY7" fmla="*/ 3801 h 328666"/>
                  <a:gd name="connsiteX8" fmla="*/ 175462 w 350974"/>
                  <a:gd name="connsiteY8" fmla="*/ 23168 h 328666"/>
                  <a:gd name="connsiteX9" fmla="*/ 130540 w 350974"/>
                  <a:gd name="connsiteY9" fmla="*/ 3750 h 328666"/>
                  <a:gd name="connsiteX10" fmla="*/ 117813 w 350974"/>
                  <a:gd name="connsiteY10" fmla="*/ 631 h 328666"/>
                  <a:gd name="connsiteX11" fmla="*/ 60818 w 350974"/>
                  <a:gd name="connsiteY11" fmla="*/ 33229 h 328666"/>
                  <a:gd name="connsiteX12" fmla="*/ 57247 w 350974"/>
                  <a:gd name="connsiteY12" fmla="*/ 45553 h 328666"/>
                  <a:gd name="connsiteX13" fmla="*/ 51763 w 350974"/>
                  <a:gd name="connsiteY13" fmla="*/ 93745 h 328666"/>
                  <a:gd name="connsiteX14" fmla="*/ 12274 w 350974"/>
                  <a:gd name="connsiteY14" fmla="*/ 122519 h 328666"/>
                  <a:gd name="connsiteX15" fmla="*/ 3169 w 350974"/>
                  <a:gd name="connsiteY15" fmla="*/ 131825 h 328666"/>
                  <a:gd name="connsiteX16" fmla="*/ 0 w 350974"/>
                  <a:gd name="connsiteY16" fmla="*/ 164322 h 328666"/>
                  <a:gd name="connsiteX17" fmla="*/ 3169 w 350974"/>
                  <a:gd name="connsiteY17" fmla="*/ 196819 h 328666"/>
                  <a:gd name="connsiteX18" fmla="*/ 12224 w 350974"/>
                  <a:gd name="connsiteY18" fmla="*/ 206125 h 328666"/>
                  <a:gd name="connsiteX19" fmla="*/ 51763 w 350974"/>
                  <a:gd name="connsiteY19" fmla="*/ 234899 h 328666"/>
                  <a:gd name="connsiteX20" fmla="*/ 57247 w 350974"/>
                  <a:gd name="connsiteY20" fmla="*/ 283091 h 328666"/>
                  <a:gd name="connsiteX21" fmla="*/ 60868 w 350974"/>
                  <a:gd name="connsiteY21" fmla="*/ 295466 h 328666"/>
                  <a:gd name="connsiteX22" fmla="*/ 117863 w 350974"/>
                  <a:gd name="connsiteY22" fmla="*/ 328013 h 328666"/>
                  <a:gd name="connsiteX23" fmla="*/ 130540 w 350974"/>
                  <a:gd name="connsiteY23" fmla="*/ 324944 h 328666"/>
                  <a:gd name="connsiteX24" fmla="*/ 175462 w 350974"/>
                  <a:gd name="connsiteY24" fmla="*/ 305527 h 328666"/>
                  <a:gd name="connsiteX25" fmla="*/ 220384 w 350974"/>
                  <a:gd name="connsiteY25" fmla="*/ 324894 h 328666"/>
                  <a:gd name="connsiteX26" fmla="*/ 229137 w 350974"/>
                  <a:gd name="connsiteY26" fmla="*/ 328667 h 328666"/>
                  <a:gd name="connsiteX27" fmla="*/ 233111 w 350974"/>
                  <a:gd name="connsiteY27" fmla="*/ 328013 h 328666"/>
                  <a:gd name="connsiteX28" fmla="*/ 290106 w 350974"/>
                  <a:gd name="connsiteY28" fmla="*/ 295466 h 328666"/>
                  <a:gd name="connsiteX29" fmla="*/ 293728 w 350974"/>
                  <a:gd name="connsiteY29" fmla="*/ 283091 h 328666"/>
                  <a:gd name="connsiteX30" fmla="*/ 299211 w 350974"/>
                  <a:gd name="connsiteY30" fmla="*/ 234899 h 328666"/>
                  <a:gd name="connsiteX31" fmla="*/ 338750 w 350974"/>
                  <a:gd name="connsiteY31" fmla="*/ 206125 h 328666"/>
                  <a:gd name="connsiteX32" fmla="*/ 347805 w 350974"/>
                  <a:gd name="connsiteY32" fmla="*/ 196819 h 328666"/>
                  <a:gd name="connsiteX33" fmla="*/ 350974 w 350974"/>
                  <a:gd name="connsiteY33" fmla="*/ 164322 h 328666"/>
                  <a:gd name="connsiteX34" fmla="*/ 347805 w 350974"/>
                  <a:gd name="connsiteY34" fmla="*/ 131926 h 328666"/>
                  <a:gd name="connsiteX35" fmla="*/ 263294 w 350974"/>
                  <a:gd name="connsiteY35" fmla="*/ 275596 h 328666"/>
                  <a:gd name="connsiteX36" fmla="*/ 228885 w 350974"/>
                  <a:gd name="connsiteY36" fmla="*/ 295265 h 328666"/>
                  <a:gd name="connsiteX37" fmla="*/ 175462 w 350974"/>
                  <a:gd name="connsiteY37" fmla="*/ 275244 h 328666"/>
                  <a:gd name="connsiteX38" fmla="*/ 122039 w 350974"/>
                  <a:gd name="connsiteY38" fmla="*/ 295265 h 328666"/>
                  <a:gd name="connsiteX39" fmla="*/ 87630 w 350974"/>
                  <a:gd name="connsiteY39" fmla="*/ 275596 h 328666"/>
                  <a:gd name="connsiteX40" fmla="*/ 78475 w 350974"/>
                  <a:gd name="connsiteY40" fmla="*/ 219808 h 328666"/>
                  <a:gd name="connsiteX41" fmla="*/ 34157 w 350974"/>
                  <a:gd name="connsiteY41" fmla="*/ 184042 h 328666"/>
                  <a:gd name="connsiteX42" fmla="*/ 32698 w 350974"/>
                  <a:gd name="connsiteY42" fmla="*/ 164372 h 328666"/>
                  <a:gd name="connsiteX43" fmla="*/ 34157 w 350974"/>
                  <a:gd name="connsiteY43" fmla="*/ 144703 h 328666"/>
                  <a:gd name="connsiteX44" fmla="*/ 78475 w 350974"/>
                  <a:gd name="connsiteY44" fmla="*/ 108937 h 328666"/>
                  <a:gd name="connsiteX45" fmla="*/ 87630 w 350974"/>
                  <a:gd name="connsiteY45" fmla="*/ 53149 h 328666"/>
                  <a:gd name="connsiteX46" fmla="*/ 122039 w 350974"/>
                  <a:gd name="connsiteY46" fmla="*/ 33480 h 328666"/>
                  <a:gd name="connsiteX47" fmla="*/ 175462 w 350974"/>
                  <a:gd name="connsiteY47" fmla="*/ 53552 h 328666"/>
                  <a:gd name="connsiteX48" fmla="*/ 228885 w 350974"/>
                  <a:gd name="connsiteY48" fmla="*/ 33530 h 328666"/>
                  <a:gd name="connsiteX49" fmla="*/ 263294 w 350974"/>
                  <a:gd name="connsiteY49" fmla="*/ 53200 h 328666"/>
                  <a:gd name="connsiteX50" fmla="*/ 272399 w 350974"/>
                  <a:gd name="connsiteY50" fmla="*/ 108987 h 328666"/>
                  <a:gd name="connsiteX51" fmla="*/ 316717 w 350974"/>
                  <a:gd name="connsiteY51" fmla="*/ 144754 h 328666"/>
                  <a:gd name="connsiteX52" fmla="*/ 318176 w 350974"/>
                  <a:gd name="connsiteY52" fmla="*/ 164473 h 328666"/>
                  <a:gd name="connsiteX53" fmla="*/ 316767 w 350974"/>
                  <a:gd name="connsiteY53" fmla="*/ 184092 h 328666"/>
                  <a:gd name="connsiteX54" fmla="*/ 272449 w 350974"/>
                  <a:gd name="connsiteY54" fmla="*/ 219858 h 328666"/>
                  <a:gd name="connsiteX55" fmla="*/ 263294 w 350974"/>
                  <a:gd name="connsiteY55" fmla="*/ 275596 h 328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</a:cxnLst>
                <a:rect l="l" t="t" r="r" b="b"/>
                <a:pathLst>
                  <a:path w="350974" h="328666">
                    <a:moveTo>
                      <a:pt x="347805" y="131926"/>
                    </a:moveTo>
                    <a:cubicBezTo>
                      <a:pt x="346950" y="127348"/>
                      <a:pt x="343378" y="123676"/>
                      <a:pt x="338700" y="122620"/>
                    </a:cubicBezTo>
                    <a:cubicBezTo>
                      <a:pt x="321848" y="118797"/>
                      <a:pt x="307813" y="108585"/>
                      <a:pt x="299161" y="93846"/>
                    </a:cubicBezTo>
                    <a:cubicBezTo>
                      <a:pt x="290559" y="79157"/>
                      <a:pt x="288597" y="62003"/>
                      <a:pt x="293678" y="45654"/>
                    </a:cubicBezTo>
                    <a:cubicBezTo>
                      <a:pt x="295086" y="41177"/>
                      <a:pt x="293678" y="36297"/>
                      <a:pt x="290056" y="33229"/>
                    </a:cubicBezTo>
                    <a:cubicBezTo>
                      <a:pt x="273204" y="18842"/>
                      <a:pt x="254038" y="7875"/>
                      <a:pt x="233010" y="682"/>
                    </a:cubicBezTo>
                    <a:cubicBezTo>
                      <a:pt x="231753" y="229"/>
                      <a:pt x="230445" y="28"/>
                      <a:pt x="229087" y="28"/>
                    </a:cubicBezTo>
                    <a:cubicBezTo>
                      <a:pt x="225767" y="28"/>
                      <a:pt x="222597" y="1386"/>
                      <a:pt x="220334" y="3801"/>
                    </a:cubicBezTo>
                    <a:cubicBezTo>
                      <a:pt x="208562" y="16276"/>
                      <a:pt x="192616" y="23168"/>
                      <a:pt x="175462" y="23168"/>
                    </a:cubicBezTo>
                    <a:cubicBezTo>
                      <a:pt x="158308" y="23168"/>
                      <a:pt x="142362" y="16276"/>
                      <a:pt x="130540" y="3750"/>
                    </a:cubicBezTo>
                    <a:cubicBezTo>
                      <a:pt x="127371" y="380"/>
                      <a:pt x="122290" y="-878"/>
                      <a:pt x="117813" y="631"/>
                    </a:cubicBezTo>
                    <a:cubicBezTo>
                      <a:pt x="96685" y="7925"/>
                      <a:pt x="77519" y="18892"/>
                      <a:pt x="60818" y="33229"/>
                    </a:cubicBezTo>
                    <a:cubicBezTo>
                      <a:pt x="57247" y="36297"/>
                      <a:pt x="55838" y="41126"/>
                      <a:pt x="57247" y="45553"/>
                    </a:cubicBezTo>
                    <a:cubicBezTo>
                      <a:pt x="62327" y="61902"/>
                      <a:pt x="60365" y="79006"/>
                      <a:pt x="51763" y="93745"/>
                    </a:cubicBezTo>
                    <a:cubicBezTo>
                      <a:pt x="43212" y="108484"/>
                      <a:pt x="29177" y="118696"/>
                      <a:pt x="12274" y="122519"/>
                    </a:cubicBezTo>
                    <a:cubicBezTo>
                      <a:pt x="7646" y="123626"/>
                      <a:pt x="4075" y="127248"/>
                      <a:pt x="3169" y="131825"/>
                    </a:cubicBezTo>
                    <a:cubicBezTo>
                      <a:pt x="1056" y="142742"/>
                      <a:pt x="0" y="153708"/>
                      <a:pt x="0" y="164322"/>
                    </a:cubicBezTo>
                    <a:cubicBezTo>
                      <a:pt x="0" y="174936"/>
                      <a:pt x="1056" y="185903"/>
                      <a:pt x="3169" y="196819"/>
                    </a:cubicBezTo>
                    <a:cubicBezTo>
                      <a:pt x="4024" y="201397"/>
                      <a:pt x="7596" y="205069"/>
                      <a:pt x="12224" y="206125"/>
                    </a:cubicBezTo>
                    <a:cubicBezTo>
                      <a:pt x="29076" y="209948"/>
                      <a:pt x="43111" y="220160"/>
                      <a:pt x="51763" y="234899"/>
                    </a:cubicBezTo>
                    <a:cubicBezTo>
                      <a:pt x="60365" y="249639"/>
                      <a:pt x="62277" y="266742"/>
                      <a:pt x="57247" y="283091"/>
                    </a:cubicBezTo>
                    <a:cubicBezTo>
                      <a:pt x="55888" y="287518"/>
                      <a:pt x="57297" y="292347"/>
                      <a:pt x="60868" y="295466"/>
                    </a:cubicBezTo>
                    <a:cubicBezTo>
                      <a:pt x="77720" y="309853"/>
                      <a:pt x="96886" y="320769"/>
                      <a:pt x="117863" y="328013"/>
                    </a:cubicBezTo>
                    <a:cubicBezTo>
                      <a:pt x="122491" y="329572"/>
                      <a:pt x="127421" y="328214"/>
                      <a:pt x="130540" y="324944"/>
                    </a:cubicBezTo>
                    <a:cubicBezTo>
                      <a:pt x="142311" y="312419"/>
                      <a:pt x="158258" y="305527"/>
                      <a:pt x="175462" y="305527"/>
                    </a:cubicBezTo>
                    <a:cubicBezTo>
                      <a:pt x="192616" y="305527"/>
                      <a:pt x="208562" y="312419"/>
                      <a:pt x="220384" y="324894"/>
                    </a:cubicBezTo>
                    <a:cubicBezTo>
                      <a:pt x="222597" y="327309"/>
                      <a:pt x="225817" y="328667"/>
                      <a:pt x="229137" y="328667"/>
                    </a:cubicBezTo>
                    <a:cubicBezTo>
                      <a:pt x="230445" y="328667"/>
                      <a:pt x="231753" y="328466"/>
                      <a:pt x="233111" y="328013"/>
                    </a:cubicBezTo>
                    <a:cubicBezTo>
                      <a:pt x="254088" y="320769"/>
                      <a:pt x="273254" y="309853"/>
                      <a:pt x="290106" y="295466"/>
                    </a:cubicBezTo>
                    <a:cubicBezTo>
                      <a:pt x="293627" y="292397"/>
                      <a:pt x="295036" y="287568"/>
                      <a:pt x="293728" y="283091"/>
                    </a:cubicBezTo>
                    <a:cubicBezTo>
                      <a:pt x="288647" y="266742"/>
                      <a:pt x="290609" y="249588"/>
                      <a:pt x="299211" y="234899"/>
                    </a:cubicBezTo>
                    <a:cubicBezTo>
                      <a:pt x="307813" y="220160"/>
                      <a:pt x="321848" y="209948"/>
                      <a:pt x="338750" y="206125"/>
                    </a:cubicBezTo>
                    <a:cubicBezTo>
                      <a:pt x="343328" y="205069"/>
                      <a:pt x="346900" y="201447"/>
                      <a:pt x="347805" y="196819"/>
                    </a:cubicBezTo>
                    <a:cubicBezTo>
                      <a:pt x="349918" y="185903"/>
                      <a:pt x="350974" y="174936"/>
                      <a:pt x="350974" y="164322"/>
                    </a:cubicBezTo>
                    <a:cubicBezTo>
                      <a:pt x="350974" y="153758"/>
                      <a:pt x="349868" y="142842"/>
                      <a:pt x="347805" y="131926"/>
                    </a:cubicBezTo>
                    <a:close/>
                    <a:moveTo>
                      <a:pt x="263294" y="275596"/>
                    </a:moveTo>
                    <a:cubicBezTo>
                      <a:pt x="252830" y="283695"/>
                      <a:pt x="241260" y="290285"/>
                      <a:pt x="228885" y="295265"/>
                    </a:cubicBezTo>
                    <a:cubicBezTo>
                      <a:pt x="214146" y="282336"/>
                      <a:pt x="195232" y="275244"/>
                      <a:pt x="175462" y="275244"/>
                    </a:cubicBezTo>
                    <a:cubicBezTo>
                      <a:pt x="155793" y="275244"/>
                      <a:pt x="136879" y="282336"/>
                      <a:pt x="122039" y="295265"/>
                    </a:cubicBezTo>
                    <a:cubicBezTo>
                      <a:pt x="109664" y="290335"/>
                      <a:pt x="98094" y="283745"/>
                      <a:pt x="87630" y="275596"/>
                    </a:cubicBezTo>
                    <a:cubicBezTo>
                      <a:pt x="91604" y="256480"/>
                      <a:pt x="88385" y="236761"/>
                      <a:pt x="78475" y="219808"/>
                    </a:cubicBezTo>
                    <a:cubicBezTo>
                      <a:pt x="68615" y="202906"/>
                      <a:pt x="52971" y="190279"/>
                      <a:pt x="34157" y="184042"/>
                    </a:cubicBezTo>
                    <a:cubicBezTo>
                      <a:pt x="33201" y="177452"/>
                      <a:pt x="32698" y="170862"/>
                      <a:pt x="32698" y="164372"/>
                    </a:cubicBezTo>
                    <a:cubicBezTo>
                      <a:pt x="32698" y="157933"/>
                      <a:pt x="33201" y="151293"/>
                      <a:pt x="34157" y="144703"/>
                    </a:cubicBezTo>
                    <a:cubicBezTo>
                      <a:pt x="52920" y="138516"/>
                      <a:pt x="68615" y="125890"/>
                      <a:pt x="78475" y="108937"/>
                    </a:cubicBezTo>
                    <a:cubicBezTo>
                      <a:pt x="88335" y="92035"/>
                      <a:pt x="91554" y="72315"/>
                      <a:pt x="87630" y="53149"/>
                    </a:cubicBezTo>
                    <a:cubicBezTo>
                      <a:pt x="98094" y="45050"/>
                      <a:pt x="109664" y="38460"/>
                      <a:pt x="122039" y="33480"/>
                    </a:cubicBezTo>
                    <a:cubicBezTo>
                      <a:pt x="136879" y="46459"/>
                      <a:pt x="155743" y="53552"/>
                      <a:pt x="175462" y="53552"/>
                    </a:cubicBezTo>
                    <a:cubicBezTo>
                      <a:pt x="195282" y="53552"/>
                      <a:pt x="214146" y="46459"/>
                      <a:pt x="228885" y="33530"/>
                    </a:cubicBezTo>
                    <a:cubicBezTo>
                      <a:pt x="241260" y="38460"/>
                      <a:pt x="252830" y="45050"/>
                      <a:pt x="263294" y="53200"/>
                    </a:cubicBezTo>
                    <a:cubicBezTo>
                      <a:pt x="259370" y="72366"/>
                      <a:pt x="262539" y="92085"/>
                      <a:pt x="272399" y="108987"/>
                    </a:cubicBezTo>
                    <a:cubicBezTo>
                      <a:pt x="282259" y="125890"/>
                      <a:pt x="297903" y="138516"/>
                      <a:pt x="316717" y="144754"/>
                    </a:cubicBezTo>
                    <a:cubicBezTo>
                      <a:pt x="317673" y="151344"/>
                      <a:pt x="318176" y="157933"/>
                      <a:pt x="318176" y="164473"/>
                    </a:cubicBezTo>
                    <a:cubicBezTo>
                      <a:pt x="318226" y="170711"/>
                      <a:pt x="317773" y="177250"/>
                      <a:pt x="316767" y="184092"/>
                    </a:cubicBezTo>
                    <a:cubicBezTo>
                      <a:pt x="297954" y="190330"/>
                      <a:pt x="282259" y="202956"/>
                      <a:pt x="272449" y="219858"/>
                    </a:cubicBezTo>
                    <a:cubicBezTo>
                      <a:pt x="262589" y="236710"/>
                      <a:pt x="259420" y="256430"/>
                      <a:pt x="263294" y="275596"/>
                    </a:cubicBezTo>
                    <a:close/>
                  </a:path>
                </a:pathLst>
              </a:custGeom>
              <a:gradFill>
                <a:gsLst>
                  <a:gs pos="0">
                    <a:srgbClr val="4A6586"/>
                  </a:gs>
                  <a:gs pos="100000">
                    <a:srgbClr val="593D71"/>
                  </a:gs>
                </a:gsLst>
                <a:path path="circle">
                  <a:fillToRect r="100000" b="100000"/>
                </a:path>
              </a:gradFill>
              <a:ln w="5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66" name="图形 43">
                <a:extLst>
                  <a:ext uri="{FF2B5EF4-FFF2-40B4-BE49-F238E27FC236}">
                    <a16:creationId xmlns:a16="http://schemas.microsoft.com/office/drawing/2014/main" xmlns="" id="{379DA2C0-137B-4368-ABDE-5FA02554C0C5}"/>
                  </a:ext>
                </a:extLst>
              </p:cNvPr>
              <p:cNvSpPr/>
              <p:nvPr/>
            </p:nvSpPr>
            <p:spPr>
              <a:xfrm>
                <a:off x="7101714" y="1738921"/>
                <a:ext cx="140349" cy="140349"/>
              </a:xfrm>
              <a:custGeom>
                <a:avLst/>
                <a:gdLst>
                  <a:gd name="connsiteX0" fmla="*/ 70175 w 140349"/>
                  <a:gd name="connsiteY0" fmla="*/ 140350 h 140349"/>
                  <a:gd name="connsiteX1" fmla="*/ 0 w 140349"/>
                  <a:gd name="connsiteY1" fmla="*/ 70175 h 140349"/>
                  <a:gd name="connsiteX2" fmla="*/ 70175 w 140349"/>
                  <a:gd name="connsiteY2" fmla="*/ 0 h 140349"/>
                  <a:gd name="connsiteX3" fmla="*/ 140350 w 140349"/>
                  <a:gd name="connsiteY3" fmla="*/ 70175 h 140349"/>
                  <a:gd name="connsiteX4" fmla="*/ 70175 w 140349"/>
                  <a:gd name="connsiteY4" fmla="*/ 140350 h 140349"/>
                  <a:gd name="connsiteX5" fmla="*/ 70175 w 140349"/>
                  <a:gd name="connsiteY5" fmla="*/ 25152 h 140349"/>
                  <a:gd name="connsiteX6" fmla="*/ 25152 w 140349"/>
                  <a:gd name="connsiteY6" fmla="*/ 70175 h 140349"/>
                  <a:gd name="connsiteX7" fmla="*/ 70175 w 140349"/>
                  <a:gd name="connsiteY7" fmla="*/ 115197 h 140349"/>
                  <a:gd name="connsiteX8" fmla="*/ 115197 w 140349"/>
                  <a:gd name="connsiteY8" fmla="*/ 70175 h 140349"/>
                  <a:gd name="connsiteX9" fmla="*/ 70175 w 140349"/>
                  <a:gd name="connsiteY9" fmla="*/ 25152 h 1403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40349" h="140349">
                    <a:moveTo>
                      <a:pt x="70175" y="140350"/>
                    </a:moveTo>
                    <a:cubicBezTo>
                      <a:pt x="31491" y="140350"/>
                      <a:pt x="0" y="108859"/>
                      <a:pt x="0" y="70175"/>
                    </a:cubicBezTo>
                    <a:cubicBezTo>
                      <a:pt x="0" y="31491"/>
                      <a:pt x="31440" y="0"/>
                      <a:pt x="70175" y="0"/>
                    </a:cubicBezTo>
                    <a:cubicBezTo>
                      <a:pt x="108859" y="0"/>
                      <a:pt x="140350" y="31491"/>
                      <a:pt x="140350" y="70175"/>
                    </a:cubicBezTo>
                    <a:cubicBezTo>
                      <a:pt x="140350" y="108859"/>
                      <a:pt x="108859" y="140350"/>
                      <a:pt x="70175" y="140350"/>
                    </a:cubicBezTo>
                    <a:close/>
                    <a:moveTo>
                      <a:pt x="70175" y="25152"/>
                    </a:moveTo>
                    <a:cubicBezTo>
                      <a:pt x="45324" y="25152"/>
                      <a:pt x="25152" y="45324"/>
                      <a:pt x="25152" y="70175"/>
                    </a:cubicBezTo>
                    <a:cubicBezTo>
                      <a:pt x="25152" y="95025"/>
                      <a:pt x="45324" y="115197"/>
                      <a:pt x="70175" y="115197"/>
                    </a:cubicBezTo>
                    <a:cubicBezTo>
                      <a:pt x="95025" y="115197"/>
                      <a:pt x="115197" y="95025"/>
                      <a:pt x="115197" y="70175"/>
                    </a:cubicBezTo>
                    <a:cubicBezTo>
                      <a:pt x="115197" y="45324"/>
                      <a:pt x="94975" y="25152"/>
                      <a:pt x="70175" y="25152"/>
                    </a:cubicBezTo>
                    <a:close/>
                  </a:path>
                </a:pathLst>
              </a:custGeom>
              <a:gradFill>
                <a:gsLst>
                  <a:gs pos="0">
                    <a:srgbClr val="4A6586"/>
                  </a:gs>
                  <a:gs pos="100000">
                    <a:srgbClr val="593D71"/>
                  </a:gs>
                </a:gsLst>
                <a:path path="circle">
                  <a:fillToRect r="100000" b="100000"/>
                </a:path>
              </a:gradFill>
              <a:ln w="5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xmlns="" id="{6C7C951A-0C82-481B-A51F-E12E1245E708}"/>
              </a:ext>
            </a:extLst>
          </p:cNvPr>
          <p:cNvGrpSpPr/>
          <p:nvPr/>
        </p:nvGrpSpPr>
        <p:grpSpPr>
          <a:xfrm>
            <a:off x="6534684" y="3794921"/>
            <a:ext cx="2972416" cy="781017"/>
            <a:chOff x="7034869" y="1528136"/>
            <a:chExt cx="2972416" cy="781017"/>
          </a:xfrm>
        </p:grpSpPr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xmlns="" id="{0B19FE85-BE65-4738-ADEB-9291C8568FB2}"/>
                </a:ext>
              </a:extLst>
            </p:cNvPr>
            <p:cNvSpPr txBox="1"/>
            <p:nvPr/>
          </p:nvSpPr>
          <p:spPr>
            <a:xfrm>
              <a:off x="7472812" y="1528136"/>
              <a:ext cx="253447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3E5570"/>
                  </a:solidFill>
                  <a:effectLst/>
                  <a:uLnTx/>
                  <a:uFillTx/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cs"/>
                </a:rPr>
                <a:t>这里填写目录</a:t>
              </a:r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xmlns="" id="{2EFC7ED2-2DB2-4A66-8789-98D7354AD83F}"/>
                </a:ext>
              </a:extLst>
            </p:cNvPr>
            <p:cNvSpPr txBox="1"/>
            <p:nvPr/>
          </p:nvSpPr>
          <p:spPr>
            <a:xfrm>
              <a:off x="7472812" y="1939821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4A6586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rPr>
                <a:t>目录内容描述</a:t>
              </a:r>
            </a:p>
          </p:txBody>
        </p:sp>
        <p:grpSp>
          <p:nvGrpSpPr>
            <p:cNvPr id="58" name="组合 57">
              <a:extLst>
                <a:ext uri="{FF2B5EF4-FFF2-40B4-BE49-F238E27FC236}">
                  <a16:creationId xmlns:a16="http://schemas.microsoft.com/office/drawing/2014/main" xmlns="" id="{66FB4430-E350-4298-8FA0-C0477168E8AE}"/>
                </a:ext>
              </a:extLst>
            </p:cNvPr>
            <p:cNvGrpSpPr/>
            <p:nvPr/>
          </p:nvGrpSpPr>
          <p:grpSpPr>
            <a:xfrm>
              <a:off x="7034869" y="1562861"/>
              <a:ext cx="350974" cy="328666"/>
              <a:chOff x="6996276" y="1644522"/>
              <a:chExt cx="350974" cy="328666"/>
            </a:xfrm>
          </p:grpSpPr>
          <p:sp>
            <p:nvSpPr>
              <p:cNvPr id="59" name="图形 43">
                <a:extLst>
                  <a:ext uri="{FF2B5EF4-FFF2-40B4-BE49-F238E27FC236}">
                    <a16:creationId xmlns:a16="http://schemas.microsoft.com/office/drawing/2014/main" xmlns="" id="{89A624CB-D269-450C-8952-E9969077474D}"/>
                  </a:ext>
                </a:extLst>
              </p:cNvPr>
              <p:cNvSpPr/>
              <p:nvPr/>
            </p:nvSpPr>
            <p:spPr>
              <a:xfrm>
                <a:off x="6996276" y="1644522"/>
                <a:ext cx="350974" cy="328666"/>
              </a:xfrm>
              <a:custGeom>
                <a:avLst/>
                <a:gdLst>
                  <a:gd name="connsiteX0" fmla="*/ 347805 w 350974"/>
                  <a:gd name="connsiteY0" fmla="*/ 131926 h 328666"/>
                  <a:gd name="connsiteX1" fmla="*/ 338700 w 350974"/>
                  <a:gd name="connsiteY1" fmla="*/ 122620 h 328666"/>
                  <a:gd name="connsiteX2" fmla="*/ 299161 w 350974"/>
                  <a:gd name="connsiteY2" fmla="*/ 93846 h 328666"/>
                  <a:gd name="connsiteX3" fmla="*/ 293678 w 350974"/>
                  <a:gd name="connsiteY3" fmla="*/ 45654 h 328666"/>
                  <a:gd name="connsiteX4" fmla="*/ 290056 w 350974"/>
                  <a:gd name="connsiteY4" fmla="*/ 33229 h 328666"/>
                  <a:gd name="connsiteX5" fmla="*/ 233010 w 350974"/>
                  <a:gd name="connsiteY5" fmla="*/ 682 h 328666"/>
                  <a:gd name="connsiteX6" fmla="*/ 229087 w 350974"/>
                  <a:gd name="connsiteY6" fmla="*/ 28 h 328666"/>
                  <a:gd name="connsiteX7" fmla="*/ 220334 w 350974"/>
                  <a:gd name="connsiteY7" fmla="*/ 3801 h 328666"/>
                  <a:gd name="connsiteX8" fmla="*/ 175462 w 350974"/>
                  <a:gd name="connsiteY8" fmla="*/ 23168 h 328666"/>
                  <a:gd name="connsiteX9" fmla="*/ 130540 w 350974"/>
                  <a:gd name="connsiteY9" fmla="*/ 3750 h 328666"/>
                  <a:gd name="connsiteX10" fmla="*/ 117813 w 350974"/>
                  <a:gd name="connsiteY10" fmla="*/ 631 h 328666"/>
                  <a:gd name="connsiteX11" fmla="*/ 60818 w 350974"/>
                  <a:gd name="connsiteY11" fmla="*/ 33229 h 328666"/>
                  <a:gd name="connsiteX12" fmla="*/ 57247 w 350974"/>
                  <a:gd name="connsiteY12" fmla="*/ 45553 h 328666"/>
                  <a:gd name="connsiteX13" fmla="*/ 51763 w 350974"/>
                  <a:gd name="connsiteY13" fmla="*/ 93745 h 328666"/>
                  <a:gd name="connsiteX14" fmla="*/ 12274 w 350974"/>
                  <a:gd name="connsiteY14" fmla="*/ 122519 h 328666"/>
                  <a:gd name="connsiteX15" fmla="*/ 3169 w 350974"/>
                  <a:gd name="connsiteY15" fmla="*/ 131825 h 328666"/>
                  <a:gd name="connsiteX16" fmla="*/ 0 w 350974"/>
                  <a:gd name="connsiteY16" fmla="*/ 164322 h 328666"/>
                  <a:gd name="connsiteX17" fmla="*/ 3169 w 350974"/>
                  <a:gd name="connsiteY17" fmla="*/ 196819 h 328666"/>
                  <a:gd name="connsiteX18" fmla="*/ 12224 w 350974"/>
                  <a:gd name="connsiteY18" fmla="*/ 206125 h 328666"/>
                  <a:gd name="connsiteX19" fmla="*/ 51763 w 350974"/>
                  <a:gd name="connsiteY19" fmla="*/ 234899 h 328666"/>
                  <a:gd name="connsiteX20" fmla="*/ 57247 w 350974"/>
                  <a:gd name="connsiteY20" fmla="*/ 283091 h 328666"/>
                  <a:gd name="connsiteX21" fmla="*/ 60868 w 350974"/>
                  <a:gd name="connsiteY21" fmla="*/ 295466 h 328666"/>
                  <a:gd name="connsiteX22" fmla="*/ 117863 w 350974"/>
                  <a:gd name="connsiteY22" fmla="*/ 328013 h 328666"/>
                  <a:gd name="connsiteX23" fmla="*/ 130540 w 350974"/>
                  <a:gd name="connsiteY23" fmla="*/ 324944 h 328666"/>
                  <a:gd name="connsiteX24" fmla="*/ 175462 w 350974"/>
                  <a:gd name="connsiteY24" fmla="*/ 305527 h 328666"/>
                  <a:gd name="connsiteX25" fmla="*/ 220384 w 350974"/>
                  <a:gd name="connsiteY25" fmla="*/ 324894 h 328666"/>
                  <a:gd name="connsiteX26" fmla="*/ 229137 w 350974"/>
                  <a:gd name="connsiteY26" fmla="*/ 328667 h 328666"/>
                  <a:gd name="connsiteX27" fmla="*/ 233111 w 350974"/>
                  <a:gd name="connsiteY27" fmla="*/ 328013 h 328666"/>
                  <a:gd name="connsiteX28" fmla="*/ 290106 w 350974"/>
                  <a:gd name="connsiteY28" fmla="*/ 295466 h 328666"/>
                  <a:gd name="connsiteX29" fmla="*/ 293728 w 350974"/>
                  <a:gd name="connsiteY29" fmla="*/ 283091 h 328666"/>
                  <a:gd name="connsiteX30" fmla="*/ 299211 w 350974"/>
                  <a:gd name="connsiteY30" fmla="*/ 234899 h 328666"/>
                  <a:gd name="connsiteX31" fmla="*/ 338750 w 350974"/>
                  <a:gd name="connsiteY31" fmla="*/ 206125 h 328666"/>
                  <a:gd name="connsiteX32" fmla="*/ 347805 w 350974"/>
                  <a:gd name="connsiteY32" fmla="*/ 196819 h 328666"/>
                  <a:gd name="connsiteX33" fmla="*/ 350974 w 350974"/>
                  <a:gd name="connsiteY33" fmla="*/ 164322 h 328666"/>
                  <a:gd name="connsiteX34" fmla="*/ 347805 w 350974"/>
                  <a:gd name="connsiteY34" fmla="*/ 131926 h 328666"/>
                  <a:gd name="connsiteX35" fmla="*/ 263294 w 350974"/>
                  <a:gd name="connsiteY35" fmla="*/ 275596 h 328666"/>
                  <a:gd name="connsiteX36" fmla="*/ 228885 w 350974"/>
                  <a:gd name="connsiteY36" fmla="*/ 295265 h 328666"/>
                  <a:gd name="connsiteX37" fmla="*/ 175462 w 350974"/>
                  <a:gd name="connsiteY37" fmla="*/ 275244 h 328666"/>
                  <a:gd name="connsiteX38" fmla="*/ 122039 w 350974"/>
                  <a:gd name="connsiteY38" fmla="*/ 295265 h 328666"/>
                  <a:gd name="connsiteX39" fmla="*/ 87630 w 350974"/>
                  <a:gd name="connsiteY39" fmla="*/ 275596 h 328666"/>
                  <a:gd name="connsiteX40" fmla="*/ 78475 w 350974"/>
                  <a:gd name="connsiteY40" fmla="*/ 219808 h 328666"/>
                  <a:gd name="connsiteX41" fmla="*/ 34157 w 350974"/>
                  <a:gd name="connsiteY41" fmla="*/ 184042 h 328666"/>
                  <a:gd name="connsiteX42" fmla="*/ 32698 w 350974"/>
                  <a:gd name="connsiteY42" fmla="*/ 164372 h 328666"/>
                  <a:gd name="connsiteX43" fmla="*/ 34157 w 350974"/>
                  <a:gd name="connsiteY43" fmla="*/ 144703 h 328666"/>
                  <a:gd name="connsiteX44" fmla="*/ 78475 w 350974"/>
                  <a:gd name="connsiteY44" fmla="*/ 108937 h 328666"/>
                  <a:gd name="connsiteX45" fmla="*/ 87630 w 350974"/>
                  <a:gd name="connsiteY45" fmla="*/ 53149 h 328666"/>
                  <a:gd name="connsiteX46" fmla="*/ 122039 w 350974"/>
                  <a:gd name="connsiteY46" fmla="*/ 33480 h 328666"/>
                  <a:gd name="connsiteX47" fmla="*/ 175462 w 350974"/>
                  <a:gd name="connsiteY47" fmla="*/ 53552 h 328666"/>
                  <a:gd name="connsiteX48" fmla="*/ 228885 w 350974"/>
                  <a:gd name="connsiteY48" fmla="*/ 33530 h 328666"/>
                  <a:gd name="connsiteX49" fmla="*/ 263294 w 350974"/>
                  <a:gd name="connsiteY49" fmla="*/ 53200 h 328666"/>
                  <a:gd name="connsiteX50" fmla="*/ 272399 w 350974"/>
                  <a:gd name="connsiteY50" fmla="*/ 108987 h 328666"/>
                  <a:gd name="connsiteX51" fmla="*/ 316717 w 350974"/>
                  <a:gd name="connsiteY51" fmla="*/ 144754 h 328666"/>
                  <a:gd name="connsiteX52" fmla="*/ 318176 w 350974"/>
                  <a:gd name="connsiteY52" fmla="*/ 164473 h 328666"/>
                  <a:gd name="connsiteX53" fmla="*/ 316767 w 350974"/>
                  <a:gd name="connsiteY53" fmla="*/ 184092 h 328666"/>
                  <a:gd name="connsiteX54" fmla="*/ 272449 w 350974"/>
                  <a:gd name="connsiteY54" fmla="*/ 219858 h 328666"/>
                  <a:gd name="connsiteX55" fmla="*/ 263294 w 350974"/>
                  <a:gd name="connsiteY55" fmla="*/ 275596 h 328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</a:cxnLst>
                <a:rect l="l" t="t" r="r" b="b"/>
                <a:pathLst>
                  <a:path w="350974" h="328666">
                    <a:moveTo>
                      <a:pt x="347805" y="131926"/>
                    </a:moveTo>
                    <a:cubicBezTo>
                      <a:pt x="346950" y="127348"/>
                      <a:pt x="343378" y="123676"/>
                      <a:pt x="338700" y="122620"/>
                    </a:cubicBezTo>
                    <a:cubicBezTo>
                      <a:pt x="321848" y="118797"/>
                      <a:pt x="307813" y="108585"/>
                      <a:pt x="299161" y="93846"/>
                    </a:cubicBezTo>
                    <a:cubicBezTo>
                      <a:pt x="290559" y="79157"/>
                      <a:pt x="288597" y="62003"/>
                      <a:pt x="293678" y="45654"/>
                    </a:cubicBezTo>
                    <a:cubicBezTo>
                      <a:pt x="295086" y="41177"/>
                      <a:pt x="293678" y="36297"/>
                      <a:pt x="290056" y="33229"/>
                    </a:cubicBezTo>
                    <a:cubicBezTo>
                      <a:pt x="273204" y="18842"/>
                      <a:pt x="254038" y="7875"/>
                      <a:pt x="233010" y="682"/>
                    </a:cubicBezTo>
                    <a:cubicBezTo>
                      <a:pt x="231753" y="229"/>
                      <a:pt x="230445" y="28"/>
                      <a:pt x="229087" y="28"/>
                    </a:cubicBezTo>
                    <a:cubicBezTo>
                      <a:pt x="225767" y="28"/>
                      <a:pt x="222597" y="1386"/>
                      <a:pt x="220334" y="3801"/>
                    </a:cubicBezTo>
                    <a:cubicBezTo>
                      <a:pt x="208562" y="16276"/>
                      <a:pt x="192616" y="23168"/>
                      <a:pt x="175462" y="23168"/>
                    </a:cubicBezTo>
                    <a:cubicBezTo>
                      <a:pt x="158308" y="23168"/>
                      <a:pt x="142362" y="16276"/>
                      <a:pt x="130540" y="3750"/>
                    </a:cubicBezTo>
                    <a:cubicBezTo>
                      <a:pt x="127371" y="380"/>
                      <a:pt x="122290" y="-878"/>
                      <a:pt x="117813" y="631"/>
                    </a:cubicBezTo>
                    <a:cubicBezTo>
                      <a:pt x="96685" y="7925"/>
                      <a:pt x="77519" y="18892"/>
                      <a:pt x="60818" y="33229"/>
                    </a:cubicBezTo>
                    <a:cubicBezTo>
                      <a:pt x="57247" y="36297"/>
                      <a:pt x="55838" y="41126"/>
                      <a:pt x="57247" y="45553"/>
                    </a:cubicBezTo>
                    <a:cubicBezTo>
                      <a:pt x="62327" y="61902"/>
                      <a:pt x="60365" y="79006"/>
                      <a:pt x="51763" y="93745"/>
                    </a:cubicBezTo>
                    <a:cubicBezTo>
                      <a:pt x="43212" y="108484"/>
                      <a:pt x="29177" y="118696"/>
                      <a:pt x="12274" y="122519"/>
                    </a:cubicBezTo>
                    <a:cubicBezTo>
                      <a:pt x="7646" y="123626"/>
                      <a:pt x="4075" y="127248"/>
                      <a:pt x="3169" y="131825"/>
                    </a:cubicBezTo>
                    <a:cubicBezTo>
                      <a:pt x="1056" y="142742"/>
                      <a:pt x="0" y="153708"/>
                      <a:pt x="0" y="164322"/>
                    </a:cubicBezTo>
                    <a:cubicBezTo>
                      <a:pt x="0" y="174936"/>
                      <a:pt x="1056" y="185903"/>
                      <a:pt x="3169" y="196819"/>
                    </a:cubicBezTo>
                    <a:cubicBezTo>
                      <a:pt x="4024" y="201397"/>
                      <a:pt x="7596" y="205069"/>
                      <a:pt x="12224" y="206125"/>
                    </a:cubicBezTo>
                    <a:cubicBezTo>
                      <a:pt x="29076" y="209948"/>
                      <a:pt x="43111" y="220160"/>
                      <a:pt x="51763" y="234899"/>
                    </a:cubicBezTo>
                    <a:cubicBezTo>
                      <a:pt x="60365" y="249639"/>
                      <a:pt x="62277" y="266742"/>
                      <a:pt x="57247" y="283091"/>
                    </a:cubicBezTo>
                    <a:cubicBezTo>
                      <a:pt x="55888" y="287518"/>
                      <a:pt x="57297" y="292347"/>
                      <a:pt x="60868" y="295466"/>
                    </a:cubicBezTo>
                    <a:cubicBezTo>
                      <a:pt x="77720" y="309853"/>
                      <a:pt x="96886" y="320769"/>
                      <a:pt x="117863" y="328013"/>
                    </a:cubicBezTo>
                    <a:cubicBezTo>
                      <a:pt x="122491" y="329572"/>
                      <a:pt x="127421" y="328214"/>
                      <a:pt x="130540" y="324944"/>
                    </a:cubicBezTo>
                    <a:cubicBezTo>
                      <a:pt x="142311" y="312419"/>
                      <a:pt x="158258" y="305527"/>
                      <a:pt x="175462" y="305527"/>
                    </a:cubicBezTo>
                    <a:cubicBezTo>
                      <a:pt x="192616" y="305527"/>
                      <a:pt x="208562" y="312419"/>
                      <a:pt x="220384" y="324894"/>
                    </a:cubicBezTo>
                    <a:cubicBezTo>
                      <a:pt x="222597" y="327309"/>
                      <a:pt x="225817" y="328667"/>
                      <a:pt x="229137" y="328667"/>
                    </a:cubicBezTo>
                    <a:cubicBezTo>
                      <a:pt x="230445" y="328667"/>
                      <a:pt x="231753" y="328466"/>
                      <a:pt x="233111" y="328013"/>
                    </a:cubicBezTo>
                    <a:cubicBezTo>
                      <a:pt x="254088" y="320769"/>
                      <a:pt x="273254" y="309853"/>
                      <a:pt x="290106" y="295466"/>
                    </a:cubicBezTo>
                    <a:cubicBezTo>
                      <a:pt x="293627" y="292397"/>
                      <a:pt x="295036" y="287568"/>
                      <a:pt x="293728" y="283091"/>
                    </a:cubicBezTo>
                    <a:cubicBezTo>
                      <a:pt x="288647" y="266742"/>
                      <a:pt x="290609" y="249588"/>
                      <a:pt x="299211" y="234899"/>
                    </a:cubicBezTo>
                    <a:cubicBezTo>
                      <a:pt x="307813" y="220160"/>
                      <a:pt x="321848" y="209948"/>
                      <a:pt x="338750" y="206125"/>
                    </a:cubicBezTo>
                    <a:cubicBezTo>
                      <a:pt x="343328" y="205069"/>
                      <a:pt x="346900" y="201447"/>
                      <a:pt x="347805" y="196819"/>
                    </a:cubicBezTo>
                    <a:cubicBezTo>
                      <a:pt x="349918" y="185903"/>
                      <a:pt x="350974" y="174936"/>
                      <a:pt x="350974" y="164322"/>
                    </a:cubicBezTo>
                    <a:cubicBezTo>
                      <a:pt x="350974" y="153758"/>
                      <a:pt x="349868" y="142842"/>
                      <a:pt x="347805" y="131926"/>
                    </a:cubicBezTo>
                    <a:close/>
                    <a:moveTo>
                      <a:pt x="263294" y="275596"/>
                    </a:moveTo>
                    <a:cubicBezTo>
                      <a:pt x="252830" y="283695"/>
                      <a:pt x="241260" y="290285"/>
                      <a:pt x="228885" y="295265"/>
                    </a:cubicBezTo>
                    <a:cubicBezTo>
                      <a:pt x="214146" y="282336"/>
                      <a:pt x="195232" y="275244"/>
                      <a:pt x="175462" y="275244"/>
                    </a:cubicBezTo>
                    <a:cubicBezTo>
                      <a:pt x="155793" y="275244"/>
                      <a:pt x="136879" y="282336"/>
                      <a:pt x="122039" y="295265"/>
                    </a:cubicBezTo>
                    <a:cubicBezTo>
                      <a:pt x="109664" y="290335"/>
                      <a:pt x="98094" y="283745"/>
                      <a:pt x="87630" y="275596"/>
                    </a:cubicBezTo>
                    <a:cubicBezTo>
                      <a:pt x="91604" y="256480"/>
                      <a:pt x="88385" y="236761"/>
                      <a:pt x="78475" y="219808"/>
                    </a:cubicBezTo>
                    <a:cubicBezTo>
                      <a:pt x="68615" y="202906"/>
                      <a:pt x="52971" y="190279"/>
                      <a:pt x="34157" y="184042"/>
                    </a:cubicBezTo>
                    <a:cubicBezTo>
                      <a:pt x="33201" y="177452"/>
                      <a:pt x="32698" y="170862"/>
                      <a:pt x="32698" y="164372"/>
                    </a:cubicBezTo>
                    <a:cubicBezTo>
                      <a:pt x="32698" y="157933"/>
                      <a:pt x="33201" y="151293"/>
                      <a:pt x="34157" y="144703"/>
                    </a:cubicBezTo>
                    <a:cubicBezTo>
                      <a:pt x="52920" y="138516"/>
                      <a:pt x="68615" y="125890"/>
                      <a:pt x="78475" y="108937"/>
                    </a:cubicBezTo>
                    <a:cubicBezTo>
                      <a:pt x="88335" y="92035"/>
                      <a:pt x="91554" y="72315"/>
                      <a:pt x="87630" y="53149"/>
                    </a:cubicBezTo>
                    <a:cubicBezTo>
                      <a:pt x="98094" y="45050"/>
                      <a:pt x="109664" y="38460"/>
                      <a:pt x="122039" y="33480"/>
                    </a:cubicBezTo>
                    <a:cubicBezTo>
                      <a:pt x="136879" y="46459"/>
                      <a:pt x="155743" y="53552"/>
                      <a:pt x="175462" y="53552"/>
                    </a:cubicBezTo>
                    <a:cubicBezTo>
                      <a:pt x="195282" y="53552"/>
                      <a:pt x="214146" y="46459"/>
                      <a:pt x="228885" y="33530"/>
                    </a:cubicBezTo>
                    <a:cubicBezTo>
                      <a:pt x="241260" y="38460"/>
                      <a:pt x="252830" y="45050"/>
                      <a:pt x="263294" y="53200"/>
                    </a:cubicBezTo>
                    <a:cubicBezTo>
                      <a:pt x="259370" y="72366"/>
                      <a:pt x="262539" y="92085"/>
                      <a:pt x="272399" y="108987"/>
                    </a:cubicBezTo>
                    <a:cubicBezTo>
                      <a:pt x="282259" y="125890"/>
                      <a:pt x="297903" y="138516"/>
                      <a:pt x="316717" y="144754"/>
                    </a:cubicBezTo>
                    <a:cubicBezTo>
                      <a:pt x="317673" y="151344"/>
                      <a:pt x="318176" y="157933"/>
                      <a:pt x="318176" y="164473"/>
                    </a:cubicBezTo>
                    <a:cubicBezTo>
                      <a:pt x="318226" y="170711"/>
                      <a:pt x="317773" y="177250"/>
                      <a:pt x="316767" y="184092"/>
                    </a:cubicBezTo>
                    <a:cubicBezTo>
                      <a:pt x="297954" y="190330"/>
                      <a:pt x="282259" y="202956"/>
                      <a:pt x="272449" y="219858"/>
                    </a:cubicBezTo>
                    <a:cubicBezTo>
                      <a:pt x="262589" y="236710"/>
                      <a:pt x="259420" y="256430"/>
                      <a:pt x="263294" y="275596"/>
                    </a:cubicBezTo>
                    <a:close/>
                  </a:path>
                </a:pathLst>
              </a:custGeom>
              <a:gradFill>
                <a:gsLst>
                  <a:gs pos="0">
                    <a:srgbClr val="4A6586"/>
                  </a:gs>
                  <a:gs pos="100000">
                    <a:srgbClr val="593D71"/>
                  </a:gs>
                </a:gsLst>
                <a:path path="circle">
                  <a:fillToRect r="100000" b="100000"/>
                </a:path>
              </a:gradFill>
              <a:ln w="5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60" name="图形 43">
                <a:extLst>
                  <a:ext uri="{FF2B5EF4-FFF2-40B4-BE49-F238E27FC236}">
                    <a16:creationId xmlns:a16="http://schemas.microsoft.com/office/drawing/2014/main" xmlns="" id="{E30F83A4-A063-4957-BA12-5D6C586DEC66}"/>
                  </a:ext>
                </a:extLst>
              </p:cNvPr>
              <p:cNvSpPr/>
              <p:nvPr/>
            </p:nvSpPr>
            <p:spPr>
              <a:xfrm>
                <a:off x="7101714" y="1738921"/>
                <a:ext cx="140349" cy="140349"/>
              </a:xfrm>
              <a:custGeom>
                <a:avLst/>
                <a:gdLst>
                  <a:gd name="connsiteX0" fmla="*/ 70175 w 140349"/>
                  <a:gd name="connsiteY0" fmla="*/ 140350 h 140349"/>
                  <a:gd name="connsiteX1" fmla="*/ 0 w 140349"/>
                  <a:gd name="connsiteY1" fmla="*/ 70175 h 140349"/>
                  <a:gd name="connsiteX2" fmla="*/ 70175 w 140349"/>
                  <a:gd name="connsiteY2" fmla="*/ 0 h 140349"/>
                  <a:gd name="connsiteX3" fmla="*/ 140350 w 140349"/>
                  <a:gd name="connsiteY3" fmla="*/ 70175 h 140349"/>
                  <a:gd name="connsiteX4" fmla="*/ 70175 w 140349"/>
                  <a:gd name="connsiteY4" fmla="*/ 140350 h 140349"/>
                  <a:gd name="connsiteX5" fmla="*/ 70175 w 140349"/>
                  <a:gd name="connsiteY5" fmla="*/ 25152 h 140349"/>
                  <a:gd name="connsiteX6" fmla="*/ 25152 w 140349"/>
                  <a:gd name="connsiteY6" fmla="*/ 70175 h 140349"/>
                  <a:gd name="connsiteX7" fmla="*/ 70175 w 140349"/>
                  <a:gd name="connsiteY7" fmla="*/ 115197 h 140349"/>
                  <a:gd name="connsiteX8" fmla="*/ 115197 w 140349"/>
                  <a:gd name="connsiteY8" fmla="*/ 70175 h 140349"/>
                  <a:gd name="connsiteX9" fmla="*/ 70175 w 140349"/>
                  <a:gd name="connsiteY9" fmla="*/ 25152 h 1403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40349" h="140349">
                    <a:moveTo>
                      <a:pt x="70175" y="140350"/>
                    </a:moveTo>
                    <a:cubicBezTo>
                      <a:pt x="31491" y="140350"/>
                      <a:pt x="0" y="108859"/>
                      <a:pt x="0" y="70175"/>
                    </a:cubicBezTo>
                    <a:cubicBezTo>
                      <a:pt x="0" y="31491"/>
                      <a:pt x="31440" y="0"/>
                      <a:pt x="70175" y="0"/>
                    </a:cubicBezTo>
                    <a:cubicBezTo>
                      <a:pt x="108859" y="0"/>
                      <a:pt x="140350" y="31491"/>
                      <a:pt x="140350" y="70175"/>
                    </a:cubicBezTo>
                    <a:cubicBezTo>
                      <a:pt x="140350" y="108859"/>
                      <a:pt x="108859" y="140350"/>
                      <a:pt x="70175" y="140350"/>
                    </a:cubicBezTo>
                    <a:close/>
                    <a:moveTo>
                      <a:pt x="70175" y="25152"/>
                    </a:moveTo>
                    <a:cubicBezTo>
                      <a:pt x="45324" y="25152"/>
                      <a:pt x="25152" y="45324"/>
                      <a:pt x="25152" y="70175"/>
                    </a:cubicBezTo>
                    <a:cubicBezTo>
                      <a:pt x="25152" y="95025"/>
                      <a:pt x="45324" y="115197"/>
                      <a:pt x="70175" y="115197"/>
                    </a:cubicBezTo>
                    <a:cubicBezTo>
                      <a:pt x="95025" y="115197"/>
                      <a:pt x="115197" y="95025"/>
                      <a:pt x="115197" y="70175"/>
                    </a:cubicBezTo>
                    <a:cubicBezTo>
                      <a:pt x="115197" y="45324"/>
                      <a:pt x="94975" y="25152"/>
                      <a:pt x="70175" y="25152"/>
                    </a:cubicBezTo>
                    <a:close/>
                  </a:path>
                </a:pathLst>
              </a:custGeom>
              <a:gradFill>
                <a:gsLst>
                  <a:gs pos="0">
                    <a:srgbClr val="4A6586"/>
                  </a:gs>
                  <a:gs pos="100000">
                    <a:srgbClr val="593D71"/>
                  </a:gs>
                </a:gsLst>
                <a:path path="circle">
                  <a:fillToRect r="100000" b="100000"/>
                </a:path>
              </a:gradFill>
              <a:ln w="5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xmlns="" id="{53F4030A-2217-4522-BDC7-2B4EA547CA9D}"/>
              </a:ext>
            </a:extLst>
          </p:cNvPr>
          <p:cNvGrpSpPr/>
          <p:nvPr/>
        </p:nvGrpSpPr>
        <p:grpSpPr>
          <a:xfrm>
            <a:off x="4594143" y="5079512"/>
            <a:ext cx="446912" cy="446912"/>
            <a:chOff x="6945517" y="1386968"/>
            <a:chExt cx="446912" cy="446912"/>
          </a:xfrm>
        </p:grpSpPr>
        <p:sp>
          <p:nvSpPr>
            <p:cNvPr id="32" name="椭圆 31">
              <a:extLst>
                <a:ext uri="{FF2B5EF4-FFF2-40B4-BE49-F238E27FC236}">
                  <a16:creationId xmlns:a16="http://schemas.microsoft.com/office/drawing/2014/main" xmlns="" id="{40A01EAE-A215-4D8C-A2A3-8EC4915648EC}"/>
                </a:ext>
              </a:extLst>
            </p:cNvPr>
            <p:cNvSpPr/>
            <p:nvPr/>
          </p:nvSpPr>
          <p:spPr>
            <a:xfrm>
              <a:off x="6992266" y="1433718"/>
              <a:ext cx="353414" cy="353414"/>
            </a:xfrm>
            <a:prstGeom prst="ellipse">
              <a:avLst/>
            </a:prstGeom>
            <a:solidFill>
              <a:srgbClr val="593D7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3" name="椭圆 32">
              <a:extLst>
                <a:ext uri="{FF2B5EF4-FFF2-40B4-BE49-F238E27FC236}">
                  <a16:creationId xmlns:a16="http://schemas.microsoft.com/office/drawing/2014/main" xmlns="" id="{7F577177-F599-44A6-B1FD-4B3FBE02661A}"/>
                </a:ext>
              </a:extLst>
            </p:cNvPr>
            <p:cNvSpPr/>
            <p:nvPr/>
          </p:nvSpPr>
          <p:spPr>
            <a:xfrm>
              <a:off x="6945517" y="1386968"/>
              <a:ext cx="446912" cy="446912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593D71">
                      <a:alpha val="0"/>
                    </a:srgbClr>
                  </a:gs>
                  <a:gs pos="100000">
                    <a:srgbClr val="593D7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xmlns="" id="{5CB63FD8-D0D8-40D1-B3A8-D7D0BFD9DADB}"/>
                </a:ext>
              </a:extLst>
            </p:cNvPr>
            <p:cNvSpPr txBox="1"/>
            <p:nvPr/>
          </p:nvSpPr>
          <p:spPr>
            <a:xfrm>
              <a:off x="7007506" y="1432686"/>
              <a:ext cx="32092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cs"/>
                </a:rPr>
                <a:t>4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</a:endParaRPr>
            </a:p>
          </p:txBody>
        </p: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E1420AF6-B691-48B1-AA62-B33A07A02A23}"/>
              </a:ext>
            </a:extLst>
          </p:cNvPr>
          <p:cNvSpPr txBox="1"/>
          <p:nvPr/>
        </p:nvSpPr>
        <p:spPr>
          <a:xfrm>
            <a:off x="764016" y="6435157"/>
            <a:ext cx="34817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4A6586"/>
                </a:solidFill>
                <a:effectLst/>
                <a:uLnTx/>
                <a:uFillTx/>
                <a:latin typeface="思源黑体 CN ExtraLight" panose="020B0200000000000000" pitchFamily="34" charset="-122"/>
                <a:ea typeface="思源黑体 CN ExtraLight" panose="020B0200000000000000" pitchFamily="34" charset="-122"/>
                <a:cs typeface="+mn-cs"/>
              </a:rPr>
              <a:t>01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4A6586"/>
              </a:solidFill>
              <a:effectLst/>
              <a:uLnTx/>
              <a:uFillTx/>
              <a:latin typeface="思源黑体 CN ExtraLight" panose="020B0200000000000000" pitchFamily="34" charset="-122"/>
              <a:ea typeface="思源黑体 CN ExtraLight" panose="020B0200000000000000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586641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>
            <a:extLst>
              <a:ext uri="{FF2B5EF4-FFF2-40B4-BE49-F238E27FC236}">
                <a16:creationId xmlns:a16="http://schemas.microsoft.com/office/drawing/2014/main" xmlns="" id="{86B73C98-718E-468F-B8CE-E0D09B249DE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1156" t="30861" r="26017" b="30794"/>
          <a:stretch/>
        </p:blipFill>
        <p:spPr>
          <a:xfrm>
            <a:off x="-1" y="-12154"/>
            <a:ext cx="12191999" cy="6870154"/>
          </a:xfrm>
          <a:prstGeom prst="rect">
            <a:avLst/>
          </a:prstGeom>
        </p:spPr>
      </p:pic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749B0DFB-FD50-4DCF-9A60-D07BBC5C7D54}"/>
              </a:ext>
            </a:extLst>
          </p:cNvPr>
          <p:cNvSpPr/>
          <p:nvPr/>
        </p:nvSpPr>
        <p:spPr>
          <a:xfrm>
            <a:off x="0" y="-31746"/>
            <a:ext cx="12191998" cy="6889746"/>
          </a:xfrm>
          <a:prstGeom prst="rect">
            <a:avLst/>
          </a:prstGeom>
          <a:gradFill flip="none" rotWithShape="1">
            <a:gsLst>
              <a:gs pos="0">
                <a:srgbClr val="4F3664"/>
              </a:gs>
              <a:gs pos="95000">
                <a:srgbClr val="4F3664">
                  <a:alpha val="81000"/>
                </a:srgb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60" name="图片 59" descr="建筑的设计&#10;&#10;描述已自动生成">
            <a:extLst>
              <a:ext uri="{FF2B5EF4-FFF2-40B4-BE49-F238E27FC236}">
                <a16:creationId xmlns:a16="http://schemas.microsoft.com/office/drawing/2014/main" xmlns="" id="{03CDFB21-6C27-48FE-A7B9-1A9C5AE5966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duotone>
              <a:prstClr val="black"/>
              <a:schemeClr val="accent2">
                <a:tint val="45000"/>
                <a:satMod val="400000"/>
              </a:schemeClr>
            </a:duotone>
            <a:alphaModFix amt="1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47" t="15332" r="1914" b="28360"/>
          <a:stretch/>
        </p:blipFill>
        <p:spPr>
          <a:xfrm>
            <a:off x="6720171" y="3833396"/>
            <a:ext cx="6740138" cy="3024604"/>
          </a:xfrm>
          <a:prstGeom prst="rect">
            <a:avLst/>
          </a:prstGeom>
        </p:spPr>
      </p:pic>
      <p:sp>
        <p:nvSpPr>
          <p:cNvPr id="44" name="文本框 43">
            <a:extLst>
              <a:ext uri="{FF2B5EF4-FFF2-40B4-BE49-F238E27FC236}">
                <a16:creationId xmlns:a16="http://schemas.microsoft.com/office/drawing/2014/main" xmlns="" id="{D2EAE175-B35E-4AE5-B3D7-AAA9B2E03190}"/>
              </a:ext>
            </a:extLst>
          </p:cNvPr>
          <p:cNvSpPr txBox="1"/>
          <p:nvPr/>
        </p:nvSpPr>
        <p:spPr>
          <a:xfrm>
            <a:off x="3323756" y="2421502"/>
            <a:ext cx="5544487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white">
                        <a:alpha val="49000"/>
                      </a:prstClr>
                    </a:gs>
                    <a:gs pos="46000">
                      <a:prstClr val="white"/>
                    </a:gs>
                  </a:gsLst>
                  <a:lin ang="5400000" scaled="1"/>
                </a:gra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</a:rPr>
              <a:t>THANKS</a:t>
            </a:r>
            <a:endParaRPr kumimoji="0" lang="zh-CN" altLang="en-US" sz="96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prstClr val="white">
                      <a:alpha val="49000"/>
                    </a:prstClr>
                  </a:gs>
                  <a:gs pos="46000">
                    <a:prstClr val="white"/>
                  </a:gs>
                </a:gsLst>
                <a:lin ang="5400000" scaled="1"/>
              </a:gra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1AB0BF3B-3E4E-48E4-BDA1-858A55B4F751}"/>
              </a:ext>
            </a:extLst>
          </p:cNvPr>
          <p:cNvSpPr txBox="1"/>
          <p:nvPr/>
        </p:nvSpPr>
        <p:spPr>
          <a:xfrm>
            <a:off x="3585204" y="3776915"/>
            <a:ext cx="502159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The room is a safe haven for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familiesIt's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 also Gentle Township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130" name="文本框 129">
            <a:extLst>
              <a:ext uri="{FF2B5EF4-FFF2-40B4-BE49-F238E27FC236}">
                <a16:creationId xmlns:a16="http://schemas.microsoft.com/office/drawing/2014/main" xmlns="" id="{73D7B0EB-474D-422F-8212-7EEFD4BD068B}"/>
              </a:ext>
            </a:extLst>
          </p:cNvPr>
          <p:cNvSpPr txBox="1"/>
          <p:nvPr/>
        </p:nvSpPr>
        <p:spPr>
          <a:xfrm>
            <a:off x="5416968" y="1011665"/>
            <a:ext cx="135806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+mn-cs"/>
              </a:rPr>
              <a:t>LOGO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Heavy" panose="020B0A00000000000000" pitchFamily="34" charset="-122"/>
              <a:ea typeface="思源黑体 CN Heavy" panose="020B0A00000000000000" pitchFamily="34" charset="-122"/>
              <a:cs typeface="+mn-cs"/>
            </a:endParaRPr>
          </a:p>
        </p:txBody>
      </p:sp>
      <p:pic>
        <p:nvPicPr>
          <p:cNvPr id="131" name="图片 130">
            <a:extLst>
              <a:ext uri="{FF2B5EF4-FFF2-40B4-BE49-F238E27FC236}">
                <a16:creationId xmlns:a16="http://schemas.microsoft.com/office/drawing/2014/main" xmlns="" id="{5FB0DB6F-59B6-4A1D-B264-B54953B9449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alphaModFix amt="14000"/>
          </a:blip>
          <a:srcRect l="29627" t="23479" r="20328" b="47964"/>
          <a:stretch/>
        </p:blipFill>
        <p:spPr>
          <a:xfrm rot="10800000">
            <a:off x="-15240" y="-31746"/>
            <a:ext cx="12221039" cy="2929303"/>
          </a:xfrm>
          <a:prstGeom prst="rect">
            <a:avLst/>
          </a:prstGeom>
        </p:spPr>
      </p:pic>
      <p:pic>
        <p:nvPicPr>
          <p:cNvPr id="132" name="图片 131" descr="建筑的设计&#10;&#10;描述已自动生成">
            <a:extLst>
              <a:ext uri="{FF2B5EF4-FFF2-40B4-BE49-F238E27FC236}">
                <a16:creationId xmlns:a16="http://schemas.microsoft.com/office/drawing/2014/main" xmlns="" id="{9CE208A6-2854-4FAB-BF3C-8C1624A2AE8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biLevel thresh="25000"/>
            <a:alphaModFix amt="13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47" t="15332" r="1914" b="28360"/>
          <a:stretch/>
        </p:blipFill>
        <p:spPr>
          <a:xfrm>
            <a:off x="0" y="3833396"/>
            <a:ext cx="6740138" cy="3024604"/>
          </a:xfrm>
          <a:prstGeom prst="rect">
            <a:avLst/>
          </a:prstGeom>
        </p:spPr>
      </p:pic>
      <p:pic>
        <p:nvPicPr>
          <p:cNvPr id="133" name="图片 132" descr="建筑的设计&#10;&#10;描述已自动生成">
            <a:extLst>
              <a:ext uri="{FF2B5EF4-FFF2-40B4-BE49-F238E27FC236}">
                <a16:creationId xmlns:a16="http://schemas.microsoft.com/office/drawing/2014/main" xmlns="" id="{17288A85-6067-4C35-B685-187DD3BCD1B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biLevel thresh="25000"/>
            <a:alphaModFix amt="13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47" t="15332" r="1914" b="28360"/>
          <a:stretch/>
        </p:blipFill>
        <p:spPr>
          <a:xfrm>
            <a:off x="6740138" y="3833396"/>
            <a:ext cx="6740138" cy="30246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773983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日程表&#10;&#10;描述已自动生成">
            <a:extLst>
              <a:ext uri="{FF2B5EF4-FFF2-40B4-BE49-F238E27FC236}">
                <a16:creationId xmlns:a16="http://schemas.microsoft.com/office/drawing/2014/main" xmlns="" id="{9E635493-956D-4DAA-923F-7C70D5B6608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6778"/>
            <a:ext cx="12192000" cy="56444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180708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杰森</a:t>
            </a:r>
            <a:r>
              <a:rPr lang="zh-CN" altLang="en-US" dirty="0" smtClean="0"/>
              <a:t>说   作品</a:t>
            </a:r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smtClean="0"/>
              <a:t>授权发布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06755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" name="任意多边形: 形状 490">
            <a:extLst>
              <a:ext uri="{FF2B5EF4-FFF2-40B4-BE49-F238E27FC236}">
                <a16:creationId xmlns:a16="http://schemas.microsoft.com/office/drawing/2014/main" xmlns="" id="{AB1D7560-DCBD-4432-8939-9B588D129AF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1752186 h 6858000"/>
              <a:gd name="connsiteX3" fmla="*/ 12182644 w 12192000"/>
              <a:gd name="connsiteY3" fmla="*/ 1825818 h 6858000"/>
              <a:gd name="connsiteX4" fmla="*/ 10368124 w 12192000"/>
              <a:gd name="connsiteY4" fmla="*/ 6460832 h 6858000"/>
              <a:gd name="connsiteX5" fmla="*/ 10085692 w 12192000"/>
              <a:gd name="connsiteY5" fmla="*/ 6858000 h 6858000"/>
              <a:gd name="connsiteX6" fmla="*/ 0 w 12192000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1752186"/>
                </a:lnTo>
                <a:lnTo>
                  <a:pt x="12182644" y="1825818"/>
                </a:lnTo>
                <a:cubicBezTo>
                  <a:pt x="11923312" y="3523049"/>
                  <a:pt x="11289480" y="5097046"/>
                  <a:pt x="10368124" y="6460832"/>
                </a:cubicBezTo>
                <a:lnTo>
                  <a:pt x="10085692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593D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88" name="椭圆 487">
            <a:extLst>
              <a:ext uri="{FF2B5EF4-FFF2-40B4-BE49-F238E27FC236}">
                <a16:creationId xmlns:a16="http://schemas.microsoft.com/office/drawing/2014/main" xmlns="" id="{ABF4DB82-51F0-4C17-B222-3991DF85F092}"/>
              </a:ext>
            </a:extLst>
          </p:cNvPr>
          <p:cNvSpPr/>
          <p:nvPr/>
        </p:nvSpPr>
        <p:spPr>
          <a:xfrm>
            <a:off x="-2449444" y="-3241653"/>
            <a:ext cx="6740138" cy="6740138"/>
          </a:xfrm>
          <a:prstGeom prst="ellipse">
            <a:avLst/>
          </a:prstGeom>
          <a:gradFill flip="none" rotWithShape="1">
            <a:gsLst>
              <a:gs pos="100000">
                <a:srgbClr val="593D71"/>
              </a:gs>
              <a:gs pos="0">
                <a:srgbClr val="674682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482600" sx="102000" sy="102000" algn="c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5" name="图片 4" descr="建筑的设计&#10;&#10;描述已自动生成">
            <a:extLst>
              <a:ext uri="{FF2B5EF4-FFF2-40B4-BE49-F238E27FC236}">
                <a16:creationId xmlns:a16="http://schemas.microsoft.com/office/drawing/2014/main" xmlns="" id="{D429D738-F44C-4C07-AF24-B0114A612F3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alphaModFix amt="26000"/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47" t="15332" r="1914" b="28360"/>
          <a:stretch/>
        </p:blipFill>
        <p:spPr>
          <a:xfrm>
            <a:off x="0" y="3833396"/>
            <a:ext cx="6740138" cy="3024604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BFD9E6E3-19E4-4091-9B75-88588E42AF98}"/>
              </a:ext>
            </a:extLst>
          </p:cNvPr>
          <p:cNvSpPr txBox="1"/>
          <p:nvPr/>
        </p:nvSpPr>
        <p:spPr>
          <a:xfrm>
            <a:off x="1119125" y="2190353"/>
            <a:ext cx="5109091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+mn-cs"/>
              </a:rPr>
              <a:t>第一章节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3FAE53D8-0EE7-4B70-934D-154BB21D7670}"/>
              </a:ext>
            </a:extLst>
          </p:cNvPr>
          <p:cNvSpPr/>
          <p:nvPr/>
        </p:nvSpPr>
        <p:spPr>
          <a:xfrm>
            <a:off x="1200150" y="3811529"/>
            <a:ext cx="2354837" cy="2159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A04A5159-1A41-453F-A48C-2BC7A33901D3}"/>
              </a:ext>
            </a:extLst>
          </p:cNvPr>
          <p:cNvSpPr txBox="1"/>
          <p:nvPr/>
        </p:nvSpPr>
        <p:spPr>
          <a:xfrm>
            <a:off x="1107550" y="4240939"/>
            <a:ext cx="318314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Chapter One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013FB3A6-E9D8-4649-B853-491301715CEF}"/>
              </a:ext>
            </a:extLst>
          </p:cNvPr>
          <p:cNvSpPr txBox="1"/>
          <p:nvPr/>
        </p:nvSpPr>
        <p:spPr>
          <a:xfrm>
            <a:off x="1241364" y="391985"/>
            <a:ext cx="8018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cs"/>
              </a:rPr>
              <a:t>LOGO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字体圈欣意冠黑体" panose="00000500000000000000" pitchFamily="2" charset="-122"/>
              <a:ea typeface="字体圈欣意冠黑体" panose="00000500000000000000" pitchFamily="2" charset="-122"/>
              <a:cs typeface="+mn-cs"/>
            </a:endParaRPr>
          </a:p>
        </p:txBody>
      </p:sp>
      <p:pic>
        <p:nvPicPr>
          <p:cNvPr id="486" name="图片 485">
            <a:extLst>
              <a:ext uri="{FF2B5EF4-FFF2-40B4-BE49-F238E27FC236}">
                <a16:creationId xmlns:a16="http://schemas.microsoft.com/office/drawing/2014/main" xmlns="" id="{807D4D91-F56C-4B64-8932-0F38A6E9D634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27000"/>
          </a:blip>
          <a:stretch>
            <a:fillRect/>
          </a:stretch>
        </p:blipFill>
        <p:spPr>
          <a:xfrm>
            <a:off x="920625" y="1638623"/>
            <a:ext cx="1622618" cy="1620700"/>
          </a:xfrm>
          <a:prstGeom prst="rect">
            <a:avLst/>
          </a:prstGeom>
        </p:spPr>
      </p:pic>
      <p:pic>
        <p:nvPicPr>
          <p:cNvPr id="494" name="图片 493" descr="建筑的设计&#10;&#10;描述已自动生成">
            <a:extLst>
              <a:ext uri="{FF2B5EF4-FFF2-40B4-BE49-F238E27FC236}">
                <a16:creationId xmlns:a16="http://schemas.microsoft.com/office/drawing/2014/main" xmlns="" id="{18F0ABED-22FD-4849-9337-3E76CBE2062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alphaModFix amt="39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47" t="15332" r="43717" b="28360"/>
          <a:stretch/>
        </p:blipFill>
        <p:spPr>
          <a:xfrm flipH="1">
            <a:off x="10076095" y="3833396"/>
            <a:ext cx="3371434" cy="3024604"/>
          </a:xfrm>
          <a:custGeom>
            <a:avLst/>
            <a:gdLst>
              <a:gd name="connsiteX0" fmla="*/ 1775757 w 3371434"/>
              <a:gd name="connsiteY0" fmla="*/ 0 h 3024604"/>
              <a:gd name="connsiteX1" fmla="*/ 0 w 3371434"/>
              <a:gd name="connsiteY1" fmla="*/ 0 h 3024604"/>
              <a:gd name="connsiteX2" fmla="*/ 0 w 3371434"/>
              <a:gd name="connsiteY2" fmla="*/ 3024604 h 3024604"/>
              <a:gd name="connsiteX3" fmla="*/ 3371434 w 3371434"/>
              <a:gd name="connsiteY3" fmla="*/ 3024604 h 3024604"/>
              <a:gd name="connsiteX4" fmla="*/ 3089002 w 3371434"/>
              <a:gd name="connsiteY4" fmla="*/ 2627436 h 3024604"/>
              <a:gd name="connsiteX5" fmla="*/ 1933483 w 3371434"/>
              <a:gd name="connsiteY5" fmla="*/ 434971 h 30246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371434" h="3024604">
                <a:moveTo>
                  <a:pt x="1775757" y="0"/>
                </a:moveTo>
                <a:lnTo>
                  <a:pt x="0" y="0"/>
                </a:lnTo>
                <a:lnTo>
                  <a:pt x="0" y="3024604"/>
                </a:lnTo>
                <a:lnTo>
                  <a:pt x="3371434" y="3024604"/>
                </a:lnTo>
                <a:lnTo>
                  <a:pt x="3089002" y="2627436"/>
                </a:lnTo>
                <a:cubicBezTo>
                  <a:pt x="2628324" y="1945543"/>
                  <a:pt x="2239527" y="1211097"/>
                  <a:pt x="1933483" y="434971"/>
                </a:cubicBezTo>
                <a:close/>
              </a:path>
            </a:pathLst>
          </a:custGeom>
        </p:spPr>
      </p:pic>
      <p:pic>
        <p:nvPicPr>
          <p:cNvPr id="497" name="图片 496" descr="建筑的设计&#10;&#10;描述已自动生成">
            <a:extLst>
              <a:ext uri="{FF2B5EF4-FFF2-40B4-BE49-F238E27FC236}">
                <a16:creationId xmlns:a16="http://schemas.microsoft.com/office/drawing/2014/main" xmlns="" id="{B2D10B19-0C95-4B55-942D-D9885D082A5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alphaModFix amt="26000"/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483" t="15332" r="1914" b="28360"/>
          <a:stretch/>
        </p:blipFill>
        <p:spPr>
          <a:xfrm flipH="1">
            <a:off x="6707391" y="3835412"/>
            <a:ext cx="4964381" cy="3024604"/>
          </a:xfrm>
          <a:custGeom>
            <a:avLst/>
            <a:gdLst>
              <a:gd name="connsiteX0" fmla="*/ 4964381 w 4964381"/>
              <a:gd name="connsiteY0" fmla="*/ 0 h 3024604"/>
              <a:gd name="connsiteX1" fmla="*/ 0 w 4964381"/>
              <a:gd name="connsiteY1" fmla="*/ 0 h 3024604"/>
              <a:gd name="connsiteX2" fmla="*/ 157726 w 4964381"/>
              <a:gd name="connsiteY2" fmla="*/ 434971 h 3024604"/>
              <a:gd name="connsiteX3" fmla="*/ 1313245 w 4964381"/>
              <a:gd name="connsiteY3" fmla="*/ 2627436 h 3024604"/>
              <a:gd name="connsiteX4" fmla="*/ 1595677 w 4964381"/>
              <a:gd name="connsiteY4" fmla="*/ 3024604 h 3024604"/>
              <a:gd name="connsiteX5" fmla="*/ 4964381 w 4964381"/>
              <a:gd name="connsiteY5" fmla="*/ 3024604 h 30246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964381" h="3024604">
                <a:moveTo>
                  <a:pt x="4964381" y="0"/>
                </a:moveTo>
                <a:lnTo>
                  <a:pt x="0" y="0"/>
                </a:lnTo>
                <a:lnTo>
                  <a:pt x="157726" y="434971"/>
                </a:lnTo>
                <a:cubicBezTo>
                  <a:pt x="463770" y="1211097"/>
                  <a:pt x="852567" y="1945543"/>
                  <a:pt x="1313245" y="2627436"/>
                </a:cubicBezTo>
                <a:lnTo>
                  <a:pt x="1595677" y="3024604"/>
                </a:lnTo>
                <a:lnTo>
                  <a:pt x="4964381" y="3024604"/>
                </a:lnTo>
                <a:close/>
              </a:path>
            </a:pathLst>
          </a:custGeom>
        </p:spPr>
      </p:pic>
      <p:sp>
        <p:nvSpPr>
          <p:cNvPr id="498" name="椭圆 497">
            <a:extLst>
              <a:ext uri="{FF2B5EF4-FFF2-40B4-BE49-F238E27FC236}">
                <a16:creationId xmlns:a16="http://schemas.microsoft.com/office/drawing/2014/main" xmlns="" id="{61F9B0F0-CB3B-4E4A-AFDF-9385643FE659}"/>
              </a:ext>
            </a:extLst>
          </p:cNvPr>
          <p:cNvSpPr/>
          <p:nvPr/>
        </p:nvSpPr>
        <p:spPr>
          <a:xfrm>
            <a:off x="5805013" y="4240939"/>
            <a:ext cx="846406" cy="846406"/>
          </a:xfrm>
          <a:prstGeom prst="ellipse">
            <a:avLst/>
          </a:prstGeom>
          <a:solidFill>
            <a:srgbClr val="593D71"/>
          </a:solidFill>
          <a:ln>
            <a:noFill/>
          </a:ln>
          <a:effectLst>
            <a:outerShdw blurRad="482600" sx="102000" sy="102000" algn="c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487" name="图片 486">
            <a:extLst>
              <a:ext uri="{FF2B5EF4-FFF2-40B4-BE49-F238E27FC236}">
                <a16:creationId xmlns:a16="http://schemas.microsoft.com/office/drawing/2014/main" xmlns="" id="{75775D4A-9348-4014-9244-3278291C55C1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27000"/>
          </a:blip>
          <a:stretch>
            <a:fillRect/>
          </a:stretch>
        </p:blipFill>
        <p:spPr>
          <a:xfrm>
            <a:off x="5668377" y="4110298"/>
            <a:ext cx="1108999" cy="1107688"/>
          </a:xfrm>
          <a:prstGeom prst="rect">
            <a:avLst/>
          </a:prstGeom>
        </p:spPr>
      </p:pic>
      <p:sp>
        <p:nvSpPr>
          <p:cNvPr id="500" name="椭圆 499">
            <a:extLst>
              <a:ext uri="{FF2B5EF4-FFF2-40B4-BE49-F238E27FC236}">
                <a16:creationId xmlns:a16="http://schemas.microsoft.com/office/drawing/2014/main" xmlns="" id="{F1C84F2A-9028-44CE-A7FA-1F704A673F5A}"/>
              </a:ext>
            </a:extLst>
          </p:cNvPr>
          <p:cNvSpPr/>
          <p:nvPr/>
        </p:nvSpPr>
        <p:spPr>
          <a:xfrm>
            <a:off x="8866596" y="1544385"/>
            <a:ext cx="645968" cy="645968"/>
          </a:xfrm>
          <a:prstGeom prst="ellipse">
            <a:avLst/>
          </a:prstGeom>
          <a:solidFill>
            <a:srgbClr val="593D71"/>
          </a:solidFill>
          <a:ln>
            <a:noFill/>
          </a:ln>
          <a:effectLst>
            <a:outerShdw blurRad="482600" sx="102000" sy="102000" algn="c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499" name="图片 498">
            <a:extLst>
              <a:ext uri="{FF2B5EF4-FFF2-40B4-BE49-F238E27FC236}">
                <a16:creationId xmlns:a16="http://schemas.microsoft.com/office/drawing/2014/main" xmlns="" id="{38B81A42-3167-4B0E-B33B-EB342D1F0C36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27000"/>
          </a:blip>
          <a:stretch>
            <a:fillRect/>
          </a:stretch>
        </p:blipFill>
        <p:spPr>
          <a:xfrm>
            <a:off x="8722154" y="1388921"/>
            <a:ext cx="934852" cy="9337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07277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图片 36" descr="城市的高楼大厦&#10;&#10;描述已自动生成">
            <a:extLst>
              <a:ext uri="{FF2B5EF4-FFF2-40B4-BE49-F238E27FC236}">
                <a16:creationId xmlns:a16="http://schemas.microsoft.com/office/drawing/2014/main" xmlns="" id="{8D5E09D6-D8B9-4722-9DE1-9E408904983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29" t="46608" r="9469" b="22679"/>
          <a:stretch/>
        </p:blipFill>
        <p:spPr>
          <a:xfrm flipH="1">
            <a:off x="0" y="-1"/>
            <a:ext cx="12192000" cy="6858001"/>
          </a:xfrm>
          <a:prstGeom prst="rect">
            <a:avLst/>
          </a:prstGeom>
        </p:spPr>
      </p:pic>
      <p:sp>
        <p:nvSpPr>
          <p:cNvPr id="38" name="矩形 37">
            <a:extLst>
              <a:ext uri="{FF2B5EF4-FFF2-40B4-BE49-F238E27FC236}">
                <a16:creationId xmlns:a16="http://schemas.microsoft.com/office/drawing/2014/main" xmlns="" id="{1D262444-8843-4BEC-BA54-69200507F99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78000"/>
                </a:schemeClr>
              </a:gs>
              <a:gs pos="100000">
                <a:schemeClr val="bg1"/>
              </a:gs>
            </a:gsLst>
            <a:path path="circle">
              <a:fillToRect l="100000" t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7" name="箭头: 下 56">
            <a:extLst>
              <a:ext uri="{FF2B5EF4-FFF2-40B4-BE49-F238E27FC236}">
                <a16:creationId xmlns:a16="http://schemas.microsoft.com/office/drawing/2014/main" xmlns="" id="{91A8E1D7-261D-4E5A-B642-C642AC9613CA}"/>
              </a:ext>
            </a:extLst>
          </p:cNvPr>
          <p:cNvSpPr/>
          <p:nvPr/>
        </p:nvSpPr>
        <p:spPr>
          <a:xfrm rot="10800000">
            <a:off x="4007064" y="2850326"/>
            <a:ext cx="4412217" cy="9356468"/>
          </a:xfrm>
          <a:prstGeom prst="downArrow">
            <a:avLst/>
          </a:prstGeom>
          <a:gradFill flip="none" rotWithShape="1">
            <a:gsLst>
              <a:gs pos="49000">
                <a:srgbClr val="4A6586">
                  <a:lumMod val="99000"/>
                  <a:lumOff val="1000"/>
                  <a:alpha val="0"/>
                </a:srgbClr>
              </a:gs>
              <a:gs pos="100000">
                <a:srgbClr val="593D71">
                  <a:alpha val="5000"/>
                </a:srgbClr>
              </a:gs>
              <a:gs pos="0">
                <a:srgbClr val="4A6586">
                  <a:alpha val="0"/>
                </a:srgbClr>
              </a:gs>
            </a:gsLst>
            <a:lin ang="5400000" scaled="0"/>
            <a:tileRect/>
          </a:gradFill>
          <a:ln>
            <a:gradFill>
              <a:gsLst>
                <a:gs pos="0">
                  <a:srgbClr val="4A6586">
                    <a:alpha val="0"/>
                  </a:srgbClr>
                </a:gs>
                <a:gs pos="100000">
                  <a:srgbClr val="593D71">
                    <a:alpha val="500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EC3002DF-ED58-4F0F-A350-4148FE1A504A}"/>
              </a:ext>
            </a:extLst>
          </p:cNvPr>
          <p:cNvSpPr txBox="1"/>
          <p:nvPr/>
        </p:nvSpPr>
        <p:spPr>
          <a:xfrm>
            <a:off x="732666" y="834544"/>
            <a:ext cx="24416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3E5570"/>
                    </a:gs>
                    <a:gs pos="100000">
                      <a:srgbClr val="593D71">
                        <a:alpha val="97000"/>
                      </a:srgbClr>
                    </a:gs>
                  </a:gsLst>
                  <a:lin ang="12000000" scaled="0"/>
                </a:gra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+mn-cs"/>
              </a:rPr>
              <a:t>数据增长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91B891E5-E730-4013-A96B-B2635DDEBD93}"/>
              </a:ext>
            </a:extLst>
          </p:cNvPr>
          <p:cNvSpPr txBox="1"/>
          <p:nvPr/>
        </p:nvSpPr>
        <p:spPr>
          <a:xfrm>
            <a:off x="725916" y="1709631"/>
            <a:ext cx="318314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4A6586"/>
                    </a:gs>
                    <a:gs pos="70000">
                      <a:srgbClr val="593D71"/>
                    </a:gs>
                  </a:gsLst>
                  <a:path path="circle">
                    <a:fillToRect l="100000" t="100000"/>
                  </a:path>
                </a:gra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Data growth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4A6586"/>
                  </a:gs>
                  <a:gs pos="70000">
                    <a:srgbClr val="593D71"/>
                  </a:gs>
                </a:gsLst>
                <a:path path="circle">
                  <a:fillToRect l="100000" t="100000"/>
                </a:path>
              </a:gra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73A03D3C-E7BA-433C-B92C-549A5A1A0536}"/>
              </a:ext>
            </a:extLst>
          </p:cNvPr>
          <p:cNvSpPr/>
          <p:nvPr/>
        </p:nvSpPr>
        <p:spPr>
          <a:xfrm>
            <a:off x="4038600" y="2075050"/>
            <a:ext cx="7557024" cy="3887446"/>
          </a:xfrm>
          <a:custGeom>
            <a:avLst/>
            <a:gdLst>
              <a:gd name="connsiteX0" fmla="*/ 0 w 7406640"/>
              <a:gd name="connsiteY0" fmla="*/ 0 h 3661256"/>
              <a:gd name="connsiteX1" fmla="*/ 7406640 w 7406640"/>
              <a:gd name="connsiteY1" fmla="*/ 0 h 3661256"/>
              <a:gd name="connsiteX2" fmla="*/ 7406640 w 7406640"/>
              <a:gd name="connsiteY2" fmla="*/ 3661256 h 3661256"/>
              <a:gd name="connsiteX3" fmla="*/ 0 w 7406640"/>
              <a:gd name="connsiteY3" fmla="*/ 3661256 h 3661256"/>
              <a:gd name="connsiteX4" fmla="*/ 0 w 7406640"/>
              <a:gd name="connsiteY4" fmla="*/ 0 h 3661256"/>
              <a:gd name="connsiteX0" fmla="*/ 7406640 w 7498080"/>
              <a:gd name="connsiteY0" fmla="*/ 0 h 3661256"/>
              <a:gd name="connsiteX1" fmla="*/ 7406640 w 7498080"/>
              <a:gd name="connsiteY1" fmla="*/ 3661256 h 3661256"/>
              <a:gd name="connsiteX2" fmla="*/ 0 w 7498080"/>
              <a:gd name="connsiteY2" fmla="*/ 3661256 h 3661256"/>
              <a:gd name="connsiteX3" fmla="*/ 0 w 7498080"/>
              <a:gd name="connsiteY3" fmla="*/ 0 h 3661256"/>
              <a:gd name="connsiteX4" fmla="*/ 7498080 w 7498080"/>
              <a:gd name="connsiteY4" fmla="*/ 91440 h 3661256"/>
              <a:gd name="connsiteX0" fmla="*/ 7406640 w 7406640"/>
              <a:gd name="connsiteY0" fmla="*/ 0 h 3661256"/>
              <a:gd name="connsiteX1" fmla="*/ 7406640 w 7406640"/>
              <a:gd name="connsiteY1" fmla="*/ 3661256 h 3661256"/>
              <a:gd name="connsiteX2" fmla="*/ 0 w 7406640"/>
              <a:gd name="connsiteY2" fmla="*/ 3661256 h 3661256"/>
              <a:gd name="connsiteX3" fmla="*/ 0 w 7406640"/>
              <a:gd name="connsiteY3" fmla="*/ 0 h 3661256"/>
              <a:gd name="connsiteX0" fmla="*/ 7406640 w 7406640"/>
              <a:gd name="connsiteY0" fmla="*/ 3661256 h 3661256"/>
              <a:gd name="connsiteX1" fmla="*/ 0 w 7406640"/>
              <a:gd name="connsiteY1" fmla="*/ 3661256 h 3661256"/>
              <a:gd name="connsiteX2" fmla="*/ 0 w 7406640"/>
              <a:gd name="connsiteY2" fmla="*/ 0 h 36612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406640" h="3661256">
                <a:moveTo>
                  <a:pt x="7406640" y="3661256"/>
                </a:moveTo>
                <a:lnTo>
                  <a:pt x="0" y="3661256"/>
                </a:lnTo>
                <a:lnTo>
                  <a:pt x="0" y="0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175EB074-7D9F-4D68-8E6B-7148F38FAB2C}"/>
              </a:ext>
            </a:extLst>
          </p:cNvPr>
          <p:cNvSpPr/>
          <p:nvPr/>
        </p:nvSpPr>
        <p:spPr>
          <a:xfrm>
            <a:off x="840589" y="1603985"/>
            <a:ext cx="1132991" cy="45719"/>
          </a:xfrm>
          <a:prstGeom prst="rect">
            <a:avLst/>
          </a:prstGeom>
          <a:gradFill>
            <a:gsLst>
              <a:gs pos="0">
                <a:srgbClr val="593D71"/>
              </a:gs>
              <a:gs pos="100000">
                <a:srgbClr val="3E5570"/>
              </a:gs>
            </a:gsLst>
            <a:lin ang="3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13AB3EE2-64ED-49A2-9C78-110D16E431D8}"/>
              </a:ext>
            </a:extLst>
          </p:cNvPr>
          <p:cNvSpPr txBox="1"/>
          <p:nvPr/>
        </p:nvSpPr>
        <p:spPr>
          <a:xfrm>
            <a:off x="3562350" y="6090439"/>
            <a:ext cx="9525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4A6586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</a:rPr>
              <a:t>1996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A6586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</a:rPr>
              <a:t>年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0ADC21AF-E565-4AC1-BA48-B079AE7F6D2D}"/>
              </a:ext>
            </a:extLst>
          </p:cNvPr>
          <p:cNvSpPr txBox="1"/>
          <p:nvPr/>
        </p:nvSpPr>
        <p:spPr>
          <a:xfrm>
            <a:off x="11043591" y="6104887"/>
            <a:ext cx="6934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A6586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</a:rPr>
              <a:t>至今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9F1FA538-44B0-4A5F-B831-E5FC68E1E9E8}"/>
              </a:ext>
            </a:extLst>
          </p:cNvPr>
          <p:cNvSpPr/>
          <p:nvPr/>
        </p:nvSpPr>
        <p:spPr>
          <a:xfrm>
            <a:off x="4046092" y="2080260"/>
            <a:ext cx="7549821" cy="3882236"/>
          </a:xfrm>
          <a:custGeom>
            <a:avLst/>
            <a:gdLst>
              <a:gd name="connsiteX0" fmla="*/ 0 w 7544741"/>
              <a:gd name="connsiteY0" fmla="*/ 0 h 2533496"/>
              <a:gd name="connsiteX1" fmla="*/ 7544741 w 7544741"/>
              <a:gd name="connsiteY1" fmla="*/ 0 h 2533496"/>
              <a:gd name="connsiteX2" fmla="*/ 7544741 w 7544741"/>
              <a:gd name="connsiteY2" fmla="*/ 2533496 h 2533496"/>
              <a:gd name="connsiteX3" fmla="*/ 0 w 7544741"/>
              <a:gd name="connsiteY3" fmla="*/ 2533496 h 2533496"/>
              <a:gd name="connsiteX4" fmla="*/ 0 w 7544741"/>
              <a:gd name="connsiteY4" fmla="*/ 0 h 2533496"/>
              <a:gd name="connsiteX0" fmla="*/ 0 w 7554901"/>
              <a:gd name="connsiteY0" fmla="*/ 1422400 h 2533496"/>
              <a:gd name="connsiteX1" fmla="*/ 7554901 w 7554901"/>
              <a:gd name="connsiteY1" fmla="*/ 0 h 2533496"/>
              <a:gd name="connsiteX2" fmla="*/ 7554901 w 7554901"/>
              <a:gd name="connsiteY2" fmla="*/ 2533496 h 2533496"/>
              <a:gd name="connsiteX3" fmla="*/ 10160 w 7554901"/>
              <a:gd name="connsiteY3" fmla="*/ 2533496 h 2533496"/>
              <a:gd name="connsiteX4" fmla="*/ 0 w 7554901"/>
              <a:gd name="connsiteY4" fmla="*/ 1422400 h 2533496"/>
              <a:gd name="connsiteX0" fmla="*/ 5696 w 7545357"/>
              <a:gd name="connsiteY0" fmla="*/ 1397000 h 2533496"/>
              <a:gd name="connsiteX1" fmla="*/ 7545357 w 7545357"/>
              <a:gd name="connsiteY1" fmla="*/ 0 h 2533496"/>
              <a:gd name="connsiteX2" fmla="*/ 7545357 w 7545357"/>
              <a:gd name="connsiteY2" fmla="*/ 2533496 h 2533496"/>
              <a:gd name="connsiteX3" fmla="*/ 616 w 7545357"/>
              <a:gd name="connsiteY3" fmla="*/ 2533496 h 2533496"/>
              <a:gd name="connsiteX4" fmla="*/ 5696 w 7545357"/>
              <a:gd name="connsiteY4" fmla="*/ 1397000 h 2533496"/>
              <a:gd name="connsiteX0" fmla="*/ 5696 w 7545357"/>
              <a:gd name="connsiteY0" fmla="*/ 1554480 h 2533496"/>
              <a:gd name="connsiteX1" fmla="*/ 7545357 w 7545357"/>
              <a:gd name="connsiteY1" fmla="*/ 0 h 2533496"/>
              <a:gd name="connsiteX2" fmla="*/ 7545357 w 7545357"/>
              <a:gd name="connsiteY2" fmla="*/ 2533496 h 2533496"/>
              <a:gd name="connsiteX3" fmla="*/ 616 w 7545357"/>
              <a:gd name="connsiteY3" fmla="*/ 2533496 h 2533496"/>
              <a:gd name="connsiteX4" fmla="*/ 5696 w 7545357"/>
              <a:gd name="connsiteY4" fmla="*/ 1554480 h 2533496"/>
              <a:gd name="connsiteX0" fmla="*/ 5696 w 7545357"/>
              <a:gd name="connsiteY0" fmla="*/ 1554480 h 2533496"/>
              <a:gd name="connsiteX1" fmla="*/ 7545357 w 7545357"/>
              <a:gd name="connsiteY1" fmla="*/ 0 h 2533496"/>
              <a:gd name="connsiteX2" fmla="*/ 7545357 w 7545357"/>
              <a:gd name="connsiteY2" fmla="*/ 2533496 h 2533496"/>
              <a:gd name="connsiteX3" fmla="*/ 616 w 7545357"/>
              <a:gd name="connsiteY3" fmla="*/ 2533496 h 2533496"/>
              <a:gd name="connsiteX4" fmla="*/ 5696 w 7545357"/>
              <a:gd name="connsiteY4" fmla="*/ 1554480 h 2533496"/>
              <a:gd name="connsiteX0" fmla="*/ 977 w 7545718"/>
              <a:gd name="connsiteY0" fmla="*/ 1554480 h 2533496"/>
              <a:gd name="connsiteX1" fmla="*/ 7545718 w 7545718"/>
              <a:gd name="connsiteY1" fmla="*/ 0 h 2533496"/>
              <a:gd name="connsiteX2" fmla="*/ 7545718 w 7545718"/>
              <a:gd name="connsiteY2" fmla="*/ 2533496 h 2533496"/>
              <a:gd name="connsiteX3" fmla="*/ 977 w 7545718"/>
              <a:gd name="connsiteY3" fmla="*/ 2533496 h 2533496"/>
              <a:gd name="connsiteX4" fmla="*/ 977 w 7545718"/>
              <a:gd name="connsiteY4" fmla="*/ 1554480 h 2533496"/>
              <a:gd name="connsiteX0" fmla="*/ 0 w 7549821"/>
              <a:gd name="connsiteY0" fmla="*/ 1554480 h 2533496"/>
              <a:gd name="connsiteX1" fmla="*/ 7549821 w 7549821"/>
              <a:gd name="connsiteY1" fmla="*/ 0 h 2533496"/>
              <a:gd name="connsiteX2" fmla="*/ 7549821 w 7549821"/>
              <a:gd name="connsiteY2" fmla="*/ 2533496 h 2533496"/>
              <a:gd name="connsiteX3" fmla="*/ 5080 w 7549821"/>
              <a:gd name="connsiteY3" fmla="*/ 2533496 h 2533496"/>
              <a:gd name="connsiteX4" fmla="*/ 0 w 7549821"/>
              <a:gd name="connsiteY4" fmla="*/ 1554480 h 2533496"/>
              <a:gd name="connsiteX0" fmla="*/ 0 w 7549821"/>
              <a:gd name="connsiteY0" fmla="*/ 1554480 h 2533496"/>
              <a:gd name="connsiteX1" fmla="*/ 1711961 w 7549821"/>
              <a:gd name="connsiteY1" fmla="*/ 751840 h 2533496"/>
              <a:gd name="connsiteX2" fmla="*/ 7549821 w 7549821"/>
              <a:gd name="connsiteY2" fmla="*/ 0 h 2533496"/>
              <a:gd name="connsiteX3" fmla="*/ 7549821 w 7549821"/>
              <a:gd name="connsiteY3" fmla="*/ 2533496 h 2533496"/>
              <a:gd name="connsiteX4" fmla="*/ 5080 w 7549821"/>
              <a:gd name="connsiteY4" fmla="*/ 2533496 h 2533496"/>
              <a:gd name="connsiteX5" fmla="*/ 0 w 7549821"/>
              <a:gd name="connsiteY5" fmla="*/ 1554480 h 2533496"/>
              <a:gd name="connsiteX0" fmla="*/ 0 w 7549821"/>
              <a:gd name="connsiteY0" fmla="*/ 1554480 h 2533496"/>
              <a:gd name="connsiteX1" fmla="*/ 1711961 w 7549821"/>
              <a:gd name="connsiteY1" fmla="*/ 751840 h 2533496"/>
              <a:gd name="connsiteX2" fmla="*/ 4097021 w 7549821"/>
              <a:gd name="connsiteY2" fmla="*/ 137160 h 2533496"/>
              <a:gd name="connsiteX3" fmla="*/ 7549821 w 7549821"/>
              <a:gd name="connsiteY3" fmla="*/ 0 h 2533496"/>
              <a:gd name="connsiteX4" fmla="*/ 7549821 w 7549821"/>
              <a:gd name="connsiteY4" fmla="*/ 2533496 h 2533496"/>
              <a:gd name="connsiteX5" fmla="*/ 5080 w 7549821"/>
              <a:gd name="connsiteY5" fmla="*/ 2533496 h 2533496"/>
              <a:gd name="connsiteX6" fmla="*/ 0 w 7549821"/>
              <a:gd name="connsiteY6" fmla="*/ 1554480 h 2533496"/>
              <a:gd name="connsiteX0" fmla="*/ 0 w 7549821"/>
              <a:gd name="connsiteY0" fmla="*/ 2308860 h 3287876"/>
              <a:gd name="connsiteX1" fmla="*/ 1711961 w 7549821"/>
              <a:gd name="connsiteY1" fmla="*/ 1506220 h 3287876"/>
              <a:gd name="connsiteX2" fmla="*/ 4097021 w 7549821"/>
              <a:gd name="connsiteY2" fmla="*/ 891540 h 3287876"/>
              <a:gd name="connsiteX3" fmla="*/ 6169661 w 7549821"/>
              <a:gd name="connsiteY3" fmla="*/ 0 h 3287876"/>
              <a:gd name="connsiteX4" fmla="*/ 7549821 w 7549821"/>
              <a:gd name="connsiteY4" fmla="*/ 754380 h 3287876"/>
              <a:gd name="connsiteX5" fmla="*/ 7549821 w 7549821"/>
              <a:gd name="connsiteY5" fmla="*/ 3287876 h 3287876"/>
              <a:gd name="connsiteX6" fmla="*/ 5080 w 7549821"/>
              <a:gd name="connsiteY6" fmla="*/ 3287876 h 3287876"/>
              <a:gd name="connsiteX7" fmla="*/ 0 w 7549821"/>
              <a:gd name="connsiteY7" fmla="*/ 2308860 h 3287876"/>
              <a:gd name="connsiteX0" fmla="*/ 0 w 7549821"/>
              <a:gd name="connsiteY0" fmla="*/ 2903220 h 3882236"/>
              <a:gd name="connsiteX1" fmla="*/ 1711961 w 7549821"/>
              <a:gd name="connsiteY1" fmla="*/ 2100580 h 3882236"/>
              <a:gd name="connsiteX2" fmla="*/ 4097021 w 7549821"/>
              <a:gd name="connsiteY2" fmla="*/ 1485900 h 3882236"/>
              <a:gd name="connsiteX3" fmla="*/ 6169661 w 7549821"/>
              <a:gd name="connsiteY3" fmla="*/ 594360 h 3882236"/>
              <a:gd name="connsiteX4" fmla="*/ 7549821 w 7549821"/>
              <a:gd name="connsiteY4" fmla="*/ 0 h 3882236"/>
              <a:gd name="connsiteX5" fmla="*/ 7549821 w 7549821"/>
              <a:gd name="connsiteY5" fmla="*/ 3882236 h 3882236"/>
              <a:gd name="connsiteX6" fmla="*/ 5080 w 7549821"/>
              <a:gd name="connsiteY6" fmla="*/ 3882236 h 3882236"/>
              <a:gd name="connsiteX7" fmla="*/ 0 w 7549821"/>
              <a:gd name="connsiteY7" fmla="*/ 2903220 h 3882236"/>
              <a:gd name="connsiteX0" fmla="*/ 0 w 7549821"/>
              <a:gd name="connsiteY0" fmla="*/ 2903220 h 3882236"/>
              <a:gd name="connsiteX1" fmla="*/ 1711961 w 7549821"/>
              <a:gd name="connsiteY1" fmla="*/ 2100580 h 3882236"/>
              <a:gd name="connsiteX2" fmla="*/ 4097021 w 7549821"/>
              <a:gd name="connsiteY2" fmla="*/ 1485900 h 3882236"/>
              <a:gd name="connsiteX3" fmla="*/ 6169661 w 7549821"/>
              <a:gd name="connsiteY3" fmla="*/ 594360 h 3882236"/>
              <a:gd name="connsiteX4" fmla="*/ 7549821 w 7549821"/>
              <a:gd name="connsiteY4" fmla="*/ 0 h 3882236"/>
              <a:gd name="connsiteX5" fmla="*/ 7549821 w 7549821"/>
              <a:gd name="connsiteY5" fmla="*/ 3882236 h 3882236"/>
              <a:gd name="connsiteX6" fmla="*/ 5080 w 7549821"/>
              <a:gd name="connsiteY6" fmla="*/ 3882236 h 3882236"/>
              <a:gd name="connsiteX7" fmla="*/ 0 w 7549821"/>
              <a:gd name="connsiteY7" fmla="*/ 2903220 h 3882236"/>
              <a:gd name="connsiteX0" fmla="*/ 0 w 7549821"/>
              <a:gd name="connsiteY0" fmla="*/ 2903220 h 3882236"/>
              <a:gd name="connsiteX1" fmla="*/ 1711961 w 7549821"/>
              <a:gd name="connsiteY1" fmla="*/ 2100580 h 3882236"/>
              <a:gd name="connsiteX2" fmla="*/ 4097021 w 7549821"/>
              <a:gd name="connsiteY2" fmla="*/ 1485900 h 3882236"/>
              <a:gd name="connsiteX3" fmla="*/ 6169661 w 7549821"/>
              <a:gd name="connsiteY3" fmla="*/ 594360 h 3882236"/>
              <a:gd name="connsiteX4" fmla="*/ 7549821 w 7549821"/>
              <a:gd name="connsiteY4" fmla="*/ 0 h 3882236"/>
              <a:gd name="connsiteX5" fmla="*/ 7549821 w 7549821"/>
              <a:gd name="connsiteY5" fmla="*/ 3882236 h 3882236"/>
              <a:gd name="connsiteX6" fmla="*/ 5080 w 7549821"/>
              <a:gd name="connsiteY6" fmla="*/ 3882236 h 3882236"/>
              <a:gd name="connsiteX7" fmla="*/ 0 w 7549821"/>
              <a:gd name="connsiteY7" fmla="*/ 2903220 h 3882236"/>
              <a:gd name="connsiteX0" fmla="*/ 0 w 7549821"/>
              <a:gd name="connsiteY0" fmla="*/ 2903220 h 3882236"/>
              <a:gd name="connsiteX1" fmla="*/ 1711961 w 7549821"/>
              <a:gd name="connsiteY1" fmla="*/ 2100580 h 3882236"/>
              <a:gd name="connsiteX2" fmla="*/ 3639821 w 7549821"/>
              <a:gd name="connsiteY2" fmla="*/ 1653540 h 3882236"/>
              <a:gd name="connsiteX3" fmla="*/ 6169661 w 7549821"/>
              <a:gd name="connsiteY3" fmla="*/ 594360 h 3882236"/>
              <a:gd name="connsiteX4" fmla="*/ 7549821 w 7549821"/>
              <a:gd name="connsiteY4" fmla="*/ 0 h 3882236"/>
              <a:gd name="connsiteX5" fmla="*/ 7549821 w 7549821"/>
              <a:gd name="connsiteY5" fmla="*/ 3882236 h 3882236"/>
              <a:gd name="connsiteX6" fmla="*/ 5080 w 7549821"/>
              <a:gd name="connsiteY6" fmla="*/ 3882236 h 3882236"/>
              <a:gd name="connsiteX7" fmla="*/ 0 w 7549821"/>
              <a:gd name="connsiteY7" fmla="*/ 2903220 h 3882236"/>
              <a:gd name="connsiteX0" fmla="*/ 0 w 7549821"/>
              <a:gd name="connsiteY0" fmla="*/ 2903220 h 3882236"/>
              <a:gd name="connsiteX1" fmla="*/ 1711961 w 7549821"/>
              <a:gd name="connsiteY1" fmla="*/ 2100580 h 3882236"/>
              <a:gd name="connsiteX2" fmla="*/ 3639821 w 7549821"/>
              <a:gd name="connsiteY2" fmla="*/ 1653540 h 3882236"/>
              <a:gd name="connsiteX3" fmla="*/ 6169661 w 7549821"/>
              <a:gd name="connsiteY3" fmla="*/ 594360 h 3882236"/>
              <a:gd name="connsiteX4" fmla="*/ 7549821 w 7549821"/>
              <a:gd name="connsiteY4" fmla="*/ 0 h 3882236"/>
              <a:gd name="connsiteX5" fmla="*/ 7549821 w 7549821"/>
              <a:gd name="connsiteY5" fmla="*/ 3882236 h 3882236"/>
              <a:gd name="connsiteX6" fmla="*/ 5080 w 7549821"/>
              <a:gd name="connsiteY6" fmla="*/ 3882236 h 3882236"/>
              <a:gd name="connsiteX7" fmla="*/ 0 w 7549821"/>
              <a:gd name="connsiteY7" fmla="*/ 2903220 h 38822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549821" h="3882236">
                <a:moveTo>
                  <a:pt x="0" y="2903220"/>
                </a:moveTo>
                <a:cubicBezTo>
                  <a:pt x="750147" y="2749127"/>
                  <a:pt x="961814" y="2254673"/>
                  <a:pt x="1711961" y="2100580"/>
                </a:cubicBezTo>
                <a:cubicBezTo>
                  <a:pt x="2222501" y="2035387"/>
                  <a:pt x="2435861" y="1703493"/>
                  <a:pt x="3639821" y="1653540"/>
                </a:cubicBezTo>
                <a:cubicBezTo>
                  <a:pt x="4447541" y="1617980"/>
                  <a:pt x="4615181" y="858520"/>
                  <a:pt x="6169661" y="594360"/>
                </a:cubicBezTo>
                <a:cubicBezTo>
                  <a:pt x="6987854" y="464820"/>
                  <a:pt x="7089768" y="198120"/>
                  <a:pt x="7549821" y="0"/>
                </a:cubicBezTo>
                <a:lnTo>
                  <a:pt x="7549821" y="3882236"/>
                </a:lnTo>
                <a:lnTo>
                  <a:pt x="5080" y="3882236"/>
                </a:lnTo>
                <a:cubicBezTo>
                  <a:pt x="1693" y="3511871"/>
                  <a:pt x="3387" y="3273585"/>
                  <a:pt x="0" y="2903220"/>
                </a:cubicBezTo>
                <a:close/>
              </a:path>
            </a:pathLst>
          </a:custGeom>
          <a:gradFill>
            <a:gsLst>
              <a:gs pos="77000">
                <a:srgbClr val="4A6586">
                  <a:alpha val="0"/>
                </a:srgbClr>
              </a:gs>
              <a:gs pos="0">
                <a:srgbClr val="593D71"/>
              </a:gs>
            </a:gsLst>
            <a:lin ang="4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7" name="矩形 15">
            <a:extLst>
              <a:ext uri="{FF2B5EF4-FFF2-40B4-BE49-F238E27FC236}">
                <a16:creationId xmlns:a16="http://schemas.microsoft.com/office/drawing/2014/main" xmlns="" id="{ACA38DF3-0650-4F15-9752-A2353D180B6A}"/>
              </a:ext>
            </a:extLst>
          </p:cNvPr>
          <p:cNvSpPr/>
          <p:nvPr/>
        </p:nvSpPr>
        <p:spPr>
          <a:xfrm>
            <a:off x="4045803" y="2078963"/>
            <a:ext cx="7549821" cy="2903220"/>
          </a:xfrm>
          <a:custGeom>
            <a:avLst/>
            <a:gdLst>
              <a:gd name="connsiteX0" fmla="*/ 0 w 7544741"/>
              <a:gd name="connsiteY0" fmla="*/ 0 h 2533496"/>
              <a:gd name="connsiteX1" fmla="*/ 7544741 w 7544741"/>
              <a:gd name="connsiteY1" fmla="*/ 0 h 2533496"/>
              <a:gd name="connsiteX2" fmla="*/ 7544741 w 7544741"/>
              <a:gd name="connsiteY2" fmla="*/ 2533496 h 2533496"/>
              <a:gd name="connsiteX3" fmla="*/ 0 w 7544741"/>
              <a:gd name="connsiteY3" fmla="*/ 2533496 h 2533496"/>
              <a:gd name="connsiteX4" fmla="*/ 0 w 7544741"/>
              <a:gd name="connsiteY4" fmla="*/ 0 h 2533496"/>
              <a:gd name="connsiteX0" fmla="*/ 0 w 7554901"/>
              <a:gd name="connsiteY0" fmla="*/ 1422400 h 2533496"/>
              <a:gd name="connsiteX1" fmla="*/ 7554901 w 7554901"/>
              <a:gd name="connsiteY1" fmla="*/ 0 h 2533496"/>
              <a:gd name="connsiteX2" fmla="*/ 7554901 w 7554901"/>
              <a:gd name="connsiteY2" fmla="*/ 2533496 h 2533496"/>
              <a:gd name="connsiteX3" fmla="*/ 10160 w 7554901"/>
              <a:gd name="connsiteY3" fmla="*/ 2533496 h 2533496"/>
              <a:gd name="connsiteX4" fmla="*/ 0 w 7554901"/>
              <a:gd name="connsiteY4" fmla="*/ 1422400 h 2533496"/>
              <a:gd name="connsiteX0" fmla="*/ 5696 w 7545357"/>
              <a:gd name="connsiteY0" fmla="*/ 1397000 h 2533496"/>
              <a:gd name="connsiteX1" fmla="*/ 7545357 w 7545357"/>
              <a:gd name="connsiteY1" fmla="*/ 0 h 2533496"/>
              <a:gd name="connsiteX2" fmla="*/ 7545357 w 7545357"/>
              <a:gd name="connsiteY2" fmla="*/ 2533496 h 2533496"/>
              <a:gd name="connsiteX3" fmla="*/ 616 w 7545357"/>
              <a:gd name="connsiteY3" fmla="*/ 2533496 h 2533496"/>
              <a:gd name="connsiteX4" fmla="*/ 5696 w 7545357"/>
              <a:gd name="connsiteY4" fmla="*/ 1397000 h 2533496"/>
              <a:gd name="connsiteX0" fmla="*/ 5696 w 7545357"/>
              <a:gd name="connsiteY0" fmla="*/ 1554480 h 2533496"/>
              <a:gd name="connsiteX1" fmla="*/ 7545357 w 7545357"/>
              <a:gd name="connsiteY1" fmla="*/ 0 h 2533496"/>
              <a:gd name="connsiteX2" fmla="*/ 7545357 w 7545357"/>
              <a:gd name="connsiteY2" fmla="*/ 2533496 h 2533496"/>
              <a:gd name="connsiteX3" fmla="*/ 616 w 7545357"/>
              <a:gd name="connsiteY3" fmla="*/ 2533496 h 2533496"/>
              <a:gd name="connsiteX4" fmla="*/ 5696 w 7545357"/>
              <a:gd name="connsiteY4" fmla="*/ 1554480 h 2533496"/>
              <a:gd name="connsiteX0" fmla="*/ 5696 w 7545357"/>
              <a:gd name="connsiteY0" fmla="*/ 1554480 h 2533496"/>
              <a:gd name="connsiteX1" fmla="*/ 7545357 w 7545357"/>
              <a:gd name="connsiteY1" fmla="*/ 0 h 2533496"/>
              <a:gd name="connsiteX2" fmla="*/ 7545357 w 7545357"/>
              <a:gd name="connsiteY2" fmla="*/ 2533496 h 2533496"/>
              <a:gd name="connsiteX3" fmla="*/ 616 w 7545357"/>
              <a:gd name="connsiteY3" fmla="*/ 2533496 h 2533496"/>
              <a:gd name="connsiteX4" fmla="*/ 5696 w 7545357"/>
              <a:gd name="connsiteY4" fmla="*/ 1554480 h 2533496"/>
              <a:gd name="connsiteX0" fmla="*/ 977 w 7545718"/>
              <a:gd name="connsiteY0" fmla="*/ 1554480 h 2533496"/>
              <a:gd name="connsiteX1" fmla="*/ 7545718 w 7545718"/>
              <a:gd name="connsiteY1" fmla="*/ 0 h 2533496"/>
              <a:gd name="connsiteX2" fmla="*/ 7545718 w 7545718"/>
              <a:gd name="connsiteY2" fmla="*/ 2533496 h 2533496"/>
              <a:gd name="connsiteX3" fmla="*/ 977 w 7545718"/>
              <a:gd name="connsiteY3" fmla="*/ 2533496 h 2533496"/>
              <a:gd name="connsiteX4" fmla="*/ 977 w 7545718"/>
              <a:gd name="connsiteY4" fmla="*/ 1554480 h 2533496"/>
              <a:gd name="connsiteX0" fmla="*/ 0 w 7549821"/>
              <a:gd name="connsiteY0" fmla="*/ 1554480 h 2533496"/>
              <a:gd name="connsiteX1" fmla="*/ 7549821 w 7549821"/>
              <a:gd name="connsiteY1" fmla="*/ 0 h 2533496"/>
              <a:gd name="connsiteX2" fmla="*/ 7549821 w 7549821"/>
              <a:gd name="connsiteY2" fmla="*/ 2533496 h 2533496"/>
              <a:gd name="connsiteX3" fmla="*/ 5080 w 7549821"/>
              <a:gd name="connsiteY3" fmla="*/ 2533496 h 2533496"/>
              <a:gd name="connsiteX4" fmla="*/ 0 w 7549821"/>
              <a:gd name="connsiteY4" fmla="*/ 1554480 h 2533496"/>
              <a:gd name="connsiteX0" fmla="*/ 0 w 7549821"/>
              <a:gd name="connsiteY0" fmla="*/ 1554480 h 2533496"/>
              <a:gd name="connsiteX1" fmla="*/ 1711961 w 7549821"/>
              <a:gd name="connsiteY1" fmla="*/ 751840 h 2533496"/>
              <a:gd name="connsiteX2" fmla="*/ 7549821 w 7549821"/>
              <a:gd name="connsiteY2" fmla="*/ 0 h 2533496"/>
              <a:gd name="connsiteX3" fmla="*/ 7549821 w 7549821"/>
              <a:gd name="connsiteY3" fmla="*/ 2533496 h 2533496"/>
              <a:gd name="connsiteX4" fmla="*/ 5080 w 7549821"/>
              <a:gd name="connsiteY4" fmla="*/ 2533496 h 2533496"/>
              <a:gd name="connsiteX5" fmla="*/ 0 w 7549821"/>
              <a:gd name="connsiteY5" fmla="*/ 1554480 h 2533496"/>
              <a:gd name="connsiteX0" fmla="*/ 0 w 7549821"/>
              <a:gd name="connsiteY0" fmla="*/ 1554480 h 2533496"/>
              <a:gd name="connsiteX1" fmla="*/ 1711961 w 7549821"/>
              <a:gd name="connsiteY1" fmla="*/ 751840 h 2533496"/>
              <a:gd name="connsiteX2" fmla="*/ 4097021 w 7549821"/>
              <a:gd name="connsiteY2" fmla="*/ 137160 h 2533496"/>
              <a:gd name="connsiteX3" fmla="*/ 7549821 w 7549821"/>
              <a:gd name="connsiteY3" fmla="*/ 0 h 2533496"/>
              <a:gd name="connsiteX4" fmla="*/ 7549821 w 7549821"/>
              <a:gd name="connsiteY4" fmla="*/ 2533496 h 2533496"/>
              <a:gd name="connsiteX5" fmla="*/ 5080 w 7549821"/>
              <a:gd name="connsiteY5" fmla="*/ 2533496 h 2533496"/>
              <a:gd name="connsiteX6" fmla="*/ 0 w 7549821"/>
              <a:gd name="connsiteY6" fmla="*/ 1554480 h 2533496"/>
              <a:gd name="connsiteX0" fmla="*/ 0 w 7549821"/>
              <a:gd name="connsiteY0" fmla="*/ 2308860 h 3287876"/>
              <a:gd name="connsiteX1" fmla="*/ 1711961 w 7549821"/>
              <a:gd name="connsiteY1" fmla="*/ 1506220 h 3287876"/>
              <a:gd name="connsiteX2" fmla="*/ 4097021 w 7549821"/>
              <a:gd name="connsiteY2" fmla="*/ 891540 h 3287876"/>
              <a:gd name="connsiteX3" fmla="*/ 6169661 w 7549821"/>
              <a:gd name="connsiteY3" fmla="*/ 0 h 3287876"/>
              <a:gd name="connsiteX4" fmla="*/ 7549821 w 7549821"/>
              <a:gd name="connsiteY4" fmla="*/ 754380 h 3287876"/>
              <a:gd name="connsiteX5" fmla="*/ 7549821 w 7549821"/>
              <a:gd name="connsiteY5" fmla="*/ 3287876 h 3287876"/>
              <a:gd name="connsiteX6" fmla="*/ 5080 w 7549821"/>
              <a:gd name="connsiteY6" fmla="*/ 3287876 h 3287876"/>
              <a:gd name="connsiteX7" fmla="*/ 0 w 7549821"/>
              <a:gd name="connsiteY7" fmla="*/ 2308860 h 3287876"/>
              <a:gd name="connsiteX0" fmla="*/ 0 w 7549821"/>
              <a:gd name="connsiteY0" fmla="*/ 2903220 h 3882236"/>
              <a:gd name="connsiteX1" fmla="*/ 1711961 w 7549821"/>
              <a:gd name="connsiteY1" fmla="*/ 2100580 h 3882236"/>
              <a:gd name="connsiteX2" fmla="*/ 4097021 w 7549821"/>
              <a:gd name="connsiteY2" fmla="*/ 1485900 h 3882236"/>
              <a:gd name="connsiteX3" fmla="*/ 6169661 w 7549821"/>
              <a:gd name="connsiteY3" fmla="*/ 594360 h 3882236"/>
              <a:gd name="connsiteX4" fmla="*/ 7549821 w 7549821"/>
              <a:gd name="connsiteY4" fmla="*/ 0 h 3882236"/>
              <a:gd name="connsiteX5" fmla="*/ 7549821 w 7549821"/>
              <a:gd name="connsiteY5" fmla="*/ 3882236 h 3882236"/>
              <a:gd name="connsiteX6" fmla="*/ 5080 w 7549821"/>
              <a:gd name="connsiteY6" fmla="*/ 3882236 h 3882236"/>
              <a:gd name="connsiteX7" fmla="*/ 0 w 7549821"/>
              <a:gd name="connsiteY7" fmla="*/ 2903220 h 3882236"/>
              <a:gd name="connsiteX0" fmla="*/ 0 w 7549821"/>
              <a:gd name="connsiteY0" fmla="*/ 2903220 h 3882236"/>
              <a:gd name="connsiteX1" fmla="*/ 1711961 w 7549821"/>
              <a:gd name="connsiteY1" fmla="*/ 2100580 h 3882236"/>
              <a:gd name="connsiteX2" fmla="*/ 4097021 w 7549821"/>
              <a:gd name="connsiteY2" fmla="*/ 1485900 h 3882236"/>
              <a:gd name="connsiteX3" fmla="*/ 6169661 w 7549821"/>
              <a:gd name="connsiteY3" fmla="*/ 594360 h 3882236"/>
              <a:gd name="connsiteX4" fmla="*/ 7549821 w 7549821"/>
              <a:gd name="connsiteY4" fmla="*/ 0 h 3882236"/>
              <a:gd name="connsiteX5" fmla="*/ 7549821 w 7549821"/>
              <a:gd name="connsiteY5" fmla="*/ 3882236 h 3882236"/>
              <a:gd name="connsiteX6" fmla="*/ 5080 w 7549821"/>
              <a:gd name="connsiteY6" fmla="*/ 3882236 h 3882236"/>
              <a:gd name="connsiteX7" fmla="*/ 0 w 7549821"/>
              <a:gd name="connsiteY7" fmla="*/ 2903220 h 3882236"/>
              <a:gd name="connsiteX0" fmla="*/ 0 w 7549821"/>
              <a:gd name="connsiteY0" fmla="*/ 2903220 h 3882236"/>
              <a:gd name="connsiteX1" fmla="*/ 1711961 w 7549821"/>
              <a:gd name="connsiteY1" fmla="*/ 2100580 h 3882236"/>
              <a:gd name="connsiteX2" fmla="*/ 4097021 w 7549821"/>
              <a:gd name="connsiteY2" fmla="*/ 1485900 h 3882236"/>
              <a:gd name="connsiteX3" fmla="*/ 6169661 w 7549821"/>
              <a:gd name="connsiteY3" fmla="*/ 594360 h 3882236"/>
              <a:gd name="connsiteX4" fmla="*/ 7549821 w 7549821"/>
              <a:gd name="connsiteY4" fmla="*/ 0 h 3882236"/>
              <a:gd name="connsiteX5" fmla="*/ 7549821 w 7549821"/>
              <a:gd name="connsiteY5" fmla="*/ 3882236 h 3882236"/>
              <a:gd name="connsiteX6" fmla="*/ 5080 w 7549821"/>
              <a:gd name="connsiteY6" fmla="*/ 3882236 h 3882236"/>
              <a:gd name="connsiteX7" fmla="*/ 0 w 7549821"/>
              <a:gd name="connsiteY7" fmla="*/ 2903220 h 3882236"/>
              <a:gd name="connsiteX0" fmla="*/ 0 w 7549821"/>
              <a:gd name="connsiteY0" fmla="*/ 2903220 h 3882236"/>
              <a:gd name="connsiteX1" fmla="*/ 1711961 w 7549821"/>
              <a:gd name="connsiteY1" fmla="*/ 2100580 h 3882236"/>
              <a:gd name="connsiteX2" fmla="*/ 3639821 w 7549821"/>
              <a:gd name="connsiteY2" fmla="*/ 1653540 h 3882236"/>
              <a:gd name="connsiteX3" fmla="*/ 6169661 w 7549821"/>
              <a:gd name="connsiteY3" fmla="*/ 594360 h 3882236"/>
              <a:gd name="connsiteX4" fmla="*/ 7549821 w 7549821"/>
              <a:gd name="connsiteY4" fmla="*/ 0 h 3882236"/>
              <a:gd name="connsiteX5" fmla="*/ 7549821 w 7549821"/>
              <a:gd name="connsiteY5" fmla="*/ 3882236 h 3882236"/>
              <a:gd name="connsiteX6" fmla="*/ 5080 w 7549821"/>
              <a:gd name="connsiteY6" fmla="*/ 3882236 h 3882236"/>
              <a:gd name="connsiteX7" fmla="*/ 0 w 7549821"/>
              <a:gd name="connsiteY7" fmla="*/ 2903220 h 3882236"/>
              <a:gd name="connsiteX0" fmla="*/ 0 w 7549821"/>
              <a:gd name="connsiteY0" fmla="*/ 2903220 h 3882236"/>
              <a:gd name="connsiteX1" fmla="*/ 1711961 w 7549821"/>
              <a:gd name="connsiteY1" fmla="*/ 2100580 h 3882236"/>
              <a:gd name="connsiteX2" fmla="*/ 3639821 w 7549821"/>
              <a:gd name="connsiteY2" fmla="*/ 1653540 h 3882236"/>
              <a:gd name="connsiteX3" fmla="*/ 6169661 w 7549821"/>
              <a:gd name="connsiteY3" fmla="*/ 594360 h 3882236"/>
              <a:gd name="connsiteX4" fmla="*/ 7549821 w 7549821"/>
              <a:gd name="connsiteY4" fmla="*/ 0 h 3882236"/>
              <a:gd name="connsiteX5" fmla="*/ 7549821 w 7549821"/>
              <a:gd name="connsiteY5" fmla="*/ 3882236 h 3882236"/>
              <a:gd name="connsiteX6" fmla="*/ 5080 w 7549821"/>
              <a:gd name="connsiteY6" fmla="*/ 3882236 h 3882236"/>
              <a:gd name="connsiteX7" fmla="*/ 0 w 7549821"/>
              <a:gd name="connsiteY7" fmla="*/ 2903220 h 3882236"/>
              <a:gd name="connsiteX0" fmla="*/ 7549821 w 7641261"/>
              <a:gd name="connsiteY0" fmla="*/ 3882236 h 3973676"/>
              <a:gd name="connsiteX1" fmla="*/ 5080 w 7641261"/>
              <a:gd name="connsiteY1" fmla="*/ 3882236 h 3973676"/>
              <a:gd name="connsiteX2" fmla="*/ 0 w 7641261"/>
              <a:gd name="connsiteY2" fmla="*/ 2903220 h 3973676"/>
              <a:gd name="connsiteX3" fmla="*/ 1711961 w 7641261"/>
              <a:gd name="connsiteY3" fmla="*/ 2100580 h 3973676"/>
              <a:gd name="connsiteX4" fmla="*/ 3639821 w 7641261"/>
              <a:gd name="connsiteY4" fmla="*/ 1653540 h 3973676"/>
              <a:gd name="connsiteX5" fmla="*/ 6169661 w 7641261"/>
              <a:gd name="connsiteY5" fmla="*/ 594360 h 3973676"/>
              <a:gd name="connsiteX6" fmla="*/ 7549821 w 7641261"/>
              <a:gd name="connsiteY6" fmla="*/ 0 h 3973676"/>
              <a:gd name="connsiteX7" fmla="*/ 7641261 w 7641261"/>
              <a:gd name="connsiteY7" fmla="*/ 3973676 h 3973676"/>
              <a:gd name="connsiteX0" fmla="*/ 7549821 w 7549821"/>
              <a:gd name="connsiteY0" fmla="*/ 3882236 h 3882236"/>
              <a:gd name="connsiteX1" fmla="*/ 5080 w 7549821"/>
              <a:gd name="connsiteY1" fmla="*/ 3882236 h 3882236"/>
              <a:gd name="connsiteX2" fmla="*/ 0 w 7549821"/>
              <a:gd name="connsiteY2" fmla="*/ 2903220 h 3882236"/>
              <a:gd name="connsiteX3" fmla="*/ 1711961 w 7549821"/>
              <a:gd name="connsiteY3" fmla="*/ 2100580 h 3882236"/>
              <a:gd name="connsiteX4" fmla="*/ 3639821 w 7549821"/>
              <a:gd name="connsiteY4" fmla="*/ 1653540 h 3882236"/>
              <a:gd name="connsiteX5" fmla="*/ 6169661 w 7549821"/>
              <a:gd name="connsiteY5" fmla="*/ 594360 h 3882236"/>
              <a:gd name="connsiteX6" fmla="*/ 7549821 w 7549821"/>
              <a:gd name="connsiteY6" fmla="*/ 0 h 3882236"/>
              <a:gd name="connsiteX0" fmla="*/ 5080 w 7549821"/>
              <a:gd name="connsiteY0" fmla="*/ 3882236 h 3882236"/>
              <a:gd name="connsiteX1" fmla="*/ 0 w 7549821"/>
              <a:gd name="connsiteY1" fmla="*/ 2903220 h 3882236"/>
              <a:gd name="connsiteX2" fmla="*/ 1711961 w 7549821"/>
              <a:gd name="connsiteY2" fmla="*/ 2100580 h 3882236"/>
              <a:gd name="connsiteX3" fmla="*/ 3639821 w 7549821"/>
              <a:gd name="connsiteY3" fmla="*/ 1653540 h 3882236"/>
              <a:gd name="connsiteX4" fmla="*/ 6169661 w 7549821"/>
              <a:gd name="connsiteY4" fmla="*/ 594360 h 3882236"/>
              <a:gd name="connsiteX5" fmla="*/ 7549821 w 7549821"/>
              <a:gd name="connsiteY5" fmla="*/ 0 h 3882236"/>
              <a:gd name="connsiteX0" fmla="*/ 0 w 7549821"/>
              <a:gd name="connsiteY0" fmla="*/ 2903220 h 2903220"/>
              <a:gd name="connsiteX1" fmla="*/ 1711961 w 7549821"/>
              <a:gd name="connsiteY1" fmla="*/ 2100580 h 2903220"/>
              <a:gd name="connsiteX2" fmla="*/ 3639821 w 7549821"/>
              <a:gd name="connsiteY2" fmla="*/ 1653540 h 2903220"/>
              <a:gd name="connsiteX3" fmla="*/ 6169661 w 7549821"/>
              <a:gd name="connsiteY3" fmla="*/ 594360 h 2903220"/>
              <a:gd name="connsiteX4" fmla="*/ 7549821 w 7549821"/>
              <a:gd name="connsiteY4" fmla="*/ 0 h 2903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549821" h="2903220">
                <a:moveTo>
                  <a:pt x="0" y="2903220"/>
                </a:moveTo>
                <a:cubicBezTo>
                  <a:pt x="750147" y="2749127"/>
                  <a:pt x="961814" y="2254673"/>
                  <a:pt x="1711961" y="2100580"/>
                </a:cubicBezTo>
                <a:cubicBezTo>
                  <a:pt x="2222501" y="2035387"/>
                  <a:pt x="2435861" y="1703493"/>
                  <a:pt x="3639821" y="1653540"/>
                </a:cubicBezTo>
                <a:cubicBezTo>
                  <a:pt x="4447541" y="1617980"/>
                  <a:pt x="4615181" y="858520"/>
                  <a:pt x="6169661" y="594360"/>
                </a:cubicBezTo>
                <a:cubicBezTo>
                  <a:pt x="6987854" y="464820"/>
                  <a:pt x="7089768" y="198120"/>
                  <a:pt x="7549821" y="0"/>
                </a:cubicBezTo>
              </a:path>
            </a:pathLst>
          </a:custGeom>
          <a:noFill/>
          <a:ln w="19050">
            <a:solidFill>
              <a:srgbClr val="593D71"/>
            </a:solidFill>
          </a:ln>
          <a:effectLst>
            <a:glow rad="50800">
              <a:srgbClr val="593D71">
                <a:alpha val="3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xmlns="" id="{5196D654-3085-4A2F-BAE9-F9EDD9CFD681}"/>
              </a:ext>
            </a:extLst>
          </p:cNvPr>
          <p:cNvGrpSpPr/>
          <p:nvPr/>
        </p:nvGrpSpPr>
        <p:grpSpPr>
          <a:xfrm>
            <a:off x="5629450" y="4025556"/>
            <a:ext cx="292633" cy="292633"/>
            <a:chOff x="5629450" y="4025556"/>
            <a:chExt cx="292633" cy="292633"/>
          </a:xfrm>
        </p:grpSpPr>
        <p:sp>
          <p:nvSpPr>
            <p:cNvPr id="18" name="椭圆 17">
              <a:extLst>
                <a:ext uri="{FF2B5EF4-FFF2-40B4-BE49-F238E27FC236}">
                  <a16:creationId xmlns:a16="http://schemas.microsoft.com/office/drawing/2014/main" xmlns="" id="{92635F72-BBE9-4B8E-A48B-3DB7BFA113AD}"/>
                </a:ext>
              </a:extLst>
            </p:cNvPr>
            <p:cNvSpPr/>
            <p:nvPr/>
          </p:nvSpPr>
          <p:spPr>
            <a:xfrm>
              <a:off x="5705205" y="4101311"/>
              <a:ext cx="141124" cy="141124"/>
            </a:xfrm>
            <a:prstGeom prst="ellipse">
              <a:avLst/>
            </a:prstGeom>
            <a:solidFill>
              <a:srgbClr val="593D7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pic>
          <p:nvPicPr>
            <p:cNvPr id="22" name="图片 21">
              <a:extLst>
                <a:ext uri="{FF2B5EF4-FFF2-40B4-BE49-F238E27FC236}">
                  <a16:creationId xmlns:a16="http://schemas.microsoft.com/office/drawing/2014/main" xmlns="" id="{85A596A9-B31D-4F29-ACF3-247FF21EEDB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>
            <a:xfrm>
              <a:off x="5629450" y="4025556"/>
              <a:ext cx="292633" cy="292633"/>
            </a:xfrm>
            <a:custGeom>
              <a:avLst/>
              <a:gdLst>
                <a:gd name="connsiteX0" fmla="*/ 146316 w 292633"/>
                <a:gd name="connsiteY0" fmla="*/ 54343 h 292633"/>
                <a:gd name="connsiteX1" fmla="*/ 54343 w 292633"/>
                <a:gd name="connsiteY1" fmla="*/ 146316 h 292633"/>
                <a:gd name="connsiteX2" fmla="*/ 146316 w 292633"/>
                <a:gd name="connsiteY2" fmla="*/ 238289 h 292633"/>
                <a:gd name="connsiteX3" fmla="*/ 238289 w 292633"/>
                <a:gd name="connsiteY3" fmla="*/ 146316 h 292633"/>
                <a:gd name="connsiteX4" fmla="*/ 146316 w 292633"/>
                <a:gd name="connsiteY4" fmla="*/ 54343 h 292633"/>
                <a:gd name="connsiteX5" fmla="*/ 0 w 292633"/>
                <a:gd name="connsiteY5" fmla="*/ 0 h 292633"/>
                <a:gd name="connsiteX6" fmla="*/ 292633 w 292633"/>
                <a:gd name="connsiteY6" fmla="*/ 0 h 292633"/>
                <a:gd name="connsiteX7" fmla="*/ 292633 w 292633"/>
                <a:gd name="connsiteY7" fmla="*/ 292633 h 292633"/>
                <a:gd name="connsiteX8" fmla="*/ 0 w 292633"/>
                <a:gd name="connsiteY8" fmla="*/ 292633 h 2926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92633" h="292633">
                  <a:moveTo>
                    <a:pt x="146316" y="54343"/>
                  </a:moveTo>
                  <a:cubicBezTo>
                    <a:pt x="95521" y="54343"/>
                    <a:pt x="54343" y="95521"/>
                    <a:pt x="54343" y="146316"/>
                  </a:cubicBezTo>
                  <a:cubicBezTo>
                    <a:pt x="54343" y="197111"/>
                    <a:pt x="95521" y="238289"/>
                    <a:pt x="146316" y="238289"/>
                  </a:cubicBezTo>
                  <a:cubicBezTo>
                    <a:pt x="197111" y="238289"/>
                    <a:pt x="238289" y="197111"/>
                    <a:pt x="238289" y="146316"/>
                  </a:cubicBezTo>
                  <a:cubicBezTo>
                    <a:pt x="238289" y="95521"/>
                    <a:pt x="197111" y="54343"/>
                    <a:pt x="146316" y="54343"/>
                  </a:cubicBezTo>
                  <a:close/>
                  <a:moveTo>
                    <a:pt x="0" y="0"/>
                  </a:moveTo>
                  <a:lnTo>
                    <a:pt x="292633" y="0"/>
                  </a:lnTo>
                  <a:lnTo>
                    <a:pt x="292633" y="292633"/>
                  </a:lnTo>
                  <a:lnTo>
                    <a:pt x="0" y="292633"/>
                  </a:lnTo>
                  <a:close/>
                </a:path>
              </a:pathLst>
            </a:custGeom>
          </p:spPr>
        </p:pic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xmlns="" id="{6694B7CE-A0C4-42A4-9DA9-D0104B1892F0}"/>
              </a:ext>
            </a:extLst>
          </p:cNvPr>
          <p:cNvGrpSpPr/>
          <p:nvPr/>
        </p:nvGrpSpPr>
        <p:grpSpPr>
          <a:xfrm>
            <a:off x="7285530" y="3604233"/>
            <a:ext cx="292633" cy="292633"/>
            <a:chOff x="5629450" y="4025556"/>
            <a:chExt cx="292633" cy="292633"/>
          </a:xfrm>
        </p:grpSpPr>
        <p:sp>
          <p:nvSpPr>
            <p:cNvPr id="25" name="椭圆 24">
              <a:extLst>
                <a:ext uri="{FF2B5EF4-FFF2-40B4-BE49-F238E27FC236}">
                  <a16:creationId xmlns:a16="http://schemas.microsoft.com/office/drawing/2014/main" xmlns="" id="{83A645EB-80CA-43AC-ADE1-AB87BB8B3654}"/>
                </a:ext>
              </a:extLst>
            </p:cNvPr>
            <p:cNvSpPr/>
            <p:nvPr/>
          </p:nvSpPr>
          <p:spPr>
            <a:xfrm>
              <a:off x="5705205" y="4101311"/>
              <a:ext cx="141124" cy="141124"/>
            </a:xfrm>
            <a:prstGeom prst="ellipse">
              <a:avLst/>
            </a:prstGeom>
            <a:solidFill>
              <a:srgbClr val="593D7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pic>
          <p:nvPicPr>
            <p:cNvPr id="26" name="图片 25">
              <a:extLst>
                <a:ext uri="{FF2B5EF4-FFF2-40B4-BE49-F238E27FC236}">
                  <a16:creationId xmlns:a16="http://schemas.microsoft.com/office/drawing/2014/main" xmlns="" id="{8B71111D-AC76-4ADB-84E4-0A81523DCCF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>
            <a:xfrm>
              <a:off x="5629450" y="4025556"/>
              <a:ext cx="292633" cy="292633"/>
            </a:xfrm>
            <a:custGeom>
              <a:avLst/>
              <a:gdLst>
                <a:gd name="connsiteX0" fmla="*/ 146316 w 292633"/>
                <a:gd name="connsiteY0" fmla="*/ 54343 h 292633"/>
                <a:gd name="connsiteX1" fmla="*/ 54343 w 292633"/>
                <a:gd name="connsiteY1" fmla="*/ 146316 h 292633"/>
                <a:gd name="connsiteX2" fmla="*/ 146316 w 292633"/>
                <a:gd name="connsiteY2" fmla="*/ 238289 h 292633"/>
                <a:gd name="connsiteX3" fmla="*/ 238289 w 292633"/>
                <a:gd name="connsiteY3" fmla="*/ 146316 h 292633"/>
                <a:gd name="connsiteX4" fmla="*/ 146316 w 292633"/>
                <a:gd name="connsiteY4" fmla="*/ 54343 h 292633"/>
                <a:gd name="connsiteX5" fmla="*/ 0 w 292633"/>
                <a:gd name="connsiteY5" fmla="*/ 0 h 292633"/>
                <a:gd name="connsiteX6" fmla="*/ 292633 w 292633"/>
                <a:gd name="connsiteY6" fmla="*/ 0 h 292633"/>
                <a:gd name="connsiteX7" fmla="*/ 292633 w 292633"/>
                <a:gd name="connsiteY7" fmla="*/ 292633 h 292633"/>
                <a:gd name="connsiteX8" fmla="*/ 0 w 292633"/>
                <a:gd name="connsiteY8" fmla="*/ 292633 h 2926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92633" h="292633">
                  <a:moveTo>
                    <a:pt x="146316" y="54343"/>
                  </a:moveTo>
                  <a:cubicBezTo>
                    <a:pt x="95521" y="54343"/>
                    <a:pt x="54343" y="95521"/>
                    <a:pt x="54343" y="146316"/>
                  </a:cubicBezTo>
                  <a:cubicBezTo>
                    <a:pt x="54343" y="197111"/>
                    <a:pt x="95521" y="238289"/>
                    <a:pt x="146316" y="238289"/>
                  </a:cubicBezTo>
                  <a:cubicBezTo>
                    <a:pt x="197111" y="238289"/>
                    <a:pt x="238289" y="197111"/>
                    <a:pt x="238289" y="146316"/>
                  </a:cubicBezTo>
                  <a:cubicBezTo>
                    <a:pt x="238289" y="95521"/>
                    <a:pt x="197111" y="54343"/>
                    <a:pt x="146316" y="54343"/>
                  </a:cubicBezTo>
                  <a:close/>
                  <a:moveTo>
                    <a:pt x="0" y="0"/>
                  </a:moveTo>
                  <a:lnTo>
                    <a:pt x="292633" y="0"/>
                  </a:lnTo>
                  <a:lnTo>
                    <a:pt x="292633" y="292633"/>
                  </a:lnTo>
                  <a:lnTo>
                    <a:pt x="0" y="292633"/>
                  </a:lnTo>
                  <a:close/>
                </a:path>
              </a:pathLst>
            </a:custGeom>
          </p:spPr>
        </p:pic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xmlns="" id="{10F7A053-2F64-4329-B8FE-7EB90CED30B4}"/>
              </a:ext>
            </a:extLst>
          </p:cNvPr>
          <p:cNvGrpSpPr/>
          <p:nvPr/>
        </p:nvGrpSpPr>
        <p:grpSpPr>
          <a:xfrm>
            <a:off x="9205770" y="2766033"/>
            <a:ext cx="292633" cy="292633"/>
            <a:chOff x="5629450" y="4025556"/>
            <a:chExt cx="292633" cy="292633"/>
          </a:xfrm>
        </p:grpSpPr>
        <p:sp>
          <p:nvSpPr>
            <p:cNvPr id="28" name="椭圆 27">
              <a:extLst>
                <a:ext uri="{FF2B5EF4-FFF2-40B4-BE49-F238E27FC236}">
                  <a16:creationId xmlns:a16="http://schemas.microsoft.com/office/drawing/2014/main" xmlns="" id="{F4AB9091-3181-4426-9D13-B7962521C875}"/>
                </a:ext>
              </a:extLst>
            </p:cNvPr>
            <p:cNvSpPr/>
            <p:nvPr/>
          </p:nvSpPr>
          <p:spPr>
            <a:xfrm>
              <a:off x="5705205" y="4101311"/>
              <a:ext cx="141124" cy="141124"/>
            </a:xfrm>
            <a:prstGeom prst="ellipse">
              <a:avLst/>
            </a:prstGeom>
            <a:solidFill>
              <a:srgbClr val="593D7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pic>
          <p:nvPicPr>
            <p:cNvPr id="29" name="图片 28">
              <a:extLst>
                <a:ext uri="{FF2B5EF4-FFF2-40B4-BE49-F238E27FC236}">
                  <a16:creationId xmlns:a16="http://schemas.microsoft.com/office/drawing/2014/main" xmlns="" id="{D337204D-CAB9-4634-A35B-34D723418BF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>
            <a:xfrm>
              <a:off x="5629450" y="4025556"/>
              <a:ext cx="292633" cy="292633"/>
            </a:xfrm>
            <a:custGeom>
              <a:avLst/>
              <a:gdLst>
                <a:gd name="connsiteX0" fmla="*/ 146316 w 292633"/>
                <a:gd name="connsiteY0" fmla="*/ 54343 h 292633"/>
                <a:gd name="connsiteX1" fmla="*/ 54343 w 292633"/>
                <a:gd name="connsiteY1" fmla="*/ 146316 h 292633"/>
                <a:gd name="connsiteX2" fmla="*/ 146316 w 292633"/>
                <a:gd name="connsiteY2" fmla="*/ 238289 h 292633"/>
                <a:gd name="connsiteX3" fmla="*/ 238289 w 292633"/>
                <a:gd name="connsiteY3" fmla="*/ 146316 h 292633"/>
                <a:gd name="connsiteX4" fmla="*/ 146316 w 292633"/>
                <a:gd name="connsiteY4" fmla="*/ 54343 h 292633"/>
                <a:gd name="connsiteX5" fmla="*/ 0 w 292633"/>
                <a:gd name="connsiteY5" fmla="*/ 0 h 292633"/>
                <a:gd name="connsiteX6" fmla="*/ 292633 w 292633"/>
                <a:gd name="connsiteY6" fmla="*/ 0 h 292633"/>
                <a:gd name="connsiteX7" fmla="*/ 292633 w 292633"/>
                <a:gd name="connsiteY7" fmla="*/ 292633 h 292633"/>
                <a:gd name="connsiteX8" fmla="*/ 0 w 292633"/>
                <a:gd name="connsiteY8" fmla="*/ 292633 h 2926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92633" h="292633">
                  <a:moveTo>
                    <a:pt x="146316" y="54343"/>
                  </a:moveTo>
                  <a:cubicBezTo>
                    <a:pt x="95521" y="54343"/>
                    <a:pt x="54343" y="95521"/>
                    <a:pt x="54343" y="146316"/>
                  </a:cubicBezTo>
                  <a:cubicBezTo>
                    <a:pt x="54343" y="197111"/>
                    <a:pt x="95521" y="238289"/>
                    <a:pt x="146316" y="238289"/>
                  </a:cubicBezTo>
                  <a:cubicBezTo>
                    <a:pt x="197111" y="238289"/>
                    <a:pt x="238289" y="197111"/>
                    <a:pt x="238289" y="146316"/>
                  </a:cubicBezTo>
                  <a:cubicBezTo>
                    <a:pt x="238289" y="95521"/>
                    <a:pt x="197111" y="54343"/>
                    <a:pt x="146316" y="54343"/>
                  </a:cubicBezTo>
                  <a:close/>
                  <a:moveTo>
                    <a:pt x="0" y="0"/>
                  </a:moveTo>
                  <a:lnTo>
                    <a:pt x="292633" y="0"/>
                  </a:lnTo>
                  <a:lnTo>
                    <a:pt x="292633" y="292633"/>
                  </a:lnTo>
                  <a:lnTo>
                    <a:pt x="0" y="292633"/>
                  </a:lnTo>
                  <a:close/>
                </a:path>
              </a:pathLst>
            </a:custGeom>
          </p:spPr>
        </p:pic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xmlns="" id="{251D12DD-53CD-4D52-885B-860B243A088F}"/>
              </a:ext>
            </a:extLst>
          </p:cNvPr>
          <p:cNvGrpSpPr/>
          <p:nvPr/>
        </p:nvGrpSpPr>
        <p:grpSpPr>
          <a:xfrm>
            <a:off x="11144391" y="2105126"/>
            <a:ext cx="292633" cy="292633"/>
            <a:chOff x="5629450" y="4025556"/>
            <a:chExt cx="292633" cy="292633"/>
          </a:xfrm>
        </p:grpSpPr>
        <p:sp>
          <p:nvSpPr>
            <p:cNvPr id="31" name="椭圆 30">
              <a:extLst>
                <a:ext uri="{FF2B5EF4-FFF2-40B4-BE49-F238E27FC236}">
                  <a16:creationId xmlns:a16="http://schemas.microsoft.com/office/drawing/2014/main" xmlns="" id="{2AC56AA3-B7A0-4BEF-95DE-BB3D06814EF2}"/>
                </a:ext>
              </a:extLst>
            </p:cNvPr>
            <p:cNvSpPr/>
            <p:nvPr/>
          </p:nvSpPr>
          <p:spPr>
            <a:xfrm>
              <a:off x="5705205" y="4101311"/>
              <a:ext cx="141124" cy="141124"/>
            </a:xfrm>
            <a:prstGeom prst="ellipse">
              <a:avLst/>
            </a:prstGeom>
            <a:solidFill>
              <a:srgbClr val="593D7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pic>
          <p:nvPicPr>
            <p:cNvPr id="32" name="图片 31">
              <a:extLst>
                <a:ext uri="{FF2B5EF4-FFF2-40B4-BE49-F238E27FC236}">
                  <a16:creationId xmlns:a16="http://schemas.microsoft.com/office/drawing/2014/main" xmlns="" id="{B72B648E-0208-4F9A-A987-57A595E56A0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>
            <a:xfrm>
              <a:off x="5629450" y="4025556"/>
              <a:ext cx="292633" cy="292633"/>
            </a:xfrm>
            <a:custGeom>
              <a:avLst/>
              <a:gdLst>
                <a:gd name="connsiteX0" fmla="*/ 146316 w 292633"/>
                <a:gd name="connsiteY0" fmla="*/ 54343 h 292633"/>
                <a:gd name="connsiteX1" fmla="*/ 54343 w 292633"/>
                <a:gd name="connsiteY1" fmla="*/ 146316 h 292633"/>
                <a:gd name="connsiteX2" fmla="*/ 146316 w 292633"/>
                <a:gd name="connsiteY2" fmla="*/ 238289 h 292633"/>
                <a:gd name="connsiteX3" fmla="*/ 238289 w 292633"/>
                <a:gd name="connsiteY3" fmla="*/ 146316 h 292633"/>
                <a:gd name="connsiteX4" fmla="*/ 146316 w 292633"/>
                <a:gd name="connsiteY4" fmla="*/ 54343 h 292633"/>
                <a:gd name="connsiteX5" fmla="*/ 0 w 292633"/>
                <a:gd name="connsiteY5" fmla="*/ 0 h 292633"/>
                <a:gd name="connsiteX6" fmla="*/ 292633 w 292633"/>
                <a:gd name="connsiteY6" fmla="*/ 0 h 292633"/>
                <a:gd name="connsiteX7" fmla="*/ 292633 w 292633"/>
                <a:gd name="connsiteY7" fmla="*/ 292633 h 292633"/>
                <a:gd name="connsiteX8" fmla="*/ 0 w 292633"/>
                <a:gd name="connsiteY8" fmla="*/ 292633 h 2926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92633" h="292633">
                  <a:moveTo>
                    <a:pt x="146316" y="54343"/>
                  </a:moveTo>
                  <a:cubicBezTo>
                    <a:pt x="95521" y="54343"/>
                    <a:pt x="54343" y="95521"/>
                    <a:pt x="54343" y="146316"/>
                  </a:cubicBezTo>
                  <a:cubicBezTo>
                    <a:pt x="54343" y="197111"/>
                    <a:pt x="95521" y="238289"/>
                    <a:pt x="146316" y="238289"/>
                  </a:cubicBezTo>
                  <a:cubicBezTo>
                    <a:pt x="197111" y="238289"/>
                    <a:pt x="238289" y="197111"/>
                    <a:pt x="238289" y="146316"/>
                  </a:cubicBezTo>
                  <a:cubicBezTo>
                    <a:pt x="238289" y="95521"/>
                    <a:pt x="197111" y="54343"/>
                    <a:pt x="146316" y="54343"/>
                  </a:cubicBezTo>
                  <a:close/>
                  <a:moveTo>
                    <a:pt x="0" y="0"/>
                  </a:moveTo>
                  <a:lnTo>
                    <a:pt x="292633" y="0"/>
                  </a:lnTo>
                  <a:lnTo>
                    <a:pt x="292633" y="292633"/>
                  </a:lnTo>
                  <a:lnTo>
                    <a:pt x="0" y="292633"/>
                  </a:lnTo>
                  <a:close/>
                </a:path>
              </a:pathLst>
            </a:custGeom>
          </p:spPr>
        </p:pic>
      </p:grpSp>
      <p:sp>
        <p:nvSpPr>
          <p:cNvPr id="34" name="文本框 33">
            <a:extLst>
              <a:ext uri="{FF2B5EF4-FFF2-40B4-BE49-F238E27FC236}">
                <a16:creationId xmlns:a16="http://schemas.microsoft.com/office/drawing/2014/main" xmlns="" id="{7CF0B0BF-83A1-4A21-AE72-090F120AA48A}"/>
              </a:ext>
            </a:extLst>
          </p:cNvPr>
          <p:cNvSpPr txBox="1"/>
          <p:nvPr/>
        </p:nvSpPr>
        <p:spPr>
          <a:xfrm>
            <a:off x="718296" y="2841734"/>
            <a:ext cx="214033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3E5570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</a:rPr>
              <a:t>1996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3E5570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</a:rPr>
              <a:t>年至至今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xmlns="" id="{C58FC7A1-067B-4833-8D05-0DF784A04490}"/>
              </a:ext>
            </a:extLst>
          </p:cNvPr>
          <p:cNvSpPr txBox="1"/>
          <p:nvPr/>
        </p:nvSpPr>
        <p:spPr>
          <a:xfrm>
            <a:off x="741157" y="3441025"/>
            <a:ext cx="28008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A6586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从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4A6586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1996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A6586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年公司创立至今，总销售额增长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4A6586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XX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A6586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，是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4A6586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1996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A6586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年的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4A6586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3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A6586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倍多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4A6586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!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4A6586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xmlns="" id="{243A1CF5-39BC-47BB-B63C-7F3FB51C6062}"/>
              </a:ext>
            </a:extLst>
          </p:cNvPr>
          <p:cNvSpPr txBox="1"/>
          <p:nvPr/>
        </p:nvSpPr>
        <p:spPr>
          <a:xfrm>
            <a:off x="5480653" y="3647376"/>
            <a:ext cx="6078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593D71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50w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xmlns="" id="{298DBB47-9BF8-4151-A826-AF2D37B3AC5E}"/>
              </a:ext>
            </a:extLst>
          </p:cNvPr>
          <p:cNvSpPr txBox="1"/>
          <p:nvPr/>
        </p:nvSpPr>
        <p:spPr>
          <a:xfrm>
            <a:off x="7127916" y="3267115"/>
            <a:ext cx="6078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593D71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60w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xmlns="" id="{22D23BBF-2F98-429B-AC25-2E04BBDCB354}"/>
              </a:ext>
            </a:extLst>
          </p:cNvPr>
          <p:cNvSpPr txBox="1"/>
          <p:nvPr/>
        </p:nvSpPr>
        <p:spPr>
          <a:xfrm>
            <a:off x="8986441" y="2374399"/>
            <a:ext cx="7312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593D71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120w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xmlns="" id="{BBB6500E-4022-486A-AFB4-6178AD4A384B}"/>
              </a:ext>
            </a:extLst>
          </p:cNvPr>
          <p:cNvSpPr txBox="1"/>
          <p:nvPr/>
        </p:nvSpPr>
        <p:spPr>
          <a:xfrm>
            <a:off x="10864334" y="1705717"/>
            <a:ext cx="7312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593D71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150w</a:t>
            </a: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xmlns="" id="{6F652E0D-481D-4579-9F0D-7CDF7B17EA3E}"/>
              </a:ext>
            </a:extLst>
          </p:cNvPr>
          <p:cNvSpPr txBox="1"/>
          <p:nvPr/>
        </p:nvSpPr>
        <p:spPr>
          <a:xfrm>
            <a:off x="3280044" y="5748045"/>
            <a:ext cx="73770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4A6586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</a:rPr>
              <a:t>销售量</a:t>
            </a:r>
          </a:p>
        </p:txBody>
      </p:sp>
      <p:sp>
        <p:nvSpPr>
          <p:cNvPr id="45" name="椭圆 44">
            <a:extLst>
              <a:ext uri="{FF2B5EF4-FFF2-40B4-BE49-F238E27FC236}">
                <a16:creationId xmlns:a16="http://schemas.microsoft.com/office/drawing/2014/main" xmlns="" id="{9C0A7934-577B-4B0D-B8B0-9204A1D911C7}"/>
              </a:ext>
            </a:extLst>
          </p:cNvPr>
          <p:cNvSpPr/>
          <p:nvPr/>
        </p:nvSpPr>
        <p:spPr>
          <a:xfrm>
            <a:off x="4145280" y="-1813560"/>
            <a:ext cx="670560" cy="670560"/>
          </a:xfrm>
          <a:prstGeom prst="ellipse">
            <a:avLst/>
          </a:prstGeom>
          <a:solidFill>
            <a:srgbClr val="593D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6" name="椭圆 45">
            <a:extLst>
              <a:ext uri="{FF2B5EF4-FFF2-40B4-BE49-F238E27FC236}">
                <a16:creationId xmlns:a16="http://schemas.microsoft.com/office/drawing/2014/main" xmlns="" id="{CCACC287-AEA5-459F-A09D-4B040D883FC5}"/>
              </a:ext>
            </a:extLst>
          </p:cNvPr>
          <p:cNvSpPr/>
          <p:nvPr/>
        </p:nvSpPr>
        <p:spPr>
          <a:xfrm>
            <a:off x="5198859" y="-1813560"/>
            <a:ext cx="670560" cy="670560"/>
          </a:xfrm>
          <a:prstGeom prst="ellipse">
            <a:avLst/>
          </a:prstGeom>
          <a:solidFill>
            <a:srgbClr val="4A65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7" name="椭圆 46">
            <a:extLst>
              <a:ext uri="{FF2B5EF4-FFF2-40B4-BE49-F238E27FC236}">
                <a16:creationId xmlns:a16="http://schemas.microsoft.com/office/drawing/2014/main" xmlns="" id="{C3635D9A-8404-40AA-916D-DBF020EBC2A2}"/>
              </a:ext>
            </a:extLst>
          </p:cNvPr>
          <p:cNvSpPr/>
          <p:nvPr/>
        </p:nvSpPr>
        <p:spPr>
          <a:xfrm>
            <a:off x="6344523" y="-1813560"/>
            <a:ext cx="670560" cy="670560"/>
          </a:xfrm>
          <a:prstGeom prst="ellipse">
            <a:avLst/>
          </a:prstGeom>
          <a:solidFill>
            <a:srgbClr val="3E55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806D5099-C533-42E3-B12E-0C8632B4652E}"/>
              </a:ext>
            </a:extLst>
          </p:cNvPr>
          <p:cNvCxnSpPr>
            <a:stCxn id="18" idx="4"/>
          </p:cNvCxnSpPr>
          <p:nvPr/>
        </p:nvCxnSpPr>
        <p:spPr>
          <a:xfrm flipH="1">
            <a:off x="5772150" y="4242435"/>
            <a:ext cx="3617" cy="1720061"/>
          </a:xfrm>
          <a:prstGeom prst="line">
            <a:avLst/>
          </a:prstGeom>
          <a:ln>
            <a:gradFill>
              <a:gsLst>
                <a:gs pos="0">
                  <a:srgbClr val="593D71"/>
                </a:gs>
                <a:gs pos="100000">
                  <a:srgbClr val="593D71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>
            <a:extLst>
              <a:ext uri="{FF2B5EF4-FFF2-40B4-BE49-F238E27FC236}">
                <a16:creationId xmlns:a16="http://schemas.microsoft.com/office/drawing/2014/main" xmlns="" id="{C3D669D4-0241-463F-89E9-EF33581C506A}"/>
              </a:ext>
            </a:extLst>
          </p:cNvPr>
          <p:cNvCxnSpPr>
            <a:cxnSpLocks/>
          </p:cNvCxnSpPr>
          <p:nvPr/>
        </p:nvCxnSpPr>
        <p:spPr>
          <a:xfrm flipH="1">
            <a:off x="7431845" y="3752278"/>
            <a:ext cx="1" cy="2210218"/>
          </a:xfrm>
          <a:prstGeom prst="line">
            <a:avLst/>
          </a:prstGeom>
          <a:ln>
            <a:gradFill>
              <a:gsLst>
                <a:gs pos="0">
                  <a:srgbClr val="593D71"/>
                </a:gs>
                <a:gs pos="100000">
                  <a:srgbClr val="593D71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>
            <a:extLst>
              <a:ext uri="{FF2B5EF4-FFF2-40B4-BE49-F238E27FC236}">
                <a16:creationId xmlns:a16="http://schemas.microsoft.com/office/drawing/2014/main" xmlns="" id="{AA22CEC3-76AF-4054-86AC-349CC5CDE01B}"/>
              </a:ext>
            </a:extLst>
          </p:cNvPr>
          <p:cNvCxnSpPr>
            <a:cxnSpLocks/>
          </p:cNvCxnSpPr>
          <p:nvPr/>
        </p:nvCxnSpPr>
        <p:spPr>
          <a:xfrm flipH="1">
            <a:off x="9352087" y="2939845"/>
            <a:ext cx="1" cy="3022651"/>
          </a:xfrm>
          <a:prstGeom prst="line">
            <a:avLst/>
          </a:prstGeom>
          <a:ln>
            <a:gradFill>
              <a:gsLst>
                <a:gs pos="0">
                  <a:srgbClr val="593D71"/>
                </a:gs>
                <a:gs pos="100000">
                  <a:srgbClr val="593D71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>
            <a:extLst>
              <a:ext uri="{FF2B5EF4-FFF2-40B4-BE49-F238E27FC236}">
                <a16:creationId xmlns:a16="http://schemas.microsoft.com/office/drawing/2014/main" xmlns="" id="{30538B97-DB40-43D8-8D0D-7477C6601570}"/>
              </a:ext>
            </a:extLst>
          </p:cNvPr>
          <p:cNvCxnSpPr>
            <a:cxnSpLocks/>
          </p:cNvCxnSpPr>
          <p:nvPr/>
        </p:nvCxnSpPr>
        <p:spPr>
          <a:xfrm flipH="1">
            <a:off x="11290708" y="2273231"/>
            <a:ext cx="1" cy="3689265"/>
          </a:xfrm>
          <a:prstGeom prst="line">
            <a:avLst/>
          </a:prstGeom>
          <a:ln>
            <a:gradFill>
              <a:gsLst>
                <a:gs pos="0">
                  <a:srgbClr val="593D71"/>
                </a:gs>
                <a:gs pos="100000">
                  <a:srgbClr val="593D71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矩形 71">
            <a:extLst>
              <a:ext uri="{FF2B5EF4-FFF2-40B4-BE49-F238E27FC236}">
                <a16:creationId xmlns:a16="http://schemas.microsoft.com/office/drawing/2014/main" xmlns="" id="{9FF92479-EBAE-444E-AB2A-A5A0DB985514}"/>
              </a:ext>
            </a:extLst>
          </p:cNvPr>
          <p:cNvSpPr/>
          <p:nvPr/>
        </p:nvSpPr>
        <p:spPr>
          <a:xfrm rot="21328126">
            <a:off x="2443952" y="-5506953"/>
            <a:ext cx="18966078" cy="8404717"/>
          </a:xfrm>
          <a:prstGeom prst="rect">
            <a:avLst/>
          </a:prstGeom>
          <a:blipFill dpi="0" rotWithShape="1">
            <a:blip r:embed="rId4">
              <a:alphaModFix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7" name="任意多边形: 形状 76">
            <a:extLst>
              <a:ext uri="{FF2B5EF4-FFF2-40B4-BE49-F238E27FC236}">
                <a16:creationId xmlns:a16="http://schemas.microsoft.com/office/drawing/2014/main" xmlns="" id="{CC0F4961-F1AB-434F-9DFD-CFB20B7AAC71}"/>
              </a:ext>
            </a:extLst>
          </p:cNvPr>
          <p:cNvSpPr/>
          <p:nvPr/>
        </p:nvSpPr>
        <p:spPr>
          <a:xfrm>
            <a:off x="-17428" y="3581703"/>
            <a:ext cx="2106785" cy="3295333"/>
          </a:xfrm>
          <a:custGeom>
            <a:avLst/>
            <a:gdLst>
              <a:gd name="connsiteX0" fmla="*/ 0 w 2106785"/>
              <a:gd name="connsiteY0" fmla="*/ 0 h 3295333"/>
              <a:gd name="connsiteX1" fmla="*/ 128246 w 2106785"/>
              <a:gd name="connsiteY1" fmla="*/ 325258 h 3295333"/>
              <a:gd name="connsiteX2" fmla="*/ 1870216 w 2106785"/>
              <a:gd name="connsiteY2" fmla="*/ 3047203 h 3295333"/>
              <a:gd name="connsiteX3" fmla="*/ 2106785 w 2106785"/>
              <a:gd name="connsiteY3" fmla="*/ 3295333 h 3295333"/>
              <a:gd name="connsiteX4" fmla="*/ 0 w 2106785"/>
              <a:gd name="connsiteY4" fmla="*/ 3295333 h 32953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06785" h="3295333">
                <a:moveTo>
                  <a:pt x="0" y="0"/>
                </a:moveTo>
                <a:lnTo>
                  <a:pt x="128246" y="325258"/>
                </a:lnTo>
                <a:cubicBezTo>
                  <a:pt x="553915" y="1331653"/>
                  <a:pt x="1146082" y="2250479"/>
                  <a:pt x="1870216" y="3047203"/>
                </a:cubicBezTo>
                <a:lnTo>
                  <a:pt x="2106785" y="3295333"/>
                </a:lnTo>
                <a:lnTo>
                  <a:pt x="0" y="3295333"/>
                </a:lnTo>
                <a:close/>
              </a:path>
            </a:pathLst>
          </a:custGeom>
          <a:gradFill>
            <a:gsLst>
              <a:gs pos="25000">
                <a:srgbClr val="593D71"/>
              </a:gs>
              <a:gs pos="100000">
                <a:srgbClr val="724E90"/>
              </a:gs>
            </a:gsLst>
            <a:path path="circle">
              <a:fillToRect l="100000" t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xmlns="" id="{CA649631-AA94-4AC4-A6FD-E2880AF7F234}"/>
              </a:ext>
            </a:extLst>
          </p:cNvPr>
          <p:cNvSpPr txBox="1"/>
          <p:nvPr/>
        </p:nvSpPr>
        <p:spPr>
          <a:xfrm>
            <a:off x="764016" y="6435157"/>
            <a:ext cx="34496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ExtraLight" panose="020B0200000000000000" pitchFamily="34" charset="-122"/>
                <a:ea typeface="思源黑体 CN ExtraLight" panose="020B0200000000000000" pitchFamily="34" charset="-122"/>
                <a:cs typeface="+mn-cs"/>
              </a:rPr>
              <a:t>02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ExtraLight" panose="020B0200000000000000" pitchFamily="34" charset="-122"/>
              <a:ea typeface="思源黑体 CN ExtraLight" panose="020B0200000000000000" pitchFamily="34" charset="-122"/>
              <a:cs typeface="+mn-cs"/>
            </a:endParaRPr>
          </a:p>
        </p:txBody>
      </p:sp>
      <p:sp>
        <p:nvSpPr>
          <p:cNvPr id="52" name="箭头: 下 51">
            <a:extLst>
              <a:ext uri="{FF2B5EF4-FFF2-40B4-BE49-F238E27FC236}">
                <a16:creationId xmlns:a16="http://schemas.microsoft.com/office/drawing/2014/main" xmlns="" id="{B0E3B055-F43F-4F08-A0BC-270AC4873C5B}"/>
              </a:ext>
            </a:extLst>
          </p:cNvPr>
          <p:cNvSpPr/>
          <p:nvPr/>
        </p:nvSpPr>
        <p:spPr>
          <a:xfrm rot="10800000">
            <a:off x="-2882225" y="-1143000"/>
            <a:ext cx="7997443" cy="16959234"/>
          </a:xfrm>
          <a:prstGeom prst="downArrow">
            <a:avLst/>
          </a:prstGeom>
          <a:gradFill flip="none" rotWithShape="1">
            <a:gsLst>
              <a:gs pos="49000">
                <a:srgbClr val="4A6586">
                  <a:lumMod val="99000"/>
                  <a:lumOff val="1000"/>
                  <a:alpha val="0"/>
                </a:srgbClr>
              </a:gs>
              <a:gs pos="100000">
                <a:srgbClr val="593D71">
                  <a:alpha val="5000"/>
                </a:srgbClr>
              </a:gs>
              <a:gs pos="0">
                <a:srgbClr val="4A6586">
                  <a:alpha val="0"/>
                </a:srgbClr>
              </a:gs>
            </a:gsLst>
            <a:lin ang="5400000" scaled="0"/>
            <a:tileRect/>
          </a:gradFill>
          <a:ln>
            <a:gradFill>
              <a:gsLst>
                <a:gs pos="0">
                  <a:srgbClr val="4A6586">
                    <a:alpha val="0"/>
                  </a:srgbClr>
                </a:gs>
                <a:gs pos="100000">
                  <a:srgbClr val="593D71">
                    <a:alpha val="500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3" name="箭头: 下 52">
            <a:extLst>
              <a:ext uri="{FF2B5EF4-FFF2-40B4-BE49-F238E27FC236}">
                <a16:creationId xmlns:a16="http://schemas.microsoft.com/office/drawing/2014/main" xmlns="" id="{42C96769-B21B-4716-9466-5068D4F8BB3F}"/>
              </a:ext>
            </a:extLst>
          </p:cNvPr>
          <p:cNvSpPr/>
          <p:nvPr/>
        </p:nvSpPr>
        <p:spPr>
          <a:xfrm rot="10800000">
            <a:off x="10373121" y="-48008"/>
            <a:ext cx="4412217" cy="9356468"/>
          </a:xfrm>
          <a:prstGeom prst="downArrow">
            <a:avLst/>
          </a:prstGeom>
          <a:gradFill flip="none" rotWithShape="1">
            <a:gsLst>
              <a:gs pos="49000">
                <a:srgbClr val="4A6586">
                  <a:lumMod val="99000"/>
                  <a:lumOff val="1000"/>
                  <a:alpha val="0"/>
                </a:srgbClr>
              </a:gs>
              <a:gs pos="100000">
                <a:srgbClr val="593D71">
                  <a:alpha val="5000"/>
                </a:srgbClr>
              </a:gs>
              <a:gs pos="0">
                <a:srgbClr val="4A6586">
                  <a:alpha val="0"/>
                </a:srgbClr>
              </a:gs>
            </a:gsLst>
            <a:lin ang="5400000" scaled="0"/>
            <a:tileRect/>
          </a:gradFill>
          <a:ln>
            <a:gradFill>
              <a:gsLst>
                <a:gs pos="0">
                  <a:srgbClr val="4A6586">
                    <a:alpha val="0"/>
                  </a:srgbClr>
                </a:gs>
                <a:gs pos="100000">
                  <a:srgbClr val="593D71">
                    <a:alpha val="500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813603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 descr="城市的高楼大厦&#10;&#10;描述已自动生成">
            <a:extLst>
              <a:ext uri="{FF2B5EF4-FFF2-40B4-BE49-F238E27FC236}">
                <a16:creationId xmlns:a16="http://schemas.microsoft.com/office/drawing/2014/main" xmlns="" id="{8B71F3AA-FCC5-4A6C-9FAC-B9E9BA94C4B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29" t="46608" r="9469" b="22679"/>
          <a:stretch/>
        </p:blipFill>
        <p:spPr>
          <a:xfrm flipH="1">
            <a:off x="0" y="-1"/>
            <a:ext cx="12192000" cy="6858001"/>
          </a:xfrm>
          <a:prstGeom prst="rect">
            <a:avLst/>
          </a:prstGeom>
        </p:spPr>
      </p:pic>
      <p:sp>
        <p:nvSpPr>
          <p:cNvPr id="33" name="矩形 32">
            <a:extLst>
              <a:ext uri="{FF2B5EF4-FFF2-40B4-BE49-F238E27FC236}">
                <a16:creationId xmlns:a16="http://schemas.microsoft.com/office/drawing/2014/main" xmlns="" id="{4483058C-23F3-4B2A-9333-B36DEC4685A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78000"/>
                </a:schemeClr>
              </a:gs>
              <a:gs pos="100000">
                <a:schemeClr val="bg1"/>
              </a:gs>
            </a:gsLst>
            <a:path path="circle">
              <a:fillToRect l="100000" t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xmlns="" id="{C70C7F97-B567-4928-96D2-9121A62889F2}"/>
              </a:ext>
            </a:extLst>
          </p:cNvPr>
          <p:cNvSpPr/>
          <p:nvPr/>
        </p:nvSpPr>
        <p:spPr>
          <a:xfrm>
            <a:off x="4145280" y="-1813560"/>
            <a:ext cx="670560" cy="670560"/>
          </a:xfrm>
          <a:prstGeom prst="ellipse">
            <a:avLst/>
          </a:prstGeom>
          <a:solidFill>
            <a:srgbClr val="593D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xmlns="" id="{CE38A125-7FC5-4623-8A22-D02FCAD7D771}"/>
              </a:ext>
            </a:extLst>
          </p:cNvPr>
          <p:cNvSpPr/>
          <p:nvPr/>
        </p:nvSpPr>
        <p:spPr>
          <a:xfrm>
            <a:off x="5244579" y="-1813560"/>
            <a:ext cx="670560" cy="670560"/>
          </a:xfrm>
          <a:prstGeom prst="ellipse">
            <a:avLst/>
          </a:prstGeom>
          <a:solidFill>
            <a:srgbClr val="4A65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xmlns="" id="{C7C42EB9-655D-4099-A212-D5B74A3313ED}"/>
              </a:ext>
            </a:extLst>
          </p:cNvPr>
          <p:cNvSpPr/>
          <p:nvPr/>
        </p:nvSpPr>
        <p:spPr>
          <a:xfrm>
            <a:off x="6344523" y="-1813560"/>
            <a:ext cx="670560" cy="670560"/>
          </a:xfrm>
          <a:prstGeom prst="ellipse">
            <a:avLst/>
          </a:prstGeom>
          <a:solidFill>
            <a:srgbClr val="3E55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D7B0E92E-F7CD-4A69-B13A-85B33697EA1B}"/>
              </a:ext>
            </a:extLst>
          </p:cNvPr>
          <p:cNvSpPr txBox="1"/>
          <p:nvPr/>
        </p:nvSpPr>
        <p:spPr>
          <a:xfrm>
            <a:off x="740286" y="834544"/>
            <a:ext cx="24416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3E5570"/>
                    </a:gs>
                    <a:gs pos="100000">
                      <a:srgbClr val="593D71">
                        <a:alpha val="97000"/>
                      </a:srgbClr>
                    </a:gs>
                  </a:gsLst>
                  <a:lin ang="12000000" scaled="0"/>
                </a:gra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+mn-cs"/>
              </a:rPr>
              <a:t>数据比例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56C5AB96-4B71-4BB8-8452-84B2E584173A}"/>
              </a:ext>
            </a:extLst>
          </p:cNvPr>
          <p:cNvSpPr txBox="1"/>
          <p:nvPr/>
        </p:nvSpPr>
        <p:spPr>
          <a:xfrm>
            <a:off x="725916" y="1709631"/>
            <a:ext cx="318314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4A6586"/>
                    </a:gs>
                    <a:gs pos="70000">
                      <a:srgbClr val="593D71"/>
                    </a:gs>
                  </a:gsLst>
                  <a:path path="circle">
                    <a:fillToRect l="100000" t="100000"/>
                  </a:path>
                </a:gra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Data ratio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4A6586"/>
                  </a:gs>
                  <a:gs pos="70000">
                    <a:srgbClr val="593D71"/>
                  </a:gs>
                </a:gsLst>
                <a:path path="circle">
                  <a:fillToRect l="100000" t="100000"/>
                </a:path>
              </a:gra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E80AB171-F9C2-4B7A-A81B-39E03ED11C70}"/>
              </a:ext>
            </a:extLst>
          </p:cNvPr>
          <p:cNvSpPr/>
          <p:nvPr/>
        </p:nvSpPr>
        <p:spPr>
          <a:xfrm>
            <a:off x="848209" y="1603985"/>
            <a:ext cx="1132991" cy="45719"/>
          </a:xfrm>
          <a:prstGeom prst="rect">
            <a:avLst/>
          </a:prstGeom>
          <a:gradFill>
            <a:gsLst>
              <a:gs pos="0">
                <a:srgbClr val="593D71"/>
              </a:gs>
              <a:gs pos="100000">
                <a:srgbClr val="3E5570"/>
              </a:gs>
            </a:gsLst>
            <a:lin ang="3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E7D21E0F-E278-47D2-BE93-7BAE86E0846D}"/>
              </a:ext>
            </a:extLst>
          </p:cNvPr>
          <p:cNvSpPr txBox="1"/>
          <p:nvPr/>
        </p:nvSpPr>
        <p:spPr>
          <a:xfrm>
            <a:off x="732666" y="2321824"/>
            <a:ext cx="16530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3E5570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</a:rPr>
              <a:t>1996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3E5570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</a:rPr>
              <a:t>年至至今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4B52C5B3-EC0C-4E24-B104-8C22F445E6F2}"/>
              </a:ext>
            </a:extLst>
          </p:cNvPr>
          <p:cNvSpPr txBox="1"/>
          <p:nvPr/>
        </p:nvSpPr>
        <p:spPr>
          <a:xfrm>
            <a:off x="740286" y="2708113"/>
            <a:ext cx="111164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A6586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从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4A6586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1996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A6586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年公司创立至今，在同行业中，本公司总销售额占全国总销售百分之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4A6586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54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A6586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的比例。</a:t>
            </a:r>
          </a:p>
        </p:txBody>
      </p:sp>
      <p:grpSp>
        <p:nvGrpSpPr>
          <p:cNvPr id="85" name="组合 84">
            <a:extLst>
              <a:ext uri="{FF2B5EF4-FFF2-40B4-BE49-F238E27FC236}">
                <a16:creationId xmlns:a16="http://schemas.microsoft.com/office/drawing/2014/main" xmlns="" id="{06EDD719-E626-4EBC-BC55-27698E73F15B}"/>
              </a:ext>
            </a:extLst>
          </p:cNvPr>
          <p:cNvGrpSpPr/>
          <p:nvPr/>
        </p:nvGrpSpPr>
        <p:grpSpPr>
          <a:xfrm>
            <a:off x="1304306" y="3687768"/>
            <a:ext cx="8393317" cy="2817759"/>
            <a:chOff x="2138363" y="2207342"/>
            <a:chExt cx="8393317" cy="2817759"/>
          </a:xfrm>
        </p:grpSpPr>
        <p:sp>
          <p:nvSpPr>
            <p:cNvPr id="46" name="AutoShape 8">
              <a:extLst>
                <a:ext uri="{FF2B5EF4-FFF2-40B4-BE49-F238E27FC236}">
                  <a16:creationId xmlns:a16="http://schemas.microsoft.com/office/drawing/2014/main" xmlns="" id="{E69975E9-D98F-4141-AFD5-6326231BAE17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2138363" y="3048000"/>
              <a:ext cx="8143875" cy="13446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xmlns="" id="{1902B8C8-AE4F-4B06-B5B3-758AEFC27E1A}"/>
                </a:ext>
              </a:extLst>
            </p:cNvPr>
            <p:cNvSpPr/>
            <p:nvPr/>
          </p:nvSpPr>
          <p:spPr>
            <a:xfrm rot="13500000">
              <a:off x="6566785" y="3428993"/>
              <a:ext cx="1050" cy="1363"/>
            </a:xfrm>
            <a:custGeom>
              <a:avLst/>
              <a:gdLst>
                <a:gd name="connsiteX0" fmla="*/ 1050 w 1050"/>
                <a:gd name="connsiteY0" fmla="*/ 1145 h 1363"/>
                <a:gd name="connsiteX1" fmla="*/ 0 w 1050"/>
                <a:gd name="connsiteY1" fmla="*/ 1363 h 1363"/>
                <a:gd name="connsiteX2" fmla="*/ 890 w 1050"/>
                <a:gd name="connsiteY2" fmla="*/ 0 h 1363"/>
                <a:gd name="connsiteX3" fmla="*/ 1050 w 1050"/>
                <a:gd name="connsiteY3" fmla="*/ 1145 h 1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50" h="1363">
                  <a:moveTo>
                    <a:pt x="1050" y="1145"/>
                  </a:moveTo>
                  <a:lnTo>
                    <a:pt x="0" y="1363"/>
                  </a:lnTo>
                  <a:lnTo>
                    <a:pt x="890" y="0"/>
                  </a:lnTo>
                  <a:lnTo>
                    <a:pt x="1050" y="1145"/>
                  </a:lnTo>
                  <a:close/>
                </a:path>
              </a:pathLst>
            </a:custGeom>
            <a:solidFill>
              <a:srgbClr val="4A658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9" name="矩形 78">
              <a:extLst>
                <a:ext uri="{FF2B5EF4-FFF2-40B4-BE49-F238E27FC236}">
                  <a16:creationId xmlns:a16="http://schemas.microsoft.com/office/drawing/2014/main" xmlns="" id="{D2D9239F-D7DA-49F9-9FE2-216A505E8EBC}"/>
                </a:ext>
              </a:extLst>
            </p:cNvPr>
            <p:cNvSpPr/>
            <p:nvPr/>
          </p:nvSpPr>
          <p:spPr>
            <a:xfrm>
              <a:off x="6565946" y="3038435"/>
              <a:ext cx="245702" cy="1261146"/>
            </a:xfrm>
            <a:custGeom>
              <a:avLst/>
              <a:gdLst>
                <a:gd name="connsiteX0" fmla="*/ 0 w 243682"/>
                <a:gd name="connsiteY0" fmla="*/ 0 h 1261146"/>
                <a:gd name="connsiteX1" fmla="*/ 243682 w 243682"/>
                <a:gd name="connsiteY1" fmla="*/ 0 h 1261146"/>
                <a:gd name="connsiteX2" fmla="*/ 243682 w 243682"/>
                <a:gd name="connsiteY2" fmla="*/ 1261146 h 1261146"/>
                <a:gd name="connsiteX3" fmla="*/ 0 w 243682"/>
                <a:gd name="connsiteY3" fmla="*/ 1261146 h 1261146"/>
                <a:gd name="connsiteX4" fmla="*/ 0 w 243682"/>
                <a:gd name="connsiteY4" fmla="*/ 0 h 1261146"/>
                <a:gd name="connsiteX0" fmla="*/ 0 w 243682"/>
                <a:gd name="connsiteY0" fmla="*/ 293370 h 1261146"/>
                <a:gd name="connsiteX1" fmla="*/ 243682 w 243682"/>
                <a:gd name="connsiteY1" fmla="*/ 0 h 1261146"/>
                <a:gd name="connsiteX2" fmla="*/ 243682 w 243682"/>
                <a:gd name="connsiteY2" fmla="*/ 1261146 h 1261146"/>
                <a:gd name="connsiteX3" fmla="*/ 0 w 243682"/>
                <a:gd name="connsiteY3" fmla="*/ 1261146 h 1261146"/>
                <a:gd name="connsiteX4" fmla="*/ 0 w 243682"/>
                <a:gd name="connsiteY4" fmla="*/ 293370 h 1261146"/>
                <a:gd name="connsiteX0" fmla="*/ 0 w 243682"/>
                <a:gd name="connsiteY0" fmla="*/ 333375 h 1261146"/>
                <a:gd name="connsiteX1" fmla="*/ 243682 w 243682"/>
                <a:gd name="connsiteY1" fmla="*/ 0 h 1261146"/>
                <a:gd name="connsiteX2" fmla="*/ 243682 w 243682"/>
                <a:gd name="connsiteY2" fmla="*/ 1261146 h 1261146"/>
                <a:gd name="connsiteX3" fmla="*/ 0 w 243682"/>
                <a:gd name="connsiteY3" fmla="*/ 1261146 h 1261146"/>
                <a:gd name="connsiteX4" fmla="*/ 0 w 243682"/>
                <a:gd name="connsiteY4" fmla="*/ 333375 h 1261146"/>
                <a:gd name="connsiteX0" fmla="*/ 0 w 243682"/>
                <a:gd name="connsiteY0" fmla="*/ 325755 h 1261146"/>
                <a:gd name="connsiteX1" fmla="*/ 243682 w 243682"/>
                <a:gd name="connsiteY1" fmla="*/ 0 h 1261146"/>
                <a:gd name="connsiteX2" fmla="*/ 243682 w 243682"/>
                <a:gd name="connsiteY2" fmla="*/ 1261146 h 1261146"/>
                <a:gd name="connsiteX3" fmla="*/ 0 w 243682"/>
                <a:gd name="connsiteY3" fmla="*/ 1261146 h 1261146"/>
                <a:gd name="connsiteX4" fmla="*/ 0 w 243682"/>
                <a:gd name="connsiteY4" fmla="*/ 325755 h 1261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3682" h="1261146">
                  <a:moveTo>
                    <a:pt x="0" y="325755"/>
                  </a:moveTo>
                  <a:lnTo>
                    <a:pt x="243682" y="0"/>
                  </a:lnTo>
                  <a:lnTo>
                    <a:pt x="243682" y="1261146"/>
                  </a:lnTo>
                  <a:lnTo>
                    <a:pt x="0" y="1261146"/>
                  </a:lnTo>
                  <a:lnTo>
                    <a:pt x="0" y="325755"/>
                  </a:lnTo>
                  <a:close/>
                </a:path>
              </a:pathLst>
            </a:custGeom>
            <a:solidFill>
              <a:srgbClr val="3F65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xmlns="" id="{A6954AB7-2B93-4829-A99A-EA48FECAC9D5}"/>
                </a:ext>
              </a:extLst>
            </p:cNvPr>
            <p:cNvSpPr/>
            <p:nvPr/>
          </p:nvSpPr>
          <p:spPr>
            <a:xfrm rot="13500000">
              <a:off x="6563410" y="2961287"/>
              <a:ext cx="170858" cy="402164"/>
            </a:xfrm>
            <a:custGeom>
              <a:avLst/>
              <a:gdLst>
                <a:gd name="connsiteX0" fmla="*/ 170858 w 170858"/>
                <a:gd name="connsiteY0" fmla="*/ 289215 h 402164"/>
                <a:gd name="connsiteX1" fmla="*/ 56025 w 170858"/>
                <a:gd name="connsiteY1" fmla="*/ 402164 h 402164"/>
                <a:gd name="connsiteX2" fmla="*/ 0 w 170858"/>
                <a:gd name="connsiteY2" fmla="*/ 291 h 402164"/>
                <a:gd name="connsiteX3" fmla="*/ 1403 w 170858"/>
                <a:gd name="connsiteY3" fmla="*/ 0 h 402164"/>
                <a:gd name="connsiteX4" fmla="*/ 170858 w 170858"/>
                <a:gd name="connsiteY4" fmla="*/ 289215 h 4021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0858" h="402164">
                  <a:moveTo>
                    <a:pt x="170858" y="289215"/>
                  </a:moveTo>
                  <a:lnTo>
                    <a:pt x="56025" y="402164"/>
                  </a:lnTo>
                  <a:lnTo>
                    <a:pt x="0" y="291"/>
                  </a:lnTo>
                  <a:lnTo>
                    <a:pt x="1403" y="0"/>
                  </a:lnTo>
                  <a:lnTo>
                    <a:pt x="170858" y="289215"/>
                  </a:lnTo>
                  <a:close/>
                </a:path>
              </a:pathLst>
            </a:custGeom>
            <a:gradFill>
              <a:gsLst>
                <a:gs pos="0">
                  <a:srgbClr val="3F6553"/>
                </a:gs>
                <a:gs pos="100000">
                  <a:srgbClr val="508069"/>
                </a:gs>
              </a:gsLst>
              <a:path path="circle">
                <a:fillToRect l="100000" t="10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xmlns="" id="{98209532-82CD-4571-A543-E70DE0B14EDC}"/>
                </a:ext>
              </a:extLst>
            </p:cNvPr>
            <p:cNvSpPr/>
            <p:nvPr/>
          </p:nvSpPr>
          <p:spPr>
            <a:xfrm rot="13500000">
              <a:off x="6837422" y="2704635"/>
              <a:ext cx="863215" cy="1233721"/>
            </a:xfrm>
            <a:custGeom>
              <a:avLst/>
              <a:gdLst>
                <a:gd name="connsiteX0" fmla="*/ 863215 w 863215"/>
                <a:gd name="connsiteY0" fmla="*/ 401873 h 1233721"/>
                <a:gd name="connsiteX1" fmla="*/ 524560 w 863215"/>
                <a:gd name="connsiteY1" fmla="*/ 734976 h 1233721"/>
                <a:gd name="connsiteX2" fmla="*/ 38253 w 863215"/>
                <a:gd name="connsiteY2" fmla="*/ 1198159 h 1233721"/>
                <a:gd name="connsiteX3" fmla="*/ 0 w 863215"/>
                <a:gd name="connsiteY3" fmla="*/ 1233721 h 1233721"/>
                <a:gd name="connsiteX4" fmla="*/ 806140 w 863215"/>
                <a:gd name="connsiteY4" fmla="*/ 218 h 1233721"/>
                <a:gd name="connsiteX5" fmla="*/ 807190 w 863215"/>
                <a:gd name="connsiteY5" fmla="*/ 0 h 1233721"/>
                <a:gd name="connsiteX6" fmla="*/ 863215 w 863215"/>
                <a:gd name="connsiteY6" fmla="*/ 401873 h 12337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63215" h="1233721">
                  <a:moveTo>
                    <a:pt x="863215" y="401873"/>
                  </a:moveTo>
                  <a:lnTo>
                    <a:pt x="524560" y="734976"/>
                  </a:lnTo>
                  <a:cubicBezTo>
                    <a:pt x="358062" y="895978"/>
                    <a:pt x="195494" y="1050768"/>
                    <a:pt x="38253" y="1198159"/>
                  </a:cubicBezTo>
                  <a:lnTo>
                    <a:pt x="0" y="1233721"/>
                  </a:lnTo>
                  <a:lnTo>
                    <a:pt x="806140" y="218"/>
                  </a:lnTo>
                  <a:lnTo>
                    <a:pt x="807190" y="0"/>
                  </a:lnTo>
                  <a:lnTo>
                    <a:pt x="863215" y="401873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418C99"/>
                </a:gs>
                <a:gs pos="100000">
                  <a:srgbClr val="336F79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8" name="矩形 77">
              <a:extLst>
                <a:ext uri="{FF2B5EF4-FFF2-40B4-BE49-F238E27FC236}">
                  <a16:creationId xmlns:a16="http://schemas.microsoft.com/office/drawing/2014/main" xmlns="" id="{F71B404A-FDFA-4B0C-B435-41060CE55B29}"/>
                </a:ext>
              </a:extLst>
            </p:cNvPr>
            <p:cNvSpPr/>
            <p:nvPr/>
          </p:nvSpPr>
          <p:spPr>
            <a:xfrm>
              <a:off x="6566456" y="3190142"/>
              <a:ext cx="1440259" cy="1016097"/>
            </a:xfrm>
            <a:custGeom>
              <a:avLst/>
              <a:gdLst>
                <a:gd name="connsiteX0" fmla="*/ 0 w 1335484"/>
                <a:gd name="connsiteY0" fmla="*/ 0 h 713202"/>
                <a:gd name="connsiteX1" fmla="*/ 1335484 w 1335484"/>
                <a:gd name="connsiteY1" fmla="*/ 0 h 713202"/>
                <a:gd name="connsiteX2" fmla="*/ 1335484 w 1335484"/>
                <a:gd name="connsiteY2" fmla="*/ 713202 h 713202"/>
                <a:gd name="connsiteX3" fmla="*/ 0 w 1335484"/>
                <a:gd name="connsiteY3" fmla="*/ 713202 h 713202"/>
                <a:gd name="connsiteX4" fmla="*/ 0 w 1335484"/>
                <a:gd name="connsiteY4" fmla="*/ 0 h 713202"/>
                <a:gd name="connsiteX0" fmla="*/ 0 w 1440259"/>
                <a:gd name="connsiteY0" fmla="*/ 302895 h 1016097"/>
                <a:gd name="connsiteX1" fmla="*/ 1440259 w 1440259"/>
                <a:gd name="connsiteY1" fmla="*/ 0 h 1016097"/>
                <a:gd name="connsiteX2" fmla="*/ 1335484 w 1440259"/>
                <a:gd name="connsiteY2" fmla="*/ 1016097 h 1016097"/>
                <a:gd name="connsiteX3" fmla="*/ 0 w 1440259"/>
                <a:gd name="connsiteY3" fmla="*/ 1016097 h 1016097"/>
                <a:gd name="connsiteX4" fmla="*/ 0 w 1440259"/>
                <a:gd name="connsiteY4" fmla="*/ 302895 h 1016097"/>
                <a:gd name="connsiteX0" fmla="*/ 0 w 1440259"/>
                <a:gd name="connsiteY0" fmla="*/ 302895 h 1016097"/>
                <a:gd name="connsiteX1" fmla="*/ 1440259 w 1440259"/>
                <a:gd name="connsiteY1" fmla="*/ 0 h 1016097"/>
                <a:gd name="connsiteX2" fmla="*/ 1436449 w 1440259"/>
                <a:gd name="connsiteY2" fmla="*/ 1014192 h 1016097"/>
                <a:gd name="connsiteX3" fmla="*/ 0 w 1440259"/>
                <a:gd name="connsiteY3" fmla="*/ 1016097 h 1016097"/>
                <a:gd name="connsiteX4" fmla="*/ 0 w 1440259"/>
                <a:gd name="connsiteY4" fmla="*/ 302895 h 1016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0259" h="1016097">
                  <a:moveTo>
                    <a:pt x="0" y="302895"/>
                  </a:moveTo>
                  <a:lnTo>
                    <a:pt x="1440259" y="0"/>
                  </a:lnTo>
                  <a:lnTo>
                    <a:pt x="1436449" y="1014192"/>
                  </a:lnTo>
                  <a:lnTo>
                    <a:pt x="0" y="1016097"/>
                  </a:lnTo>
                  <a:lnTo>
                    <a:pt x="0" y="302895"/>
                  </a:lnTo>
                  <a:close/>
                </a:path>
              </a:pathLst>
            </a:custGeom>
            <a:solidFill>
              <a:srgbClr val="38798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7" name="矩形 76">
              <a:extLst>
                <a:ext uri="{FF2B5EF4-FFF2-40B4-BE49-F238E27FC236}">
                  <a16:creationId xmlns:a16="http://schemas.microsoft.com/office/drawing/2014/main" xmlns="" id="{E9EF4E6E-C540-4BA0-B4BB-1E9018D953C1}"/>
                </a:ext>
              </a:extLst>
            </p:cNvPr>
            <p:cNvSpPr/>
            <p:nvPr/>
          </p:nvSpPr>
          <p:spPr>
            <a:xfrm>
              <a:off x="6624699" y="3656781"/>
              <a:ext cx="453636" cy="769308"/>
            </a:xfrm>
            <a:custGeom>
              <a:avLst/>
              <a:gdLst>
                <a:gd name="connsiteX0" fmla="*/ 0 w 1281041"/>
                <a:gd name="connsiteY0" fmla="*/ 0 h 775658"/>
                <a:gd name="connsiteX1" fmla="*/ 1281041 w 1281041"/>
                <a:gd name="connsiteY1" fmla="*/ 0 h 775658"/>
                <a:gd name="connsiteX2" fmla="*/ 1281041 w 1281041"/>
                <a:gd name="connsiteY2" fmla="*/ 775658 h 775658"/>
                <a:gd name="connsiteX3" fmla="*/ 0 w 1281041"/>
                <a:gd name="connsiteY3" fmla="*/ 775658 h 775658"/>
                <a:gd name="connsiteX4" fmla="*/ 0 w 1281041"/>
                <a:gd name="connsiteY4" fmla="*/ 0 h 775658"/>
                <a:gd name="connsiteX0" fmla="*/ 0 w 1281041"/>
                <a:gd name="connsiteY0" fmla="*/ 0 h 818838"/>
                <a:gd name="connsiteX1" fmla="*/ 1281041 w 1281041"/>
                <a:gd name="connsiteY1" fmla="*/ 0 h 818838"/>
                <a:gd name="connsiteX2" fmla="*/ 463161 w 1281041"/>
                <a:gd name="connsiteY2" fmla="*/ 818838 h 818838"/>
                <a:gd name="connsiteX3" fmla="*/ 0 w 1281041"/>
                <a:gd name="connsiteY3" fmla="*/ 775658 h 818838"/>
                <a:gd name="connsiteX4" fmla="*/ 0 w 1281041"/>
                <a:gd name="connsiteY4" fmla="*/ 0 h 818838"/>
                <a:gd name="connsiteX0" fmla="*/ 0 w 1281041"/>
                <a:gd name="connsiteY0" fmla="*/ 0 h 818838"/>
                <a:gd name="connsiteX1" fmla="*/ 1281041 w 1281041"/>
                <a:gd name="connsiteY1" fmla="*/ 0 h 818838"/>
                <a:gd name="connsiteX2" fmla="*/ 463161 w 1281041"/>
                <a:gd name="connsiteY2" fmla="*/ 818838 h 818838"/>
                <a:gd name="connsiteX3" fmla="*/ 10160 w 1281041"/>
                <a:gd name="connsiteY3" fmla="*/ 488638 h 818838"/>
                <a:gd name="connsiteX4" fmla="*/ 0 w 1281041"/>
                <a:gd name="connsiteY4" fmla="*/ 0 h 818838"/>
                <a:gd name="connsiteX0" fmla="*/ 0 w 463161"/>
                <a:gd name="connsiteY0" fmla="*/ 0 h 818838"/>
                <a:gd name="connsiteX1" fmla="*/ 242181 w 463161"/>
                <a:gd name="connsiteY1" fmla="*/ 332740 h 818838"/>
                <a:gd name="connsiteX2" fmla="*/ 463161 w 463161"/>
                <a:gd name="connsiteY2" fmla="*/ 818838 h 818838"/>
                <a:gd name="connsiteX3" fmla="*/ 10160 w 463161"/>
                <a:gd name="connsiteY3" fmla="*/ 488638 h 818838"/>
                <a:gd name="connsiteX4" fmla="*/ 0 w 463161"/>
                <a:gd name="connsiteY4" fmla="*/ 0 h 818838"/>
                <a:gd name="connsiteX0" fmla="*/ 0 w 463161"/>
                <a:gd name="connsiteY0" fmla="*/ 0 h 818838"/>
                <a:gd name="connsiteX1" fmla="*/ 447921 w 463161"/>
                <a:gd name="connsiteY1" fmla="*/ 347980 h 818838"/>
                <a:gd name="connsiteX2" fmla="*/ 463161 w 463161"/>
                <a:gd name="connsiteY2" fmla="*/ 818838 h 818838"/>
                <a:gd name="connsiteX3" fmla="*/ 10160 w 463161"/>
                <a:gd name="connsiteY3" fmla="*/ 488638 h 818838"/>
                <a:gd name="connsiteX4" fmla="*/ 0 w 463161"/>
                <a:gd name="connsiteY4" fmla="*/ 0 h 818838"/>
                <a:gd name="connsiteX0" fmla="*/ 0 w 447921"/>
                <a:gd name="connsiteY0" fmla="*/ 0 h 820743"/>
                <a:gd name="connsiteX1" fmla="*/ 447921 w 447921"/>
                <a:gd name="connsiteY1" fmla="*/ 347980 h 820743"/>
                <a:gd name="connsiteX2" fmla="*/ 404106 w 447921"/>
                <a:gd name="connsiteY2" fmla="*/ 820743 h 820743"/>
                <a:gd name="connsiteX3" fmla="*/ 10160 w 447921"/>
                <a:gd name="connsiteY3" fmla="*/ 488638 h 820743"/>
                <a:gd name="connsiteX4" fmla="*/ 0 w 447921"/>
                <a:gd name="connsiteY4" fmla="*/ 0 h 820743"/>
                <a:gd name="connsiteX0" fmla="*/ 0 w 447921"/>
                <a:gd name="connsiteY0" fmla="*/ 0 h 820743"/>
                <a:gd name="connsiteX1" fmla="*/ 447921 w 447921"/>
                <a:gd name="connsiteY1" fmla="*/ 347980 h 820743"/>
                <a:gd name="connsiteX2" fmla="*/ 447921 w 447921"/>
                <a:gd name="connsiteY2" fmla="*/ 820743 h 820743"/>
                <a:gd name="connsiteX3" fmla="*/ 10160 w 447921"/>
                <a:gd name="connsiteY3" fmla="*/ 488638 h 820743"/>
                <a:gd name="connsiteX4" fmla="*/ 0 w 447921"/>
                <a:gd name="connsiteY4" fmla="*/ 0 h 820743"/>
                <a:gd name="connsiteX0" fmla="*/ 0 w 447921"/>
                <a:gd name="connsiteY0" fmla="*/ 0 h 820743"/>
                <a:gd name="connsiteX1" fmla="*/ 407916 w 447921"/>
                <a:gd name="connsiteY1" fmla="*/ 370840 h 820743"/>
                <a:gd name="connsiteX2" fmla="*/ 447921 w 447921"/>
                <a:gd name="connsiteY2" fmla="*/ 820743 h 820743"/>
                <a:gd name="connsiteX3" fmla="*/ 10160 w 447921"/>
                <a:gd name="connsiteY3" fmla="*/ 488638 h 820743"/>
                <a:gd name="connsiteX4" fmla="*/ 0 w 447921"/>
                <a:gd name="connsiteY4" fmla="*/ 0 h 820743"/>
                <a:gd name="connsiteX0" fmla="*/ 0 w 449826"/>
                <a:gd name="connsiteY0" fmla="*/ 0 h 820743"/>
                <a:gd name="connsiteX1" fmla="*/ 449826 w 449826"/>
                <a:gd name="connsiteY1" fmla="*/ 347980 h 820743"/>
                <a:gd name="connsiteX2" fmla="*/ 447921 w 449826"/>
                <a:gd name="connsiteY2" fmla="*/ 820743 h 820743"/>
                <a:gd name="connsiteX3" fmla="*/ 10160 w 449826"/>
                <a:gd name="connsiteY3" fmla="*/ 488638 h 820743"/>
                <a:gd name="connsiteX4" fmla="*/ 0 w 449826"/>
                <a:gd name="connsiteY4" fmla="*/ 0 h 820743"/>
                <a:gd name="connsiteX0" fmla="*/ 0 w 465066"/>
                <a:gd name="connsiteY0" fmla="*/ 0 h 683583"/>
                <a:gd name="connsiteX1" fmla="*/ 465066 w 465066"/>
                <a:gd name="connsiteY1" fmla="*/ 210820 h 683583"/>
                <a:gd name="connsiteX2" fmla="*/ 463161 w 465066"/>
                <a:gd name="connsiteY2" fmla="*/ 683583 h 683583"/>
                <a:gd name="connsiteX3" fmla="*/ 25400 w 465066"/>
                <a:gd name="connsiteY3" fmla="*/ 351478 h 683583"/>
                <a:gd name="connsiteX4" fmla="*/ 0 w 465066"/>
                <a:gd name="connsiteY4" fmla="*/ 0 h 683583"/>
                <a:gd name="connsiteX0" fmla="*/ 0 w 453636"/>
                <a:gd name="connsiteY0" fmla="*/ 0 h 765498"/>
                <a:gd name="connsiteX1" fmla="*/ 453636 w 453636"/>
                <a:gd name="connsiteY1" fmla="*/ 292735 h 765498"/>
                <a:gd name="connsiteX2" fmla="*/ 451731 w 453636"/>
                <a:gd name="connsiteY2" fmla="*/ 765498 h 765498"/>
                <a:gd name="connsiteX3" fmla="*/ 13970 w 453636"/>
                <a:gd name="connsiteY3" fmla="*/ 433393 h 765498"/>
                <a:gd name="connsiteX4" fmla="*/ 0 w 453636"/>
                <a:gd name="connsiteY4" fmla="*/ 0 h 765498"/>
                <a:gd name="connsiteX0" fmla="*/ 0 w 453636"/>
                <a:gd name="connsiteY0" fmla="*/ 0 h 765498"/>
                <a:gd name="connsiteX1" fmla="*/ 453636 w 453636"/>
                <a:gd name="connsiteY1" fmla="*/ 292735 h 765498"/>
                <a:gd name="connsiteX2" fmla="*/ 451731 w 453636"/>
                <a:gd name="connsiteY2" fmla="*/ 765498 h 765498"/>
                <a:gd name="connsiteX3" fmla="*/ 13970 w 453636"/>
                <a:gd name="connsiteY3" fmla="*/ 433393 h 765498"/>
                <a:gd name="connsiteX4" fmla="*/ 0 w 453636"/>
                <a:gd name="connsiteY4" fmla="*/ 0 h 765498"/>
                <a:gd name="connsiteX0" fmla="*/ 0 w 453636"/>
                <a:gd name="connsiteY0" fmla="*/ 0 h 767403"/>
                <a:gd name="connsiteX1" fmla="*/ 453636 w 453636"/>
                <a:gd name="connsiteY1" fmla="*/ 292735 h 767403"/>
                <a:gd name="connsiteX2" fmla="*/ 421251 w 453636"/>
                <a:gd name="connsiteY2" fmla="*/ 767403 h 767403"/>
                <a:gd name="connsiteX3" fmla="*/ 13970 w 453636"/>
                <a:gd name="connsiteY3" fmla="*/ 433393 h 767403"/>
                <a:gd name="connsiteX4" fmla="*/ 0 w 453636"/>
                <a:gd name="connsiteY4" fmla="*/ 0 h 767403"/>
                <a:gd name="connsiteX0" fmla="*/ 0 w 453636"/>
                <a:gd name="connsiteY0" fmla="*/ 0 h 769308"/>
                <a:gd name="connsiteX1" fmla="*/ 453636 w 453636"/>
                <a:gd name="connsiteY1" fmla="*/ 292735 h 769308"/>
                <a:gd name="connsiteX2" fmla="*/ 451731 w 453636"/>
                <a:gd name="connsiteY2" fmla="*/ 769308 h 769308"/>
                <a:gd name="connsiteX3" fmla="*/ 13970 w 453636"/>
                <a:gd name="connsiteY3" fmla="*/ 433393 h 769308"/>
                <a:gd name="connsiteX4" fmla="*/ 0 w 453636"/>
                <a:gd name="connsiteY4" fmla="*/ 0 h 769308"/>
                <a:gd name="connsiteX0" fmla="*/ 0 w 451731"/>
                <a:gd name="connsiteY0" fmla="*/ 0 h 769308"/>
                <a:gd name="connsiteX1" fmla="*/ 379341 w 451731"/>
                <a:gd name="connsiteY1" fmla="*/ 367030 h 769308"/>
                <a:gd name="connsiteX2" fmla="*/ 451731 w 451731"/>
                <a:gd name="connsiteY2" fmla="*/ 769308 h 769308"/>
                <a:gd name="connsiteX3" fmla="*/ 13970 w 451731"/>
                <a:gd name="connsiteY3" fmla="*/ 433393 h 769308"/>
                <a:gd name="connsiteX4" fmla="*/ 0 w 451731"/>
                <a:gd name="connsiteY4" fmla="*/ 0 h 769308"/>
                <a:gd name="connsiteX0" fmla="*/ 0 w 451731"/>
                <a:gd name="connsiteY0" fmla="*/ 0 h 769308"/>
                <a:gd name="connsiteX1" fmla="*/ 449826 w 451731"/>
                <a:gd name="connsiteY1" fmla="*/ 292735 h 769308"/>
                <a:gd name="connsiteX2" fmla="*/ 451731 w 451731"/>
                <a:gd name="connsiteY2" fmla="*/ 769308 h 769308"/>
                <a:gd name="connsiteX3" fmla="*/ 13970 w 451731"/>
                <a:gd name="connsiteY3" fmla="*/ 433393 h 769308"/>
                <a:gd name="connsiteX4" fmla="*/ 0 w 451731"/>
                <a:gd name="connsiteY4" fmla="*/ 0 h 769308"/>
                <a:gd name="connsiteX0" fmla="*/ 0 w 453636"/>
                <a:gd name="connsiteY0" fmla="*/ 0 h 769308"/>
                <a:gd name="connsiteX1" fmla="*/ 453636 w 453636"/>
                <a:gd name="connsiteY1" fmla="*/ 292735 h 769308"/>
                <a:gd name="connsiteX2" fmla="*/ 451731 w 453636"/>
                <a:gd name="connsiteY2" fmla="*/ 769308 h 769308"/>
                <a:gd name="connsiteX3" fmla="*/ 13970 w 453636"/>
                <a:gd name="connsiteY3" fmla="*/ 433393 h 769308"/>
                <a:gd name="connsiteX4" fmla="*/ 0 w 453636"/>
                <a:gd name="connsiteY4" fmla="*/ 0 h 769308"/>
                <a:gd name="connsiteX0" fmla="*/ 0 w 453636"/>
                <a:gd name="connsiteY0" fmla="*/ 0 h 769308"/>
                <a:gd name="connsiteX1" fmla="*/ 453636 w 453636"/>
                <a:gd name="connsiteY1" fmla="*/ 281305 h 769308"/>
                <a:gd name="connsiteX2" fmla="*/ 451731 w 453636"/>
                <a:gd name="connsiteY2" fmla="*/ 769308 h 769308"/>
                <a:gd name="connsiteX3" fmla="*/ 13970 w 453636"/>
                <a:gd name="connsiteY3" fmla="*/ 433393 h 769308"/>
                <a:gd name="connsiteX4" fmla="*/ 0 w 453636"/>
                <a:gd name="connsiteY4" fmla="*/ 0 h 769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3636" h="769308">
                  <a:moveTo>
                    <a:pt x="0" y="0"/>
                  </a:moveTo>
                  <a:lnTo>
                    <a:pt x="453636" y="281305"/>
                  </a:lnTo>
                  <a:lnTo>
                    <a:pt x="451731" y="769308"/>
                  </a:lnTo>
                  <a:lnTo>
                    <a:pt x="13970" y="4333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74B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xmlns="" id="{B7A6E802-6D88-4FED-B305-68342D43B8D5}"/>
                </a:ext>
              </a:extLst>
            </p:cNvPr>
            <p:cNvSpPr/>
            <p:nvPr/>
          </p:nvSpPr>
          <p:spPr>
            <a:xfrm rot="13500000">
              <a:off x="7148662" y="2211696"/>
              <a:ext cx="2817759" cy="2809051"/>
            </a:xfrm>
            <a:custGeom>
              <a:avLst/>
              <a:gdLst>
                <a:gd name="connsiteX0" fmla="*/ 2011619 w 2817759"/>
                <a:gd name="connsiteY0" fmla="*/ 1233503 h 2809051"/>
                <a:gd name="connsiteX1" fmla="*/ 1818179 w 2817759"/>
                <a:gd name="connsiteY1" fmla="*/ 1413332 h 2809051"/>
                <a:gd name="connsiteX2" fmla="*/ 9805 w 2817759"/>
                <a:gd name="connsiteY2" fmla="*/ 2799247 h 2809051"/>
                <a:gd name="connsiteX3" fmla="*/ 2074294 w 2817759"/>
                <a:gd name="connsiteY3" fmla="*/ 272873 h 2809051"/>
                <a:gd name="connsiteX4" fmla="*/ 2220943 w 2817759"/>
                <a:gd name="connsiteY4" fmla="*/ 123779 h 2809051"/>
                <a:gd name="connsiteX5" fmla="*/ 2817759 w 2817759"/>
                <a:gd name="connsiteY5" fmla="*/ 0 h 2809051"/>
                <a:gd name="connsiteX6" fmla="*/ 2011619 w 2817759"/>
                <a:gd name="connsiteY6" fmla="*/ 1233503 h 2809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17759" h="2809051">
                  <a:moveTo>
                    <a:pt x="2011619" y="1233503"/>
                  </a:moveTo>
                  <a:lnTo>
                    <a:pt x="1818179" y="1413332"/>
                  </a:lnTo>
                  <a:cubicBezTo>
                    <a:pt x="833000" y="2321365"/>
                    <a:pt x="102363" y="2891805"/>
                    <a:pt x="9805" y="2799247"/>
                  </a:cubicBezTo>
                  <a:cubicBezTo>
                    <a:pt x="-104112" y="2685330"/>
                    <a:pt x="786275" y="1604854"/>
                    <a:pt x="2074294" y="272873"/>
                  </a:cubicBezTo>
                  <a:lnTo>
                    <a:pt x="2220943" y="123779"/>
                  </a:lnTo>
                  <a:lnTo>
                    <a:pt x="2817759" y="0"/>
                  </a:lnTo>
                  <a:lnTo>
                    <a:pt x="2011619" y="1233503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5E7FA6"/>
                </a:gs>
                <a:gs pos="100000">
                  <a:srgbClr val="4A6586"/>
                </a:gs>
              </a:gsLst>
              <a:lin ang="54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xmlns="" id="{53133828-7966-4FB9-8547-3B055C9975A7}"/>
                </a:ext>
              </a:extLst>
            </p:cNvPr>
            <p:cNvSpPr/>
            <p:nvPr/>
          </p:nvSpPr>
          <p:spPr>
            <a:xfrm>
              <a:off x="7076330" y="3628522"/>
              <a:ext cx="3455350" cy="797237"/>
            </a:xfrm>
            <a:custGeom>
              <a:avLst/>
              <a:gdLst>
                <a:gd name="connsiteX0" fmla="*/ 3455350 w 3455350"/>
                <a:gd name="connsiteY0" fmla="*/ 0 h 797237"/>
                <a:gd name="connsiteX1" fmla="*/ 3455350 w 3455350"/>
                <a:gd name="connsiteY1" fmla="*/ 469417 h 797237"/>
                <a:gd name="connsiteX2" fmla="*/ 209145 w 3455350"/>
                <a:gd name="connsiteY2" fmla="*/ 795514 h 797237"/>
                <a:gd name="connsiteX3" fmla="*/ 0 w 3455350"/>
                <a:gd name="connsiteY3" fmla="*/ 797237 h 797237"/>
                <a:gd name="connsiteX4" fmla="*/ 0 w 3455350"/>
                <a:gd name="connsiteY4" fmla="*/ 315309 h 797237"/>
                <a:gd name="connsiteX5" fmla="*/ 5183 w 3455350"/>
                <a:gd name="connsiteY5" fmla="*/ 318711 h 797237"/>
                <a:gd name="connsiteX6" fmla="*/ 214304 w 3455350"/>
                <a:gd name="connsiteY6" fmla="*/ 316983 h 797237"/>
                <a:gd name="connsiteX7" fmla="*/ 3444432 w 3455350"/>
                <a:gd name="connsiteY7" fmla="*/ 20256 h 797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55350" h="797237">
                  <a:moveTo>
                    <a:pt x="3455350" y="0"/>
                  </a:moveTo>
                  <a:lnTo>
                    <a:pt x="3455350" y="469417"/>
                  </a:lnTo>
                  <a:cubicBezTo>
                    <a:pt x="3455350" y="630550"/>
                    <a:pt x="2061806" y="764536"/>
                    <a:pt x="209145" y="795514"/>
                  </a:cubicBezTo>
                  <a:lnTo>
                    <a:pt x="0" y="797237"/>
                  </a:lnTo>
                  <a:lnTo>
                    <a:pt x="0" y="315309"/>
                  </a:lnTo>
                  <a:lnTo>
                    <a:pt x="5183" y="318711"/>
                  </a:lnTo>
                  <a:lnTo>
                    <a:pt x="214304" y="316983"/>
                  </a:lnTo>
                  <a:cubicBezTo>
                    <a:pt x="1951135" y="287840"/>
                    <a:pt x="3284541" y="167882"/>
                    <a:pt x="3444432" y="20256"/>
                  </a:cubicBezTo>
                  <a:close/>
                </a:path>
              </a:pathLst>
            </a:custGeom>
            <a:solidFill>
              <a:srgbClr val="3E55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xmlns="" id="{A943A90B-E34E-4694-AA3B-BD0B8AE7B41E}"/>
                </a:ext>
              </a:extLst>
            </p:cNvPr>
            <p:cNvSpPr>
              <a:spLocks/>
            </p:cNvSpPr>
            <p:nvPr/>
          </p:nvSpPr>
          <p:spPr bwMode="auto">
            <a:xfrm>
              <a:off x="2278935" y="3435211"/>
              <a:ext cx="4675825" cy="998538"/>
            </a:xfrm>
            <a:custGeom>
              <a:avLst/>
              <a:gdLst>
                <a:gd name="connsiteX0" fmla="*/ 0 w 4675825"/>
                <a:gd name="connsiteY0" fmla="*/ 0 h 998538"/>
                <a:gd name="connsiteX1" fmla="*/ 4065588 w 4675825"/>
                <a:gd name="connsiteY1" fmla="*/ 332846 h 998538"/>
                <a:gd name="connsiteX2" fmla="*/ 4675825 w 4675825"/>
                <a:gd name="connsiteY2" fmla="*/ 327820 h 998538"/>
                <a:gd name="connsiteX3" fmla="*/ 4675825 w 4675825"/>
                <a:gd name="connsiteY3" fmla="*/ 993512 h 998538"/>
                <a:gd name="connsiteX4" fmla="*/ 4065588 w 4675825"/>
                <a:gd name="connsiteY4" fmla="*/ 998538 h 998538"/>
                <a:gd name="connsiteX5" fmla="*/ 0 w 4675825"/>
                <a:gd name="connsiteY5" fmla="*/ 665692 h 9985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675825" h="998538">
                  <a:moveTo>
                    <a:pt x="0" y="0"/>
                  </a:moveTo>
                  <a:cubicBezTo>
                    <a:pt x="0" y="184152"/>
                    <a:pt x="1820521" y="332846"/>
                    <a:pt x="4065588" y="332846"/>
                  </a:cubicBezTo>
                  <a:lnTo>
                    <a:pt x="4675825" y="327820"/>
                  </a:lnTo>
                  <a:lnTo>
                    <a:pt x="4675825" y="993512"/>
                  </a:lnTo>
                  <a:lnTo>
                    <a:pt x="4065588" y="998538"/>
                  </a:lnTo>
                  <a:cubicBezTo>
                    <a:pt x="1820521" y="998538"/>
                    <a:pt x="0" y="849844"/>
                    <a:pt x="0" y="665692"/>
                  </a:cubicBezTo>
                  <a:close/>
                </a:path>
              </a:pathLst>
            </a:custGeom>
            <a:solidFill>
              <a:srgbClr val="593D7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1" name="矩形 80">
              <a:extLst>
                <a:ext uri="{FF2B5EF4-FFF2-40B4-BE49-F238E27FC236}">
                  <a16:creationId xmlns:a16="http://schemas.microsoft.com/office/drawing/2014/main" xmlns="" id="{AD4B0A7D-2855-49F9-9824-FE9BD96F671F}"/>
                </a:ext>
              </a:extLst>
            </p:cNvPr>
            <p:cNvSpPr/>
            <p:nvPr/>
          </p:nvSpPr>
          <p:spPr>
            <a:xfrm>
              <a:off x="6301264" y="2997661"/>
              <a:ext cx="226386" cy="630861"/>
            </a:xfrm>
            <a:prstGeom prst="rect">
              <a:avLst/>
            </a:prstGeom>
            <a:solidFill>
              <a:srgbClr val="593D7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xmlns="" id="{6C8360AF-353E-4210-BAB1-22A582E7705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78935" y="2997661"/>
              <a:ext cx="4675825" cy="666750"/>
            </a:xfrm>
            <a:custGeom>
              <a:avLst/>
              <a:gdLst>
                <a:gd name="connsiteX0" fmla="*/ 4065588 w 4675825"/>
                <a:gd name="connsiteY0" fmla="*/ 0 h 666750"/>
                <a:gd name="connsiteX1" fmla="*/ 4248875 w 4675825"/>
                <a:gd name="connsiteY1" fmla="*/ 1515 h 666750"/>
                <a:gd name="connsiteX2" fmla="*/ 4164192 w 4675825"/>
                <a:gd name="connsiteY2" fmla="*/ 325844 h 666750"/>
                <a:gd name="connsiteX3" fmla="*/ 4675825 w 4675825"/>
                <a:gd name="connsiteY3" fmla="*/ 661706 h 666750"/>
                <a:gd name="connsiteX4" fmla="*/ 4065588 w 4675825"/>
                <a:gd name="connsiteY4" fmla="*/ 666750 h 666750"/>
                <a:gd name="connsiteX5" fmla="*/ 0 w 4675825"/>
                <a:gd name="connsiteY5" fmla="*/ 333375 h 666750"/>
                <a:gd name="connsiteX6" fmla="*/ 4065588 w 4675825"/>
                <a:gd name="connsiteY6" fmla="*/ 0 h 666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675825" h="666750">
                  <a:moveTo>
                    <a:pt x="4065588" y="0"/>
                  </a:moveTo>
                  <a:lnTo>
                    <a:pt x="4248875" y="1515"/>
                  </a:lnTo>
                  <a:lnTo>
                    <a:pt x="4164192" y="325844"/>
                  </a:lnTo>
                  <a:lnTo>
                    <a:pt x="4675825" y="661706"/>
                  </a:lnTo>
                  <a:lnTo>
                    <a:pt x="4065588" y="666750"/>
                  </a:lnTo>
                  <a:cubicBezTo>
                    <a:pt x="1820226" y="666750"/>
                    <a:pt x="0" y="517493"/>
                    <a:pt x="0" y="333375"/>
                  </a:cubicBezTo>
                  <a:cubicBezTo>
                    <a:pt x="0" y="149257"/>
                    <a:pt x="1820226" y="0"/>
                    <a:pt x="4065588" y="0"/>
                  </a:cubicBezTo>
                  <a:close/>
                </a:path>
              </a:pathLst>
            </a:custGeom>
            <a:gradFill>
              <a:gsLst>
                <a:gs pos="0">
                  <a:srgbClr val="7D549E"/>
                </a:gs>
                <a:gs pos="100000">
                  <a:srgbClr val="674682"/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xmlns="" id="{439B67FE-6943-4021-8559-78A70DAE867B}"/>
                </a:ext>
              </a:extLst>
            </p:cNvPr>
            <p:cNvSpPr>
              <a:spLocks/>
            </p:cNvSpPr>
            <p:nvPr/>
          </p:nvSpPr>
          <p:spPr bwMode="auto">
            <a:xfrm>
              <a:off x="2278935" y="3329115"/>
              <a:ext cx="4675825" cy="998538"/>
            </a:xfrm>
            <a:custGeom>
              <a:avLst/>
              <a:gdLst>
                <a:gd name="connsiteX0" fmla="*/ 0 w 4675825"/>
                <a:gd name="connsiteY0" fmla="*/ 0 h 998538"/>
                <a:gd name="connsiteX1" fmla="*/ 4065588 w 4675825"/>
                <a:gd name="connsiteY1" fmla="*/ 332846 h 998538"/>
                <a:gd name="connsiteX2" fmla="*/ 4675825 w 4675825"/>
                <a:gd name="connsiteY2" fmla="*/ 327820 h 998538"/>
                <a:gd name="connsiteX3" fmla="*/ 4675825 w 4675825"/>
                <a:gd name="connsiteY3" fmla="*/ 993512 h 998538"/>
                <a:gd name="connsiteX4" fmla="*/ 4065588 w 4675825"/>
                <a:gd name="connsiteY4" fmla="*/ 998538 h 998538"/>
                <a:gd name="connsiteX5" fmla="*/ 0 w 4675825"/>
                <a:gd name="connsiteY5" fmla="*/ 665692 h 9985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675825" h="998538">
                  <a:moveTo>
                    <a:pt x="0" y="0"/>
                  </a:moveTo>
                  <a:cubicBezTo>
                    <a:pt x="0" y="184152"/>
                    <a:pt x="1820521" y="332846"/>
                    <a:pt x="4065588" y="332846"/>
                  </a:cubicBezTo>
                  <a:lnTo>
                    <a:pt x="4675825" y="327820"/>
                  </a:lnTo>
                  <a:lnTo>
                    <a:pt x="4675825" y="993512"/>
                  </a:lnTo>
                  <a:lnTo>
                    <a:pt x="4065588" y="998538"/>
                  </a:lnTo>
                  <a:cubicBezTo>
                    <a:pt x="1820521" y="998538"/>
                    <a:pt x="0" y="849844"/>
                    <a:pt x="0" y="665692"/>
                  </a:cubicBezTo>
                  <a:close/>
                </a:path>
              </a:pathLst>
            </a:custGeom>
            <a:solidFill>
              <a:srgbClr val="593D7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94" name="组合 93">
            <a:extLst>
              <a:ext uri="{FF2B5EF4-FFF2-40B4-BE49-F238E27FC236}">
                <a16:creationId xmlns:a16="http://schemas.microsoft.com/office/drawing/2014/main" xmlns="" id="{F4D7AE0B-A29D-470E-B569-99F608F2B3B1}"/>
              </a:ext>
            </a:extLst>
          </p:cNvPr>
          <p:cNvGrpSpPr/>
          <p:nvPr/>
        </p:nvGrpSpPr>
        <p:grpSpPr>
          <a:xfrm>
            <a:off x="2107353" y="3687768"/>
            <a:ext cx="2212729" cy="557979"/>
            <a:chOff x="2546721" y="2440492"/>
            <a:chExt cx="2212729" cy="557979"/>
          </a:xfrm>
        </p:grpSpPr>
        <p:sp>
          <p:nvSpPr>
            <p:cNvPr id="86" name="椭圆 85">
              <a:extLst>
                <a:ext uri="{FF2B5EF4-FFF2-40B4-BE49-F238E27FC236}">
                  <a16:creationId xmlns:a16="http://schemas.microsoft.com/office/drawing/2014/main" xmlns="" id="{5082009F-EC4A-48DF-980C-2EF8B11E3D84}"/>
                </a:ext>
              </a:extLst>
            </p:cNvPr>
            <p:cNvSpPr/>
            <p:nvPr/>
          </p:nvSpPr>
          <p:spPr>
            <a:xfrm>
              <a:off x="4669278" y="2908299"/>
              <a:ext cx="90172" cy="90172"/>
            </a:xfrm>
            <a:prstGeom prst="ellipse">
              <a:avLst/>
            </a:prstGeom>
            <a:noFill/>
            <a:ln w="9525">
              <a:solidFill>
                <a:srgbClr val="593D7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cxnSp>
          <p:nvCxnSpPr>
            <p:cNvPr id="88" name="直接连接符 87">
              <a:extLst>
                <a:ext uri="{FF2B5EF4-FFF2-40B4-BE49-F238E27FC236}">
                  <a16:creationId xmlns:a16="http://schemas.microsoft.com/office/drawing/2014/main" xmlns="" id="{2261EC4F-6993-43A2-AA75-346236C1D77A}"/>
                </a:ext>
              </a:extLst>
            </p:cNvPr>
            <p:cNvCxnSpPr>
              <a:cxnSpLocks/>
              <a:stCxn id="86" idx="1"/>
            </p:cNvCxnSpPr>
            <p:nvPr/>
          </p:nvCxnSpPr>
          <p:spPr>
            <a:xfrm flipH="1" flipV="1">
              <a:off x="4522129" y="2773684"/>
              <a:ext cx="160354" cy="147820"/>
            </a:xfrm>
            <a:prstGeom prst="line">
              <a:avLst/>
            </a:prstGeom>
            <a:ln w="9525">
              <a:solidFill>
                <a:srgbClr val="593D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直接连接符 89">
              <a:extLst>
                <a:ext uri="{FF2B5EF4-FFF2-40B4-BE49-F238E27FC236}">
                  <a16:creationId xmlns:a16="http://schemas.microsoft.com/office/drawing/2014/main" xmlns="" id="{07D4019C-E820-44DA-B8F5-3851A935B04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637903" y="2772110"/>
              <a:ext cx="1882487" cy="0"/>
            </a:xfrm>
            <a:prstGeom prst="line">
              <a:avLst/>
            </a:prstGeom>
            <a:ln w="9525">
              <a:solidFill>
                <a:srgbClr val="593D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1" name="文本框 90">
              <a:extLst>
                <a:ext uri="{FF2B5EF4-FFF2-40B4-BE49-F238E27FC236}">
                  <a16:creationId xmlns:a16="http://schemas.microsoft.com/office/drawing/2014/main" xmlns="" id="{51325C2E-EB9F-4D35-8EFF-B413B05DB218}"/>
                </a:ext>
              </a:extLst>
            </p:cNvPr>
            <p:cNvSpPr txBox="1"/>
            <p:nvPr/>
          </p:nvSpPr>
          <p:spPr>
            <a:xfrm>
              <a:off x="2546721" y="2440492"/>
              <a:ext cx="209865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593D71"/>
                  </a:solidFill>
                  <a:effectLst/>
                  <a:uLnTx/>
                  <a:uFillTx/>
                  <a:latin typeface="思源黑体 CN ExtraLight" panose="020B0200000000000000" pitchFamily="34" charset="-122"/>
                  <a:ea typeface="思源黑体 CN ExtraLight" panose="020B0200000000000000" pitchFamily="34" charset="-122"/>
                  <a:cs typeface="+mn-cs"/>
                </a:rPr>
                <a:t>本公司占百分之</a:t>
              </a: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593D71"/>
                  </a:solidFill>
                  <a:effectLst/>
                  <a:uLnTx/>
                  <a:uFillTx/>
                  <a:latin typeface="思源黑体 CN ExtraLight" panose="020B0200000000000000" pitchFamily="34" charset="-122"/>
                  <a:ea typeface="思源黑体 CN ExtraLight" panose="020B0200000000000000" pitchFamily="34" charset="-122"/>
                  <a:cs typeface="+mn-cs"/>
                </a:rPr>
                <a:t>54</a:t>
              </a: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593D71"/>
                </a:solidFill>
                <a:effectLst/>
                <a:uLnTx/>
                <a:uFillTx/>
                <a:latin typeface="思源黑体 CN ExtraLight" panose="020B0200000000000000" pitchFamily="34" charset="-122"/>
                <a:ea typeface="思源黑体 CN ExtraLight" panose="020B0200000000000000" pitchFamily="34" charset="-122"/>
                <a:cs typeface="+mn-cs"/>
              </a:endParaRPr>
            </a:p>
          </p:txBody>
        </p:sp>
      </p:grpSp>
      <p:grpSp>
        <p:nvGrpSpPr>
          <p:cNvPr id="101" name="组合 100">
            <a:extLst>
              <a:ext uri="{FF2B5EF4-FFF2-40B4-BE49-F238E27FC236}">
                <a16:creationId xmlns:a16="http://schemas.microsoft.com/office/drawing/2014/main" xmlns="" id="{3EE4AC00-620D-4317-88CE-8D86A068E405}"/>
              </a:ext>
            </a:extLst>
          </p:cNvPr>
          <p:cNvGrpSpPr/>
          <p:nvPr/>
        </p:nvGrpSpPr>
        <p:grpSpPr>
          <a:xfrm flipH="1">
            <a:off x="6256149" y="3352269"/>
            <a:ext cx="2186558" cy="882686"/>
            <a:chOff x="2589979" y="2422204"/>
            <a:chExt cx="2186558" cy="882686"/>
          </a:xfrm>
        </p:grpSpPr>
        <p:sp>
          <p:nvSpPr>
            <p:cNvPr id="102" name="椭圆 101">
              <a:extLst>
                <a:ext uri="{FF2B5EF4-FFF2-40B4-BE49-F238E27FC236}">
                  <a16:creationId xmlns:a16="http://schemas.microsoft.com/office/drawing/2014/main" xmlns="" id="{EBEBA678-57F9-42EB-9DC7-76438DEAC57E}"/>
                </a:ext>
              </a:extLst>
            </p:cNvPr>
            <p:cNvSpPr/>
            <p:nvPr/>
          </p:nvSpPr>
          <p:spPr>
            <a:xfrm>
              <a:off x="4686365" y="3214718"/>
              <a:ext cx="90172" cy="90172"/>
            </a:xfrm>
            <a:prstGeom prst="ellipse">
              <a:avLst/>
            </a:prstGeom>
            <a:noFill/>
            <a:ln w="12700">
              <a:solidFill>
                <a:srgbClr val="3F655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cxnSp>
          <p:nvCxnSpPr>
            <p:cNvPr id="103" name="直接连接符 102">
              <a:extLst>
                <a:ext uri="{FF2B5EF4-FFF2-40B4-BE49-F238E27FC236}">
                  <a16:creationId xmlns:a16="http://schemas.microsoft.com/office/drawing/2014/main" xmlns="" id="{50117424-4805-450C-BA33-8DFB7EB547B1}"/>
                </a:ext>
              </a:extLst>
            </p:cNvPr>
            <p:cNvCxnSpPr>
              <a:cxnSpLocks/>
              <a:stCxn id="102" idx="1"/>
            </p:cNvCxnSpPr>
            <p:nvPr/>
          </p:nvCxnSpPr>
          <p:spPr>
            <a:xfrm flipH="1" flipV="1">
              <a:off x="4517294" y="2764450"/>
              <a:ext cx="182276" cy="463473"/>
            </a:xfrm>
            <a:prstGeom prst="line">
              <a:avLst/>
            </a:prstGeom>
            <a:ln w="12700">
              <a:solidFill>
                <a:srgbClr val="3F655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直接连接符 103">
              <a:extLst>
                <a:ext uri="{FF2B5EF4-FFF2-40B4-BE49-F238E27FC236}">
                  <a16:creationId xmlns:a16="http://schemas.microsoft.com/office/drawing/2014/main" xmlns="" id="{6590A035-5554-44DC-80A8-7EE93AD5F2A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650603" y="2772110"/>
              <a:ext cx="1882487" cy="0"/>
            </a:xfrm>
            <a:prstGeom prst="line">
              <a:avLst/>
            </a:prstGeom>
            <a:ln w="12700">
              <a:solidFill>
                <a:srgbClr val="3F655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5" name="文本框 104">
              <a:extLst>
                <a:ext uri="{FF2B5EF4-FFF2-40B4-BE49-F238E27FC236}">
                  <a16:creationId xmlns:a16="http://schemas.microsoft.com/office/drawing/2014/main" xmlns="" id="{98302299-2027-42D9-B78A-AF51898FD758}"/>
                </a:ext>
              </a:extLst>
            </p:cNvPr>
            <p:cNvSpPr txBox="1"/>
            <p:nvPr/>
          </p:nvSpPr>
          <p:spPr>
            <a:xfrm>
              <a:off x="2589979" y="2422204"/>
              <a:ext cx="198323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3F6553"/>
                  </a:solidFill>
                  <a:effectLst/>
                  <a:uLnTx/>
                  <a:uFillTx/>
                  <a:latin typeface="思源黑体 CN ExtraLight" panose="020B0200000000000000" pitchFamily="34" charset="-122"/>
                  <a:ea typeface="思源黑体 CN ExtraLight" panose="020B0200000000000000" pitchFamily="34" charset="-122"/>
                  <a:cs typeface="+mn-cs"/>
                </a:rPr>
                <a:t>XX</a:t>
              </a: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3F6553"/>
                  </a:solidFill>
                  <a:effectLst/>
                  <a:uLnTx/>
                  <a:uFillTx/>
                  <a:latin typeface="思源黑体 CN ExtraLight" panose="020B0200000000000000" pitchFamily="34" charset="-122"/>
                  <a:ea typeface="思源黑体 CN ExtraLight" panose="020B0200000000000000" pitchFamily="34" charset="-122"/>
                  <a:cs typeface="+mn-cs"/>
                </a:rPr>
                <a:t>公司占百分之</a:t>
              </a: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3F6553"/>
                  </a:solidFill>
                  <a:effectLst/>
                  <a:uLnTx/>
                  <a:uFillTx/>
                  <a:latin typeface="思源黑体 CN ExtraLight" panose="020B0200000000000000" pitchFamily="34" charset="-122"/>
                  <a:ea typeface="思源黑体 CN ExtraLight" panose="020B0200000000000000" pitchFamily="34" charset="-122"/>
                  <a:cs typeface="+mn-cs"/>
                </a:rPr>
                <a:t>5</a:t>
              </a: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3F6553"/>
                </a:solidFill>
                <a:effectLst/>
                <a:uLnTx/>
                <a:uFillTx/>
                <a:latin typeface="思源黑体 CN ExtraLight" panose="020B0200000000000000" pitchFamily="34" charset="-122"/>
                <a:ea typeface="思源黑体 CN ExtraLight" panose="020B0200000000000000" pitchFamily="34" charset="-122"/>
                <a:cs typeface="+mn-cs"/>
              </a:endParaRPr>
            </a:p>
          </p:txBody>
        </p:sp>
      </p:grpSp>
      <p:grpSp>
        <p:nvGrpSpPr>
          <p:cNvPr id="107" name="组合 106">
            <a:extLst>
              <a:ext uri="{FF2B5EF4-FFF2-40B4-BE49-F238E27FC236}">
                <a16:creationId xmlns:a16="http://schemas.microsoft.com/office/drawing/2014/main" xmlns="" id="{A87E92F1-50C3-4C7E-9EE0-DAA1C692FDB8}"/>
              </a:ext>
            </a:extLst>
          </p:cNvPr>
          <p:cNvGrpSpPr/>
          <p:nvPr/>
        </p:nvGrpSpPr>
        <p:grpSpPr>
          <a:xfrm flipH="1">
            <a:off x="7347748" y="3769670"/>
            <a:ext cx="2554472" cy="619867"/>
            <a:chOff x="3505928" y="2711257"/>
            <a:chExt cx="2554472" cy="619867"/>
          </a:xfrm>
        </p:grpSpPr>
        <p:sp>
          <p:nvSpPr>
            <p:cNvPr id="108" name="椭圆 107">
              <a:extLst>
                <a:ext uri="{FF2B5EF4-FFF2-40B4-BE49-F238E27FC236}">
                  <a16:creationId xmlns:a16="http://schemas.microsoft.com/office/drawing/2014/main" xmlns="" id="{A3949CB9-B9B6-4C13-85D6-4ED676284F08}"/>
                </a:ext>
              </a:extLst>
            </p:cNvPr>
            <p:cNvSpPr/>
            <p:nvPr/>
          </p:nvSpPr>
          <p:spPr>
            <a:xfrm>
              <a:off x="5970228" y="3240952"/>
              <a:ext cx="90172" cy="90172"/>
            </a:xfrm>
            <a:prstGeom prst="ellipse">
              <a:avLst/>
            </a:prstGeom>
            <a:noFill/>
            <a:ln w="12700">
              <a:solidFill>
                <a:srgbClr val="418C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cxnSp>
          <p:nvCxnSpPr>
            <p:cNvPr id="109" name="直接连接符 108">
              <a:extLst>
                <a:ext uri="{FF2B5EF4-FFF2-40B4-BE49-F238E27FC236}">
                  <a16:creationId xmlns:a16="http://schemas.microsoft.com/office/drawing/2014/main" xmlns="" id="{33BD4BD5-CADC-4E07-9F54-96E4018003C7}"/>
                </a:ext>
              </a:extLst>
            </p:cNvPr>
            <p:cNvCxnSpPr>
              <a:cxnSpLocks/>
              <a:stCxn id="108" idx="1"/>
            </p:cNvCxnSpPr>
            <p:nvPr/>
          </p:nvCxnSpPr>
          <p:spPr>
            <a:xfrm flipH="1" flipV="1">
              <a:off x="5524057" y="3046435"/>
              <a:ext cx="459376" cy="207722"/>
            </a:xfrm>
            <a:prstGeom prst="line">
              <a:avLst/>
            </a:prstGeom>
            <a:ln w="12700">
              <a:solidFill>
                <a:srgbClr val="418C9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直接连接符 109">
              <a:extLst>
                <a:ext uri="{FF2B5EF4-FFF2-40B4-BE49-F238E27FC236}">
                  <a16:creationId xmlns:a16="http://schemas.microsoft.com/office/drawing/2014/main" xmlns="" id="{68DE4FF5-0277-442A-85C9-50EE3B5FC16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624068" y="3050794"/>
              <a:ext cx="1920870" cy="0"/>
            </a:xfrm>
            <a:prstGeom prst="line">
              <a:avLst/>
            </a:prstGeom>
            <a:ln w="12700">
              <a:solidFill>
                <a:srgbClr val="418C9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1" name="文本框 110">
              <a:extLst>
                <a:ext uri="{FF2B5EF4-FFF2-40B4-BE49-F238E27FC236}">
                  <a16:creationId xmlns:a16="http://schemas.microsoft.com/office/drawing/2014/main" xmlns="" id="{BDBBFB94-E8F9-4E40-90CC-90196A416B8E}"/>
                </a:ext>
              </a:extLst>
            </p:cNvPr>
            <p:cNvSpPr txBox="1"/>
            <p:nvPr/>
          </p:nvSpPr>
          <p:spPr>
            <a:xfrm>
              <a:off x="3505928" y="2711257"/>
              <a:ext cx="211147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418C99"/>
                  </a:solidFill>
                  <a:effectLst/>
                  <a:uLnTx/>
                  <a:uFillTx/>
                  <a:latin typeface="思源黑体 CN ExtraLight" panose="020B0200000000000000" pitchFamily="34" charset="-122"/>
                  <a:ea typeface="思源黑体 CN ExtraLight" panose="020B0200000000000000" pitchFamily="34" charset="-122"/>
                  <a:cs typeface="+mn-cs"/>
                </a:rPr>
                <a:t>XX</a:t>
              </a: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418C99"/>
                  </a:solidFill>
                  <a:effectLst/>
                  <a:uLnTx/>
                  <a:uFillTx/>
                  <a:latin typeface="思源黑体 CN ExtraLight" panose="020B0200000000000000" pitchFamily="34" charset="-122"/>
                  <a:ea typeface="思源黑体 CN ExtraLight" panose="020B0200000000000000" pitchFamily="34" charset="-122"/>
                  <a:cs typeface="+mn-cs"/>
                </a:rPr>
                <a:t>公司占百分之</a:t>
              </a: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418C99"/>
                  </a:solidFill>
                  <a:effectLst/>
                  <a:uLnTx/>
                  <a:uFillTx/>
                  <a:latin typeface="思源黑体 CN ExtraLight" panose="020B0200000000000000" pitchFamily="34" charset="-122"/>
                  <a:ea typeface="思源黑体 CN ExtraLight" panose="020B0200000000000000" pitchFamily="34" charset="-122"/>
                  <a:cs typeface="+mn-cs"/>
                </a:rPr>
                <a:t>15</a:t>
              </a: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418C99"/>
                </a:solidFill>
                <a:effectLst/>
                <a:uLnTx/>
                <a:uFillTx/>
                <a:latin typeface="思源黑体 CN ExtraLight" panose="020B0200000000000000" pitchFamily="34" charset="-122"/>
                <a:ea typeface="思源黑体 CN ExtraLight" panose="020B0200000000000000" pitchFamily="34" charset="-122"/>
                <a:cs typeface="+mn-cs"/>
              </a:endParaRPr>
            </a:p>
          </p:txBody>
        </p:sp>
      </p:grpSp>
      <p:grpSp>
        <p:nvGrpSpPr>
          <p:cNvPr id="113" name="组合 112">
            <a:extLst>
              <a:ext uri="{FF2B5EF4-FFF2-40B4-BE49-F238E27FC236}">
                <a16:creationId xmlns:a16="http://schemas.microsoft.com/office/drawing/2014/main" xmlns="" id="{C025D2E9-F538-4883-BA37-FA9A2875AE22}"/>
              </a:ext>
            </a:extLst>
          </p:cNvPr>
          <p:cNvGrpSpPr/>
          <p:nvPr/>
        </p:nvGrpSpPr>
        <p:grpSpPr>
          <a:xfrm flipH="1">
            <a:off x="8436113" y="5625484"/>
            <a:ext cx="2767689" cy="416997"/>
            <a:chOff x="3471800" y="2655547"/>
            <a:chExt cx="2767689" cy="416997"/>
          </a:xfrm>
        </p:grpSpPr>
        <p:sp>
          <p:nvSpPr>
            <p:cNvPr id="114" name="椭圆 113">
              <a:extLst>
                <a:ext uri="{FF2B5EF4-FFF2-40B4-BE49-F238E27FC236}">
                  <a16:creationId xmlns:a16="http://schemas.microsoft.com/office/drawing/2014/main" xmlns="" id="{C613541B-A892-4201-BABA-7D795F0E2AC2}"/>
                </a:ext>
              </a:extLst>
            </p:cNvPr>
            <p:cNvSpPr/>
            <p:nvPr/>
          </p:nvSpPr>
          <p:spPr>
            <a:xfrm>
              <a:off x="6149317" y="2655547"/>
              <a:ext cx="90172" cy="90172"/>
            </a:xfrm>
            <a:prstGeom prst="ellipse">
              <a:avLst/>
            </a:prstGeom>
            <a:noFill/>
            <a:ln w="12700">
              <a:solidFill>
                <a:srgbClr val="3E557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cxnSp>
          <p:nvCxnSpPr>
            <p:cNvPr id="115" name="直接连接符 114">
              <a:extLst>
                <a:ext uri="{FF2B5EF4-FFF2-40B4-BE49-F238E27FC236}">
                  <a16:creationId xmlns:a16="http://schemas.microsoft.com/office/drawing/2014/main" xmlns="" id="{56D08920-D49A-4063-9DEA-6A5151CF120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521390" y="2726615"/>
              <a:ext cx="643569" cy="324179"/>
            </a:xfrm>
            <a:prstGeom prst="line">
              <a:avLst/>
            </a:prstGeom>
            <a:ln w="12700">
              <a:solidFill>
                <a:srgbClr val="3E557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直接连接符 115">
              <a:extLst>
                <a:ext uri="{FF2B5EF4-FFF2-40B4-BE49-F238E27FC236}">
                  <a16:creationId xmlns:a16="http://schemas.microsoft.com/office/drawing/2014/main" xmlns="" id="{EAA7EC4F-605E-49ED-9082-1E6E7F6ADB6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563050" y="3050794"/>
              <a:ext cx="1961484" cy="0"/>
            </a:xfrm>
            <a:prstGeom prst="line">
              <a:avLst/>
            </a:prstGeom>
            <a:ln w="12700">
              <a:solidFill>
                <a:srgbClr val="3E557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7" name="文本框 116">
              <a:extLst>
                <a:ext uri="{FF2B5EF4-FFF2-40B4-BE49-F238E27FC236}">
                  <a16:creationId xmlns:a16="http://schemas.microsoft.com/office/drawing/2014/main" xmlns="" id="{039BA412-D2FA-4E51-8EE1-091E34C9F99B}"/>
                </a:ext>
              </a:extLst>
            </p:cNvPr>
            <p:cNvSpPr txBox="1"/>
            <p:nvPr/>
          </p:nvSpPr>
          <p:spPr>
            <a:xfrm>
              <a:off x="3471800" y="2703212"/>
              <a:ext cx="211147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3E5570"/>
                  </a:solidFill>
                  <a:effectLst/>
                  <a:uLnTx/>
                  <a:uFillTx/>
                  <a:latin typeface="思源黑体 CN ExtraLight" panose="020B0200000000000000" pitchFamily="34" charset="-122"/>
                  <a:ea typeface="思源黑体 CN ExtraLight" panose="020B0200000000000000" pitchFamily="34" charset="-122"/>
                  <a:cs typeface="+mn-cs"/>
                </a:rPr>
                <a:t>XX</a:t>
              </a: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3E5570"/>
                  </a:solidFill>
                  <a:effectLst/>
                  <a:uLnTx/>
                  <a:uFillTx/>
                  <a:latin typeface="思源黑体 CN ExtraLight" panose="020B0200000000000000" pitchFamily="34" charset="-122"/>
                  <a:ea typeface="思源黑体 CN ExtraLight" panose="020B0200000000000000" pitchFamily="34" charset="-122"/>
                  <a:cs typeface="+mn-cs"/>
                </a:rPr>
                <a:t>公司占百分之</a:t>
              </a: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3E5570"/>
                  </a:solidFill>
                  <a:effectLst/>
                  <a:uLnTx/>
                  <a:uFillTx/>
                  <a:latin typeface="思源黑体 CN ExtraLight" panose="020B0200000000000000" pitchFamily="34" charset="-122"/>
                  <a:ea typeface="思源黑体 CN ExtraLight" panose="020B0200000000000000" pitchFamily="34" charset="-122"/>
                  <a:cs typeface="+mn-cs"/>
                </a:rPr>
                <a:t>30</a:t>
              </a: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3E5570"/>
                </a:solidFill>
                <a:effectLst/>
                <a:uLnTx/>
                <a:uFillTx/>
                <a:latin typeface="思源黑体 CN ExtraLight" panose="020B0200000000000000" pitchFamily="34" charset="-122"/>
                <a:ea typeface="思源黑体 CN ExtraLight" panose="020B0200000000000000" pitchFamily="34" charset="-122"/>
                <a:cs typeface="+mn-cs"/>
              </a:endParaRPr>
            </a:p>
          </p:txBody>
        </p:sp>
      </p:grpSp>
      <p:sp>
        <p:nvSpPr>
          <p:cNvPr id="121" name="文本框 120">
            <a:extLst>
              <a:ext uri="{FF2B5EF4-FFF2-40B4-BE49-F238E27FC236}">
                <a16:creationId xmlns:a16="http://schemas.microsoft.com/office/drawing/2014/main" xmlns="" id="{11A7BB19-3B6D-457D-A550-83470F298AB6}"/>
              </a:ext>
            </a:extLst>
          </p:cNvPr>
          <p:cNvSpPr txBox="1"/>
          <p:nvPr/>
        </p:nvSpPr>
        <p:spPr>
          <a:xfrm>
            <a:off x="5264031" y="5915617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593D71"/>
                    </a:gs>
                    <a:gs pos="0">
                      <a:srgbClr val="3E5570"/>
                    </a:gs>
                  </a:gsLst>
                  <a:path path="circle">
                    <a:fillToRect l="100000" t="100000"/>
                  </a:path>
                </a:gra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</a:rPr>
              <a:t>全国销售</a:t>
            </a:r>
          </a:p>
        </p:txBody>
      </p:sp>
      <p:sp>
        <p:nvSpPr>
          <p:cNvPr id="126" name="矩形 125">
            <a:extLst>
              <a:ext uri="{FF2B5EF4-FFF2-40B4-BE49-F238E27FC236}">
                <a16:creationId xmlns:a16="http://schemas.microsoft.com/office/drawing/2014/main" xmlns="" id="{9A7DA8DE-B5D0-4F04-98FC-5CFF2D36429F}"/>
              </a:ext>
            </a:extLst>
          </p:cNvPr>
          <p:cNvSpPr/>
          <p:nvPr/>
        </p:nvSpPr>
        <p:spPr>
          <a:xfrm rot="21328126">
            <a:off x="1983045" y="-5073202"/>
            <a:ext cx="18966078" cy="8404717"/>
          </a:xfrm>
          <a:prstGeom prst="rect">
            <a:avLst/>
          </a:prstGeom>
          <a:blipFill dpi="0" rotWithShape="1">
            <a:blip r:embed="rId3">
              <a:alphaModFix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28" name="任意多边形: 形状 127">
            <a:extLst>
              <a:ext uri="{FF2B5EF4-FFF2-40B4-BE49-F238E27FC236}">
                <a16:creationId xmlns:a16="http://schemas.microsoft.com/office/drawing/2014/main" xmlns="" id="{B7CAA406-FD51-45F0-8A5E-246BC94D90F8}"/>
              </a:ext>
            </a:extLst>
          </p:cNvPr>
          <p:cNvSpPr/>
          <p:nvPr/>
        </p:nvSpPr>
        <p:spPr>
          <a:xfrm>
            <a:off x="-17428" y="3581703"/>
            <a:ext cx="2106785" cy="3295333"/>
          </a:xfrm>
          <a:custGeom>
            <a:avLst/>
            <a:gdLst>
              <a:gd name="connsiteX0" fmla="*/ 0 w 2106785"/>
              <a:gd name="connsiteY0" fmla="*/ 0 h 3295333"/>
              <a:gd name="connsiteX1" fmla="*/ 128246 w 2106785"/>
              <a:gd name="connsiteY1" fmla="*/ 325258 h 3295333"/>
              <a:gd name="connsiteX2" fmla="*/ 1870216 w 2106785"/>
              <a:gd name="connsiteY2" fmla="*/ 3047203 h 3295333"/>
              <a:gd name="connsiteX3" fmla="*/ 2106785 w 2106785"/>
              <a:gd name="connsiteY3" fmla="*/ 3295333 h 3295333"/>
              <a:gd name="connsiteX4" fmla="*/ 0 w 2106785"/>
              <a:gd name="connsiteY4" fmla="*/ 3295333 h 32953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06785" h="3295333">
                <a:moveTo>
                  <a:pt x="0" y="0"/>
                </a:moveTo>
                <a:lnTo>
                  <a:pt x="128246" y="325258"/>
                </a:lnTo>
                <a:cubicBezTo>
                  <a:pt x="553915" y="1331653"/>
                  <a:pt x="1146082" y="2250479"/>
                  <a:pt x="1870216" y="3047203"/>
                </a:cubicBezTo>
                <a:lnTo>
                  <a:pt x="2106785" y="3295333"/>
                </a:lnTo>
                <a:lnTo>
                  <a:pt x="0" y="3295333"/>
                </a:lnTo>
                <a:close/>
              </a:path>
            </a:pathLst>
          </a:custGeom>
          <a:gradFill>
            <a:gsLst>
              <a:gs pos="25000">
                <a:srgbClr val="593D71"/>
              </a:gs>
              <a:gs pos="100000">
                <a:srgbClr val="724E90"/>
              </a:gs>
            </a:gsLst>
            <a:path path="circle">
              <a:fillToRect l="100000" t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29" name="文本框 128">
            <a:extLst>
              <a:ext uri="{FF2B5EF4-FFF2-40B4-BE49-F238E27FC236}">
                <a16:creationId xmlns:a16="http://schemas.microsoft.com/office/drawing/2014/main" xmlns="" id="{B03D192B-D92A-4955-A383-6B6D31A27E11}"/>
              </a:ext>
            </a:extLst>
          </p:cNvPr>
          <p:cNvSpPr txBox="1"/>
          <p:nvPr/>
        </p:nvSpPr>
        <p:spPr>
          <a:xfrm>
            <a:off x="764016" y="6435157"/>
            <a:ext cx="34496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ExtraLight" panose="020B0200000000000000" pitchFamily="34" charset="-122"/>
                <a:ea typeface="思源黑体 CN ExtraLight" panose="020B0200000000000000" pitchFamily="34" charset="-122"/>
                <a:cs typeface="+mn-cs"/>
              </a:rPr>
              <a:t>03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ExtraLight" panose="020B0200000000000000" pitchFamily="34" charset="-122"/>
              <a:ea typeface="思源黑体 CN ExtraLight" panose="020B0200000000000000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008552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" name="任意多边形: 形状 490">
            <a:extLst>
              <a:ext uri="{FF2B5EF4-FFF2-40B4-BE49-F238E27FC236}">
                <a16:creationId xmlns:a16="http://schemas.microsoft.com/office/drawing/2014/main" xmlns="" id="{AB1D7560-DCBD-4432-8939-9B588D129AF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1752186 h 6858000"/>
              <a:gd name="connsiteX3" fmla="*/ 12182644 w 12192000"/>
              <a:gd name="connsiteY3" fmla="*/ 1825818 h 6858000"/>
              <a:gd name="connsiteX4" fmla="*/ 10368124 w 12192000"/>
              <a:gd name="connsiteY4" fmla="*/ 6460832 h 6858000"/>
              <a:gd name="connsiteX5" fmla="*/ 10085692 w 12192000"/>
              <a:gd name="connsiteY5" fmla="*/ 6858000 h 6858000"/>
              <a:gd name="connsiteX6" fmla="*/ 0 w 12192000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1752186"/>
                </a:lnTo>
                <a:lnTo>
                  <a:pt x="12182644" y="1825818"/>
                </a:lnTo>
                <a:cubicBezTo>
                  <a:pt x="11923312" y="3523049"/>
                  <a:pt x="11289480" y="5097046"/>
                  <a:pt x="10368124" y="6460832"/>
                </a:cubicBezTo>
                <a:lnTo>
                  <a:pt x="10085692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593D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88" name="椭圆 487">
            <a:extLst>
              <a:ext uri="{FF2B5EF4-FFF2-40B4-BE49-F238E27FC236}">
                <a16:creationId xmlns:a16="http://schemas.microsoft.com/office/drawing/2014/main" xmlns="" id="{ABF4DB82-51F0-4C17-B222-3991DF85F092}"/>
              </a:ext>
            </a:extLst>
          </p:cNvPr>
          <p:cNvSpPr/>
          <p:nvPr/>
        </p:nvSpPr>
        <p:spPr>
          <a:xfrm>
            <a:off x="-2449444" y="-3241653"/>
            <a:ext cx="6740138" cy="6740138"/>
          </a:xfrm>
          <a:prstGeom prst="ellipse">
            <a:avLst/>
          </a:prstGeom>
          <a:gradFill flip="none" rotWithShape="1">
            <a:gsLst>
              <a:gs pos="100000">
                <a:srgbClr val="593D71"/>
              </a:gs>
              <a:gs pos="0">
                <a:srgbClr val="674682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482600" sx="102000" sy="102000" algn="c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5" name="图片 4" descr="建筑的设计&#10;&#10;描述已自动生成">
            <a:extLst>
              <a:ext uri="{FF2B5EF4-FFF2-40B4-BE49-F238E27FC236}">
                <a16:creationId xmlns:a16="http://schemas.microsoft.com/office/drawing/2014/main" xmlns="" id="{D429D738-F44C-4C07-AF24-B0114A612F3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alphaModFix amt="26000"/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47" t="15332" r="1914" b="28360"/>
          <a:stretch/>
        </p:blipFill>
        <p:spPr>
          <a:xfrm>
            <a:off x="0" y="3833396"/>
            <a:ext cx="6740138" cy="3024604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BFD9E6E3-19E4-4091-9B75-88588E42AF98}"/>
              </a:ext>
            </a:extLst>
          </p:cNvPr>
          <p:cNvSpPr txBox="1"/>
          <p:nvPr/>
        </p:nvSpPr>
        <p:spPr>
          <a:xfrm>
            <a:off x="1119125" y="2190353"/>
            <a:ext cx="5109091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+mn-cs"/>
              </a:rPr>
              <a:t>第二章节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3FAE53D8-0EE7-4B70-934D-154BB21D7670}"/>
              </a:ext>
            </a:extLst>
          </p:cNvPr>
          <p:cNvSpPr/>
          <p:nvPr/>
        </p:nvSpPr>
        <p:spPr>
          <a:xfrm>
            <a:off x="1200150" y="3811529"/>
            <a:ext cx="2354837" cy="2159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A04A5159-1A41-453F-A48C-2BC7A33901D3}"/>
              </a:ext>
            </a:extLst>
          </p:cNvPr>
          <p:cNvSpPr txBox="1"/>
          <p:nvPr/>
        </p:nvSpPr>
        <p:spPr>
          <a:xfrm>
            <a:off x="1107550" y="4240939"/>
            <a:ext cx="318314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Chapter Two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013FB3A6-E9D8-4649-B853-491301715CEF}"/>
              </a:ext>
            </a:extLst>
          </p:cNvPr>
          <p:cNvSpPr txBox="1"/>
          <p:nvPr/>
        </p:nvSpPr>
        <p:spPr>
          <a:xfrm>
            <a:off x="1241364" y="391985"/>
            <a:ext cx="8018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cs"/>
              </a:rPr>
              <a:t>LOGO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字体圈欣意冠黑体" panose="00000500000000000000" pitchFamily="2" charset="-122"/>
              <a:ea typeface="字体圈欣意冠黑体" panose="00000500000000000000" pitchFamily="2" charset="-122"/>
              <a:cs typeface="+mn-cs"/>
            </a:endParaRPr>
          </a:p>
        </p:txBody>
      </p:sp>
      <p:pic>
        <p:nvPicPr>
          <p:cNvPr id="486" name="图片 485">
            <a:extLst>
              <a:ext uri="{FF2B5EF4-FFF2-40B4-BE49-F238E27FC236}">
                <a16:creationId xmlns:a16="http://schemas.microsoft.com/office/drawing/2014/main" xmlns="" id="{807D4D91-F56C-4B64-8932-0F38A6E9D634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27000"/>
          </a:blip>
          <a:stretch>
            <a:fillRect/>
          </a:stretch>
        </p:blipFill>
        <p:spPr>
          <a:xfrm>
            <a:off x="920625" y="1638623"/>
            <a:ext cx="1622618" cy="1620700"/>
          </a:xfrm>
          <a:prstGeom prst="rect">
            <a:avLst/>
          </a:prstGeom>
        </p:spPr>
      </p:pic>
      <p:pic>
        <p:nvPicPr>
          <p:cNvPr id="494" name="图片 493" descr="建筑的设计&#10;&#10;描述已自动生成">
            <a:extLst>
              <a:ext uri="{FF2B5EF4-FFF2-40B4-BE49-F238E27FC236}">
                <a16:creationId xmlns:a16="http://schemas.microsoft.com/office/drawing/2014/main" xmlns="" id="{18F0ABED-22FD-4849-9337-3E76CBE2062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alphaModFix amt="39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47" t="15332" r="43717" b="28360"/>
          <a:stretch/>
        </p:blipFill>
        <p:spPr>
          <a:xfrm flipH="1">
            <a:off x="10076095" y="3833396"/>
            <a:ext cx="3371434" cy="3024604"/>
          </a:xfrm>
          <a:custGeom>
            <a:avLst/>
            <a:gdLst>
              <a:gd name="connsiteX0" fmla="*/ 1775757 w 3371434"/>
              <a:gd name="connsiteY0" fmla="*/ 0 h 3024604"/>
              <a:gd name="connsiteX1" fmla="*/ 0 w 3371434"/>
              <a:gd name="connsiteY1" fmla="*/ 0 h 3024604"/>
              <a:gd name="connsiteX2" fmla="*/ 0 w 3371434"/>
              <a:gd name="connsiteY2" fmla="*/ 3024604 h 3024604"/>
              <a:gd name="connsiteX3" fmla="*/ 3371434 w 3371434"/>
              <a:gd name="connsiteY3" fmla="*/ 3024604 h 3024604"/>
              <a:gd name="connsiteX4" fmla="*/ 3089002 w 3371434"/>
              <a:gd name="connsiteY4" fmla="*/ 2627436 h 3024604"/>
              <a:gd name="connsiteX5" fmla="*/ 1933483 w 3371434"/>
              <a:gd name="connsiteY5" fmla="*/ 434971 h 30246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371434" h="3024604">
                <a:moveTo>
                  <a:pt x="1775757" y="0"/>
                </a:moveTo>
                <a:lnTo>
                  <a:pt x="0" y="0"/>
                </a:lnTo>
                <a:lnTo>
                  <a:pt x="0" y="3024604"/>
                </a:lnTo>
                <a:lnTo>
                  <a:pt x="3371434" y="3024604"/>
                </a:lnTo>
                <a:lnTo>
                  <a:pt x="3089002" y="2627436"/>
                </a:lnTo>
                <a:cubicBezTo>
                  <a:pt x="2628324" y="1945543"/>
                  <a:pt x="2239527" y="1211097"/>
                  <a:pt x="1933483" y="434971"/>
                </a:cubicBezTo>
                <a:close/>
              </a:path>
            </a:pathLst>
          </a:custGeom>
        </p:spPr>
      </p:pic>
      <p:pic>
        <p:nvPicPr>
          <p:cNvPr id="497" name="图片 496" descr="建筑的设计&#10;&#10;描述已自动生成">
            <a:extLst>
              <a:ext uri="{FF2B5EF4-FFF2-40B4-BE49-F238E27FC236}">
                <a16:creationId xmlns:a16="http://schemas.microsoft.com/office/drawing/2014/main" xmlns="" id="{B2D10B19-0C95-4B55-942D-D9885D082A5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alphaModFix amt="26000"/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483" t="15332" r="1914" b="28360"/>
          <a:stretch/>
        </p:blipFill>
        <p:spPr>
          <a:xfrm flipH="1">
            <a:off x="6707391" y="3835412"/>
            <a:ext cx="4964381" cy="3024604"/>
          </a:xfrm>
          <a:custGeom>
            <a:avLst/>
            <a:gdLst>
              <a:gd name="connsiteX0" fmla="*/ 4964381 w 4964381"/>
              <a:gd name="connsiteY0" fmla="*/ 0 h 3024604"/>
              <a:gd name="connsiteX1" fmla="*/ 0 w 4964381"/>
              <a:gd name="connsiteY1" fmla="*/ 0 h 3024604"/>
              <a:gd name="connsiteX2" fmla="*/ 157726 w 4964381"/>
              <a:gd name="connsiteY2" fmla="*/ 434971 h 3024604"/>
              <a:gd name="connsiteX3" fmla="*/ 1313245 w 4964381"/>
              <a:gd name="connsiteY3" fmla="*/ 2627436 h 3024604"/>
              <a:gd name="connsiteX4" fmla="*/ 1595677 w 4964381"/>
              <a:gd name="connsiteY4" fmla="*/ 3024604 h 3024604"/>
              <a:gd name="connsiteX5" fmla="*/ 4964381 w 4964381"/>
              <a:gd name="connsiteY5" fmla="*/ 3024604 h 30246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964381" h="3024604">
                <a:moveTo>
                  <a:pt x="4964381" y="0"/>
                </a:moveTo>
                <a:lnTo>
                  <a:pt x="0" y="0"/>
                </a:lnTo>
                <a:lnTo>
                  <a:pt x="157726" y="434971"/>
                </a:lnTo>
                <a:cubicBezTo>
                  <a:pt x="463770" y="1211097"/>
                  <a:pt x="852567" y="1945543"/>
                  <a:pt x="1313245" y="2627436"/>
                </a:cubicBezTo>
                <a:lnTo>
                  <a:pt x="1595677" y="3024604"/>
                </a:lnTo>
                <a:lnTo>
                  <a:pt x="4964381" y="3024604"/>
                </a:lnTo>
                <a:close/>
              </a:path>
            </a:pathLst>
          </a:custGeom>
        </p:spPr>
      </p:pic>
      <p:sp>
        <p:nvSpPr>
          <p:cNvPr id="498" name="椭圆 497">
            <a:extLst>
              <a:ext uri="{FF2B5EF4-FFF2-40B4-BE49-F238E27FC236}">
                <a16:creationId xmlns:a16="http://schemas.microsoft.com/office/drawing/2014/main" xmlns="" id="{61F9B0F0-CB3B-4E4A-AFDF-9385643FE659}"/>
              </a:ext>
            </a:extLst>
          </p:cNvPr>
          <p:cNvSpPr/>
          <p:nvPr/>
        </p:nvSpPr>
        <p:spPr>
          <a:xfrm>
            <a:off x="5805013" y="4240939"/>
            <a:ext cx="846406" cy="846406"/>
          </a:xfrm>
          <a:prstGeom prst="ellipse">
            <a:avLst/>
          </a:prstGeom>
          <a:solidFill>
            <a:srgbClr val="593D71"/>
          </a:solidFill>
          <a:ln>
            <a:noFill/>
          </a:ln>
          <a:effectLst>
            <a:outerShdw blurRad="482600" sx="102000" sy="102000" algn="c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487" name="图片 486">
            <a:extLst>
              <a:ext uri="{FF2B5EF4-FFF2-40B4-BE49-F238E27FC236}">
                <a16:creationId xmlns:a16="http://schemas.microsoft.com/office/drawing/2014/main" xmlns="" id="{75775D4A-9348-4014-9244-3278291C55C1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27000"/>
          </a:blip>
          <a:stretch>
            <a:fillRect/>
          </a:stretch>
        </p:blipFill>
        <p:spPr>
          <a:xfrm>
            <a:off x="5668377" y="4110298"/>
            <a:ext cx="1108999" cy="1107688"/>
          </a:xfrm>
          <a:prstGeom prst="rect">
            <a:avLst/>
          </a:prstGeom>
        </p:spPr>
      </p:pic>
      <p:sp>
        <p:nvSpPr>
          <p:cNvPr id="500" name="椭圆 499">
            <a:extLst>
              <a:ext uri="{FF2B5EF4-FFF2-40B4-BE49-F238E27FC236}">
                <a16:creationId xmlns:a16="http://schemas.microsoft.com/office/drawing/2014/main" xmlns="" id="{F1C84F2A-9028-44CE-A7FA-1F704A673F5A}"/>
              </a:ext>
            </a:extLst>
          </p:cNvPr>
          <p:cNvSpPr/>
          <p:nvPr/>
        </p:nvSpPr>
        <p:spPr>
          <a:xfrm>
            <a:off x="8866596" y="1544385"/>
            <a:ext cx="645968" cy="645968"/>
          </a:xfrm>
          <a:prstGeom prst="ellipse">
            <a:avLst/>
          </a:prstGeom>
          <a:solidFill>
            <a:srgbClr val="593D71"/>
          </a:solidFill>
          <a:ln>
            <a:noFill/>
          </a:ln>
          <a:effectLst>
            <a:outerShdw blurRad="482600" sx="102000" sy="102000" algn="c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499" name="图片 498">
            <a:extLst>
              <a:ext uri="{FF2B5EF4-FFF2-40B4-BE49-F238E27FC236}">
                <a16:creationId xmlns:a16="http://schemas.microsoft.com/office/drawing/2014/main" xmlns="" id="{38B81A42-3167-4B0E-B33B-EB342D1F0C36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27000"/>
          </a:blip>
          <a:stretch>
            <a:fillRect/>
          </a:stretch>
        </p:blipFill>
        <p:spPr>
          <a:xfrm>
            <a:off x="8722154" y="1388921"/>
            <a:ext cx="934852" cy="9337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175390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" name="图片 59" descr="城市的高楼大厦&#10;&#10;描述已自动生成">
            <a:extLst>
              <a:ext uri="{FF2B5EF4-FFF2-40B4-BE49-F238E27FC236}">
                <a16:creationId xmlns:a16="http://schemas.microsoft.com/office/drawing/2014/main" xmlns="" id="{1B3BD704-8CE4-4163-8E46-64E791152A9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29" t="46608" r="9469" b="22679"/>
          <a:stretch/>
        </p:blipFill>
        <p:spPr>
          <a:xfrm flipH="1">
            <a:off x="0" y="-1"/>
            <a:ext cx="12192000" cy="6858001"/>
          </a:xfrm>
          <a:prstGeom prst="rect">
            <a:avLst/>
          </a:prstGeom>
        </p:spPr>
      </p:pic>
      <p:sp>
        <p:nvSpPr>
          <p:cNvPr id="61" name="矩形 60">
            <a:extLst>
              <a:ext uri="{FF2B5EF4-FFF2-40B4-BE49-F238E27FC236}">
                <a16:creationId xmlns:a16="http://schemas.microsoft.com/office/drawing/2014/main" xmlns="" id="{7111E2E9-DED4-4C4F-992C-081E2BA9D597}"/>
              </a:ext>
            </a:extLst>
          </p:cNvPr>
          <p:cNvSpPr/>
          <p:nvPr/>
        </p:nvSpPr>
        <p:spPr>
          <a:xfrm>
            <a:off x="4641" y="-6365"/>
            <a:ext cx="12192000" cy="6858000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78000"/>
                </a:schemeClr>
              </a:gs>
              <a:gs pos="100000">
                <a:schemeClr val="bg1"/>
              </a:gs>
            </a:gsLst>
            <a:path path="circle">
              <a:fillToRect l="100000" t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7A920FC9-EAF3-4799-9298-1D7FADFA846D}"/>
              </a:ext>
            </a:extLst>
          </p:cNvPr>
          <p:cNvSpPr txBox="1"/>
          <p:nvPr/>
        </p:nvSpPr>
        <p:spPr>
          <a:xfrm>
            <a:off x="725916" y="1709631"/>
            <a:ext cx="318314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b="0" i="0">
                <a:gradFill>
                  <a:gsLst>
                    <a:gs pos="0">
                      <a:srgbClr val="4A6586"/>
                    </a:gs>
                    <a:gs pos="70000">
                      <a:srgbClr val="593D71"/>
                    </a:gs>
                  </a:gsLst>
                  <a:path path="circle">
                    <a:fillToRect l="100000" t="100000"/>
                  </a:path>
                </a:gradFill>
                <a:effectLst/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4A6586"/>
                    </a:gs>
                    <a:gs pos="70000">
                      <a:srgbClr val="593D71"/>
                    </a:gs>
                  </a:gsLst>
                  <a:path path="circle">
                    <a:fillToRect l="100000" t="100000"/>
                  </a:path>
                </a:gra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Event planning plan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4A6586"/>
                  </a:gs>
                  <a:gs pos="70000">
                    <a:srgbClr val="593D71"/>
                  </a:gs>
                </a:gsLst>
                <a:path path="circle">
                  <a:fillToRect l="100000" t="100000"/>
                </a:path>
              </a:gra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D73901D7-FA24-4E44-81AD-94871C6DF6AF}"/>
              </a:ext>
            </a:extLst>
          </p:cNvPr>
          <p:cNvSpPr/>
          <p:nvPr/>
        </p:nvSpPr>
        <p:spPr>
          <a:xfrm>
            <a:off x="848209" y="1603985"/>
            <a:ext cx="2192171" cy="45719"/>
          </a:xfrm>
          <a:prstGeom prst="rect">
            <a:avLst/>
          </a:prstGeom>
          <a:gradFill>
            <a:gsLst>
              <a:gs pos="0">
                <a:srgbClr val="593D71"/>
              </a:gs>
              <a:gs pos="100000">
                <a:srgbClr val="3E5570"/>
              </a:gs>
            </a:gsLst>
            <a:lin ang="3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4" name="椭圆 23">
            <a:extLst>
              <a:ext uri="{FF2B5EF4-FFF2-40B4-BE49-F238E27FC236}">
                <a16:creationId xmlns:a16="http://schemas.microsoft.com/office/drawing/2014/main" xmlns="" id="{B5A1B711-6A9B-4706-B97E-A3B262E4277A}"/>
              </a:ext>
            </a:extLst>
          </p:cNvPr>
          <p:cNvSpPr/>
          <p:nvPr/>
        </p:nvSpPr>
        <p:spPr>
          <a:xfrm>
            <a:off x="4145280" y="-1813560"/>
            <a:ext cx="670560" cy="670560"/>
          </a:xfrm>
          <a:prstGeom prst="ellipse">
            <a:avLst/>
          </a:prstGeom>
          <a:solidFill>
            <a:srgbClr val="593D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xmlns="" id="{FE348571-49EF-4E3F-9B00-D75034827A11}"/>
              </a:ext>
            </a:extLst>
          </p:cNvPr>
          <p:cNvSpPr/>
          <p:nvPr/>
        </p:nvSpPr>
        <p:spPr>
          <a:xfrm>
            <a:off x="5198859" y="-1813560"/>
            <a:ext cx="670560" cy="670560"/>
          </a:xfrm>
          <a:prstGeom prst="ellipse">
            <a:avLst/>
          </a:prstGeom>
          <a:solidFill>
            <a:srgbClr val="4A65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xmlns="" id="{7CCDB697-9723-4900-83F7-BEA11A0E1774}"/>
              </a:ext>
            </a:extLst>
          </p:cNvPr>
          <p:cNvSpPr/>
          <p:nvPr/>
        </p:nvSpPr>
        <p:spPr>
          <a:xfrm>
            <a:off x="6344523" y="-1813560"/>
            <a:ext cx="670560" cy="670560"/>
          </a:xfrm>
          <a:prstGeom prst="ellipse">
            <a:avLst/>
          </a:prstGeom>
          <a:solidFill>
            <a:srgbClr val="3E55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7" name="任意多边形: 形状 76">
            <a:extLst>
              <a:ext uri="{FF2B5EF4-FFF2-40B4-BE49-F238E27FC236}">
                <a16:creationId xmlns:a16="http://schemas.microsoft.com/office/drawing/2014/main" xmlns="" id="{611F979F-C2FA-4E4F-A047-F80A920D7A40}"/>
              </a:ext>
            </a:extLst>
          </p:cNvPr>
          <p:cNvSpPr/>
          <p:nvPr/>
        </p:nvSpPr>
        <p:spPr>
          <a:xfrm>
            <a:off x="4245" y="6007212"/>
            <a:ext cx="12192000" cy="857152"/>
          </a:xfrm>
          <a:custGeom>
            <a:avLst/>
            <a:gdLst>
              <a:gd name="connsiteX0" fmla="*/ 0 w 12192000"/>
              <a:gd name="connsiteY0" fmla="*/ 0 h 857152"/>
              <a:gd name="connsiteX1" fmla="*/ 103577 w 12192000"/>
              <a:gd name="connsiteY1" fmla="*/ 34004 h 857152"/>
              <a:gd name="connsiteX2" fmla="*/ 6102095 w 12192000"/>
              <a:gd name="connsiteY2" fmla="*/ 811848 h 857152"/>
              <a:gd name="connsiteX3" fmla="*/ 12100614 w 12192000"/>
              <a:gd name="connsiteY3" fmla="*/ 34004 h 857152"/>
              <a:gd name="connsiteX4" fmla="*/ 12192000 w 12192000"/>
              <a:gd name="connsiteY4" fmla="*/ 4002 h 857152"/>
              <a:gd name="connsiteX5" fmla="*/ 12192000 w 12192000"/>
              <a:gd name="connsiteY5" fmla="*/ 857152 h 857152"/>
              <a:gd name="connsiteX6" fmla="*/ 0 w 12192000"/>
              <a:gd name="connsiteY6" fmla="*/ 857152 h 857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857152">
                <a:moveTo>
                  <a:pt x="0" y="0"/>
                </a:moveTo>
                <a:lnTo>
                  <a:pt x="103577" y="34004"/>
                </a:lnTo>
                <a:cubicBezTo>
                  <a:pt x="1733681" y="519939"/>
                  <a:pt x="3823514" y="811848"/>
                  <a:pt x="6102095" y="811848"/>
                </a:cubicBezTo>
                <a:cubicBezTo>
                  <a:pt x="8380676" y="811848"/>
                  <a:pt x="10470510" y="519939"/>
                  <a:pt x="12100614" y="34004"/>
                </a:cubicBezTo>
                <a:lnTo>
                  <a:pt x="12192000" y="4002"/>
                </a:lnTo>
                <a:lnTo>
                  <a:pt x="12192000" y="857152"/>
                </a:lnTo>
                <a:lnTo>
                  <a:pt x="0" y="857152"/>
                </a:lnTo>
                <a:close/>
              </a:path>
            </a:pathLst>
          </a:custGeom>
          <a:gradFill>
            <a:gsLst>
              <a:gs pos="0">
                <a:srgbClr val="654580"/>
              </a:gs>
              <a:gs pos="100000">
                <a:srgbClr val="593D71"/>
              </a:gs>
            </a:gsLst>
            <a:path path="circle">
              <a:fillToRect l="100000" t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0" name="文本框 69">
            <a:extLst>
              <a:ext uri="{FF2B5EF4-FFF2-40B4-BE49-F238E27FC236}">
                <a16:creationId xmlns:a16="http://schemas.microsoft.com/office/drawing/2014/main" xmlns="" id="{29327812-C5A8-43B7-80AE-C0AFD5159D49}"/>
              </a:ext>
            </a:extLst>
          </p:cNvPr>
          <p:cNvSpPr txBox="1"/>
          <p:nvPr/>
        </p:nvSpPr>
        <p:spPr>
          <a:xfrm>
            <a:off x="764016" y="6435157"/>
            <a:ext cx="34496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ExtraLight" panose="020B0200000000000000" pitchFamily="34" charset="-122"/>
                <a:ea typeface="思源黑体 CN ExtraLight" panose="020B0200000000000000" pitchFamily="34" charset="-122"/>
                <a:cs typeface="+mn-cs"/>
              </a:rPr>
              <a:t>04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ExtraLight" panose="020B0200000000000000" pitchFamily="34" charset="-122"/>
              <a:ea typeface="思源黑体 CN ExtraLight" panose="020B0200000000000000" pitchFamily="34" charset="-122"/>
              <a:cs typeface="+mn-cs"/>
            </a:endParaRP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xmlns="" id="{4FA9CD31-C0F9-436A-9245-8588C25A982C}"/>
              </a:ext>
            </a:extLst>
          </p:cNvPr>
          <p:cNvSpPr/>
          <p:nvPr/>
        </p:nvSpPr>
        <p:spPr>
          <a:xfrm rot="21328126">
            <a:off x="1983045" y="-5400647"/>
            <a:ext cx="18966078" cy="8404717"/>
          </a:xfrm>
          <a:prstGeom prst="rect">
            <a:avLst/>
          </a:prstGeom>
          <a:blipFill dpi="0" rotWithShape="1">
            <a:blip r:embed="rId4">
              <a:alphaModFix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-2500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 </a:t>
            </a:r>
            <a:endParaRPr kumimoji="0" lang="zh-CN" altLang="en-US" sz="1800" b="0" i="0" u="none" strike="noStrike" kern="1200" cap="none" spc="0" normalizeH="0" baseline="-2500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7D20F527-0D7B-41EE-BFB6-80E3F13FBA4C}"/>
              </a:ext>
            </a:extLst>
          </p:cNvPr>
          <p:cNvSpPr txBox="1"/>
          <p:nvPr/>
        </p:nvSpPr>
        <p:spPr>
          <a:xfrm>
            <a:off x="740286" y="834544"/>
            <a:ext cx="357020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3E5570"/>
                    </a:gs>
                    <a:gs pos="100000">
                      <a:srgbClr val="593D71">
                        <a:alpha val="97000"/>
                      </a:srgbClr>
                    </a:gs>
                  </a:gsLst>
                  <a:lin ang="12000000" scaled="0"/>
                </a:gra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+mn-cs"/>
              </a:rPr>
              <a:t>活动策划方案</a:t>
            </a: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xmlns="" id="{2E1EB330-6495-4F38-B6C6-EF56657F5A90}"/>
              </a:ext>
            </a:extLst>
          </p:cNvPr>
          <p:cNvSpPr/>
          <p:nvPr/>
        </p:nvSpPr>
        <p:spPr>
          <a:xfrm>
            <a:off x="4197407" y="3097578"/>
            <a:ext cx="3797186" cy="1371600"/>
          </a:xfrm>
          <a:prstGeom prst="ellipse">
            <a:avLst/>
          </a:prstGeom>
          <a:gradFill>
            <a:gsLst>
              <a:gs pos="0">
                <a:srgbClr val="724E90"/>
              </a:gs>
              <a:gs pos="100000">
                <a:srgbClr val="593D71"/>
              </a:gs>
            </a:gsLst>
            <a:lin ang="3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xmlns="" id="{F5141C84-EFB0-4FE3-BFB3-F32C7E60CAD2}"/>
              </a:ext>
            </a:extLst>
          </p:cNvPr>
          <p:cNvSpPr/>
          <p:nvPr/>
        </p:nvSpPr>
        <p:spPr>
          <a:xfrm>
            <a:off x="3779520" y="3022646"/>
            <a:ext cx="4572000" cy="1651476"/>
          </a:xfrm>
          <a:prstGeom prst="ellipse">
            <a:avLst/>
          </a:prstGeom>
          <a:noFill/>
          <a:ln>
            <a:gradFill>
              <a:gsLst>
                <a:gs pos="0">
                  <a:srgbClr val="724E90">
                    <a:alpha val="0"/>
                  </a:srgbClr>
                </a:gs>
                <a:gs pos="100000">
                  <a:srgbClr val="593D7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xmlns="" id="{3A6DD4EE-B9F4-43D2-8BDF-A84A7CBC8F80}"/>
              </a:ext>
            </a:extLst>
          </p:cNvPr>
          <p:cNvSpPr/>
          <p:nvPr/>
        </p:nvSpPr>
        <p:spPr>
          <a:xfrm>
            <a:off x="2854960" y="2952841"/>
            <a:ext cx="6421120" cy="2319406"/>
          </a:xfrm>
          <a:prstGeom prst="ellipse">
            <a:avLst/>
          </a:prstGeom>
          <a:noFill/>
          <a:ln>
            <a:gradFill>
              <a:gsLst>
                <a:gs pos="0">
                  <a:srgbClr val="724E90">
                    <a:alpha val="0"/>
                  </a:srgbClr>
                </a:gs>
                <a:gs pos="100000">
                  <a:srgbClr val="593D7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xmlns="" id="{8D42A67C-2F07-45BA-B22D-7C56BE1D2A4F}"/>
              </a:ext>
            </a:extLst>
          </p:cNvPr>
          <p:cNvSpPr/>
          <p:nvPr/>
        </p:nvSpPr>
        <p:spPr>
          <a:xfrm>
            <a:off x="3930919" y="1583786"/>
            <a:ext cx="4347909" cy="2877550"/>
          </a:xfrm>
          <a:custGeom>
            <a:avLst/>
            <a:gdLst>
              <a:gd name="connsiteX0" fmla="*/ 0 w 3818184"/>
              <a:gd name="connsiteY0" fmla="*/ 0 h 3476990"/>
              <a:gd name="connsiteX1" fmla="*/ 3818184 w 3818184"/>
              <a:gd name="connsiteY1" fmla="*/ 0 h 3476990"/>
              <a:gd name="connsiteX2" fmla="*/ 3818184 w 3818184"/>
              <a:gd name="connsiteY2" fmla="*/ 2794758 h 3476990"/>
              <a:gd name="connsiteX3" fmla="*/ 3796687 w 3818184"/>
              <a:gd name="connsiteY3" fmla="*/ 2794758 h 3476990"/>
              <a:gd name="connsiteX4" fmla="*/ 3787384 w 3818184"/>
              <a:gd name="connsiteY4" fmla="*/ 2861309 h 3476990"/>
              <a:gd name="connsiteX5" fmla="*/ 1898593 w 3818184"/>
              <a:gd name="connsiteY5" fmla="*/ 3476990 h 3476990"/>
              <a:gd name="connsiteX6" fmla="*/ 9802 w 3818184"/>
              <a:gd name="connsiteY6" fmla="*/ 2861309 h 3476990"/>
              <a:gd name="connsiteX7" fmla="*/ 499 w 3818184"/>
              <a:gd name="connsiteY7" fmla="*/ 2794758 h 3476990"/>
              <a:gd name="connsiteX8" fmla="*/ 0 w 3818184"/>
              <a:gd name="connsiteY8" fmla="*/ 2794758 h 3476990"/>
              <a:gd name="connsiteX9" fmla="*/ 0 w 3818184"/>
              <a:gd name="connsiteY9" fmla="*/ 2791190 h 3476990"/>
              <a:gd name="connsiteX0" fmla="*/ 0 w 4129469"/>
              <a:gd name="connsiteY0" fmla="*/ 0 h 3476990"/>
              <a:gd name="connsiteX1" fmla="*/ 4129469 w 4129469"/>
              <a:gd name="connsiteY1" fmla="*/ 0 h 3476990"/>
              <a:gd name="connsiteX2" fmla="*/ 4129469 w 4129469"/>
              <a:gd name="connsiteY2" fmla="*/ 2794758 h 3476990"/>
              <a:gd name="connsiteX3" fmla="*/ 4107972 w 4129469"/>
              <a:gd name="connsiteY3" fmla="*/ 2794758 h 3476990"/>
              <a:gd name="connsiteX4" fmla="*/ 4098669 w 4129469"/>
              <a:gd name="connsiteY4" fmla="*/ 2861309 h 3476990"/>
              <a:gd name="connsiteX5" fmla="*/ 2209878 w 4129469"/>
              <a:gd name="connsiteY5" fmla="*/ 3476990 h 3476990"/>
              <a:gd name="connsiteX6" fmla="*/ 321087 w 4129469"/>
              <a:gd name="connsiteY6" fmla="*/ 2861309 h 3476990"/>
              <a:gd name="connsiteX7" fmla="*/ 311784 w 4129469"/>
              <a:gd name="connsiteY7" fmla="*/ 2794758 h 3476990"/>
              <a:gd name="connsiteX8" fmla="*/ 311285 w 4129469"/>
              <a:gd name="connsiteY8" fmla="*/ 2794758 h 3476990"/>
              <a:gd name="connsiteX9" fmla="*/ 311285 w 4129469"/>
              <a:gd name="connsiteY9" fmla="*/ 2791190 h 3476990"/>
              <a:gd name="connsiteX10" fmla="*/ 0 w 4129469"/>
              <a:gd name="connsiteY10" fmla="*/ 0 h 3476990"/>
              <a:gd name="connsiteX0" fmla="*/ 0 w 4479989"/>
              <a:gd name="connsiteY0" fmla="*/ 0 h 3476990"/>
              <a:gd name="connsiteX1" fmla="*/ 4479989 w 4479989"/>
              <a:gd name="connsiteY1" fmla="*/ 0 h 3476990"/>
              <a:gd name="connsiteX2" fmla="*/ 4129469 w 4479989"/>
              <a:gd name="connsiteY2" fmla="*/ 2794758 h 3476990"/>
              <a:gd name="connsiteX3" fmla="*/ 4107972 w 4479989"/>
              <a:gd name="connsiteY3" fmla="*/ 2794758 h 3476990"/>
              <a:gd name="connsiteX4" fmla="*/ 4098669 w 4479989"/>
              <a:gd name="connsiteY4" fmla="*/ 2861309 h 3476990"/>
              <a:gd name="connsiteX5" fmla="*/ 2209878 w 4479989"/>
              <a:gd name="connsiteY5" fmla="*/ 3476990 h 3476990"/>
              <a:gd name="connsiteX6" fmla="*/ 321087 w 4479989"/>
              <a:gd name="connsiteY6" fmla="*/ 2861309 h 3476990"/>
              <a:gd name="connsiteX7" fmla="*/ 311784 w 4479989"/>
              <a:gd name="connsiteY7" fmla="*/ 2794758 h 3476990"/>
              <a:gd name="connsiteX8" fmla="*/ 311285 w 4479989"/>
              <a:gd name="connsiteY8" fmla="*/ 2794758 h 3476990"/>
              <a:gd name="connsiteX9" fmla="*/ 311285 w 4479989"/>
              <a:gd name="connsiteY9" fmla="*/ 2791190 h 3476990"/>
              <a:gd name="connsiteX10" fmla="*/ 0 w 4479989"/>
              <a:gd name="connsiteY10" fmla="*/ 0 h 3476990"/>
              <a:gd name="connsiteX0" fmla="*/ 0 w 4479989"/>
              <a:gd name="connsiteY0" fmla="*/ 0 h 3476990"/>
              <a:gd name="connsiteX1" fmla="*/ 4479989 w 4479989"/>
              <a:gd name="connsiteY1" fmla="*/ 0 h 3476990"/>
              <a:gd name="connsiteX2" fmla="*/ 4129469 w 4479989"/>
              <a:gd name="connsiteY2" fmla="*/ 2794758 h 3476990"/>
              <a:gd name="connsiteX3" fmla="*/ 4107972 w 4479989"/>
              <a:gd name="connsiteY3" fmla="*/ 2794758 h 3476990"/>
              <a:gd name="connsiteX4" fmla="*/ 4098669 w 4479989"/>
              <a:gd name="connsiteY4" fmla="*/ 2861309 h 3476990"/>
              <a:gd name="connsiteX5" fmla="*/ 2209878 w 4479989"/>
              <a:gd name="connsiteY5" fmla="*/ 3476990 h 3476990"/>
              <a:gd name="connsiteX6" fmla="*/ 321087 w 4479989"/>
              <a:gd name="connsiteY6" fmla="*/ 2861309 h 3476990"/>
              <a:gd name="connsiteX7" fmla="*/ 311784 w 4479989"/>
              <a:gd name="connsiteY7" fmla="*/ 2794758 h 3476990"/>
              <a:gd name="connsiteX8" fmla="*/ 311285 w 4479989"/>
              <a:gd name="connsiteY8" fmla="*/ 2794758 h 3476990"/>
              <a:gd name="connsiteX9" fmla="*/ 311285 w 4479989"/>
              <a:gd name="connsiteY9" fmla="*/ 2791190 h 3476990"/>
              <a:gd name="connsiteX10" fmla="*/ 0 w 4479989"/>
              <a:gd name="connsiteY10" fmla="*/ 0 h 3476990"/>
              <a:gd name="connsiteX0" fmla="*/ 0 w 4479989"/>
              <a:gd name="connsiteY0" fmla="*/ 0 h 3476990"/>
              <a:gd name="connsiteX1" fmla="*/ 4479989 w 4479989"/>
              <a:gd name="connsiteY1" fmla="*/ 0 h 3476990"/>
              <a:gd name="connsiteX2" fmla="*/ 4129469 w 4479989"/>
              <a:gd name="connsiteY2" fmla="*/ 2794758 h 3476990"/>
              <a:gd name="connsiteX3" fmla="*/ 4107972 w 4479989"/>
              <a:gd name="connsiteY3" fmla="*/ 2794758 h 3476990"/>
              <a:gd name="connsiteX4" fmla="*/ 4098669 w 4479989"/>
              <a:gd name="connsiteY4" fmla="*/ 2861309 h 3476990"/>
              <a:gd name="connsiteX5" fmla="*/ 2209878 w 4479989"/>
              <a:gd name="connsiteY5" fmla="*/ 3476990 h 3476990"/>
              <a:gd name="connsiteX6" fmla="*/ 321087 w 4479989"/>
              <a:gd name="connsiteY6" fmla="*/ 2861309 h 3476990"/>
              <a:gd name="connsiteX7" fmla="*/ 311784 w 4479989"/>
              <a:gd name="connsiteY7" fmla="*/ 2794758 h 3476990"/>
              <a:gd name="connsiteX8" fmla="*/ 311285 w 4479989"/>
              <a:gd name="connsiteY8" fmla="*/ 2794758 h 3476990"/>
              <a:gd name="connsiteX9" fmla="*/ 311285 w 4479989"/>
              <a:gd name="connsiteY9" fmla="*/ 2791190 h 3476990"/>
              <a:gd name="connsiteX10" fmla="*/ 0 w 4479989"/>
              <a:gd name="connsiteY10" fmla="*/ 0 h 3476990"/>
              <a:gd name="connsiteX0" fmla="*/ 0 w 4419029"/>
              <a:gd name="connsiteY0" fmla="*/ 640080 h 3476990"/>
              <a:gd name="connsiteX1" fmla="*/ 4419029 w 4419029"/>
              <a:gd name="connsiteY1" fmla="*/ 0 h 3476990"/>
              <a:gd name="connsiteX2" fmla="*/ 4068509 w 4419029"/>
              <a:gd name="connsiteY2" fmla="*/ 2794758 h 3476990"/>
              <a:gd name="connsiteX3" fmla="*/ 4047012 w 4419029"/>
              <a:gd name="connsiteY3" fmla="*/ 2794758 h 3476990"/>
              <a:gd name="connsiteX4" fmla="*/ 4037709 w 4419029"/>
              <a:gd name="connsiteY4" fmla="*/ 2861309 h 3476990"/>
              <a:gd name="connsiteX5" fmla="*/ 2148918 w 4419029"/>
              <a:gd name="connsiteY5" fmla="*/ 3476990 h 3476990"/>
              <a:gd name="connsiteX6" fmla="*/ 260127 w 4419029"/>
              <a:gd name="connsiteY6" fmla="*/ 2861309 h 3476990"/>
              <a:gd name="connsiteX7" fmla="*/ 250824 w 4419029"/>
              <a:gd name="connsiteY7" fmla="*/ 2794758 h 3476990"/>
              <a:gd name="connsiteX8" fmla="*/ 250325 w 4419029"/>
              <a:gd name="connsiteY8" fmla="*/ 2794758 h 3476990"/>
              <a:gd name="connsiteX9" fmla="*/ 250325 w 4419029"/>
              <a:gd name="connsiteY9" fmla="*/ 2791190 h 3476990"/>
              <a:gd name="connsiteX10" fmla="*/ 0 w 4419029"/>
              <a:gd name="connsiteY10" fmla="*/ 640080 h 3476990"/>
              <a:gd name="connsiteX0" fmla="*/ 0 w 4347909"/>
              <a:gd name="connsiteY0" fmla="*/ 40640 h 2877550"/>
              <a:gd name="connsiteX1" fmla="*/ 4347909 w 4347909"/>
              <a:gd name="connsiteY1" fmla="*/ 0 h 2877550"/>
              <a:gd name="connsiteX2" fmla="*/ 4068509 w 4347909"/>
              <a:gd name="connsiteY2" fmla="*/ 2195318 h 2877550"/>
              <a:gd name="connsiteX3" fmla="*/ 4047012 w 4347909"/>
              <a:gd name="connsiteY3" fmla="*/ 2195318 h 2877550"/>
              <a:gd name="connsiteX4" fmla="*/ 4037709 w 4347909"/>
              <a:gd name="connsiteY4" fmla="*/ 2261869 h 2877550"/>
              <a:gd name="connsiteX5" fmla="*/ 2148918 w 4347909"/>
              <a:gd name="connsiteY5" fmla="*/ 2877550 h 2877550"/>
              <a:gd name="connsiteX6" fmla="*/ 260127 w 4347909"/>
              <a:gd name="connsiteY6" fmla="*/ 2261869 h 2877550"/>
              <a:gd name="connsiteX7" fmla="*/ 250824 w 4347909"/>
              <a:gd name="connsiteY7" fmla="*/ 2195318 h 2877550"/>
              <a:gd name="connsiteX8" fmla="*/ 250325 w 4347909"/>
              <a:gd name="connsiteY8" fmla="*/ 2195318 h 2877550"/>
              <a:gd name="connsiteX9" fmla="*/ 250325 w 4347909"/>
              <a:gd name="connsiteY9" fmla="*/ 2191750 h 2877550"/>
              <a:gd name="connsiteX10" fmla="*/ 0 w 4347909"/>
              <a:gd name="connsiteY10" fmla="*/ 40640 h 2877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347909" h="2877550">
                <a:moveTo>
                  <a:pt x="0" y="40640"/>
                </a:moveTo>
                <a:lnTo>
                  <a:pt x="4347909" y="0"/>
                </a:lnTo>
                <a:lnTo>
                  <a:pt x="4068509" y="2195318"/>
                </a:lnTo>
                <a:lnTo>
                  <a:pt x="4047012" y="2195318"/>
                </a:lnTo>
                <a:lnTo>
                  <a:pt x="4037709" y="2261869"/>
                </a:lnTo>
                <a:cubicBezTo>
                  <a:pt x="3940482" y="2607688"/>
                  <a:pt x="3131947" y="2877550"/>
                  <a:pt x="2148918" y="2877550"/>
                </a:cubicBezTo>
                <a:cubicBezTo>
                  <a:pt x="1165889" y="2877550"/>
                  <a:pt x="357354" y="2607688"/>
                  <a:pt x="260127" y="2261869"/>
                </a:cubicBezTo>
                <a:lnTo>
                  <a:pt x="250824" y="2195318"/>
                </a:lnTo>
                <a:lnTo>
                  <a:pt x="250325" y="2195318"/>
                </a:lnTo>
                <a:lnTo>
                  <a:pt x="250325" y="2191750"/>
                </a:lnTo>
                <a:cubicBezTo>
                  <a:pt x="113165" y="1154673"/>
                  <a:pt x="137160" y="1245357"/>
                  <a:pt x="0" y="40640"/>
                </a:cubicBezTo>
                <a:close/>
              </a:path>
            </a:pathLst>
          </a:custGeom>
          <a:gradFill>
            <a:gsLst>
              <a:gs pos="0">
                <a:srgbClr val="724E90">
                  <a:alpha val="0"/>
                </a:srgbClr>
              </a:gs>
              <a:gs pos="100000">
                <a:srgbClr val="593D71">
                  <a:alpha val="45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5" name="椭圆 34">
            <a:extLst>
              <a:ext uri="{FF2B5EF4-FFF2-40B4-BE49-F238E27FC236}">
                <a16:creationId xmlns:a16="http://schemas.microsoft.com/office/drawing/2014/main" xmlns="" id="{26A87586-06D2-49E0-A7E6-291F933A4DF4}"/>
              </a:ext>
            </a:extLst>
          </p:cNvPr>
          <p:cNvSpPr/>
          <p:nvPr/>
        </p:nvSpPr>
        <p:spPr>
          <a:xfrm>
            <a:off x="9034020" y="3276603"/>
            <a:ext cx="420523" cy="420523"/>
          </a:xfrm>
          <a:prstGeom prst="ellipse">
            <a:avLst/>
          </a:prstGeom>
          <a:solidFill>
            <a:schemeClr val="bg1"/>
          </a:soli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4A6586"/>
                </a:gs>
              </a:gsLst>
              <a:lin ang="5400000" scaled="1"/>
            </a:gradFill>
          </a:ln>
          <a:effectLst>
            <a:outerShdw blurRad="304800" sx="66000" sy="66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6" name="椭圆 35">
            <a:extLst>
              <a:ext uri="{FF2B5EF4-FFF2-40B4-BE49-F238E27FC236}">
                <a16:creationId xmlns:a16="http://schemas.microsoft.com/office/drawing/2014/main" xmlns="" id="{22BE5ECC-CDC4-46DE-97F5-15E9B3F5E9F5}"/>
              </a:ext>
            </a:extLst>
          </p:cNvPr>
          <p:cNvSpPr/>
          <p:nvPr/>
        </p:nvSpPr>
        <p:spPr>
          <a:xfrm>
            <a:off x="8209301" y="5142877"/>
            <a:ext cx="420523" cy="420523"/>
          </a:xfrm>
          <a:prstGeom prst="ellipse">
            <a:avLst/>
          </a:prstGeom>
          <a:solidFill>
            <a:schemeClr val="bg1"/>
          </a:soli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4A6586"/>
                </a:gs>
              </a:gsLst>
              <a:lin ang="5400000" scaled="1"/>
            </a:gradFill>
          </a:ln>
          <a:effectLst>
            <a:outerShdw blurRad="304800" sx="66000" sy="66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8" name="椭圆 37">
            <a:extLst>
              <a:ext uri="{FF2B5EF4-FFF2-40B4-BE49-F238E27FC236}">
                <a16:creationId xmlns:a16="http://schemas.microsoft.com/office/drawing/2014/main" xmlns="" id="{0CC5264D-2627-4DC6-B1D6-59F9468C0FA9}"/>
              </a:ext>
            </a:extLst>
          </p:cNvPr>
          <p:cNvSpPr/>
          <p:nvPr/>
        </p:nvSpPr>
        <p:spPr>
          <a:xfrm>
            <a:off x="3547438" y="5137548"/>
            <a:ext cx="420523" cy="420523"/>
          </a:xfrm>
          <a:prstGeom prst="ellipse">
            <a:avLst/>
          </a:prstGeom>
          <a:solidFill>
            <a:schemeClr val="bg1"/>
          </a:soli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4A6586"/>
                </a:gs>
              </a:gsLst>
              <a:lin ang="5400000" scaled="1"/>
            </a:gradFill>
          </a:ln>
          <a:effectLst>
            <a:outerShdw blurRad="304800" sx="66000" sy="66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9" name="椭圆 38">
            <a:extLst>
              <a:ext uri="{FF2B5EF4-FFF2-40B4-BE49-F238E27FC236}">
                <a16:creationId xmlns:a16="http://schemas.microsoft.com/office/drawing/2014/main" xmlns="" id="{6F701EF3-47E3-42EA-8478-74070F7B2E41}"/>
              </a:ext>
            </a:extLst>
          </p:cNvPr>
          <p:cNvSpPr/>
          <p:nvPr/>
        </p:nvSpPr>
        <p:spPr>
          <a:xfrm>
            <a:off x="2686456" y="3279660"/>
            <a:ext cx="420523" cy="420523"/>
          </a:xfrm>
          <a:prstGeom prst="ellipse">
            <a:avLst/>
          </a:prstGeom>
          <a:solidFill>
            <a:schemeClr val="bg1"/>
          </a:soli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4A6586"/>
                </a:gs>
              </a:gsLst>
              <a:lin ang="5400000" scaled="1"/>
            </a:gradFill>
          </a:ln>
          <a:effectLst>
            <a:outerShdw blurRad="304800" sx="66000" sy="66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41" name="图形 40">
            <a:extLst>
              <a:ext uri="{FF2B5EF4-FFF2-40B4-BE49-F238E27FC236}">
                <a16:creationId xmlns:a16="http://schemas.microsoft.com/office/drawing/2014/main" xmlns="" id="{82F9AC87-6923-43C5-89BB-DC47E24EDE8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2762014" y="3354087"/>
            <a:ext cx="278366" cy="278366"/>
          </a:xfrm>
          <a:prstGeom prst="rect">
            <a:avLst/>
          </a:prstGeom>
        </p:spPr>
      </p:pic>
      <p:pic>
        <p:nvPicPr>
          <p:cNvPr id="42" name="图形 41">
            <a:extLst>
              <a:ext uri="{FF2B5EF4-FFF2-40B4-BE49-F238E27FC236}">
                <a16:creationId xmlns:a16="http://schemas.microsoft.com/office/drawing/2014/main" xmlns="" id="{5AEDC897-E9D4-4BC0-98BC-A4AE96C202C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3623168" y="5216078"/>
            <a:ext cx="278366" cy="278366"/>
          </a:xfrm>
          <a:prstGeom prst="rect">
            <a:avLst/>
          </a:prstGeom>
        </p:spPr>
      </p:pic>
      <p:pic>
        <p:nvPicPr>
          <p:cNvPr id="44" name="图形 43">
            <a:extLst>
              <a:ext uri="{FF2B5EF4-FFF2-40B4-BE49-F238E27FC236}">
                <a16:creationId xmlns:a16="http://schemas.microsoft.com/office/drawing/2014/main" xmlns="" id="{8C665467-82F7-4D3E-9E27-4956E6C5986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8280379" y="5209643"/>
            <a:ext cx="278366" cy="278366"/>
          </a:xfrm>
          <a:prstGeom prst="rect">
            <a:avLst/>
          </a:prstGeom>
        </p:spPr>
      </p:pic>
      <p:pic>
        <p:nvPicPr>
          <p:cNvPr id="45" name="图形 44">
            <a:extLst>
              <a:ext uri="{FF2B5EF4-FFF2-40B4-BE49-F238E27FC236}">
                <a16:creationId xmlns:a16="http://schemas.microsoft.com/office/drawing/2014/main" xmlns="" id="{D63AAC10-6686-44DA-94E3-D2D60CA5640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9105098" y="3341342"/>
            <a:ext cx="278366" cy="278366"/>
          </a:xfrm>
          <a:prstGeom prst="rect">
            <a:avLst/>
          </a:prstGeom>
        </p:spPr>
      </p:pic>
      <p:sp>
        <p:nvSpPr>
          <p:cNvPr id="46" name="文本框 45">
            <a:extLst>
              <a:ext uri="{FF2B5EF4-FFF2-40B4-BE49-F238E27FC236}">
                <a16:creationId xmlns:a16="http://schemas.microsoft.com/office/drawing/2014/main" xmlns="" id="{CBEC088C-7DD4-467E-85BE-43BE4E65FE1D}"/>
              </a:ext>
            </a:extLst>
          </p:cNvPr>
          <p:cNvSpPr txBox="1"/>
          <p:nvPr/>
        </p:nvSpPr>
        <p:spPr>
          <a:xfrm>
            <a:off x="1757935" y="3276603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593D71"/>
                    </a:gs>
                    <a:gs pos="100000">
                      <a:srgbClr val="4A6586"/>
                    </a:gs>
                  </a:gsLst>
                  <a:lin ang="5400000" scaled="1"/>
                </a:gra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</a:rPr>
              <a:t>小标题</a:t>
            </a: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xmlns="" id="{37BDB265-8883-4239-8BA9-1F7684734C2A}"/>
              </a:ext>
            </a:extLst>
          </p:cNvPr>
          <p:cNvSpPr txBox="1"/>
          <p:nvPr/>
        </p:nvSpPr>
        <p:spPr>
          <a:xfrm>
            <a:off x="2664168" y="5174281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593D71"/>
                    </a:gs>
                    <a:gs pos="100000">
                      <a:srgbClr val="4A6586"/>
                    </a:gs>
                  </a:gsLst>
                  <a:lin ang="5400000" scaled="1"/>
                </a:gra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</a:rPr>
              <a:t>小标题</a:t>
            </a: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xmlns="" id="{1217BCCA-2D69-4334-8021-CB085D017204}"/>
              </a:ext>
            </a:extLst>
          </p:cNvPr>
          <p:cNvSpPr txBox="1"/>
          <p:nvPr/>
        </p:nvSpPr>
        <p:spPr>
          <a:xfrm>
            <a:off x="8677965" y="5185152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593D71"/>
                    </a:gs>
                    <a:gs pos="100000">
                      <a:srgbClr val="4A6586"/>
                    </a:gs>
                  </a:gsLst>
                  <a:lin ang="5400000" scaled="1"/>
                </a:gra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</a:rPr>
              <a:t>小标题</a:t>
            </a: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xmlns="" id="{316BD170-92E0-43D6-926A-7147537148B8}"/>
              </a:ext>
            </a:extLst>
          </p:cNvPr>
          <p:cNvSpPr txBox="1"/>
          <p:nvPr/>
        </p:nvSpPr>
        <p:spPr>
          <a:xfrm>
            <a:off x="9472904" y="3292871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593D71"/>
                    </a:gs>
                    <a:gs pos="100000">
                      <a:srgbClr val="4A6586"/>
                    </a:gs>
                  </a:gsLst>
                  <a:lin ang="5400000" scaled="1"/>
                </a:gra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</a:rPr>
              <a:t>小标题</a:t>
            </a: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xmlns="" id="{27AB94A9-42C2-4227-B35F-D31EA4378C78}"/>
              </a:ext>
            </a:extLst>
          </p:cNvPr>
          <p:cNvSpPr txBox="1"/>
          <p:nvPr/>
        </p:nvSpPr>
        <p:spPr>
          <a:xfrm>
            <a:off x="650781" y="3771440"/>
            <a:ext cx="20051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3E5570"/>
                </a:solidFill>
                <a:effectLst/>
                <a:uLnTx/>
                <a:uFillTx/>
                <a:latin typeface="思源黑体 CN ExtraLight" panose="020B0200000000000000" pitchFamily="34" charset="-122"/>
                <a:ea typeface="思源黑体 CN ExtraLight" panose="020B0200000000000000" pitchFamily="34" charset="-122"/>
                <a:cs typeface="+mn-cs"/>
              </a:rPr>
              <a:t>输入小内容，有第一行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3E5570"/>
              </a:solidFill>
              <a:effectLst/>
              <a:uLnTx/>
              <a:uFillTx/>
              <a:latin typeface="思源黑体 CN ExtraLight" panose="020B0200000000000000" pitchFamily="34" charset="-122"/>
              <a:ea typeface="思源黑体 CN ExtraLight" panose="020B0200000000000000" pitchFamily="34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3E5570"/>
                </a:solidFill>
                <a:effectLst/>
                <a:uLnTx/>
                <a:uFillTx/>
                <a:latin typeface="思源黑体 CN ExtraLight" panose="020B0200000000000000" pitchFamily="34" charset="-122"/>
                <a:ea typeface="思源黑体 CN ExtraLight" panose="020B0200000000000000" pitchFamily="34" charset="-122"/>
                <a:cs typeface="+mn-cs"/>
              </a:rPr>
              <a:t>第二行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3E5570"/>
              </a:solidFill>
              <a:effectLst/>
              <a:uLnTx/>
              <a:uFillTx/>
              <a:latin typeface="思源黑体 CN ExtraLight" panose="020B0200000000000000" pitchFamily="34" charset="-122"/>
              <a:ea typeface="思源黑体 CN ExtraLight" panose="020B0200000000000000" pitchFamily="34" charset="-122"/>
              <a:cs typeface="+mn-cs"/>
            </a:endParaRP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xmlns="" id="{D861568B-8502-4A09-A9AE-D8D0B36DDA2A}"/>
              </a:ext>
            </a:extLst>
          </p:cNvPr>
          <p:cNvSpPr txBox="1"/>
          <p:nvPr/>
        </p:nvSpPr>
        <p:spPr>
          <a:xfrm>
            <a:off x="1530480" y="5664345"/>
            <a:ext cx="20051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3E5570"/>
                </a:solidFill>
                <a:effectLst/>
                <a:uLnTx/>
                <a:uFillTx/>
                <a:latin typeface="思源黑体 CN ExtraLight" panose="020B0200000000000000" pitchFamily="34" charset="-122"/>
                <a:ea typeface="思源黑体 CN ExtraLight" panose="020B0200000000000000" pitchFamily="34" charset="-122"/>
                <a:cs typeface="+mn-cs"/>
              </a:rPr>
              <a:t>输入小内容，有第一行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3E5570"/>
              </a:solidFill>
              <a:effectLst/>
              <a:uLnTx/>
              <a:uFillTx/>
              <a:latin typeface="思源黑体 CN ExtraLight" panose="020B0200000000000000" pitchFamily="34" charset="-122"/>
              <a:ea typeface="思源黑体 CN ExtraLight" panose="020B0200000000000000" pitchFamily="34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3E5570"/>
                </a:solidFill>
                <a:effectLst/>
                <a:uLnTx/>
                <a:uFillTx/>
                <a:latin typeface="思源黑体 CN ExtraLight" panose="020B0200000000000000" pitchFamily="34" charset="-122"/>
                <a:ea typeface="思源黑体 CN ExtraLight" panose="020B0200000000000000" pitchFamily="34" charset="-122"/>
                <a:cs typeface="+mn-cs"/>
              </a:rPr>
              <a:t>第二行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3E5570"/>
              </a:solidFill>
              <a:effectLst/>
              <a:uLnTx/>
              <a:uFillTx/>
              <a:latin typeface="思源黑体 CN ExtraLight" panose="020B0200000000000000" pitchFamily="34" charset="-122"/>
              <a:ea typeface="思源黑体 CN ExtraLight" panose="020B0200000000000000" pitchFamily="34" charset="-122"/>
              <a:cs typeface="+mn-cs"/>
            </a:endParaRP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xmlns="" id="{7BFC34CC-BA8E-4E2A-85F8-5023C55CF43B}"/>
              </a:ext>
            </a:extLst>
          </p:cNvPr>
          <p:cNvSpPr txBox="1"/>
          <p:nvPr/>
        </p:nvSpPr>
        <p:spPr>
          <a:xfrm>
            <a:off x="8677965" y="5671155"/>
            <a:ext cx="20051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3E5570"/>
                </a:solidFill>
                <a:effectLst/>
                <a:uLnTx/>
                <a:uFillTx/>
                <a:latin typeface="思源黑体 CN ExtraLight" panose="020B0200000000000000" pitchFamily="34" charset="-122"/>
                <a:ea typeface="思源黑体 CN ExtraLight" panose="020B0200000000000000" pitchFamily="34" charset="-122"/>
                <a:cs typeface="+mn-cs"/>
              </a:rPr>
              <a:t>输入小内容，有第一行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3E5570"/>
              </a:solidFill>
              <a:effectLst/>
              <a:uLnTx/>
              <a:uFillTx/>
              <a:latin typeface="思源黑体 CN ExtraLight" panose="020B0200000000000000" pitchFamily="34" charset="-122"/>
              <a:ea typeface="思源黑体 CN ExtraLight" panose="020B0200000000000000" pitchFamily="34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3E5570"/>
                </a:solidFill>
                <a:effectLst/>
                <a:uLnTx/>
                <a:uFillTx/>
                <a:latin typeface="思源黑体 CN ExtraLight" panose="020B0200000000000000" pitchFamily="34" charset="-122"/>
                <a:ea typeface="思源黑体 CN ExtraLight" panose="020B0200000000000000" pitchFamily="34" charset="-122"/>
                <a:cs typeface="+mn-cs"/>
              </a:rPr>
              <a:t>第二行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3E5570"/>
              </a:solidFill>
              <a:effectLst/>
              <a:uLnTx/>
              <a:uFillTx/>
              <a:latin typeface="思源黑体 CN ExtraLight" panose="020B0200000000000000" pitchFamily="34" charset="-122"/>
              <a:ea typeface="思源黑体 CN ExtraLight" panose="020B0200000000000000" pitchFamily="34" charset="-122"/>
              <a:cs typeface="+mn-cs"/>
            </a:endParaRP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xmlns="" id="{8593FBC0-57E4-45C4-BB33-20606F9882DE}"/>
              </a:ext>
            </a:extLst>
          </p:cNvPr>
          <p:cNvSpPr txBox="1"/>
          <p:nvPr/>
        </p:nvSpPr>
        <p:spPr>
          <a:xfrm>
            <a:off x="9457266" y="3776874"/>
            <a:ext cx="20051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3E5570"/>
                </a:solidFill>
                <a:effectLst/>
                <a:uLnTx/>
                <a:uFillTx/>
                <a:latin typeface="思源黑体 CN ExtraLight" panose="020B0200000000000000" pitchFamily="34" charset="-122"/>
                <a:ea typeface="思源黑体 CN ExtraLight" panose="020B0200000000000000" pitchFamily="34" charset="-122"/>
                <a:cs typeface="+mn-cs"/>
              </a:rPr>
              <a:t>输入小内容，有第一行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3E5570"/>
              </a:solidFill>
              <a:effectLst/>
              <a:uLnTx/>
              <a:uFillTx/>
              <a:latin typeface="思源黑体 CN ExtraLight" panose="020B0200000000000000" pitchFamily="34" charset="-122"/>
              <a:ea typeface="思源黑体 CN ExtraLight" panose="020B0200000000000000" pitchFamily="34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3E5570"/>
                </a:solidFill>
                <a:effectLst/>
                <a:uLnTx/>
                <a:uFillTx/>
                <a:latin typeface="思源黑体 CN ExtraLight" panose="020B0200000000000000" pitchFamily="34" charset="-122"/>
                <a:ea typeface="思源黑体 CN ExtraLight" panose="020B0200000000000000" pitchFamily="34" charset="-122"/>
                <a:cs typeface="+mn-cs"/>
              </a:rPr>
              <a:t>第二行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3E5570"/>
              </a:solidFill>
              <a:effectLst/>
              <a:uLnTx/>
              <a:uFillTx/>
              <a:latin typeface="思源黑体 CN ExtraLight" panose="020B0200000000000000" pitchFamily="34" charset="-122"/>
              <a:ea typeface="思源黑体 CN ExtraLight" panose="020B0200000000000000" pitchFamily="34" charset="-122"/>
              <a:cs typeface="+mn-cs"/>
            </a:endParaRPr>
          </a:p>
        </p:txBody>
      </p:sp>
      <p:sp>
        <p:nvSpPr>
          <p:cNvPr id="57" name="等腰三角形 56">
            <a:extLst>
              <a:ext uri="{FF2B5EF4-FFF2-40B4-BE49-F238E27FC236}">
                <a16:creationId xmlns:a16="http://schemas.microsoft.com/office/drawing/2014/main" xmlns="" id="{A475307D-C3A4-4CEA-BD96-4DFCE8E75E95}"/>
              </a:ext>
            </a:extLst>
          </p:cNvPr>
          <p:cNvSpPr/>
          <p:nvPr/>
        </p:nvSpPr>
        <p:spPr>
          <a:xfrm rot="14166090">
            <a:off x="3242184" y="3442828"/>
            <a:ext cx="119357" cy="153355"/>
          </a:xfrm>
          <a:prstGeom prst="triangle">
            <a:avLst/>
          </a:prstGeom>
          <a:gradFill>
            <a:gsLst>
              <a:gs pos="0">
                <a:srgbClr val="3E5570"/>
              </a:gs>
              <a:gs pos="100000">
                <a:srgbClr val="593D7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-2500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8" name="等腰三角形 57">
            <a:extLst>
              <a:ext uri="{FF2B5EF4-FFF2-40B4-BE49-F238E27FC236}">
                <a16:creationId xmlns:a16="http://schemas.microsoft.com/office/drawing/2014/main" xmlns="" id="{EC4F19C9-7317-4F9E-94EB-7F7ADD4CA95A}"/>
              </a:ext>
            </a:extLst>
          </p:cNvPr>
          <p:cNvSpPr/>
          <p:nvPr/>
        </p:nvSpPr>
        <p:spPr>
          <a:xfrm rot="6208935">
            <a:off x="4054100" y="4964686"/>
            <a:ext cx="119357" cy="153355"/>
          </a:xfrm>
          <a:prstGeom prst="triangle">
            <a:avLst/>
          </a:prstGeom>
          <a:gradFill>
            <a:gsLst>
              <a:gs pos="0">
                <a:srgbClr val="3E5570"/>
              </a:gs>
              <a:gs pos="100000">
                <a:srgbClr val="593D7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9" name="等腰三角形 58">
            <a:extLst>
              <a:ext uri="{FF2B5EF4-FFF2-40B4-BE49-F238E27FC236}">
                <a16:creationId xmlns:a16="http://schemas.microsoft.com/office/drawing/2014/main" xmlns="" id="{C996F82B-18A5-4AE6-AE2E-470C37868320}"/>
              </a:ext>
            </a:extLst>
          </p:cNvPr>
          <p:cNvSpPr/>
          <p:nvPr/>
        </p:nvSpPr>
        <p:spPr>
          <a:xfrm rot="4295563">
            <a:off x="8030705" y="4942728"/>
            <a:ext cx="119357" cy="153355"/>
          </a:xfrm>
          <a:prstGeom prst="triangle">
            <a:avLst/>
          </a:prstGeom>
          <a:gradFill>
            <a:gsLst>
              <a:gs pos="0">
                <a:srgbClr val="3E5570"/>
              </a:gs>
              <a:gs pos="100000">
                <a:srgbClr val="593D7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xmlns="" id="{69FF0DF1-2F3C-4DE1-9A1A-E49CADB4FAEC}"/>
              </a:ext>
            </a:extLst>
          </p:cNvPr>
          <p:cNvSpPr txBox="1"/>
          <p:nvPr/>
        </p:nvSpPr>
        <p:spPr>
          <a:xfrm>
            <a:off x="5463049" y="3173906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</a:rPr>
              <a:t>大标题</a:t>
            </a:r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xmlns="" id="{0663B19E-8AB7-4EB9-A552-4F18AFF2E7FB}"/>
              </a:ext>
            </a:extLst>
          </p:cNvPr>
          <p:cNvSpPr txBox="1"/>
          <p:nvPr/>
        </p:nvSpPr>
        <p:spPr>
          <a:xfrm>
            <a:off x="5499580" y="3712796"/>
            <a:ext cx="121058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ExtraLight" panose="020B0200000000000000" pitchFamily="34" charset="-122"/>
                <a:ea typeface="思源黑体 CN ExtraLight" panose="020B0200000000000000" pitchFamily="34" charset="-122"/>
                <a:cs typeface="+mn-cs"/>
              </a:rPr>
              <a:t>输入大内容</a:t>
            </a:r>
          </a:p>
        </p:txBody>
      </p:sp>
      <p:sp>
        <p:nvSpPr>
          <p:cNvPr id="65" name="矩形 64">
            <a:extLst>
              <a:ext uri="{FF2B5EF4-FFF2-40B4-BE49-F238E27FC236}">
                <a16:creationId xmlns:a16="http://schemas.microsoft.com/office/drawing/2014/main" xmlns="" id="{295F90B1-CCDF-452F-848F-9357D19A8337}"/>
              </a:ext>
            </a:extLst>
          </p:cNvPr>
          <p:cNvSpPr/>
          <p:nvPr/>
        </p:nvSpPr>
        <p:spPr>
          <a:xfrm>
            <a:off x="1857709" y="3622834"/>
            <a:ext cx="662792" cy="45719"/>
          </a:xfrm>
          <a:prstGeom prst="rect">
            <a:avLst/>
          </a:prstGeom>
          <a:solidFill>
            <a:srgbClr val="6545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6" name="矩形 65">
            <a:extLst>
              <a:ext uri="{FF2B5EF4-FFF2-40B4-BE49-F238E27FC236}">
                <a16:creationId xmlns:a16="http://schemas.microsoft.com/office/drawing/2014/main" xmlns="" id="{B4FA44F2-A3F4-4A4B-A0E0-7DA579D97BB9}"/>
              </a:ext>
            </a:extLst>
          </p:cNvPr>
          <p:cNvSpPr/>
          <p:nvPr/>
        </p:nvSpPr>
        <p:spPr>
          <a:xfrm>
            <a:off x="2763727" y="5520753"/>
            <a:ext cx="662792" cy="45719"/>
          </a:xfrm>
          <a:prstGeom prst="rect">
            <a:avLst/>
          </a:prstGeom>
          <a:solidFill>
            <a:srgbClr val="6545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7" name="矩形 66">
            <a:extLst>
              <a:ext uri="{FF2B5EF4-FFF2-40B4-BE49-F238E27FC236}">
                <a16:creationId xmlns:a16="http://schemas.microsoft.com/office/drawing/2014/main" xmlns="" id="{56614719-3935-45FE-8F73-58BC81840CC8}"/>
              </a:ext>
            </a:extLst>
          </p:cNvPr>
          <p:cNvSpPr/>
          <p:nvPr/>
        </p:nvSpPr>
        <p:spPr>
          <a:xfrm>
            <a:off x="8806203" y="5527255"/>
            <a:ext cx="662792" cy="45719"/>
          </a:xfrm>
          <a:prstGeom prst="rect">
            <a:avLst/>
          </a:prstGeom>
          <a:solidFill>
            <a:srgbClr val="6545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8" name="矩形 67">
            <a:extLst>
              <a:ext uri="{FF2B5EF4-FFF2-40B4-BE49-F238E27FC236}">
                <a16:creationId xmlns:a16="http://schemas.microsoft.com/office/drawing/2014/main" xmlns="" id="{110845B1-E1D9-4C19-A7AA-C09C929708BF}"/>
              </a:ext>
            </a:extLst>
          </p:cNvPr>
          <p:cNvSpPr/>
          <p:nvPr/>
        </p:nvSpPr>
        <p:spPr>
          <a:xfrm>
            <a:off x="9579231" y="3627894"/>
            <a:ext cx="662792" cy="45719"/>
          </a:xfrm>
          <a:prstGeom prst="rect">
            <a:avLst/>
          </a:prstGeom>
          <a:solidFill>
            <a:srgbClr val="6545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78" name="图形 77">
            <a:extLst>
              <a:ext uri="{FF2B5EF4-FFF2-40B4-BE49-F238E27FC236}">
                <a16:creationId xmlns:a16="http://schemas.microsoft.com/office/drawing/2014/main" xmlns="" id="{E021556D-DEDF-471E-AFF8-C6BD89FBF9DE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5906014" y="2578264"/>
            <a:ext cx="456320" cy="456320"/>
          </a:xfrm>
          <a:prstGeom prst="rect">
            <a:avLst/>
          </a:prstGeom>
        </p:spPr>
      </p:pic>
      <p:sp>
        <p:nvSpPr>
          <p:cNvPr id="10" name="椭圆 9">
            <a:extLst>
              <a:ext uri="{FF2B5EF4-FFF2-40B4-BE49-F238E27FC236}">
                <a16:creationId xmlns:a16="http://schemas.microsoft.com/office/drawing/2014/main" xmlns="" id="{79CDDA78-252D-49C1-B208-83C8A5EF9F90}"/>
              </a:ext>
            </a:extLst>
          </p:cNvPr>
          <p:cNvSpPr/>
          <p:nvPr/>
        </p:nvSpPr>
        <p:spPr>
          <a:xfrm>
            <a:off x="3965137" y="4924305"/>
            <a:ext cx="232270" cy="232270"/>
          </a:xfrm>
          <a:prstGeom prst="ellipse">
            <a:avLst/>
          </a:prstGeom>
          <a:gradFill>
            <a:gsLst>
              <a:gs pos="0">
                <a:srgbClr val="724E90">
                  <a:alpha val="77000"/>
                </a:srgbClr>
              </a:gs>
              <a:gs pos="100000">
                <a:srgbClr val="593D7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xmlns="" id="{203DD361-833A-43B2-B507-B9B51E77DBAF}"/>
              </a:ext>
            </a:extLst>
          </p:cNvPr>
          <p:cNvSpPr/>
          <p:nvPr/>
        </p:nvSpPr>
        <p:spPr>
          <a:xfrm>
            <a:off x="3201105" y="3390186"/>
            <a:ext cx="232270" cy="232270"/>
          </a:xfrm>
          <a:prstGeom prst="ellipse">
            <a:avLst/>
          </a:prstGeom>
          <a:gradFill>
            <a:gsLst>
              <a:gs pos="0">
                <a:srgbClr val="724E90">
                  <a:alpha val="77000"/>
                </a:srgbClr>
              </a:gs>
              <a:gs pos="100000">
                <a:srgbClr val="593D7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6993B352-2E05-476A-B646-BCF92A33968C}"/>
              </a:ext>
            </a:extLst>
          </p:cNvPr>
          <p:cNvSpPr txBox="1"/>
          <p:nvPr/>
        </p:nvSpPr>
        <p:spPr>
          <a:xfrm>
            <a:off x="3167332" y="3349972"/>
            <a:ext cx="29046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</a:rPr>
              <a:t>1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BCF9EC24-640D-46D8-B46E-0262460DFB7D}"/>
              </a:ext>
            </a:extLst>
          </p:cNvPr>
          <p:cNvSpPr txBox="1"/>
          <p:nvPr/>
        </p:nvSpPr>
        <p:spPr>
          <a:xfrm>
            <a:off x="3938720" y="4896949"/>
            <a:ext cx="29046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</a:rPr>
              <a:t>2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xmlns="" id="{DBFCB33A-DDBE-4FB3-B27B-F8DEEBEE2680}"/>
              </a:ext>
            </a:extLst>
          </p:cNvPr>
          <p:cNvSpPr/>
          <p:nvPr/>
        </p:nvSpPr>
        <p:spPr>
          <a:xfrm>
            <a:off x="7963120" y="4914023"/>
            <a:ext cx="232270" cy="232270"/>
          </a:xfrm>
          <a:prstGeom prst="ellipse">
            <a:avLst/>
          </a:prstGeom>
          <a:gradFill>
            <a:gsLst>
              <a:gs pos="0">
                <a:srgbClr val="724E90">
                  <a:alpha val="77000"/>
                </a:srgbClr>
              </a:gs>
              <a:gs pos="100000">
                <a:srgbClr val="593D7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0333BC44-797B-41C8-88C7-1AD8878DE2AA}"/>
              </a:ext>
            </a:extLst>
          </p:cNvPr>
          <p:cNvSpPr txBox="1"/>
          <p:nvPr/>
        </p:nvSpPr>
        <p:spPr>
          <a:xfrm>
            <a:off x="7934023" y="4886551"/>
            <a:ext cx="29046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</a:rPr>
              <a:t>3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xmlns="" id="{3111F36D-AD2F-4D79-8665-5C4D0F6DE4B6}"/>
              </a:ext>
            </a:extLst>
          </p:cNvPr>
          <p:cNvSpPr/>
          <p:nvPr/>
        </p:nvSpPr>
        <p:spPr>
          <a:xfrm>
            <a:off x="8668512" y="3390186"/>
            <a:ext cx="232270" cy="232270"/>
          </a:xfrm>
          <a:prstGeom prst="ellipse">
            <a:avLst/>
          </a:prstGeom>
          <a:gradFill>
            <a:gsLst>
              <a:gs pos="0">
                <a:srgbClr val="724E90">
                  <a:alpha val="77000"/>
                </a:srgbClr>
              </a:gs>
              <a:gs pos="100000">
                <a:srgbClr val="593D7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B5B06EB7-CA20-4760-A2A7-E62D73114154}"/>
              </a:ext>
            </a:extLst>
          </p:cNvPr>
          <p:cNvSpPr txBox="1"/>
          <p:nvPr/>
        </p:nvSpPr>
        <p:spPr>
          <a:xfrm>
            <a:off x="8638499" y="3360776"/>
            <a:ext cx="29046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</a:rPr>
              <a:t>4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51" name="矩形 50">
            <a:extLst>
              <a:ext uri="{FF2B5EF4-FFF2-40B4-BE49-F238E27FC236}">
                <a16:creationId xmlns:a16="http://schemas.microsoft.com/office/drawing/2014/main" xmlns="" id="{F06DADB1-5C31-4EE0-BA70-07245F2C2B3F}"/>
              </a:ext>
            </a:extLst>
          </p:cNvPr>
          <p:cNvSpPr/>
          <p:nvPr/>
        </p:nvSpPr>
        <p:spPr>
          <a:xfrm rot="21328126">
            <a:off x="3411419" y="5574793"/>
            <a:ext cx="18966078" cy="8404717"/>
          </a:xfrm>
          <a:prstGeom prst="rect">
            <a:avLst/>
          </a:prstGeom>
          <a:blipFill dpi="0" rotWithShape="1">
            <a:blip r:embed="rId4">
              <a:alphaModFix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26642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repeatCount="indefinite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4.44444E-6 C -0.01471 0.02084 -0.03567 0.04352 -0.03659 0.0875 C -0.03476 0.13079 -0.022 0.15394 -0.00481 0.17686 C 0.01081 0.19399 0.03503 0.21204 0.05938 0.22454 " pathEditMode="relative" rAng="0" ptsTypes="AAAA">
                                      <p:cBhvr>
                                        <p:cTn id="6" dur="2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33" y="11227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8" presetClass="emph" presetSubtype="0" repeatCount="indefinite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-8160000">
                                      <p:cBhvr>
                                        <p:cTn id="8" dur="2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0" presetClass="path" presetSubtype="0" repeatCount="indefinite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3.7037E-6 C 0.07826 0.02639 0.16276 0.06459 0.32656 -0.00324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328" y="1574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8" presetClass="emph" presetSubtype="0" repeatCount="indefinite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00000">
                                      <p:cBhvr>
                                        <p:cTn id="12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0" presetClass="path" presetSubtype="0" repeatCount="indefinite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39 -0.00023 C 0.0224 -0.01759 0.04792 -0.02754 0.0737 -0.05925 C 0.09011 -0.0831 0.10664 -0.11713 0.09688 -0.16388 C 0.08581 -0.20254 0.06862 -0.21597 0.06016 -0.22708 " pathEditMode="relative" rAng="0" ptsTypes="AAAA">
                                      <p:cBhvr>
                                        <p:cTn id="14" dur="2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74" y="-11343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8" presetClass="emph" presetSubtype="0" repeatCount="indefinite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-8100000">
                                      <p:cBhvr>
                                        <p:cTn id="16" dur="2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 animBg="1"/>
      <p:bldP spid="57" grpId="1" animBg="1"/>
      <p:bldP spid="58" grpId="0" animBg="1"/>
      <p:bldP spid="58" grpId="1" animBg="1"/>
      <p:bldP spid="59" grpId="0" animBg="1"/>
      <p:bldP spid="59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图片 38" descr="城市的高楼大厦&#10;&#10;描述已自动生成">
            <a:extLst>
              <a:ext uri="{FF2B5EF4-FFF2-40B4-BE49-F238E27FC236}">
                <a16:creationId xmlns:a16="http://schemas.microsoft.com/office/drawing/2014/main" xmlns="" id="{BC9423F3-FF14-43E5-9953-E04CB151A11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29" t="46608" r="9469" b="22679"/>
          <a:stretch/>
        </p:blipFill>
        <p:spPr>
          <a:xfrm flipH="1">
            <a:off x="0" y="-1"/>
            <a:ext cx="12192000" cy="6858001"/>
          </a:xfrm>
          <a:prstGeom prst="rect">
            <a:avLst/>
          </a:prstGeom>
        </p:spPr>
      </p:pic>
      <p:sp>
        <p:nvSpPr>
          <p:cNvPr id="40" name="矩形 39">
            <a:extLst>
              <a:ext uri="{FF2B5EF4-FFF2-40B4-BE49-F238E27FC236}">
                <a16:creationId xmlns:a16="http://schemas.microsoft.com/office/drawing/2014/main" xmlns="" id="{D86F02DE-4C61-4766-9871-ABF0BCC75479}"/>
              </a:ext>
            </a:extLst>
          </p:cNvPr>
          <p:cNvSpPr/>
          <p:nvPr/>
        </p:nvSpPr>
        <p:spPr>
          <a:xfrm>
            <a:off x="4245" y="0"/>
            <a:ext cx="12192000" cy="6858000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78000"/>
                </a:schemeClr>
              </a:gs>
              <a:gs pos="100000">
                <a:schemeClr val="bg1"/>
              </a:gs>
            </a:gsLst>
            <a:path path="circle">
              <a:fillToRect l="100000" t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1EDAD245-B9B0-427A-842D-0C2032E48EB9}"/>
              </a:ext>
            </a:extLst>
          </p:cNvPr>
          <p:cNvSpPr txBox="1"/>
          <p:nvPr/>
        </p:nvSpPr>
        <p:spPr>
          <a:xfrm>
            <a:off x="740286" y="834544"/>
            <a:ext cx="24416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3E5570"/>
                    </a:gs>
                    <a:gs pos="100000">
                      <a:srgbClr val="593D71">
                        <a:alpha val="97000"/>
                      </a:srgbClr>
                    </a:gs>
                  </a:gsLst>
                  <a:lin ang="12000000" scaled="0"/>
                </a:gra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+mn-cs"/>
              </a:rPr>
              <a:t>团队成员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CCDF1629-0455-491E-B31D-62A515ED9BAC}"/>
              </a:ext>
            </a:extLst>
          </p:cNvPr>
          <p:cNvSpPr txBox="1"/>
          <p:nvPr/>
        </p:nvSpPr>
        <p:spPr>
          <a:xfrm>
            <a:off x="760641" y="1709631"/>
            <a:ext cx="318314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b="0" i="0">
                <a:gradFill>
                  <a:gsLst>
                    <a:gs pos="0">
                      <a:srgbClr val="4A6586"/>
                    </a:gs>
                    <a:gs pos="70000">
                      <a:srgbClr val="593D71"/>
                    </a:gs>
                  </a:gsLst>
                  <a:path path="circle">
                    <a:fillToRect l="100000" t="100000"/>
                  </a:path>
                </a:gradFill>
                <a:effectLst/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4A6586"/>
                    </a:gs>
                    <a:gs pos="70000">
                      <a:srgbClr val="593D71"/>
                    </a:gs>
                  </a:gsLst>
                  <a:path path="circle">
                    <a:fillToRect l="100000" t="100000"/>
                  </a:path>
                </a:gra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Team member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4A6586"/>
                  </a:gs>
                  <a:gs pos="70000">
                    <a:srgbClr val="593D71"/>
                  </a:gs>
                </a:gsLst>
                <a:path path="circle">
                  <a:fillToRect l="100000" t="100000"/>
                </a:path>
              </a:gra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B601BDB3-786E-41E9-B1FB-BE926B442C98}"/>
              </a:ext>
            </a:extLst>
          </p:cNvPr>
          <p:cNvSpPr/>
          <p:nvPr/>
        </p:nvSpPr>
        <p:spPr>
          <a:xfrm>
            <a:off x="848209" y="1603985"/>
            <a:ext cx="2192171" cy="45719"/>
          </a:xfrm>
          <a:prstGeom prst="rect">
            <a:avLst/>
          </a:prstGeom>
          <a:gradFill>
            <a:gsLst>
              <a:gs pos="0">
                <a:srgbClr val="593D71"/>
              </a:gs>
              <a:gs pos="100000">
                <a:srgbClr val="3E5570"/>
              </a:gs>
            </a:gsLst>
            <a:lin ang="3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4" name="任意多边形: 形状 33">
            <a:extLst>
              <a:ext uri="{FF2B5EF4-FFF2-40B4-BE49-F238E27FC236}">
                <a16:creationId xmlns:a16="http://schemas.microsoft.com/office/drawing/2014/main" xmlns="" id="{C3537C25-D7A8-4A79-97AB-C43E55725AA9}"/>
              </a:ext>
            </a:extLst>
          </p:cNvPr>
          <p:cNvSpPr/>
          <p:nvPr/>
        </p:nvSpPr>
        <p:spPr>
          <a:xfrm>
            <a:off x="4245" y="6007212"/>
            <a:ext cx="12192000" cy="857152"/>
          </a:xfrm>
          <a:custGeom>
            <a:avLst/>
            <a:gdLst>
              <a:gd name="connsiteX0" fmla="*/ 0 w 12192000"/>
              <a:gd name="connsiteY0" fmla="*/ 0 h 857152"/>
              <a:gd name="connsiteX1" fmla="*/ 103577 w 12192000"/>
              <a:gd name="connsiteY1" fmla="*/ 34004 h 857152"/>
              <a:gd name="connsiteX2" fmla="*/ 6102095 w 12192000"/>
              <a:gd name="connsiteY2" fmla="*/ 811848 h 857152"/>
              <a:gd name="connsiteX3" fmla="*/ 12100614 w 12192000"/>
              <a:gd name="connsiteY3" fmla="*/ 34004 h 857152"/>
              <a:gd name="connsiteX4" fmla="*/ 12192000 w 12192000"/>
              <a:gd name="connsiteY4" fmla="*/ 4002 h 857152"/>
              <a:gd name="connsiteX5" fmla="*/ 12192000 w 12192000"/>
              <a:gd name="connsiteY5" fmla="*/ 857152 h 857152"/>
              <a:gd name="connsiteX6" fmla="*/ 0 w 12192000"/>
              <a:gd name="connsiteY6" fmla="*/ 857152 h 857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857152">
                <a:moveTo>
                  <a:pt x="0" y="0"/>
                </a:moveTo>
                <a:lnTo>
                  <a:pt x="103577" y="34004"/>
                </a:lnTo>
                <a:cubicBezTo>
                  <a:pt x="1733681" y="519939"/>
                  <a:pt x="3823514" y="811848"/>
                  <a:pt x="6102095" y="811848"/>
                </a:cubicBezTo>
                <a:cubicBezTo>
                  <a:pt x="8380676" y="811848"/>
                  <a:pt x="10470510" y="519939"/>
                  <a:pt x="12100614" y="34004"/>
                </a:cubicBezTo>
                <a:lnTo>
                  <a:pt x="12192000" y="4002"/>
                </a:lnTo>
                <a:lnTo>
                  <a:pt x="12192000" y="857152"/>
                </a:lnTo>
                <a:lnTo>
                  <a:pt x="0" y="857152"/>
                </a:lnTo>
                <a:close/>
              </a:path>
            </a:pathLst>
          </a:custGeom>
          <a:gradFill>
            <a:gsLst>
              <a:gs pos="0">
                <a:srgbClr val="654580"/>
              </a:gs>
              <a:gs pos="100000">
                <a:srgbClr val="593D71"/>
              </a:gs>
            </a:gsLst>
            <a:path path="circle">
              <a:fillToRect l="100000" t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xmlns="" id="{62439C08-47CA-432D-B151-7CDB7AEEDAA5}"/>
              </a:ext>
            </a:extLst>
          </p:cNvPr>
          <p:cNvSpPr txBox="1"/>
          <p:nvPr/>
        </p:nvSpPr>
        <p:spPr>
          <a:xfrm>
            <a:off x="764016" y="6435157"/>
            <a:ext cx="34496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ExtraLight" panose="020B0200000000000000" pitchFamily="34" charset="-122"/>
                <a:ea typeface="思源黑体 CN ExtraLight" panose="020B0200000000000000" pitchFamily="34" charset="-122"/>
                <a:cs typeface="+mn-cs"/>
              </a:rPr>
              <a:t>05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ExtraLight" panose="020B0200000000000000" pitchFamily="34" charset="-122"/>
              <a:ea typeface="思源黑体 CN ExtraLight" panose="020B0200000000000000" pitchFamily="34" charset="-122"/>
              <a:cs typeface="+mn-cs"/>
            </a:endParaRP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A38A5311-9301-431E-B6DD-284D8D8D0307}"/>
              </a:ext>
            </a:extLst>
          </p:cNvPr>
          <p:cNvGrpSpPr/>
          <p:nvPr/>
        </p:nvGrpSpPr>
        <p:grpSpPr>
          <a:xfrm>
            <a:off x="944092" y="2209648"/>
            <a:ext cx="1789528" cy="1789528"/>
            <a:chOff x="852072" y="2331568"/>
            <a:chExt cx="1789528" cy="1789528"/>
          </a:xfrm>
        </p:grpSpPr>
        <p:sp>
          <p:nvSpPr>
            <p:cNvPr id="13" name="椭圆 12">
              <a:extLst>
                <a:ext uri="{FF2B5EF4-FFF2-40B4-BE49-F238E27FC236}">
                  <a16:creationId xmlns:a16="http://schemas.microsoft.com/office/drawing/2014/main" xmlns="" id="{EFBBB297-A565-4A5E-B6DD-FFDFA47F2D8E}"/>
                </a:ext>
              </a:extLst>
            </p:cNvPr>
            <p:cNvSpPr/>
            <p:nvPr/>
          </p:nvSpPr>
          <p:spPr>
            <a:xfrm>
              <a:off x="959969" y="2439465"/>
              <a:ext cx="1573734" cy="157373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889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xmlns="" id="{8348C7E9-3C88-485F-875D-5529E1DF9A1A}"/>
                </a:ext>
              </a:extLst>
            </p:cNvPr>
            <p:cNvSpPr/>
            <p:nvPr/>
          </p:nvSpPr>
          <p:spPr>
            <a:xfrm>
              <a:off x="852072" y="2331568"/>
              <a:ext cx="1789528" cy="1789528"/>
            </a:xfrm>
            <a:custGeom>
              <a:avLst/>
              <a:gdLst>
                <a:gd name="connsiteX0" fmla="*/ 0 w 1789528"/>
                <a:gd name="connsiteY0" fmla="*/ 894764 h 1789528"/>
                <a:gd name="connsiteX1" fmla="*/ 894764 w 1789528"/>
                <a:gd name="connsiteY1" fmla="*/ 0 h 1789528"/>
                <a:gd name="connsiteX2" fmla="*/ 1789528 w 1789528"/>
                <a:gd name="connsiteY2" fmla="*/ 894764 h 1789528"/>
                <a:gd name="connsiteX3" fmla="*/ 894764 w 1789528"/>
                <a:gd name="connsiteY3" fmla="*/ 1789528 h 1789528"/>
                <a:gd name="connsiteX4" fmla="*/ 0 w 1789528"/>
                <a:gd name="connsiteY4" fmla="*/ 894764 h 1789528"/>
                <a:gd name="connsiteX0" fmla="*/ 894764 w 1789528"/>
                <a:gd name="connsiteY0" fmla="*/ 0 h 1789528"/>
                <a:gd name="connsiteX1" fmla="*/ 1789528 w 1789528"/>
                <a:gd name="connsiteY1" fmla="*/ 894764 h 1789528"/>
                <a:gd name="connsiteX2" fmla="*/ 894764 w 1789528"/>
                <a:gd name="connsiteY2" fmla="*/ 1789528 h 1789528"/>
                <a:gd name="connsiteX3" fmla="*/ 0 w 1789528"/>
                <a:gd name="connsiteY3" fmla="*/ 894764 h 1789528"/>
                <a:gd name="connsiteX4" fmla="*/ 986204 w 1789528"/>
                <a:gd name="connsiteY4" fmla="*/ 91440 h 1789528"/>
                <a:gd name="connsiteX0" fmla="*/ 894764 w 1789528"/>
                <a:gd name="connsiteY0" fmla="*/ 0 h 1789528"/>
                <a:gd name="connsiteX1" fmla="*/ 1789528 w 1789528"/>
                <a:gd name="connsiteY1" fmla="*/ 894764 h 1789528"/>
                <a:gd name="connsiteX2" fmla="*/ 894764 w 1789528"/>
                <a:gd name="connsiteY2" fmla="*/ 1789528 h 1789528"/>
                <a:gd name="connsiteX3" fmla="*/ 0 w 1789528"/>
                <a:gd name="connsiteY3" fmla="*/ 894764 h 17895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89528" h="1789528">
                  <a:moveTo>
                    <a:pt x="894764" y="0"/>
                  </a:moveTo>
                  <a:cubicBezTo>
                    <a:pt x="1388929" y="0"/>
                    <a:pt x="1789528" y="400599"/>
                    <a:pt x="1789528" y="894764"/>
                  </a:cubicBezTo>
                  <a:cubicBezTo>
                    <a:pt x="1789528" y="1388929"/>
                    <a:pt x="1388929" y="1789528"/>
                    <a:pt x="894764" y="1789528"/>
                  </a:cubicBezTo>
                  <a:cubicBezTo>
                    <a:pt x="400599" y="1789528"/>
                    <a:pt x="0" y="1388929"/>
                    <a:pt x="0" y="894764"/>
                  </a:cubicBezTo>
                </a:path>
              </a:pathLst>
            </a:custGeom>
            <a:noFill/>
            <a:ln w="22225">
              <a:gradFill>
                <a:gsLst>
                  <a:gs pos="0">
                    <a:srgbClr val="3E5570">
                      <a:alpha val="0"/>
                    </a:srgbClr>
                  </a:gs>
                  <a:gs pos="100000">
                    <a:srgbClr val="593D7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xmlns="" id="{6F9E620D-0F91-40BD-8958-FB21A1026134}"/>
              </a:ext>
            </a:extLst>
          </p:cNvPr>
          <p:cNvGrpSpPr/>
          <p:nvPr/>
        </p:nvGrpSpPr>
        <p:grpSpPr>
          <a:xfrm>
            <a:off x="3762511" y="2209648"/>
            <a:ext cx="1789528" cy="1789528"/>
            <a:chOff x="852072" y="2331568"/>
            <a:chExt cx="1789528" cy="1789528"/>
          </a:xfrm>
        </p:grpSpPr>
        <p:sp>
          <p:nvSpPr>
            <p:cNvPr id="21" name="椭圆 20">
              <a:extLst>
                <a:ext uri="{FF2B5EF4-FFF2-40B4-BE49-F238E27FC236}">
                  <a16:creationId xmlns:a16="http://schemas.microsoft.com/office/drawing/2014/main" xmlns="" id="{402BCB88-D9D5-423E-B0E2-19D9C700C73F}"/>
                </a:ext>
              </a:extLst>
            </p:cNvPr>
            <p:cNvSpPr/>
            <p:nvPr/>
          </p:nvSpPr>
          <p:spPr>
            <a:xfrm>
              <a:off x="959969" y="2439465"/>
              <a:ext cx="1573734" cy="157373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889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2" name="椭圆 13">
              <a:extLst>
                <a:ext uri="{FF2B5EF4-FFF2-40B4-BE49-F238E27FC236}">
                  <a16:creationId xmlns:a16="http://schemas.microsoft.com/office/drawing/2014/main" xmlns="" id="{60A59758-BDF2-46EE-8BC0-C1CCBA03351A}"/>
                </a:ext>
              </a:extLst>
            </p:cNvPr>
            <p:cNvSpPr/>
            <p:nvPr/>
          </p:nvSpPr>
          <p:spPr>
            <a:xfrm>
              <a:off x="852072" y="2331568"/>
              <a:ext cx="1789528" cy="1789528"/>
            </a:xfrm>
            <a:custGeom>
              <a:avLst/>
              <a:gdLst>
                <a:gd name="connsiteX0" fmla="*/ 0 w 1789528"/>
                <a:gd name="connsiteY0" fmla="*/ 894764 h 1789528"/>
                <a:gd name="connsiteX1" fmla="*/ 894764 w 1789528"/>
                <a:gd name="connsiteY1" fmla="*/ 0 h 1789528"/>
                <a:gd name="connsiteX2" fmla="*/ 1789528 w 1789528"/>
                <a:gd name="connsiteY2" fmla="*/ 894764 h 1789528"/>
                <a:gd name="connsiteX3" fmla="*/ 894764 w 1789528"/>
                <a:gd name="connsiteY3" fmla="*/ 1789528 h 1789528"/>
                <a:gd name="connsiteX4" fmla="*/ 0 w 1789528"/>
                <a:gd name="connsiteY4" fmla="*/ 894764 h 1789528"/>
                <a:gd name="connsiteX0" fmla="*/ 894764 w 1789528"/>
                <a:gd name="connsiteY0" fmla="*/ 0 h 1789528"/>
                <a:gd name="connsiteX1" fmla="*/ 1789528 w 1789528"/>
                <a:gd name="connsiteY1" fmla="*/ 894764 h 1789528"/>
                <a:gd name="connsiteX2" fmla="*/ 894764 w 1789528"/>
                <a:gd name="connsiteY2" fmla="*/ 1789528 h 1789528"/>
                <a:gd name="connsiteX3" fmla="*/ 0 w 1789528"/>
                <a:gd name="connsiteY3" fmla="*/ 894764 h 1789528"/>
                <a:gd name="connsiteX4" fmla="*/ 986204 w 1789528"/>
                <a:gd name="connsiteY4" fmla="*/ 91440 h 1789528"/>
                <a:gd name="connsiteX0" fmla="*/ 894764 w 1789528"/>
                <a:gd name="connsiteY0" fmla="*/ 0 h 1789528"/>
                <a:gd name="connsiteX1" fmla="*/ 1789528 w 1789528"/>
                <a:gd name="connsiteY1" fmla="*/ 894764 h 1789528"/>
                <a:gd name="connsiteX2" fmla="*/ 894764 w 1789528"/>
                <a:gd name="connsiteY2" fmla="*/ 1789528 h 1789528"/>
                <a:gd name="connsiteX3" fmla="*/ 0 w 1789528"/>
                <a:gd name="connsiteY3" fmla="*/ 894764 h 17895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89528" h="1789528">
                  <a:moveTo>
                    <a:pt x="894764" y="0"/>
                  </a:moveTo>
                  <a:cubicBezTo>
                    <a:pt x="1388929" y="0"/>
                    <a:pt x="1789528" y="400599"/>
                    <a:pt x="1789528" y="894764"/>
                  </a:cubicBezTo>
                  <a:cubicBezTo>
                    <a:pt x="1789528" y="1388929"/>
                    <a:pt x="1388929" y="1789528"/>
                    <a:pt x="894764" y="1789528"/>
                  </a:cubicBezTo>
                  <a:cubicBezTo>
                    <a:pt x="400599" y="1789528"/>
                    <a:pt x="0" y="1388929"/>
                    <a:pt x="0" y="894764"/>
                  </a:cubicBezTo>
                </a:path>
              </a:pathLst>
            </a:custGeom>
            <a:noFill/>
            <a:ln w="22225">
              <a:gradFill>
                <a:gsLst>
                  <a:gs pos="0">
                    <a:srgbClr val="3E5570">
                      <a:alpha val="0"/>
                    </a:srgbClr>
                  </a:gs>
                  <a:gs pos="100000">
                    <a:srgbClr val="593D7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xmlns="" id="{73AA84B4-8A99-4FB4-9E7F-3EFF907488C7}"/>
              </a:ext>
            </a:extLst>
          </p:cNvPr>
          <p:cNvGrpSpPr/>
          <p:nvPr/>
        </p:nvGrpSpPr>
        <p:grpSpPr>
          <a:xfrm>
            <a:off x="6580930" y="2209648"/>
            <a:ext cx="1789528" cy="1789528"/>
            <a:chOff x="852072" y="2331568"/>
            <a:chExt cx="1789528" cy="1789528"/>
          </a:xfrm>
        </p:grpSpPr>
        <p:sp>
          <p:nvSpPr>
            <p:cNvPr id="24" name="椭圆 23">
              <a:extLst>
                <a:ext uri="{FF2B5EF4-FFF2-40B4-BE49-F238E27FC236}">
                  <a16:creationId xmlns:a16="http://schemas.microsoft.com/office/drawing/2014/main" xmlns="" id="{C4DD9ABF-762F-47FF-8B1C-370B8092CCE8}"/>
                </a:ext>
              </a:extLst>
            </p:cNvPr>
            <p:cNvSpPr/>
            <p:nvPr/>
          </p:nvSpPr>
          <p:spPr>
            <a:xfrm>
              <a:off x="959969" y="2439465"/>
              <a:ext cx="1573734" cy="157373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889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5" name="椭圆 13">
              <a:extLst>
                <a:ext uri="{FF2B5EF4-FFF2-40B4-BE49-F238E27FC236}">
                  <a16:creationId xmlns:a16="http://schemas.microsoft.com/office/drawing/2014/main" xmlns="" id="{D99FCBB8-CA62-441A-B301-51DBE417167F}"/>
                </a:ext>
              </a:extLst>
            </p:cNvPr>
            <p:cNvSpPr/>
            <p:nvPr/>
          </p:nvSpPr>
          <p:spPr>
            <a:xfrm>
              <a:off x="852072" y="2331568"/>
              <a:ext cx="1789528" cy="1789528"/>
            </a:xfrm>
            <a:custGeom>
              <a:avLst/>
              <a:gdLst>
                <a:gd name="connsiteX0" fmla="*/ 0 w 1789528"/>
                <a:gd name="connsiteY0" fmla="*/ 894764 h 1789528"/>
                <a:gd name="connsiteX1" fmla="*/ 894764 w 1789528"/>
                <a:gd name="connsiteY1" fmla="*/ 0 h 1789528"/>
                <a:gd name="connsiteX2" fmla="*/ 1789528 w 1789528"/>
                <a:gd name="connsiteY2" fmla="*/ 894764 h 1789528"/>
                <a:gd name="connsiteX3" fmla="*/ 894764 w 1789528"/>
                <a:gd name="connsiteY3" fmla="*/ 1789528 h 1789528"/>
                <a:gd name="connsiteX4" fmla="*/ 0 w 1789528"/>
                <a:gd name="connsiteY4" fmla="*/ 894764 h 1789528"/>
                <a:gd name="connsiteX0" fmla="*/ 894764 w 1789528"/>
                <a:gd name="connsiteY0" fmla="*/ 0 h 1789528"/>
                <a:gd name="connsiteX1" fmla="*/ 1789528 w 1789528"/>
                <a:gd name="connsiteY1" fmla="*/ 894764 h 1789528"/>
                <a:gd name="connsiteX2" fmla="*/ 894764 w 1789528"/>
                <a:gd name="connsiteY2" fmla="*/ 1789528 h 1789528"/>
                <a:gd name="connsiteX3" fmla="*/ 0 w 1789528"/>
                <a:gd name="connsiteY3" fmla="*/ 894764 h 1789528"/>
                <a:gd name="connsiteX4" fmla="*/ 986204 w 1789528"/>
                <a:gd name="connsiteY4" fmla="*/ 91440 h 1789528"/>
                <a:gd name="connsiteX0" fmla="*/ 894764 w 1789528"/>
                <a:gd name="connsiteY0" fmla="*/ 0 h 1789528"/>
                <a:gd name="connsiteX1" fmla="*/ 1789528 w 1789528"/>
                <a:gd name="connsiteY1" fmla="*/ 894764 h 1789528"/>
                <a:gd name="connsiteX2" fmla="*/ 894764 w 1789528"/>
                <a:gd name="connsiteY2" fmla="*/ 1789528 h 1789528"/>
                <a:gd name="connsiteX3" fmla="*/ 0 w 1789528"/>
                <a:gd name="connsiteY3" fmla="*/ 894764 h 17895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89528" h="1789528">
                  <a:moveTo>
                    <a:pt x="894764" y="0"/>
                  </a:moveTo>
                  <a:cubicBezTo>
                    <a:pt x="1388929" y="0"/>
                    <a:pt x="1789528" y="400599"/>
                    <a:pt x="1789528" y="894764"/>
                  </a:cubicBezTo>
                  <a:cubicBezTo>
                    <a:pt x="1789528" y="1388929"/>
                    <a:pt x="1388929" y="1789528"/>
                    <a:pt x="894764" y="1789528"/>
                  </a:cubicBezTo>
                  <a:cubicBezTo>
                    <a:pt x="400599" y="1789528"/>
                    <a:pt x="0" y="1388929"/>
                    <a:pt x="0" y="894764"/>
                  </a:cubicBezTo>
                </a:path>
              </a:pathLst>
            </a:custGeom>
            <a:noFill/>
            <a:ln w="22225">
              <a:gradFill>
                <a:gsLst>
                  <a:gs pos="0">
                    <a:srgbClr val="3E5570">
                      <a:alpha val="0"/>
                    </a:srgbClr>
                  </a:gs>
                  <a:gs pos="100000">
                    <a:srgbClr val="593D7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xmlns="" id="{DF104ED2-35AC-40F4-9225-45CAD5550BFE}"/>
              </a:ext>
            </a:extLst>
          </p:cNvPr>
          <p:cNvGrpSpPr/>
          <p:nvPr/>
        </p:nvGrpSpPr>
        <p:grpSpPr>
          <a:xfrm>
            <a:off x="9399350" y="2209648"/>
            <a:ext cx="1789528" cy="1789528"/>
            <a:chOff x="852072" y="2331568"/>
            <a:chExt cx="1789528" cy="1789528"/>
          </a:xfrm>
        </p:grpSpPr>
        <p:sp>
          <p:nvSpPr>
            <p:cNvPr id="27" name="椭圆 26">
              <a:extLst>
                <a:ext uri="{FF2B5EF4-FFF2-40B4-BE49-F238E27FC236}">
                  <a16:creationId xmlns:a16="http://schemas.microsoft.com/office/drawing/2014/main" xmlns="" id="{1638FADE-F287-4195-9929-71EBB9C17A17}"/>
                </a:ext>
              </a:extLst>
            </p:cNvPr>
            <p:cNvSpPr/>
            <p:nvPr/>
          </p:nvSpPr>
          <p:spPr>
            <a:xfrm>
              <a:off x="959969" y="2439465"/>
              <a:ext cx="1573734" cy="157373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889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8" name="椭圆 13">
              <a:extLst>
                <a:ext uri="{FF2B5EF4-FFF2-40B4-BE49-F238E27FC236}">
                  <a16:creationId xmlns:a16="http://schemas.microsoft.com/office/drawing/2014/main" xmlns="" id="{3B539846-957C-43BF-BC71-3F35CA0E793B}"/>
                </a:ext>
              </a:extLst>
            </p:cNvPr>
            <p:cNvSpPr/>
            <p:nvPr/>
          </p:nvSpPr>
          <p:spPr>
            <a:xfrm>
              <a:off x="852072" y="2331568"/>
              <a:ext cx="1789528" cy="1789528"/>
            </a:xfrm>
            <a:custGeom>
              <a:avLst/>
              <a:gdLst>
                <a:gd name="connsiteX0" fmla="*/ 0 w 1789528"/>
                <a:gd name="connsiteY0" fmla="*/ 894764 h 1789528"/>
                <a:gd name="connsiteX1" fmla="*/ 894764 w 1789528"/>
                <a:gd name="connsiteY1" fmla="*/ 0 h 1789528"/>
                <a:gd name="connsiteX2" fmla="*/ 1789528 w 1789528"/>
                <a:gd name="connsiteY2" fmla="*/ 894764 h 1789528"/>
                <a:gd name="connsiteX3" fmla="*/ 894764 w 1789528"/>
                <a:gd name="connsiteY3" fmla="*/ 1789528 h 1789528"/>
                <a:gd name="connsiteX4" fmla="*/ 0 w 1789528"/>
                <a:gd name="connsiteY4" fmla="*/ 894764 h 1789528"/>
                <a:gd name="connsiteX0" fmla="*/ 894764 w 1789528"/>
                <a:gd name="connsiteY0" fmla="*/ 0 h 1789528"/>
                <a:gd name="connsiteX1" fmla="*/ 1789528 w 1789528"/>
                <a:gd name="connsiteY1" fmla="*/ 894764 h 1789528"/>
                <a:gd name="connsiteX2" fmla="*/ 894764 w 1789528"/>
                <a:gd name="connsiteY2" fmla="*/ 1789528 h 1789528"/>
                <a:gd name="connsiteX3" fmla="*/ 0 w 1789528"/>
                <a:gd name="connsiteY3" fmla="*/ 894764 h 1789528"/>
                <a:gd name="connsiteX4" fmla="*/ 986204 w 1789528"/>
                <a:gd name="connsiteY4" fmla="*/ 91440 h 1789528"/>
                <a:gd name="connsiteX0" fmla="*/ 894764 w 1789528"/>
                <a:gd name="connsiteY0" fmla="*/ 0 h 1789528"/>
                <a:gd name="connsiteX1" fmla="*/ 1789528 w 1789528"/>
                <a:gd name="connsiteY1" fmla="*/ 894764 h 1789528"/>
                <a:gd name="connsiteX2" fmla="*/ 894764 w 1789528"/>
                <a:gd name="connsiteY2" fmla="*/ 1789528 h 1789528"/>
                <a:gd name="connsiteX3" fmla="*/ 0 w 1789528"/>
                <a:gd name="connsiteY3" fmla="*/ 894764 h 17895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89528" h="1789528">
                  <a:moveTo>
                    <a:pt x="894764" y="0"/>
                  </a:moveTo>
                  <a:cubicBezTo>
                    <a:pt x="1388929" y="0"/>
                    <a:pt x="1789528" y="400599"/>
                    <a:pt x="1789528" y="894764"/>
                  </a:cubicBezTo>
                  <a:cubicBezTo>
                    <a:pt x="1789528" y="1388929"/>
                    <a:pt x="1388929" y="1789528"/>
                    <a:pt x="894764" y="1789528"/>
                  </a:cubicBezTo>
                  <a:cubicBezTo>
                    <a:pt x="400599" y="1789528"/>
                    <a:pt x="0" y="1388929"/>
                    <a:pt x="0" y="894764"/>
                  </a:cubicBezTo>
                </a:path>
              </a:pathLst>
            </a:custGeom>
            <a:noFill/>
            <a:ln w="22225">
              <a:gradFill>
                <a:gsLst>
                  <a:gs pos="0">
                    <a:srgbClr val="3E5570">
                      <a:alpha val="0"/>
                    </a:srgbClr>
                  </a:gs>
                  <a:gs pos="100000">
                    <a:srgbClr val="593D7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9293EA17-6DC4-4FBF-8A0B-88C63CFED01C}"/>
              </a:ext>
            </a:extLst>
          </p:cNvPr>
          <p:cNvSpPr txBox="1"/>
          <p:nvPr/>
        </p:nvSpPr>
        <p:spPr>
          <a:xfrm>
            <a:off x="1377143" y="4139867"/>
            <a:ext cx="923423" cy="3777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3E5570"/>
                    </a:gs>
                    <a:gs pos="100000">
                      <a:srgbClr val="593D71"/>
                    </a:gs>
                  </a:gsLst>
                  <a:lin ang="5400000" scaled="1"/>
                </a:gra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</a:rPr>
              <a:t>张喜凤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75188352-D2B7-4D7E-96D5-1EADC2032A13}"/>
              </a:ext>
            </a:extLst>
          </p:cNvPr>
          <p:cNvSpPr txBox="1"/>
          <p:nvPr/>
        </p:nvSpPr>
        <p:spPr>
          <a:xfrm>
            <a:off x="4195563" y="4134457"/>
            <a:ext cx="923423" cy="3777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3E5570"/>
                    </a:gs>
                    <a:gs pos="100000">
                      <a:srgbClr val="593D71"/>
                    </a:gs>
                  </a:gsLst>
                  <a:lin ang="5400000" scaled="1"/>
                </a:gra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</a:rPr>
              <a:t>张铁柱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6EAFA4A7-5353-4FBA-A509-538B876AE3CB}"/>
              </a:ext>
            </a:extLst>
          </p:cNvPr>
          <p:cNvSpPr txBox="1"/>
          <p:nvPr/>
        </p:nvSpPr>
        <p:spPr>
          <a:xfrm>
            <a:off x="7013982" y="4134457"/>
            <a:ext cx="923423" cy="3777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3E5570"/>
                    </a:gs>
                    <a:gs pos="100000">
                      <a:srgbClr val="593D71"/>
                    </a:gs>
                  </a:gsLst>
                  <a:lin ang="5400000" scaled="1"/>
                </a:gra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</a:rPr>
              <a:t>张桂芬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B6EA5B43-E407-4C92-A660-62DBBAE42261}"/>
              </a:ext>
            </a:extLst>
          </p:cNvPr>
          <p:cNvSpPr txBox="1"/>
          <p:nvPr/>
        </p:nvSpPr>
        <p:spPr>
          <a:xfrm>
            <a:off x="9832402" y="4132928"/>
            <a:ext cx="923423" cy="3777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3E5570"/>
                    </a:gs>
                    <a:gs pos="100000">
                      <a:srgbClr val="593D71"/>
                    </a:gs>
                  </a:gsLst>
                  <a:lin ang="5400000" scaled="1"/>
                </a:gra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</a:rPr>
              <a:t>张秀琴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xmlns="" id="{C24E1B40-15F8-49F2-B0B7-7E67E544DBD9}"/>
              </a:ext>
            </a:extLst>
          </p:cNvPr>
          <p:cNvSpPr txBox="1"/>
          <p:nvPr/>
        </p:nvSpPr>
        <p:spPr>
          <a:xfrm>
            <a:off x="706704" y="4546090"/>
            <a:ext cx="22643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3E5570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rPr>
              <a:t>担任本公司集团副总裁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xmlns="" id="{3A40DFF4-DA22-47DA-8491-41F37F864DE9}"/>
              </a:ext>
            </a:extLst>
          </p:cNvPr>
          <p:cNvSpPr txBox="1"/>
          <p:nvPr/>
        </p:nvSpPr>
        <p:spPr>
          <a:xfrm>
            <a:off x="851245" y="4936493"/>
            <a:ext cx="199863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3E5570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这里是内容的小简介，介绍每个人的大概信息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3E5570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3E5570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这里是内容的小简介，介绍每个人的大概信息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xmlns="" id="{2AE924BC-3FCA-4E10-A17E-21237D32E76B}"/>
              </a:ext>
            </a:extLst>
          </p:cNvPr>
          <p:cNvSpPr txBox="1"/>
          <p:nvPr/>
        </p:nvSpPr>
        <p:spPr>
          <a:xfrm>
            <a:off x="3468145" y="4557026"/>
            <a:ext cx="22643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3E5570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rPr>
              <a:t>担任本公司集团副总裁</a:t>
            </a: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xmlns="" id="{036BC0EC-F20D-4D0E-9A8C-4204561B8DE4}"/>
              </a:ext>
            </a:extLst>
          </p:cNvPr>
          <p:cNvSpPr txBox="1"/>
          <p:nvPr/>
        </p:nvSpPr>
        <p:spPr>
          <a:xfrm>
            <a:off x="3612686" y="4947429"/>
            <a:ext cx="199863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3E5570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这里是内容的小简介，介绍每个人的大概信息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3E5570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3E5570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这里是内容的小简介，介绍每个人的大概信息</a:t>
            </a: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xmlns="" id="{69132997-4E1C-45AE-88A6-5D34EBB265C3}"/>
              </a:ext>
            </a:extLst>
          </p:cNvPr>
          <p:cNvSpPr txBox="1"/>
          <p:nvPr/>
        </p:nvSpPr>
        <p:spPr>
          <a:xfrm>
            <a:off x="6302785" y="4571283"/>
            <a:ext cx="22643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3E5570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rPr>
              <a:t>担任本公司集团副总裁</a:t>
            </a: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xmlns="" id="{619A2B31-6B3C-42BD-81F5-ECC29B4767D6}"/>
              </a:ext>
            </a:extLst>
          </p:cNvPr>
          <p:cNvSpPr txBox="1"/>
          <p:nvPr/>
        </p:nvSpPr>
        <p:spPr>
          <a:xfrm>
            <a:off x="6447326" y="4961686"/>
            <a:ext cx="199863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3E5570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这里是内容的小简介，介绍每个人的大概信息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3E5570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3E5570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这里是内容的小简介，介绍每个人的大概信息</a:t>
            </a: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xmlns="" id="{4DC4051F-A136-400E-A395-FC842FA90A42}"/>
              </a:ext>
            </a:extLst>
          </p:cNvPr>
          <p:cNvSpPr txBox="1"/>
          <p:nvPr/>
        </p:nvSpPr>
        <p:spPr>
          <a:xfrm>
            <a:off x="9144090" y="4571283"/>
            <a:ext cx="22643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3E5570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rPr>
              <a:t>担任本公司集团副总裁</a:t>
            </a: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xmlns="" id="{104D75FE-A511-48BE-834D-D9EF335F778B}"/>
              </a:ext>
            </a:extLst>
          </p:cNvPr>
          <p:cNvSpPr txBox="1"/>
          <p:nvPr/>
        </p:nvSpPr>
        <p:spPr>
          <a:xfrm>
            <a:off x="9288631" y="4961686"/>
            <a:ext cx="199863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3E5570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这里是内容的小简介，介绍每个人的大概信息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3E5570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3E5570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这里是内容的小简介，介绍每个人的大概信息</a:t>
            </a:r>
          </a:p>
        </p:txBody>
      </p:sp>
      <p:sp>
        <p:nvSpPr>
          <p:cNvPr id="49" name="矩形 48">
            <a:extLst>
              <a:ext uri="{FF2B5EF4-FFF2-40B4-BE49-F238E27FC236}">
                <a16:creationId xmlns:a16="http://schemas.microsoft.com/office/drawing/2014/main" xmlns="" id="{60B92EAD-D64B-4CD1-A42C-EBE2CFBD17DE}"/>
              </a:ext>
            </a:extLst>
          </p:cNvPr>
          <p:cNvSpPr/>
          <p:nvPr/>
        </p:nvSpPr>
        <p:spPr>
          <a:xfrm rot="21328126">
            <a:off x="1983045" y="-5400647"/>
            <a:ext cx="18966078" cy="8404717"/>
          </a:xfrm>
          <a:prstGeom prst="rect">
            <a:avLst/>
          </a:prstGeom>
          <a:blipFill dpi="0" rotWithShape="1">
            <a:blip r:embed="rId3">
              <a:alphaModFix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36" name="图片 35">
            <a:extLst>
              <a:ext uri="{FF2B5EF4-FFF2-40B4-BE49-F238E27FC236}">
                <a16:creationId xmlns:a16="http://schemas.microsoft.com/office/drawing/2014/main" xmlns="" id="{7CCD7344-DB7C-433F-BD1E-B37C6C1E5390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2516" t="4758" r="1483" b="24504"/>
          <a:stretch>
            <a:fillRect/>
          </a:stretch>
        </p:blipFill>
        <p:spPr>
          <a:xfrm>
            <a:off x="1043124" y="2314466"/>
            <a:ext cx="1588540" cy="1588540"/>
          </a:xfrm>
          <a:custGeom>
            <a:avLst/>
            <a:gdLst>
              <a:gd name="connsiteX0" fmla="*/ 655509 w 1311018"/>
              <a:gd name="connsiteY0" fmla="*/ 0 h 1311018"/>
              <a:gd name="connsiteX1" fmla="*/ 1311018 w 1311018"/>
              <a:gd name="connsiteY1" fmla="*/ 655509 h 1311018"/>
              <a:gd name="connsiteX2" fmla="*/ 655509 w 1311018"/>
              <a:gd name="connsiteY2" fmla="*/ 1311018 h 1311018"/>
              <a:gd name="connsiteX3" fmla="*/ 0 w 1311018"/>
              <a:gd name="connsiteY3" fmla="*/ 655509 h 1311018"/>
              <a:gd name="connsiteX4" fmla="*/ 655509 w 1311018"/>
              <a:gd name="connsiteY4" fmla="*/ 0 h 13110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11018" h="1311018">
                <a:moveTo>
                  <a:pt x="655509" y="0"/>
                </a:moveTo>
                <a:cubicBezTo>
                  <a:pt x="1017537" y="0"/>
                  <a:pt x="1311018" y="293481"/>
                  <a:pt x="1311018" y="655509"/>
                </a:cubicBezTo>
                <a:cubicBezTo>
                  <a:pt x="1311018" y="1017537"/>
                  <a:pt x="1017537" y="1311018"/>
                  <a:pt x="655509" y="1311018"/>
                </a:cubicBezTo>
                <a:cubicBezTo>
                  <a:pt x="293481" y="1311018"/>
                  <a:pt x="0" y="1017537"/>
                  <a:pt x="0" y="655509"/>
                </a:cubicBezTo>
                <a:cubicBezTo>
                  <a:pt x="0" y="293481"/>
                  <a:pt x="293481" y="0"/>
                  <a:pt x="655509" y="0"/>
                </a:cubicBezTo>
                <a:close/>
              </a:path>
            </a:pathLst>
          </a:custGeom>
        </p:spPr>
      </p:pic>
      <p:pic>
        <p:nvPicPr>
          <p:cNvPr id="37" name="图片 36">
            <a:extLst>
              <a:ext uri="{FF2B5EF4-FFF2-40B4-BE49-F238E27FC236}">
                <a16:creationId xmlns:a16="http://schemas.microsoft.com/office/drawing/2014/main" xmlns="" id="{C608AD2A-5A4E-4CCD-884A-3A58CC8E026F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974" t="7020" r="3024" b="22242"/>
          <a:stretch>
            <a:fillRect/>
          </a:stretch>
        </p:blipFill>
        <p:spPr>
          <a:xfrm>
            <a:off x="3870406" y="2315171"/>
            <a:ext cx="1573736" cy="1573736"/>
          </a:xfrm>
          <a:custGeom>
            <a:avLst/>
            <a:gdLst>
              <a:gd name="connsiteX0" fmla="*/ 655509 w 1311018"/>
              <a:gd name="connsiteY0" fmla="*/ 0 h 1311018"/>
              <a:gd name="connsiteX1" fmla="*/ 1311018 w 1311018"/>
              <a:gd name="connsiteY1" fmla="*/ 655509 h 1311018"/>
              <a:gd name="connsiteX2" fmla="*/ 655509 w 1311018"/>
              <a:gd name="connsiteY2" fmla="*/ 1311018 h 1311018"/>
              <a:gd name="connsiteX3" fmla="*/ 0 w 1311018"/>
              <a:gd name="connsiteY3" fmla="*/ 655509 h 1311018"/>
              <a:gd name="connsiteX4" fmla="*/ 655509 w 1311018"/>
              <a:gd name="connsiteY4" fmla="*/ 0 h 13110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11018" h="1311018">
                <a:moveTo>
                  <a:pt x="655509" y="0"/>
                </a:moveTo>
                <a:cubicBezTo>
                  <a:pt x="1017537" y="0"/>
                  <a:pt x="1311018" y="293481"/>
                  <a:pt x="1311018" y="655509"/>
                </a:cubicBezTo>
                <a:cubicBezTo>
                  <a:pt x="1311018" y="1017537"/>
                  <a:pt x="1017537" y="1311018"/>
                  <a:pt x="655509" y="1311018"/>
                </a:cubicBezTo>
                <a:cubicBezTo>
                  <a:pt x="293481" y="1311018"/>
                  <a:pt x="0" y="1017537"/>
                  <a:pt x="0" y="655509"/>
                </a:cubicBezTo>
                <a:cubicBezTo>
                  <a:pt x="0" y="293481"/>
                  <a:pt x="293481" y="0"/>
                  <a:pt x="655509" y="0"/>
                </a:cubicBezTo>
                <a:close/>
              </a:path>
            </a:pathLst>
          </a:custGeom>
        </p:spPr>
      </p:pic>
      <p:pic>
        <p:nvPicPr>
          <p:cNvPr id="38" name="图片 37">
            <a:extLst>
              <a:ext uri="{FF2B5EF4-FFF2-40B4-BE49-F238E27FC236}">
                <a16:creationId xmlns:a16="http://schemas.microsoft.com/office/drawing/2014/main" xmlns="" id="{04960F04-CD1F-4DB7-966F-FBA72800A6C6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1471" t="6156" r="2527" b="23106"/>
          <a:stretch>
            <a:fillRect/>
          </a:stretch>
        </p:blipFill>
        <p:spPr>
          <a:xfrm>
            <a:off x="6688825" y="2314464"/>
            <a:ext cx="1573736" cy="1573736"/>
          </a:xfrm>
          <a:custGeom>
            <a:avLst/>
            <a:gdLst>
              <a:gd name="connsiteX0" fmla="*/ 655509 w 1311018"/>
              <a:gd name="connsiteY0" fmla="*/ 0 h 1311018"/>
              <a:gd name="connsiteX1" fmla="*/ 1311018 w 1311018"/>
              <a:gd name="connsiteY1" fmla="*/ 655509 h 1311018"/>
              <a:gd name="connsiteX2" fmla="*/ 655509 w 1311018"/>
              <a:gd name="connsiteY2" fmla="*/ 1311018 h 1311018"/>
              <a:gd name="connsiteX3" fmla="*/ 0 w 1311018"/>
              <a:gd name="connsiteY3" fmla="*/ 655509 h 1311018"/>
              <a:gd name="connsiteX4" fmla="*/ 655509 w 1311018"/>
              <a:gd name="connsiteY4" fmla="*/ 0 h 13110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11018" h="1311018">
                <a:moveTo>
                  <a:pt x="655509" y="0"/>
                </a:moveTo>
                <a:cubicBezTo>
                  <a:pt x="1017537" y="0"/>
                  <a:pt x="1311018" y="293481"/>
                  <a:pt x="1311018" y="655509"/>
                </a:cubicBezTo>
                <a:cubicBezTo>
                  <a:pt x="1311018" y="1017537"/>
                  <a:pt x="1017537" y="1311018"/>
                  <a:pt x="655509" y="1311018"/>
                </a:cubicBezTo>
                <a:cubicBezTo>
                  <a:pt x="293481" y="1311018"/>
                  <a:pt x="0" y="1017537"/>
                  <a:pt x="0" y="655509"/>
                </a:cubicBezTo>
                <a:cubicBezTo>
                  <a:pt x="0" y="293481"/>
                  <a:pt x="293481" y="0"/>
                  <a:pt x="655509" y="0"/>
                </a:cubicBezTo>
                <a:close/>
              </a:path>
            </a:pathLst>
          </a:custGeom>
        </p:spPr>
      </p:pic>
      <p:pic>
        <p:nvPicPr>
          <p:cNvPr id="41" name="图片 40">
            <a:extLst>
              <a:ext uri="{FF2B5EF4-FFF2-40B4-BE49-F238E27FC236}">
                <a16:creationId xmlns:a16="http://schemas.microsoft.com/office/drawing/2014/main" xmlns="" id="{D16BC9B3-4ED1-47BB-A88A-4E86DCC96093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l="6645" t="4091" r="6644" b="31524"/>
          <a:stretch>
            <a:fillRect/>
          </a:stretch>
        </p:blipFill>
        <p:spPr>
          <a:xfrm>
            <a:off x="9501811" y="2311385"/>
            <a:ext cx="1579894" cy="1579894"/>
          </a:xfrm>
          <a:custGeom>
            <a:avLst/>
            <a:gdLst>
              <a:gd name="connsiteX0" fmla="*/ 655509 w 1311018"/>
              <a:gd name="connsiteY0" fmla="*/ 0 h 1311018"/>
              <a:gd name="connsiteX1" fmla="*/ 1311018 w 1311018"/>
              <a:gd name="connsiteY1" fmla="*/ 655509 h 1311018"/>
              <a:gd name="connsiteX2" fmla="*/ 655509 w 1311018"/>
              <a:gd name="connsiteY2" fmla="*/ 1311018 h 1311018"/>
              <a:gd name="connsiteX3" fmla="*/ 0 w 1311018"/>
              <a:gd name="connsiteY3" fmla="*/ 655509 h 1311018"/>
              <a:gd name="connsiteX4" fmla="*/ 655509 w 1311018"/>
              <a:gd name="connsiteY4" fmla="*/ 0 h 13110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11018" h="1311018">
                <a:moveTo>
                  <a:pt x="655509" y="0"/>
                </a:moveTo>
                <a:cubicBezTo>
                  <a:pt x="1017537" y="0"/>
                  <a:pt x="1311018" y="293481"/>
                  <a:pt x="1311018" y="655509"/>
                </a:cubicBezTo>
                <a:cubicBezTo>
                  <a:pt x="1311018" y="1017537"/>
                  <a:pt x="1017537" y="1311018"/>
                  <a:pt x="655509" y="1311018"/>
                </a:cubicBezTo>
                <a:cubicBezTo>
                  <a:pt x="293481" y="1311018"/>
                  <a:pt x="0" y="1017537"/>
                  <a:pt x="0" y="655509"/>
                </a:cubicBezTo>
                <a:cubicBezTo>
                  <a:pt x="0" y="293481"/>
                  <a:pt x="293481" y="0"/>
                  <a:pt x="655509" y="0"/>
                </a:cubicBezTo>
                <a:close/>
              </a:path>
            </a:pathLst>
          </a:custGeom>
        </p:spPr>
      </p:pic>
      <p:sp>
        <p:nvSpPr>
          <p:cNvPr id="50" name="矩形 49">
            <a:extLst>
              <a:ext uri="{FF2B5EF4-FFF2-40B4-BE49-F238E27FC236}">
                <a16:creationId xmlns:a16="http://schemas.microsoft.com/office/drawing/2014/main" xmlns="" id="{A2F0B767-7146-492B-9A21-62DB2A19D85F}"/>
              </a:ext>
            </a:extLst>
          </p:cNvPr>
          <p:cNvSpPr/>
          <p:nvPr/>
        </p:nvSpPr>
        <p:spPr>
          <a:xfrm rot="21328126">
            <a:off x="3411419" y="5574793"/>
            <a:ext cx="18966078" cy="8404717"/>
          </a:xfrm>
          <a:prstGeom prst="rect">
            <a:avLst/>
          </a:prstGeom>
          <a:blipFill dpi="0" rotWithShape="1">
            <a:blip r:embed="rId3">
              <a:alphaModFix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9776732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" name="任意多边形: 形状 490">
            <a:extLst>
              <a:ext uri="{FF2B5EF4-FFF2-40B4-BE49-F238E27FC236}">
                <a16:creationId xmlns:a16="http://schemas.microsoft.com/office/drawing/2014/main" xmlns="" id="{AB1D7560-DCBD-4432-8939-9B588D129AF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1752186 h 6858000"/>
              <a:gd name="connsiteX3" fmla="*/ 12182644 w 12192000"/>
              <a:gd name="connsiteY3" fmla="*/ 1825818 h 6858000"/>
              <a:gd name="connsiteX4" fmla="*/ 10368124 w 12192000"/>
              <a:gd name="connsiteY4" fmla="*/ 6460832 h 6858000"/>
              <a:gd name="connsiteX5" fmla="*/ 10085692 w 12192000"/>
              <a:gd name="connsiteY5" fmla="*/ 6858000 h 6858000"/>
              <a:gd name="connsiteX6" fmla="*/ 0 w 12192000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1752186"/>
                </a:lnTo>
                <a:lnTo>
                  <a:pt x="12182644" y="1825818"/>
                </a:lnTo>
                <a:cubicBezTo>
                  <a:pt x="11923312" y="3523049"/>
                  <a:pt x="11289480" y="5097046"/>
                  <a:pt x="10368124" y="6460832"/>
                </a:cubicBezTo>
                <a:lnTo>
                  <a:pt x="10085692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593D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88" name="椭圆 487">
            <a:extLst>
              <a:ext uri="{FF2B5EF4-FFF2-40B4-BE49-F238E27FC236}">
                <a16:creationId xmlns:a16="http://schemas.microsoft.com/office/drawing/2014/main" xmlns="" id="{ABF4DB82-51F0-4C17-B222-3991DF85F092}"/>
              </a:ext>
            </a:extLst>
          </p:cNvPr>
          <p:cNvSpPr/>
          <p:nvPr/>
        </p:nvSpPr>
        <p:spPr>
          <a:xfrm>
            <a:off x="-2449444" y="-3241653"/>
            <a:ext cx="6740138" cy="6740138"/>
          </a:xfrm>
          <a:prstGeom prst="ellipse">
            <a:avLst/>
          </a:prstGeom>
          <a:gradFill flip="none" rotWithShape="1">
            <a:gsLst>
              <a:gs pos="100000">
                <a:srgbClr val="593D71"/>
              </a:gs>
              <a:gs pos="0">
                <a:srgbClr val="674682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482600" sx="102000" sy="102000" algn="c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5" name="图片 4" descr="建筑的设计&#10;&#10;描述已自动生成">
            <a:extLst>
              <a:ext uri="{FF2B5EF4-FFF2-40B4-BE49-F238E27FC236}">
                <a16:creationId xmlns:a16="http://schemas.microsoft.com/office/drawing/2014/main" xmlns="" id="{D429D738-F44C-4C07-AF24-B0114A612F3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alphaModFix amt="26000"/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47" t="15332" r="1914" b="28360"/>
          <a:stretch/>
        </p:blipFill>
        <p:spPr>
          <a:xfrm>
            <a:off x="0" y="3833396"/>
            <a:ext cx="6740138" cy="3024604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BFD9E6E3-19E4-4091-9B75-88588E42AF98}"/>
              </a:ext>
            </a:extLst>
          </p:cNvPr>
          <p:cNvSpPr txBox="1"/>
          <p:nvPr/>
        </p:nvSpPr>
        <p:spPr>
          <a:xfrm>
            <a:off x="1119125" y="2190353"/>
            <a:ext cx="5109091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+mn-cs"/>
              </a:rPr>
              <a:t>第三章节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3FAE53D8-0EE7-4B70-934D-154BB21D7670}"/>
              </a:ext>
            </a:extLst>
          </p:cNvPr>
          <p:cNvSpPr/>
          <p:nvPr/>
        </p:nvSpPr>
        <p:spPr>
          <a:xfrm>
            <a:off x="1200150" y="3811529"/>
            <a:ext cx="2354837" cy="2159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A04A5159-1A41-453F-A48C-2BC7A33901D3}"/>
              </a:ext>
            </a:extLst>
          </p:cNvPr>
          <p:cNvSpPr txBox="1"/>
          <p:nvPr/>
        </p:nvSpPr>
        <p:spPr>
          <a:xfrm>
            <a:off x="1107550" y="4240939"/>
            <a:ext cx="318314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Chapter Three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013FB3A6-E9D8-4649-B853-491301715CEF}"/>
              </a:ext>
            </a:extLst>
          </p:cNvPr>
          <p:cNvSpPr txBox="1"/>
          <p:nvPr/>
        </p:nvSpPr>
        <p:spPr>
          <a:xfrm>
            <a:off x="1241364" y="391985"/>
            <a:ext cx="8018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cs"/>
              </a:rPr>
              <a:t>LOGO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字体圈欣意冠黑体" panose="00000500000000000000" pitchFamily="2" charset="-122"/>
              <a:ea typeface="字体圈欣意冠黑体" panose="00000500000000000000" pitchFamily="2" charset="-122"/>
              <a:cs typeface="+mn-cs"/>
            </a:endParaRPr>
          </a:p>
        </p:txBody>
      </p:sp>
      <p:pic>
        <p:nvPicPr>
          <p:cNvPr id="486" name="图片 485">
            <a:extLst>
              <a:ext uri="{FF2B5EF4-FFF2-40B4-BE49-F238E27FC236}">
                <a16:creationId xmlns:a16="http://schemas.microsoft.com/office/drawing/2014/main" xmlns="" id="{807D4D91-F56C-4B64-8932-0F38A6E9D634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27000"/>
          </a:blip>
          <a:stretch>
            <a:fillRect/>
          </a:stretch>
        </p:blipFill>
        <p:spPr>
          <a:xfrm>
            <a:off x="920625" y="1638623"/>
            <a:ext cx="1622618" cy="1620700"/>
          </a:xfrm>
          <a:prstGeom prst="rect">
            <a:avLst/>
          </a:prstGeom>
        </p:spPr>
      </p:pic>
      <p:pic>
        <p:nvPicPr>
          <p:cNvPr id="494" name="图片 493" descr="建筑的设计&#10;&#10;描述已自动生成">
            <a:extLst>
              <a:ext uri="{FF2B5EF4-FFF2-40B4-BE49-F238E27FC236}">
                <a16:creationId xmlns:a16="http://schemas.microsoft.com/office/drawing/2014/main" xmlns="" id="{18F0ABED-22FD-4849-9337-3E76CBE2062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alphaModFix amt="39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47" t="15332" r="43717" b="28360"/>
          <a:stretch/>
        </p:blipFill>
        <p:spPr>
          <a:xfrm flipH="1">
            <a:off x="10076095" y="3833396"/>
            <a:ext cx="3371434" cy="3024604"/>
          </a:xfrm>
          <a:custGeom>
            <a:avLst/>
            <a:gdLst>
              <a:gd name="connsiteX0" fmla="*/ 1775757 w 3371434"/>
              <a:gd name="connsiteY0" fmla="*/ 0 h 3024604"/>
              <a:gd name="connsiteX1" fmla="*/ 0 w 3371434"/>
              <a:gd name="connsiteY1" fmla="*/ 0 h 3024604"/>
              <a:gd name="connsiteX2" fmla="*/ 0 w 3371434"/>
              <a:gd name="connsiteY2" fmla="*/ 3024604 h 3024604"/>
              <a:gd name="connsiteX3" fmla="*/ 3371434 w 3371434"/>
              <a:gd name="connsiteY3" fmla="*/ 3024604 h 3024604"/>
              <a:gd name="connsiteX4" fmla="*/ 3089002 w 3371434"/>
              <a:gd name="connsiteY4" fmla="*/ 2627436 h 3024604"/>
              <a:gd name="connsiteX5" fmla="*/ 1933483 w 3371434"/>
              <a:gd name="connsiteY5" fmla="*/ 434971 h 30246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371434" h="3024604">
                <a:moveTo>
                  <a:pt x="1775757" y="0"/>
                </a:moveTo>
                <a:lnTo>
                  <a:pt x="0" y="0"/>
                </a:lnTo>
                <a:lnTo>
                  <a:pt x="0" y="3024604"/>
                </a:lnTo>
                <a:lnTo>
                  <a:pt x="3371434" y="3024604"/>
                </a:lnTo>
                <a:lnTo>
                  <a:pt x="3089002" y="2627436"/>
                </a:lnTo>
                <a:cubicBezTo>
                  <a:pt x="2628324" y="1945543"/>
                  <a:pt x="2239527" y="1211097"/>
                  <a:pt x="1933483" y="434971"/>
                </a:cubicBezTo>
                <a:close/>
              </a:path>
            </a:pathLst>
          </a:custGeom>
        </p:spPr>
      </p:pic>
      <p:pic>
        <p:nvPicPr>
          <p:cNvPr id="497" name="图片 496" descr="建筑的设计&#10;&#10;描述已自动生成">
            <a:extLst>
              <a:ext uri="{FF2B5EF4-FFF2-40B4-BE49-F238E27FC236}">
                <a16:creationId xmlns:a16="http://schemas.microsoft.com/office/drawing/2014/main" xmlns="" id="{B2D10B19-0C95-4B55-942D-D9885D082A5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alphaModFix amt="26000"/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483" t="15332" r="1914" b="28360"/>
          <a:stretch/>
        </p:blipFill>
        <p:spPr>
          <a:xfrm flipH="1">
            <a:off x="6707391" y="3835412"/>
            <a:ext cx="4964381" cy="3024604"/>
          </a:xfrm>
          <a:custGeom>
            <a:avLst/>
            <a:gdLst>
              <a:gd name="connsiteX0" fmla="*/ 4964381 w 4964381"/>
              <a:gd name="connsiteY0" fmla="*/ 0 h 3024604"/>
              <a:gd name="connsiteX1" fmla="*/ 0 w 4964381"/>
              <a:gd name="connsiteY1" fmla="*/ 0 h 3024604"/>
              <a:gd name="connsiteX2" fmla="*/ 157726 w 4964381"/>
              <a:gd name="connsiteY2" fmla="*/ 434971 h 3024604"/>
              <a:gd name="connsiteX3" fmla="*/ 1313245 w 4964381"/>
              <a:gd name="connsiteY3" fmla="*/ 2627436 h 3024604"/>
              <a:gd name="connsiteX4" fmla="*/ 1595677 w 4964381"/>
              <a:gd name="connsiteY4" fmla="*/ 3024604 h 3024604"/>
              <a:gd name="connsiteX5" fmla="*/ 4964381 w 4964381"/>
              <a:gd name="connsiteY5" fmla="*/ 3024604 h 30246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964381" h="3024604">
                <a:moveTo>
                  <a:pt x="4964381" y="0"/>
                </a:moveTo>
                <a:lnTo>
                  <a:pt x="0" y="0"/>
                </a:lnTo>
                <a:lnTo>
                  <a:pt x="157726" y="434971"/>
                </a:lnTo>
                <a:cubicBezTo>
                  <a:pt x="463770" y="1211097"/>
                  <a:pt x="852567" y="1945543"/>
                  <a:pt x="1313245" y="2627436"/>
                </a:cubicBezTo>
                <a:lnTo>
                  <a:pt x="1595677" y="3024604"/>
                </a:lnTo>
                <a:lnTo>
                  <a:pt x="4964381" y="3024604"/>
                </a:lnTo>
                <a:close/>
              </a:path>
            </a:pathLst>
          </a:custGeom>
        </p:spPr>
      </p:pic>
      <p:sp>
        <p:nvSpPr>
          <p:cNvPr id="498" name="椭圆 497">
            <a:extLst>
              <a:ext uri="{FF2B5EF4-FFF2-40B4-BE49-F238E27FC236}">
                <a16:creationId xmlns:a16="http://schemas.microsoft.com/office/drawing/2014/main" xmlns="" id="{61F9B0F0-CB3B-4E4A-AFDF-9385643FE659}"/>
              </a:ext>
            </a:extLst>
          </p:cNvPr>
          <p:cNvSpPr/>
          <p:nvPr/>
        </p:nvSpPr>
        <p:spPr>
          <a:xfrm>
            <a:off x="5805013" y="4240939"/>
            <a:ext cx="846406" cy="846406"/>
          </a:xfrm>
          <a:prstGeom prst="ellipse">
            <a:avLst/>
          </a:prstGeom>
          <a:solidFill>
            <a:srgbClr val="593D71"/>
          </a:solidFill>
          <a:ln>
            <a:noFill/>
          </a:ln>
          <a:effectLst>
            <a:outerShdw blurRad="482600" sx="102000" sy="102000" algn="c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487" name="图片 486">
            <a:extLst>
              <a:ext uri="{FF2B5EF4-FFF2-40B4-BE49-F238E27FC236}">
                <a16:creationId xmlns:a16="http://schemas.microsoft.com/office/drawing/2014/main" xmlns="" id="{75775D4A-9348-4014-9244-3278291C55C1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27000"/>
          </a:blip>
          <a:stretch>
            <a:fillRect/>
          </a:stretch>
        </p:blipFill>
        <p:spPr>
          <a:xfrm>
            <a:off x="5668377" y="4110298"/>
            <a:ext cx="1108999" cy="1107688"/>
          </a:xfrm>
          <a:prstGeom prst="rect">
            <a:avLst/>
          </a:prstGeom>
        </p:spPr>
      </p:pic>
      <p:sp>
        <p:nvSpPr>
          <p:cNvPr id="500" name="椭圆 499">
            <a:extLst>
              <a:ext uri="{FF2B5EF4-FFF2-40B4-BE49-F238E27FC236}">
                <a16:creationId xmlns:a16="http://schemas.microsoft.com/office/drawing/2014/main" xmlns="" id="{F1C84F2A-9028-44CE-A7FA-1F704A673F5A}"/>
              </a:ext>
            </a:extLst>
          </p:cNvPr>
          <p:cNvSpPr/>
          <p:nvPr/>
        </p:nvSpPr>
        <p:spPr>
          <a:xfrm>
            <a:off x="8866596" y="1544385"/>
            <a:ext cx="645968" cy="645968"/>
          </a:xfrm>
          <a:prstGeom prst="ellipse">
            <a:avLst/>
          </a:prstGeom>
          <a:solidFill>
            <a:srgbClr val="593D71"/>
          </a:solidFill>
          <a:ln>
            <a:noFill/>
          </a:ln>
          <a:effectLst>
            <a:outerShdw blurRad="482600" sx="102000" sy="102000" algn="c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499" name="图片 498">
            <a:extLst>
              <a:ext uri="{FF2B5EF4-FFF2-40B4-BE49-F238E27FC236}">
                <a16:creationId xmlns:a16="http://schemas.microsoft.com/office/drawing/2014/main" xmlns="" id="{38B81A42-3167-4B0E-B33B-EB342D1F0C36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27000"/>
          </a:blip>
          <a:stretch>
            <a:fillRect/>
          </a:stretch>
        </p:blipFill>
        <p:spPr>
          <a:xfrm>
            <a:off x="8722154" y="1388921"/>
            <a:ext cx="934852" cy="9337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786469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8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1573</Words>
  <Application>Microsoft Office PowerPoint</Application>
  <PresentationFormat>宽屏</PresentationFormat>
  <Paragraphs>207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4" baseType="lpstr">
      <vt:lpstr>阿里巴巴普惠体</vt:lpstr>
      <vt:lpstr>等线</vt:lpstr>
      <vt:lpstr>等线 Light</vt:lpstr>
      <vt:lpstr>思源黑体 CN Bold</vt:lpstr>
      <vt:lpstr>思源黑体 CN ExtraLight</vt:lpstr>
      <vt:lpstr>思源黑体 CN Heavy</vt:lpstr>
      <vt:lpstr>思源黑体 CN Light</vt:lpstr>
      <vt:lpstr>思源黑体 CN Medium</vt:lpstr>
      <vt:lpstr>微软雅黑</vt:lpstr>
      <vt:lpstr>字体圈欣意冠黑体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>商务</dc:subject>
  <dc:creator>杰森说</dc:creator>
  <cp:keywords>51PPT模板网</cp:keywords>
  <dc:description>www.51pptmoban.com</dc:description>
  <cp:lastModifiedBy>Microsoft 帐户</cp:lastModifiedBy>
  <cp:revision>2</cp:revision>
  <dcterms:created xsi:type="dcterms:W3CDTF">2021-05-27T12:15:24Z</dcterms:created>
  <dcterms:modified xsi:type="dcterms:W3CDTF">2021-06-02T14:35:17Z</dcterms:modified>
</cp:coreProperties>
</file>