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23" r:id="rId2"/>
    <p:sldId id="294" r:id="rId3"/>
    <p:sldId id="297" r:id="rId4"/>
    <p:sldId id="296" r:id="rId5"/>
    <p:sldId id="299" r:id="rId6"/>
    <p:sldId id="300" r:id="rId7"/>
    <p:sldId id="301" r:id="rId8"/>
    <p:sldId id="302" r:id="rId9"/>
    <p:sldId id="324" r:id="rId10"/>
    <p:sldId id="305" r:id="rId11"/>
    <p:sldId id="325" r:id="rId12"/>
    <p:sldId id="308" r:id="rId13"/>
    <p:sldId id="326" r:id="rId14"/>
    <p:sldId id="311" r:id="rId15"/>
    <p:sldId id="312" r:id="rId16"/>
    <p:sldId id="313" r:id="rId17"/>
    <p:sldId id="314" r:id="rId18"/>
    <p:sldId id="327" r:id="rId19"/>
    <p:sldId id="317" r:id="rId20"/>
    <p:sldId id="318" r:id="rId21"/>
    <p:sldId id="319" r:id="rId22"/>
    <p:sldId id="320" r:id="rId23"/>
    <p:sldId id="328" r:id="rId24"/>
    <p:sldId id="329" r:id="rId25"/>
  </p:sldIdLst>
  <p:sldSz cx="12190413" cy="6859588"/>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FFA401"/>
    <a:srgbClr val="17CFCB"/>
    <a:srgbClr val="59EDE9"/>
    <a:srgbClr val="FFC000"/>
    <a:srgbClr val="007C8A"/>
    <a:srgbClr val="22C4C4"/>
    <a:srgbClr val="028CB0"/>
    <a:srgbClr val="01A6D9"/>
    <a:srgbClr val="0966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5338" autoAdjust="0"/>
  </p:normalViewPr>
  <p:slideViewPr>
    <p:cSldViewPr snapToGrid="0">
      <p:cViewPr>
        <p:scale>
          <a:sx n="66" d="100"/>
          <a:sy n="66" d="100"/>
        </p:scale>
        <p:origin x="744" y="576"/>
      </p:cViewPr>
      <p:guideLst>
        <p:guide orient="horz" pos="2161"/>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628772-4235-4218-87AB-DD349AA88667}"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BF3FD4-BF8F-4B74-AD74-466B17AA0036}" type="slidenum">
              <a:rPr lang="zh-CN" altLang="en-US" smtClean="0"/>
              <a:t>‹#›</a:t>
            </a:fld>
            <a:endParaRPr lang="zh-CN" altLang="en-US"/>
          </a:p>
        </p:txBody>
      </p:sp>
    </p:spTree>
    <p:extLst>
      <p:ext uri="{BB962C8B-B14F-4D97-AF65-F5344CB8AC3E}">
        <p14:creationId xmlns:p14="http://schemas.microsoft.com/office/powerpoint/2010/main" val="3028739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t>1</a:t>
            </a:fld>
            <a:endParaRPr lang="zh-CN" altLang="en-US"/>
          </a:p>
        </p:txBody>
      </p:sp>
    </p:spTree>
    <p:extLst>
      <p:ext uri="{BB962C8B-B14F-4D97-AF65-F5344CB8AC3E}">
        <p14:creationId xmlns:p14="http://schemas.microsoft.com/office/powerpoint/2010/main" val="1357400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10</a:t>
            </a:fld>
            <a:endParaRPr lang="zh-CN" altLang="en-US"/>
          </a:p>
        </p:txBody>
      </p:sp>
    </p:spTree>
    <p:extLst>
      <p:ext uri="{BB962C8B-B14F-4D97-AF65-F5344CB8AC3E}">
        <p14:creationId xmlns:p14="http://schemas.microsoft.com/office/powerpoint/2010/main" val="300607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12</a:t>
            </a:fld>
            <a:endParaRPr lang="zh-CN" altLang="en-US"/>
          </a:p>
        </p:txBody>
      </p:sp>
    </p:spTree>
    <p:extLst>
      <p:ext uri="{BB962C8B-B14F-4D97-AF65-F5344CB8AC3E}">
        <p14:creationId xmlns:p14="http://schemas.microsoft.com/office/powerpoint/2010/main" val="929462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13</a:t>
            </a:fld>
            <a:endParaRPr lang="zh-CN" altLang="en-US"/>
          </a:p>
        </p:txBody>
      </p:sp>
    </p:spTree>
    <p:extLst>
      <p:ext uri="{BB962C8B-B14F-4D97-AF65-F5344CB8AC3E}">
        <p14:creationId xmlns:p14="http://schemas.microsoft.com/office/powerpoint/2010/main" val="142819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14</a:t>
            </a:fld>
            <a:endParaRPr lang="zh-CN" altLang="en-US"/>
          </a:p>
        </p:txBody>
      </p:sp>
    </p:spTree>
    <p:extLst>
      <p:ext uri="{BB962C8B-B14F-4D97-AF65-F5344CB8AC3E}">
        <p14:creationId xmlns:p14="http://schemas.microsoft.com/office/powerpoint/2010/main" val="1013424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15</a:t>
            </a:fld>
            <a:endParaRPr lang="zh-CN" altLang="en-US"/>
          </a:p>
        </p:txBody>
      </p:sp>
    </p:spTree>
    <p:extLst>
      <p:ext uri="{BB962C8B-B14F-4D97-AF65-F5344CB8AC3E}">
        <p14:creationId xmlns:p14="http://schemas.microsoft.com/office/powerpoint/2010/main" val="2009693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16</a:t>
            </a:fld>
            <a:endParaRPr lang="zh-CN" altLang="en-US"/>
          </a:p>
        </p:txBody>
      </p:sp>
    </p:spTree>
    <p:extLst>
      <p:ext uri="{BB962C8B-B14F-4D97-AF65-F5344CB8AC3E}">
        <p14:creationId xmlns:p14="http://schemas.microsoft.com/office/powerpoint/2010/main" val="1750814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17</a:t>
            </a:fld>
            <a:endParaRPr lang="zh-CN" altLang="en-US"/>
          </a:p>
        </p:txBody>
      </p:sp>
    </p:spTree>
    <p:extLst>
      <p:ext uri="{BB962C8B-B14F-4D97-AF65-F5344CB8AC3E}">
        <p14:creationId xmlns:p14="http://schemas.microsoft.com/office/powerpoint/2010/main" val="4018934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18</a:t>
            </a:fld>
            <a:endParaRPr lang="zh-CN" altLang="en-US"/>
          </a:p>
        </p:txBody>
      </p:sp>
    </p:spTree>
    <p:extLst>
      <p:ext uri="{BB962C8B-B14F-4D97-AF65-F5344CB8AC3E}">
        <p14:creationId xmlns:p14="http://schemas.microsoft.com/office/powerpoint/2010/main" val="2395714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19</a:t>
            </a:fld>
            <a:endParaRPr lang="zh-CN" altLang="en-US"/>
          </a:p>
        </p:txBody>
      </p:sp>
    </p:spTree>
    <p:extLst>
      <p:ext uri="{BB962C8B-B14F-4D97-AF65-F5344CB8AC3E}">
        <p14:creationId xmlns:p14="http://schemas.microsoft.com/office/powerpoint/2010/main" val="1266385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20</a:t>
            </a:fld>
            <a:endParaRPr lang="zh-CN" altLang="en-US"/>
          </a:p>
        </p:txBody>
      </p:sp>
    </p:spTree>
    <p:extLst>
      <p:ext uri="{BB962C8B-B14F-4D97-AF65-F5344CB8AC3E}">
        <p14:creationId xmlns:p14="http://schemas.microsoft.com/office/powerpoint/2010/main" val="348628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2</a:t>
            </a:fld>
            <a:endParaRPr lang="zh-CN" altLang="en-US"/>
          </a:p>
        </p:txBody>
      </p:sp>
    </p:spTree>
    <p:extLst>
      <p:ext uri="{BB962C8B-B14F-4D97-AF65-F5344CB8AC3E}">
        <p14:creationId xmlns:p14="http://schemas.microsoft.com/office/powerpoint/2010/main" val="110624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21</a:t>
            </a:fld>
            <a:endParaRPr lang="zh-CN" altLang="en-US"/>
          </a:p>
        </p:txBody>
      </p:sp>
    </p:spTree>
    <p:extLst>
      <p:ext uri="{BB962C8B-B14F-4D97-AF65-F5344CB8AC3E}">
        <p14:creationId xmlns:p14="http://schemas.microsoft.com/office/powerpoint/2010/main" val="3327440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22</a:t>
            </a:fld>
            <a:endParaRPr lang="zh-CN" altLang="en-US"/>
          </a:p>
        </p:txBody>
      </p:sp>
    </p:spTree>
    <p:extLst>
      <p:ext uri="{BB962C8B-B14F-4D97-AF65-F5344CB8AC3E}">
        <p14:creationId xmlns:p14="http://schemas.microsoft.com/office/powerpoint/2010/main" val="2394812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23</a:t>
            </a:fld>
            <a:endParaRPr lang="zh-CN" altLang="en-US"/>
          </a:p>
        </p:txBody>
      </p:sp>
    </p:spTree>
    <p:extLst>
      <p:ext uri="{BB962C8B-B14F-4D97-AF65-F5344CB8AC3E}">
        <p14:creationId xmlns:p14="http://schemas.microsoft.com/office/powerpoint/2010/main" val="3510670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t>3</a:t>
            </a:fld>
            <a:endParaRPr lang="zh-CN" altLang="en-US"/>
          </a:p>
        </p:txBody>
      </p:sp>
    </p:spTree>
    <p:extLst>
      <p:ext uri="{BB962C8B-B14F-4D97-AF65-F5344CB8AC3E}">
        <p14:creationId xmlns:p14="http://schemas.microsoft.com/office/powerpoint/2010/main" val="4020432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4</a:t>
            </a:fld>
            <a:endParaRPr lang="zh-CN" altLang="en-US"/>
          </a:p>
        </p:txBody>
      </p:sp>
    </p:spTree>
    <p:extLst>
      <p:ext uri="{BB962C8B-B14F-4D97-AF65-F5344CB8AC3E}">
        <p14:creationId xmlns:p14="http://schemas.microsoft.com/office/powerpoint/2010/main" val="3107739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5</a:t>
            </a:fld>
            <a:endParaRPr lang="zh-CN" altLang="en-US"/>
          </a:p>
        </p:txBody>
      </p:sp>
    </p:spTree>
    <p:extLst>
      <p:ext uri="{BB962C8B-B14F-4D97-AF65-F5344CB8AC3E}">
        <p14:creationId xmlns:p14="http://schemas.microsoft.com/office/powerpoint/2010/main" val="1791657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6</a:t>
            </a:fld>
            <a:endParaRPr lang="zh-CN" altLang="en-US"/>
          </a:p>
        </p:txBody>
      </p:sp>
    </p:spTree>
    <p:extLst>
      <p:ext uri="{BB962C8B-B14F-4D97-AF65-F5344CB8AC3E}">
        <p14:creationId xmlns:p14="http://schemas.microsoft.com/office/powerpoint/2010/main" val="1641337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7</a:t>
            </a:fld>
            <a:endParaRPr lang="zh-CN" altLang="en-US"/>
          </a:p>
        </p:txBody>
      </p:sp>
    </p:spTree>
    <p:extLst>
      <p:ext uri="{BB962C8B-B14F-4D97-AF65-F5344CB8AC3E}">
        <p14:creationId xmlns:p14="http://schemas.microsoft.com/office/powerpoint/2010/main" val="4245434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8</a:t>
            </a:fld>
            <a:endParaRPr lang="zh-CN" altLang="en-US"/>
          </a:p>
        </p:txBody>
      </p:sp>
    </p:spTree>
    <p:extLst>
      <p:ext uri="{BB962C8B-B14F-4D97-AF65-F5344CB8AC3E}">
        <p14:creationId xmlns:p14="http://schemas.microsoft.com/office/powerpoint/2010/main" val="3146882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t>9</a:t>
            </a:fld>
            <a:endParaRPr lang="zh-CN" altLang="en-US"/>
          </a:p>
        </p:txBody>
      </p:sp>
    </p:spTree>
    <p:extLst>
      <p:ext uri="{BB962C8B-B14F-4D97-AF65-F5344CB8AC3E}">
        <p14:creationId xmlns:p14="http://schemas.microsoft.com/office/powerpoint/2010/main" val="2509090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2" name="标题占位符 1"/>
          <p:cNvSpPr>
            <a:spLocks noGrp="1"/>
          </p:cNvSpPr>
          <p:nvPr>
            <p:ph type="title"/>
          </p:nvPr>
        </p:nvSpPr>
        <p:spPr>
          <a:xfrm>
            <a:off x="609521" y="274702"/>
            <a:ext cx="10971372" cy="114326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2"/>
            <a:ext cx="2844430"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2022/10/22</a:t>
            </a:fld>
            <a:endParaRPr lang="zh-CN" altLang="en-US"/>
          </a:p>
        </p:txBody>
      </p:sp>
      <p:sp>
        <p:nvSpPr>
          <p:cNvPr id="5" name="页脚占位符 4"/>
          <p:cNvSpPr>
            <a:spLocks noGrp="1"/>
          </p:cNvSpPr>
          <p:nvPr>
            <p:ph type="ftr" sz="quarter" idx="3"/>
          </p:nvPr>
        </p:nvSpPr>
        <p:spPr>
          <a:xfrm>
            <a:off x="4165059" y="6357822"/>
            <a:ext cx="3860297"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 name="组合 25"/>
          <p:cNvGrpSpPr/>
          <p:nvPr/>
        </p:nvGrpSpPr>
        <p:grpSpPr>
          <a:xfrm>
            <a:off x="2462212" y="181597"/>
            <a:ext cx="6859588" cy="6453188"/>
            <a:chOff x="2462212" y="181597"/>
            <a:chExt cx="6859588" cy="6453188"/>
          </a:xfrm>
        </p:grpSpPr>
        <p:sp>
          <p:nvSpPr>
            <p:cNvPr id="4" name="椭圆 3"/>
            <p:cNvSpPr/>
            <p:nvPr/>
          </p:nvSpPr>
          <p:spPr>
            <a:xfrm>
              <a:off x="4002845" y="1104087"/>
              <a:ext cx="4397828" cy="4397828"/>
            </a:xfrm>
            <a:prstGeom prst="ellipse">
              <a:avLst/>
            </a:prstGeom>
            <a:blipFill dpi="0" rotWithShape="1">
              <a:blip r:embed="rId3"/>
              <a:srcRect/>
              <a:tile tx="-1568450" ty="-23495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grpSp>
      <p:sp>
        <p:nvSpPr>
          <p:cNvPr id="18" name="文本框 17"/>
          <p:cNvSpPr txBox="1"/>
          <p:nvPr/>
        </p:nvSpPr>
        <p:spPr>
          <a:xfrm>
            <a:off x="375743" y="225139"/>
            <a:ext cx="4172937" cy="1015663"/>
          </a:xfrm>
          <a:prstGeom prst="rect">
            <a:avLst/>
          </a:prstGeom>
          <a:noFill/>
        </p:spPr>
        <p:txBody>
          <a:bodyPr wrap="none" rtlCol="0">
            <a:spAutoFit/>
          </a:bodyPr>
          <a:lstStyle/>
          <a:p>
            <a:r>
              <a:rPr lang="en-US" altLang="zh-CN" sz="6000" dirty="0">
                <a:solidFill>
                  <a:srgbClr val="007C8A"/>
                </a:solidFill>
                <a:latin typeface="站酷小薇LOGO体" panose="02010600010101010101" pitchFamily="2" charset="-122"/>
                <a:ea typeface="站酷小薇LOGO体" panose="02010600010101010101" pitchFamily="2" charset="-122"/>
                <a:cs typeface="+mn-ea"/>
                <a:sym typeface="+mn-lt"/>
              </a:rPr>
              <a:t>MY RESUME</a:t>
            </a:r>
            <a:endParaRPr lang="zh-CN" altLang="en-US" sz="6000" dirty="0">
              <a:solidFill>
                <a:srgbClr val="007C8A"/>
              </a:solidFill>
              <a:latin typeface="站酷小薇LOGO体" panose="02010600010101010101" pitchFamily="2" charset="-122"/>
              <a:ea typeface="站酷小薇LOGO体" panose="02010600010101010101" pitchFamily="2" charset="-122"/>
              <a:cs typeface="+mn-ea"/>
              <a:sym typeface="+mn-lt"/>
            </a:endParaRPr>
          </a:p>
        </p:txBody>
      </p:sp>
      <p:sp>
        <p:nvSpPr>
          <p:cNvPr id="19" name="文本框 18"/>
          <p:cNvSpPr txBox="1"/>
          <p:nvPr/>
        </p:nvSpPr>
        <p:spPr>
          <a:xfrm>
            <a:off x="9868347" y="6179368"/>
            <a:ext cx="2031325" cy="369332"/>
          </a:xfrm>
          <a:prstGeom prst="rect">
            <a:avLst/>
          </a:prstGeom>
          <a:noFill/>
        </p:spPr>
        <p:txBody>
          <a:bodyPr wrap="none" rtlCol="0">
            <a:spAutoFit/>
          </a:bodyPr>
          <a:lstStyle/>
          <a:p>
            <a:r>
              <a:rPr lang="zh-CN" altLang="en-US" dirty="0">
                <a:cs typeface="+mn-ea"/>
                <a:sym typeface="+mn-lt"/>
              </a:rPr>
              <a:t>应聘岗位：设计师</a:t>
            </a:r>
          </a:p>
        </p:txBody>
      </p:sp>
      <p:sp>
        <p:nvSpPr>
          <p:cNvPr id="21" name="文本框 20"/>
          <p:cNvSpPr txBox="1"/>
          <p:nvPr/>
        </p:nvSpPr>
        <p:spPr>
          <a:xfrm>
            <a:off x="8127664" y="6179368"/>
            <a:ext cx="1507144" cy="369332"/>
          </a:xfrm>
          <a:prstGeom prst="rect">
            <a:avLst/>
          </a:prstGeom>
          <a:noFill/>
        </p:spPr>
        <p:txBody>
          <a:bodyPr wrap="none" rtlCol="0">
            <a:spAutoFit/>
          </a:bodyPr>
          <a:lstStyle/>
          <a:p>
            <a:r>
              <a:rPr lang="zh-CN" altLang="en-US" dirty="0">
                <a:cs typeface="+mn-ea"/>
                <a:sym typeface="+mn-lt"/>
              </a:rPr>
              <a:t>姓名：</a:t>
            </a:r>
            <a:r>
              <a:rPr lang="en-US" altLang="zh-CN" dirty="0">
                <a:cs typeface="+mn-ea"/>
                <a:sym typeface="+mn-lt"/>
              </a:rPr>
              <a:t>51PPT</a:t>
            </a:r>
            <a:endParaRPr lang="zh-CN" altLang="en-US" dirty="0">
              <a:cs typeface="+mn-ea"/>
              <a:sym typeface="+mn-lt"/>
            </a:endParaRPr>
          </a:p>
        </p:txBody>
      </p:sp>
      <p:sp>
        <p:nvSpPr>
          <p:cNvPr id="12" name="矩形 11"/>
          <p:cNvSpPr/>
          <p:nvPr/>
        </p:nvSpPr>
        <p:spPr>
          <a:xfrm>
            <a:off x="0" y="490538"/>
            <a:ext cx="92869" cy="900112"/>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390256" y="1109883"/>
            <a:ext cx="3078657" cy="369332"/>
          </a:xfrm>
          <a:prstGeom prst="rect">
            <a:avLst/>
          </a:prstGeom>
          <a:noFill/>
        </p:spPr>
        <p:txBody>
          <a:bodyPr wrap="square" rtlCol="0">
            <a:spAutoFit/>
          </a:bodyPr>
          <a:lstStyle/>
          <a:p>
            <a:r>
              <a:rPr lang="zh-CN" altLang="en-US" dirty="0">
                <a:cs typeface="+mn-ea"/>
                <a:sym typeface="+mn-lt"/>
              </a:rPr>
              <a:t>个  </a:t>
            </a:r>
            <a:r>
              <a:rPr lang="en-US" altLang="zh-CN" dirty="0">
                <a:cs typeface="+mn-ea"/>
                <a:sym typeface="+mn-lt"/>
              </a:rPr>
              <a:t>/  </a:t>
            </a:r>
            <a:r>
              <a:rPr lang="zh-CN" altLang="en-US" dirty="0">
                <a:cs typeface="+mn-ea"/>
                <a:sym typeface="+mn-lt"/>
              </a:rPr>
              <a:t>人  </a:t>
            </a:r>
            <a:r>
              <a:rPr lang="en-US" altLang="zh-CN" dirty="0">
                <a:cs typeface="+mn-ea"/>
                <a:sym typeface="+mn-lt"/>
              </a:rPr>
              <a:t>/  </a:t>
            </a:r>
            <a:r>
              <a:rPr lang="zh-CN" altLang="en-US" dirty="0">
                <a:cs typeface="+mn-ea"/>
                <a:sym typeface="+mn-lt"/>
              </a:rPr>
              <a:t>简  </a:t>
            </a:r>
            <a:r>
              <a:rPr lang="en-US" altLang="zh-CN" dirty="0">
                <a:cs typeface="+mn-ea"/>
                <a:sym typeface="+mn-lt"/>
              </a:rPr>
              <a:t>/  </a:t>
            </a:r>
            <a:r>
              <a:rPr lang="zh-CN" altLang="en-US" dirty="0">
                <a:cs typeface="+mn-ea"/>
                <a:sym typeface="+mn-lt"/>
              </a:rPr>
              <a:t>历</a:t>
            </a:r>
          </a:p>
        </p:txBody>
      </p:sp>
      <p:sp>
        <p:nvSpPr>
          <p:cNvPr id="52" name="任意多边形 51"/>
          <p:cNvSpPr/>
          <p:nvPr/>
        </p:nvSpPr>
        <p:spPr>
          <a:xfrm>
            <a:off x="7546281" y="6634785"/>
            <a:ext cx="4644133" cy="224803"/>
          </a:xfrm>
          <a:custGeom>
            <a:avLst/>
            <a:gdLst>
              <a:gd name="connsiteX0" fmla="*/ 102310 w 4644133"/>
              <a:gd name="connsiteY0" fmla="*/ 0 h 224803"/>
              <a:gd name="connsiteX1" fmla="*/ 4644133 w 4644133"/>
              <a:gd name="connsiteY1" fmla="*/ 0 h 224803"/>
              <a:gd name="connsiteX2" fmla="*/ 4644133 w 4644133"/>
              <a:gd name="connsiteY2" fmla="*/ 224803 h 224803"/>
              <a:gd name="connsiteX3" fmla="*/ 0 w 4644133"/>
              <a:gd name="connsiteY3" fmla="*/ 224803 h 224803"/>
              <a:gd name="connsiteX4" fmla="*/ 102310 w 4644133"/>
              <a:gd name="connsiteY4" fmla="*/ 0 h 224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4133" h="224803">
                <a:moveTo>
                  <a:pt x="102310" y="0"/>
                </a:moveTo>
                <a:lnTo>
                  <a:pt x="4644133" y="0"/>
                </a:lnTo>
                <a:lnTo>
                  <a:pt x="4644133" y="224803"/>
                </a:lnTo>
                <a:lnTo>
                  <a:pt x="0" y="224803"/>
                </a:lnTo>
                <a:lnTo>
                  <a:pt x="102310" y="0"/>
                </a:ln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4183097"/>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3000"/>
                                  </p:stCondLst>
                                  <p:iterate type="lt">
                                    <p:tmPct val="1000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22" presetClass="entr" presetSubtype="8" fill="hold" grpId="0" nodeType="withEffect">
                                  <p:stCondLst>
                                    <p:cond delay="475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1250"/>
                                        <p:tgtEl>
                                          <p:spTgt spid="21"/>
                                        </p:tgtEl>
                                      </p:cBhvr>
                                    </p:animEffect>
                                  </p:childTnLst>
                                </p:cTn>
                              </p:par>
                              <p:par>
                                <p:cTn id="13" presetID="2" presetClass="entr" presetSubtype="2" fill="hold" grpId="0" nodeType="withEffect">
                                  <p:stCondLst>
                                    <p:cond delay="625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475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0413" cy="4856616"/>
          </a:xfrm>
          <a:prstGeom prst="rect">
            <a:avLst/>
          </a:prstGeom>
        </p:spPr>
      </p:pic>
      <p:sp>
        <p:nvSpPr>
          <p:cNvPr id="14" name="矩形 13"/>
          <p:cNvSpPr/>
          <p:nvPr/>
        </p:nvSpPr>
        <p:spPr>
          <a:xfrm>
            <a:off x="1486694" y="1853063"/>
            <a:ext cx="9217024" cy="3357565"/>
          </a:xfrm>
          <a:prstGeom prst="rect">
            <a:avLst/>
          </a:prstGeom>
          <a:solidFill>
            <a:srgbClr val="007C8A"/>
          </a:solidFill>
          <a:ln w="6350">
            <a:noFill/>
          </a:ln>
          <a:effectLst>
            <a:reflection blurRad="6350" stA="19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1765487" y="1523984"/>
            <a:ext cx="1880991" cy="602144"/>
            <a:chOff x="4014624" y="2602110"/>
            <a:chExt cx="1880991" cy="602144"/>
          </a:xfrm>
        </p:grpSpPr>
        <p:sp>
          <p:nvSpPr>
            <p:cNvPr id="16" name="矩形 15"/>
            <p:cNvSpPr/>
            <p:nvPr/>
          </p:nvSpPr>
          <p:spPr>
            <a:xfrm>
              <a:off x="4014624" y="2693625"/>
              <a:ext cx="1822935" cy="510629"/>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4265968" y="2602110"/>
              <a:ext cx="1629647" cy="597536"/>
            </a:xfrm>
            <a:prstGeom prst="rect">
              <a:avLst/>
            </a:prstGeom>
          </p:spPr>
          <p:txBody>
            <a:bodyPr wrap="square">
              <a:spAutoFit/>
            </a:bodyPr>
            <a:lstStyle/>
            <a:p>
              <a:pPr>
                <a:lnSpc>
                  <a:spcPct val="150000"/>
                </a:lnSpc>
              </a:pPr>
              <a:r>
                <a:rPr lang="zh-CN" altLang="en-US" sz="2400" dirty="0">
                  <a:solidFill>
                    <a:schemeClr val="bg1"/>
                  </a:solidFill>
                  <a:cs typeface="+mn-ea"/>
                  <a:sym typeface="+mn-lt"/>
                </a:rPr>
                <a:t>行业前景</a:t>
              </a:r>
              <a:endParaRPr lang="en-US" altLang="zh-CN" sz="2400" dirty="0">
                <a:solidFill>
                  <a:schemeClr val="bg1"/>
                </a:solidFill>
                <a:cs typeface="+mn-ea"/>
                <a:sym typeface="+mn-lt"/>
              </a:endParaRPr>
            </a:p>
          </p:txBody>
        </p:sp>
      </p:grpSp>
      <p:sp>
        <p:nvSpPr>
          <p:cNvPr id="22" name="TextBox 44"/>
          <p:cNvSpPr txBox="1"/>
          <p:nvPr/>
        </p:nvSpPr>
        <p:spPr>
          <a:xfrm>
            <a:off x="1765487" y="2559259"/>
            <a:ext cx="8693005" cy="2123658"/>
          </a:xfrm>
          <a:prstGeom prst="rect">
            <a:avLst/>
          </a:prstGeom>
          <a:noFill/>
          <a:ln>
            <a:noFill/>
          </a:ln>
        </p:spPr>
        <p:txBody>
          <a:bodyPr wrap="square" rtlCol="0">
            <a:spAutoFit/>
          </a:bodyPr>
          <a:lstStyle/>
          <a:p>
            <a:pPr>
              <a:lnSpc>
                <a:spcPct val="150000"/>
              </a:lnSpc>
            </a:pPr>
            <a:r>
              <a:rPr lang="zh-CN" altLang="en-US" sz="1100" dirty="0">
                <a:solidFill>
                  <a:schemeClr val="bg1"/>
                </a:solidFill>
                <a:cs typeface="+mn-ea"/>
                <a:sym typeface="+mn-lt"/>
              </a:rPr>
              <a:t>此处添加详细文本描述，建议与标题相关并符合整体语言风格，语言描述尽量简洁生动。尽量将每页幻灯片的字数控制在</a:t>
            </a:r>
            <a:r>
              <a:rPr lang="en-US" altLang="zh-CN" sz="1100" dirty="0">
                <a:solidFill>
                  <a:schemeClr val="bg1"/>
                </a:solidFill>
                <a:cs typeface="+mn-ea"/>
                <a:sym typeface="+mn-lt"/>
              </a:rPr>
              <a:t>200</a:t>
            </a:r>
            <a:r>
              <a:rPr lang="zh-CN" altLang="en-US" sz="1100" dirty="0">
                <a:solidFill>
                  <a:schemeClr val="bg1"/>
                </a:solidFill>
                <a:cs typeface="+mn-ea"/>
                <a:sym typeface="+mn-lt"/>
              </a:rPr>
              <a:t>字以内，据统计每页幻灯片的最好控制在</a:t>
            </a:r>
            <a:r>
              <a:rPr lang="en-US" altLang="zh-CN" sz="1100" dirty="0">
                <a:solidFill>
                  <a:schemeClr val="bg1"/>
                </a:solidFill>
                <a:cs typeface="+mn-ea"/>
                <a:sym typeface="+mn-lt"/>
              </a:rPr>
              <a:t>5</a:t>
            </a:r>
            <a:r>
              <a:rPr lang="zh-CN" altLang="en-US" sz="1100" dirty="0">
                <a:solidFill>
                  <a:schemeClr val="bg1"/>
                </a:solidFill>
                <a:cs typeface="+mn-ea"/>
                <a:sym typeface="+mn-lt"/>
              </a:rPr>
              <a:t>分钟之内。此处添加详细文本描述，建议与标题相关并符合整体语言风格，语言描述尽量简洁生动。</a:t>
            </a:r>
            <a:endParaRPr lang="en-US" altLang="zh-CN" sz="1100" dirty="0">
              <a:solidFill>
                <a:schemeClr val="bg1"/>
              </a:solidFill>
              <a:cs typeface="+mn-ea"/>
              <a:sym typeface="+mn-lt"/>
            </a:endParaRPr>
          </a:p>
          <a:p>
            <a:pPr>
              <a:lnSpc>
                <a:spcPct val="150000"/>
              </a:lnSpc>
            </a:pPr>
            <a:endParaRPr lang="en-US" altLang="zh-CN" sz="1100" dirty="0">
              <a:solidFill>
                <a:schemeClr val="bg1"/>
              </a:solidFill>
              <a:cs typeface="+mn-ea"/>
              <a:sym typeface="+mn-lt"/>
            </a:endParaRPr>
          </a:p>
          <a:p>
            <a:pPr>
              <a:lnSpc>
                <a:spcPct val="150000"/>
              </a:lnSpc>
            </a:pPr>
            <a:r>
              <a:rPr lang="zh-CN" altLang="en-US" sz="1100" dirty="0">
                <a:solidFill>
                  <a:schemeClr val="bg1"/>
                </a:solidFill>
                <a:cs typeface="+mn-ea"/>
                <a:sym typeface="+mn-lt"/>
              </a:rPr>
              <a:t>此处添加详细文本描述，建议与标题相关并符合整体语言风格，语言描述尽量简洁生动。尽量将每页幻灯片的字数控制在</a:t>
            </a:r>
            <a:r>
              <a:rPr lang="en-US" altLang="zh-CN" sz="1100" dirty="0">
                <a:solidFill>
                  <a:schemeClr val="bg1"/>
                </a:solidFill>
                <a:cs typeface="+mn-ea"/>
                <a:sym typeface="+mn-lt"/>
              </a:rPr>
              <a:t>200</a:t>
            </a:r>
            <a:r>
              <a:rPr lang="zh-CN" altLang="en-US" sz="1100" dirty="0">
                <a:solidFill>
                  <a:schemeClr val="bg1"/>
                </a:solidFill>
                <a:cs typeface="+mn-ea"/>
                <a:sym typeface="+mn-lt"/>
              </a:rPr>
              <a:t>字以内，据统计每页幻灯片的最好控制在</a:t>
            </a:r>
            <a:r>
              <a:rPr lang="en-US" altLang="zh-CN" sz="1100" dirty="0">
                <a:solidFill>
                  <a:schemeClr val="bg1"/>
                </a:solidFill>
                <a:cs typeface="+mn-ea"/>
                <a:sym typeface="+mn-lt"/>
              </a:rPr>
              <a:t>5</a:t>
            </a:r>
            <a:r>
              <a:rPr lang="zh-CN" altLang="en-US" sz="1100" dirty="0">
                <a:solidFill>
                  <a:schemeClr val="bg1"/>
                </a:solidFill>
                <a:cs typeface="+mn-ea"/>
                <a:sym typeface="+mn-lt"/>
              </a:rPr>
              <a:t>分钟之内。此处添加详细文本描述，建议与标题相关并符合整体语言风格，语言描述尽量简洁生动。</a:t>
            </a:r>
            <a:endParaRPr lang="en-US" altLang="zh-CN" sz="1100" dirty="0">
              <a:solidFill>
                <a:schemeClr val="bg1"/>
              </a:solidFill>
              <a:cs typeface="+mn-ea"/>
              <a:sym typeface="+mn-lt"/>
            </a:endParaRPr>
          </a:p>
          <a:p>
            <a:pPr>
              <a:lnSpc>
                <a:spcPct val="150000"/>
              </a:lnSpc>
            </a:pPr>
            <a:endParaRPr lang="en-US" altLang="zh-CN" sz="1100" dirty="0">
              <a:solidFill>
                <a:schemeClr val="bg1"/>
              </a:solidFill>
              <a:cs typeface="+mn-ea"/>
              <a:sym typeface="+mn-lt"/>
            </a:endParaRPr>
          </a:p>
          <a:p>
            <a:pPr>
              <a:lnSpc>
                <a:spcPct val="150000"/>
              </a:lnSpc>
            </a:pPr>
            <a:r>
              <a:rPr lang="zh-CN" altLang="en-US" sz="1100" dirty="0">
                <a:solidFill>
                  <a:schemeClr val="bg1"/>
                </a:solidFill>
                <a:cs typeface="+mn-ea"/>
                <a:sym typeface="+mn-lt"/>
              </a:rPr>
              <a:t>此处添加详细文本描述，建议与标题相关并符合整体语言风格，语言描述尽量简洁生动。尽量将每页幻灯片的字数控制在</a:t>
            </a:r>
            <a:r>
              <a:rPr lang="en-US" altLang="zh-CN" sz="1100" dirty="0">
                <a:solidFill>
                  <a:schemeClr val="bg1"/>
                </a:solidFill>
                <a:cs typeface="+mn-ea"/>
                <a:sym typeface="+mn-lt"/>
              </a:rPr>
              <a:t>200</a:t>
            </a:r>
            <a:r>
              <a:rPr lang="zh-CN" altLang="en-US" sz="1100" dirty="0">
                <a:solidFill>
                  <a:schemeClr val="bg1"/>
                </a:solidFill>
                <a:cs typeface="+mn-ea"/>
                <a:sym typeface="+mn-lt"/>
              </a:rPr>
              <a:t>字以内，据统计每页幻灯片的最好控制在</a:t>
            </a:r>
            <a:r>
              <a:rPr lang="en-US" altLang="zh-CN" sz="1100" dirty="0">
                <a:solidFill>
                  <a:schemeClr val="bg1"/>
                </a:solidFill>
                <a:cs typeface="+mn-ea"/>
                <a:sym typeface="+mn-lt"/>
              </a:rPr>
              <a:t>5</a:t>
            </a:r>
            <a:r>
              <a:rPr lang="zh-CN" altLang="en-US" sz="1100" dirty="0">
                <a:solidFill>
                  <a:schemeClr val="bg1"/>
                </a:solidFill>
                <a:cs typeface="+mn-ea"/>
                <a:sym typeface="+mn-lt"/>
              </a:rPr>
              <a:t>分钟之内。此处添加详细文本描述，建议与标题相关并符合整体语言风格，语言描述尽量简洁生动。</a:t>
            </a:r>
          </a:p>
        </p:txBody>
      </p:sp>
      <p:cxnSp>
        <p:nvCxnSpPr>
          <p:cNvPr id="20" name="直接连接符 19"/>
          <p:cNvCxnSpPr>
            <a:stCxn id="14" idx="2"/>
          </p:cNvCxnSpPr>
          <p:nvPr/>
        </p:nvCxnSpPr>
        <p:spPr>
          <a:xfrm>
            <a:off x="6095206" y="5210628"/>
            <a:ext cx="0" cy="164896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409453"/>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6000">
                                      <p:stCondLst>
                                        <p:cond delay="2000"/>
                                      </p:stCondLst>
                                      <p:childTnLst>
                                        <p:set>
                                          <p:cBhvr>
                                            <p:cTn id="6" dur="1" fill="hold">
                                              <p:stCondLst>
                                                <p:cond delay="0"/>
                                              </p:stCondLst>
                                            </p:cTn>
                                            <p:tgtEl>
                                              <p:spTgt spid="15"/>
                                            </p:tgtEl>
                                            <p:attrNameLst>
                                              <p:attrName>style.visibility</p:attrName>
                                            </p:attrNameLst>
                                          </p:cBhvr>
                                          <p:to>
                                            <p:strVal val="visible"/>
                                          </p:to>
                                        </p:set>
                                        <p:anim calcmode="lin" valueType="num" p14:bounceEnd="46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46000">
                                          <p:cBhvr additive="base">
                                            <p:cTn id="8" dur="1000" fill="hold"/>
                                            <p:tgtEl>
                                              <p:spTgt spid="15"/>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3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22" presetClass="entr" presetSubtype="1" fill="hold" grpId="0" nodeType="withEffect">
                                      <p:stCondLst>
                                        <p:cond delay="350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3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22" presetClass="entr" presetSubtype="1" fill="hold" grpId="0" nodeType="withEffect">
                                      <p:stCondLst>
                                        <p:cond delay="350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5399289" y="3267181"/>
            <a:ext cx="711226"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12" idx="2"/>
          </p:cNvCxnSpPr>
          <p:nvPr/>
        </p:nvCxnSpPr>
        <p:spPr>
          <a:xfrm flipV="1">
            <a:off x="6110515" y="4075933"/>
            <a:ext cx="762577" cy="6156"/>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a:endCxn id="15" idx="2"/>
          </p:cNvCxnSpPr>
          <p:nvPr/>
        </p:nvCxnSpPr>
        <p:spPr>
          <a:xfrm rot="16200000" flipH="1">
            <a:off x="4029434" y="3100275"/>
            <a:ext cx="4927730" cy="759586"/>
          </a:xfrm>
          <a:prstGeom prst="bentConnector2">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672270" y="2884836"/>
            <a:ext cx="727019" cy="727019"/>
            <a:chOff x="1479755" y="1847783"/>
            <a:chExt cx="727019" cy="727019"/>
          </a:xfrm>
        </p:grpSpPr>
        <p:sp>
          <p:nvSpPr>
            <p:cNvPr id="6" name="椭圆 5"/>
            <p:cNvSpPr/>
            <p:nvPr/>
          </p:nvSpPr>
          <p:spPr>
            <a:xfrm>
              <a:off x="1479755" y="1847783"/>
              <a:ext cx="727019" cy="727019"/>
            </a:xfrm>
            <a:prstGeom prst="ellips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cs typeface="+mn-ea"/>
                <a:sym typeface="+mn-lt"/>
              </a:endParaRPr>
            </a:p>
          </p:txBody>
        </p:sp>
        <p:sp>
          <p:nvSpPr>
            <p:cNvPr id="7" name="TextBox 11"/>
            <p:cNvSpPr txBox="1"/>
            <p:nvPr/>
          </p:nvSpPr>
          <p:spPr>
            <a:xfrm>
              <a:off x="1630710" y="1917626"/>
              <a:ext cx="432048" cy="646331"/>
            </a:xfrm>
            <a:prstGeom prst="rect">
              <a:avLst/>
            </a:prstGeom>
            <a:noFill/>
          </p:spPr>
          <p:txBody>
            <a:bodyPr wrap="square" rtlCol="0">
              <a:spAutoFit/>
            </a:bodyPr>
            <a:lstStyle/>
            <a:p>
              <a:r>
                <a:rPr lang="en-US" altLang="zh-CN" sz="3600" b="1" dirty="0">
                  <a:solidFill>
                    <a:schemeClr val="bg1"/>
                  </a:solidFill>
                  <a:cs typeface="+mn-ea"/>
                  <a:sym typeface="+mn-lt"/>
                </a:rPr>
                <a:t>A</a:t>
              </a:r>
              <a:endParaRPr lang="zh-CN" altLang="en-US" sz="3600" b="1" dirty="0">
                <a:solidFill>
                  <a:schemeClr val="bg1"/>
                </a:solidFill>
                <a:cs typeface="+mn-ea"/>
                <a:sym typeface="+mn-lt"/>
              </a:endParaRPr>
            </a:p>
          </p:txBody>
        </p:sp>
      </p:grpSp>
      <p:grpSp>
        <p:nvGrpSpPr>
          <p:cNvPr id="8" name="组合 7"/>
          <p:cNvGrpSpPr/>
          <p:nvPr/>
        </p:nvGrpSpPr>
        <p:grpSpPr>
          <a:xfrm>
            <a:off x="4672270" y="4618028"/>
            <a:ext cx="727019" cy="727019"/>
            <a:chOff x="1479755" y="1847783"/>
            <a:chExt cx="727019" cy="727019"/>
          </a:xfrm>
        </p:grpSpPr>
        <p:sp>
          <p:nvSpPr>
            <p:cNvPr id="9" name="椭圆 8"/>
            <p:cNvSpPr/>
            <p:nvPr/>
          </p:nvSpPr>
          <p:spPr>
            <a:xfrm>
              <a:off x="1479755" y="1847783"/>
              <a:ext cx="727019" cy="727019"/>
            </a:xfrm>
            <a:prstGeom prst="ellipse">
              <a:avLst/>
            </a:prstGeom>
            <a:solidFill>
              <a:srgbClr val="22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cs typeface="+mn-ea"/>
                <a:sym typeface="+mn-lt"/>
              </a:endParaRPr>
            </a:p>
          </p:txBody>
        </p:sp>
        <p:sp>
          <p:nvSpPr>
            <p:cNvPr id="10" name="TextBox 11"/>
            <p:cNvSpPr txBox="1"/>
            <p:nvPr/>
          </p:nvSpPr>
          <p:spPr>
            <a:xfrm>
              <a:off x="1630710" y="1917626"/>
              <a:ext cx="432048" cy="646331"/>
            </a:xfrm>
            <a:prstGeom prst="rect">
              <a:avLst/>
            </a:prstGeom>
            <a:noFill/>
          </p:spPr>
          <p:txBody>
            <a:bodyPr wrap="square" rtlCol="0">
              <a:spAutoFit/>
            </a:bodyPr>
            <a:lstStyle/>
            <a:p>
              <a:r>
                <a:rPr lang="en-US" altLang="zh-CN" sz="3600" b="1" dirty="0">
                  <a:solidFill>
                    <a:schemeClr val="bg1"/>
                  </a:solidFill>
                  <a:cs typeface="+mn-ea"/>
                  <a:sym typeface="+mn-lt"/>
                </a:rPr>
                <a:t>C</a:t>
              </a:r>
              <a:endParaRPr lang="zh-CN" altLang="en-US" sz="3600" b="1" dirty="0">
                <a:solidFill>
                  <a:schemeClr val="bg1"/>
                </a:solidFill>
                <a:cs typeface="+mn-ea"/>
                <a:sym typeface="+mn-lt"/>
              </a:endParaRPr>
            </a:p>
          </p:txBody>
        </p:sp>
      </p:grpSp>
      <p:grpSp>
        <p:nvGrpSpPr>
          <p:cNvPr id="11" name="组合 10"/>
          <p:cNvGrpSpPr/>
          <p:nvPr/>
        </p:nvGrpSpPr>
        <p:grpSpPr>
          <a:xfrm>
            <a:off x="6873092" y="3712423"/>
            <a:ext cx="727019" cy="727019"/>
            <a:chOff x="1479755" y="1847783"/>
            <a:chExt cx="727019" cy="727019"/>
          </a:xfrm>
        </p:grpSpPr>
        <p:sp>
          <p:nvSpPr>
            <p:cNvPr id="12" name="椭圆 11"/>
            <p:cNvSpPr/>
            <p:nvPr/>
          </p:nvSpPr>
          <p:spPr>
            <a:xfrm>
              <a:off x="1479755" y="1847783"/>
              <a:ext cx="727019" cy="72701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cs typeface="+mn-ea"/>
                <a:sym typeface="+mn-lt"/>
              </a:endParaRPr>
            </a:p>
          </p:txBody>
        </p:sp>
        <p:sp>
          <p:nvSpPr>
            <p:cNvPr id="13" name="TextBox 11"/>
            <p:cNvSpPr txBox="1"/>
            <p:nvPr/>
          </p:nvSpPr>
          <p:spPr>
            <a:xfrm>
              <a:off x="1630710" y="1917626"/>
              <a:ext cx="432048" cy="646331"/>
            </a:xfrm>
            <a:prstGeom prst="rect">
              <a:avLst/>
            </a:prstGeom>
            <a:noFill/>
          </p:spPr>
          <p:txBody>
            <a:bodyPr wrap="square" rtlCol="0">
              <a:spAutoFit/>
            </a:bodyPr>
            <a:lstStyle/>
            <a:p>
              <a:r>
                <a:rPr lang="en-US" altLang="zh-CN" sz="3600" b="1" dirty="0">
                  <a:solidFill>
                    <a:schemeClr val="bg1"/>
                  </a:solidFill>
                  <a:cs typeface="+mn-ea"/>
                  <a:sym typeface="+mn-lt"/>
                </a:rPr>
                <a:t>B</a:t>
              </a:r>
              <a:endParaRPr lang="zh-CN" altLang="en-US" sz="3600" b="1" dirty="0">
                <a:solidFill>
                  <a:schemeClr val="bg1"/>
                </a:solidFill>
                <a:cs typeface="+mn-ea"/>
                <a:sym typeface="+mn-lt"/>
              </a:endParaRPr>
            </a:p>
          </p:txBody>
        </p:sp>
      </p:grpSp>
      <p:grpSp>
        <p:nvGrpSpPr>
          <p:cNvPr id="14" name="组合 13"/>
          <p:cNvGrpSpPr/>
          <p:nvPr/>
        </p:nvGrpSpPr>
        <p:grpSpPr>
          <a:xfrm>
            <a:off x="6873092" y="5580423"/>
            <a:ext cx="727019" cy="727019"/>
            <a:chOff x="1479755" y="1847783"/>
            <a:chExt cx="727019" cy="727019"/>
          </a:xfrm>
        </p:grpSpPr>
        <p:sp>
          <p:nvSpPr>
            <p:cNvPr id="15" name="椭圆 14"/>
            <p:cNvSpPr/>
            <p:nvPr/>
          </p:nvSpPr>
          <p:spPr>
            <a:xfrm>
              <a:off x="1479755" y="1847783"/>
              <a:ext cx="727019" cy="72701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cs typeface="+mn-ea"/>
                <a:sym typeface="+mn-lt"/>
              </a:endParaRPr>
            </a:p>
          </p:txBody>
        </p:sp>
        <p:sp>
          <p:nvSpPr>
            <p:cNvPr id="16" name="TextBox 11"/>
            <p:cNvSpPr txBox="1"/>
            <p:nvPr/>
          </p:nvSpPr>
          <p:spPr>
            <a:xfrm>
              <a:off x="1630710" y="1917626"/>
              <a:ext cx="432048" cy="646331"/>
            </a:xfrm>
            <a:prstGeom prst="rect">
              <a:avLst/>
            </a:prstGeom>
            <a:noFill/>
          </p:spPr>
          <p:txBody>
            <a:bodyPr wrap="square" rtlCol="0">
              <a:spAutoFit/>
            </a:bodyPr>
            <a:lstStyle/>
            <a:p>
              <a:r>
                <a:rPr lang="en-US" altLang="zh-CN" sz="3600" b="1" dirty="0">
                  <a:solidFill>
                    <a:schemeClr val="bg1"/>
                  </a:solidFill>
                  <a:cs typeface="+mn-ea"/>
                  <a:sym typeface="+mn-lt"/>
                </a:rPr>
                <a:t>D</a:t>
              </a:r>
              <a:endParaRPr lang="zh-CN" altLang="en-US" sz="3600" b="1" dirty="0">
                <a:solidFill>
                  <a:schemeClr val="bg1"/>
                </a:solidFill>
                <a:cs typeface="+mn-ea"/>
                <a:sym typeface="+mn-lt"/>
              </a:endParaRPr>
            </a:p>
          </p:txBody>
        </p:sp>
      </p:grpSp>
      <p:sp>
        <p:nvSpPr>
          <p:cNvPr id="18" name="矩形 17"/>
          <p:cNvSpPr/>
          <p:nvPr/>
        </p:nvSpPr>
        <p:spPr>
          <a:xfrm>
            <a:off x="721206" y="3414162"/>
            <a:ext cx="3770743" cy="523220"/>
          </a:xfrm>
          <a:prstGeom prst="rect">
            <a:avLst/>
          </a:prstGeom>
        </p:spPr>
        <p:txBody>
          <a:bodyPr wrap="square">
            <a:spAutoFit/>
          </a:bodyPr>
          <a:lstStyle/>
          <a:p>
            <a:pPr algn="r"/>
            <a:r>
              <a:rPr lang="zh-CN" altLang="en-US" sz="1400" dirty="0">
                <a:solidFill>
                  <a:schemeClr val="bg1">
                    <a:lumMod val="50000"/>
                  </a:schemeClr>
                </a:solidFill>
              </a:rPr>
              <a:t>此处添加详细文本描述，文字内容建议与标题相关尽量简洁生动……</a:t>
            </a:r>
          </a:p>
        </p:txBody>
      </p:sp>
      <p:sp>
        <p:nvSpPr>
          <p:cNvPr id="19" name="矩形 18"/>
          <p:cNvSpPr/>
          <p:nvPr/>
        </p:nvSpPr>
        <p:spPr>
          <a:xfrm>
            <a:off x="2031019" y="3044830"/>
            <a:ext cx="2460930" cy="369332"/>
          </a:xfrm>
          <a:prstGeom prst="rect">
            <a:avLst/>
          </a:prstGeom>
        </p:spPr>
        <p:txBody>
          <a:bodyPr wrap="none">
            <a:spAutoFit/>
          </a:bodyPr>
          <a:lstStyle/>
          <a:p>
            <a:r>
              <a:rPr lang="zh-CN" altLang="en-US" dirty="0"/>
              <a:t>单击此处添加标题文本</a:t>
            </a:r>
          </a:p>
        </p:txBody>
      </p:sp>
      <p:sp>
        <p:nvSpPr>
          <p:cNvPr id="20" name="矩形 19"/>
          <p:cNvSpPr/>
          <p:nvPr/>
        </p:nvSpPr>
        <p:spPr>
          <a:xfrm>
            <a:off x="721206" y="5057203"/>
            <a:ext cx="3770743" cy="523220"/>
          </a:xfrm>
          <a:prstGeom prst="rect">
            <a:avLst/>
          </a:prstGeom>
        </p:spPr>
        <p:txBody>
          <a:bodyPr wrap="square">
            <a:spAutoFit/>
          </a:bodyPr>
          <a:lstStyle/>
          <a:p>
            <a:pPr algn="r"/>
            <a:r>
              <a:rPr lang="zh-CN" altLang="en-US" sz="1400" dirty="0">
                <a:solidFill>
                  <a:schemeClr val="bg1">
                    <a:lumMod val="50000"/>
                  </a:schemeClr>
                </a:solidFill>
              </a:rPr>
              <a:t>此处添加详细文本描述，文字内容建议与标题相关尽量简洁生动……</a:t>
            </a:r>
          </a:p>
        </p:txBody>
      </p:sp>
      <p:sp>
        <p:nvSpPr>
          <p:cNvPr id="21" name="矩形 20"/>
          <p:cNvSpPr/>
          <p:nvPr/>
        </p:nvSpPr>
        <p:spPr>
          <a:xfrm>
            <a:off x="2031019" y="4687871"/>
            <a:ext cx="2460930" cy="369332"/>
          </a:xfrm>
          <a:prstGeom prst="rect">
            <a:avLst/>
          </a:prstGeom>
        </p:spPr>
        <p:txBody>
          <a:bodyPr wrap="none">
            <a:spAutoFit/>
          </a:bodyPr>
          <a:lstStyle/>
          <a:p>
            <a:r>
              <a:rPr lang="zh-CN" altLang="en-US" dirty="0"/>
              <a:t>单击此处添加标题文本</a:t>
            </a:r>
          </a:p>
        </p:txBody>
      </p:sp>
      <p:sp>
        <p:nvSpPr>
          <p:cNvPr id="22" name="矩形 21"/>
          <p:cNvSpPr/>
          <p:nvPr/>
        </p:nvSpPr>
        <p:spPr>
          <a:xfrm>
            <a:off x="7751066" y="4173861"/>
            <a:ext cx="3770743" cy="523220"/>
          </a:xfrm>
          <a:prstGeom prst="rect">
            <a:avLst/>
          </a:prstGeom>
        </p:spPr>
        <p:txBody>
          <a:bodyPr wrap="square">
            <a:spAutoFit/>
          </a:bodyPr>
          <a:lstStyle/>
          <a:p>
            <a:r>
              <a:rPr lang="zh-CN" altLang="en-US" sz="1400" dirty="0">
                <a:solidFill>
                  <a:schemeClr val="bg1">
                    <a:lumMod val="50000"/>
                  </a:schemeClr>
                </a:solidFill>
              </a:rPr>
              <a:t>此处添加详细文本描述，文字内容建议与标题相关尽量简洁生动……</a:t>
            </a:r>
          </a:p>
        </p:txBody>
      </p:sp>
      <p:sp>
        <p:nvSpPr>
          <p:cNvPr id="23" name="矩形 22"/>
          <p:cNvSpPr/>
          <p:nvPr/>
        </p:nvSpPr>
        <p:spPr>
          <a:xfrm>
            <a:off x="7751066" y="3804529"/>
            <a:ext cx="2460930" cy="369332"/>
          </a:xfrm>
          <a:prstGeom prst="rect">
            <a:avLst/>
          </a:prstGeom>
        </p:spPr>
        <p:txBody>
          <a:bodyPr wrap="none">
            <a:spAutoFit/>
          </a:bodyPr>
          <a:lstStyle/>
          <a:p>
            <a:r>
              <a:rPr lang="zh-CN" altLang="en-US" dirty="0"/>
              <a:t>单击此处添加标题文本</a:t>
            </a:r>
          </a:p>
        </p:txBody>
      </p:sp>
      <p:sp>
        <p:nvSpPr>
          <p:cNvPr id="24" name="矩形 23"/>
          <p:cNvSpPr/>
          <p:nvPr/>
        </p:nvSpPr>
        <p:spPr>
          <a:xfrm>
            <a:off x="7751066" y="5951710"/>
            <a:ext cx="3770743" cy="523220"/>
          </a:xfrm>
          <a:prstGeom prst="rect">
            <a:avLst/>
          </a:prstGeom>
        </p:spPr>
        <p:txBody>
          <a:bodyPr wrap="square">
            <a:spAutoFit/>
          </a:bodyPr>
          <a:lstStyle/>
          <a:p>
            <a:r>
              <a:rPr lang="zh-CN" altLang="en-US" sz="1400" dirty="0">
                <a:solidFill>
                  <a:schemeClr val="bg1">
                    <a:lumMod val="50000"/>
                  </a:schemeClr>
                </a:solidFill>
              </a:rPr>
              <a:t>此处添加详细文本描述，文字内容建议与标题相关尽量简洁生动……</a:t>
            </a:r>
          </a:p>
        </p:txBody>
      </p:sp>
      <p:sp>
        <p:nvSpPr>
          <p:cNvPr id="25" name="矩形 24"/>
          <p:cNvSpPr/>
          <p:nvPr/>
        </p:nvSpPr>
        <p:spPr>
          <a:xfrm>
            <a:off x="7751066" y="5582378"/>
            <a:ext cx="2460930" cy="369332"/>
          </a:xfrm>
          <a:prstGeom prst="rect">
            <a:avLst/>
          </a:prstGeom>
        </p:spPr>
        <p:txBody>
          <a:bodyPr wrap="none">
            <a:spAutoFit/>
          </a:bodyPr>
          <a:lstStyle/>
          <a:p>
            <a:r>
              <a:rPr lang="zh-CN" altLang="en-US" dirty="0"/>
              <a:t>单击此处添加标题文本</a:t>
            </a:r>
          </a:p>
        </p:txBody>
      </p:sp>
      <p:cxnSp>
        <p:nvCxnSpPr>
          <p:cNvPr id="42" name="直接连接符 41"/>
          <p:cNvCxnSpPr/>
          <p:nvPr/>
        </p:nvCxnSpPr>
        <p:spPr>
          <a:xfrm>
            <a:off x="5399289" y="4994237"/>
            <a:ext cx="711226"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088989" y="-770833"/>
            <a:ext cx="3636428" cy="3420986"/>
            <a:chOff x="2462212" y="181597"/>
            <a:chExt cx="6859588" cy="6453188"/>
          </a:xfrm>
        </p:grpSpPr>
        <p:pic>
          <p:nvPicPr>
            <p:cNvPr id="44" name="图片 4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5" name="椭圆 44"/>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6" name="文本框 45"/>
          <p:cNvSpPr txBox="1"/>
          <p:nvPr/>
        </p:nvSpPr>
        <p:spPr>
          <a:xfrm>
            <a:off x="5671810" y="462606"/>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面临</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问题</a:t>
            </a:r>
          </a:p>
        </p:txBody>
      </p:sp>
    </p:spTree>
    <p:extLst>
      <p:ext uri="{BB962C8B-B14F-4D97-AF65-F5344CB8AC3E}">
        <p14:creationId xmlns:p14="http://schemas.microsoft.com/office/powerpoint/2010/main" val="353999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9036" y="2782490"/>
            <a:ext cx="1223817" cy="1224136"/>
            <a:chOff x="1794532" y="2166037"/>
            <a:chExt cx="1425674" cy="1426046"/>
          </a:xfrm>
        </p:grpSpPr>
        <p:sp>
          <p:nvSpPr>
            <p:cNvPr id="3" name="Round Diagonal Corner Rectangle 53"/>
            <p:cNvSpPr/>
            <p:nvPr/>
          </p:nvSpPr>
          <p:spPr>
            <a:xfrm>
              <a:off x="1794532" y="2166037"/>
              <a:ext cx="1425674" cy="1426046"/>
            </a:xfrm>
            <a:prstGeom prst="round2DiagRect">
              <a:avLst>
                <a:gd name="adj1" fmla="val 18841"/>
                <a:gd name="adj2" fmla="val 0"/>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bg1">
                    <a:lumMod val="65000"/>
                  </a:schemeClr>
                </a:solidFill>
                <a:cs typeface="+mn-ea"/>
                <a:sym typeface="+mn-lt"/>
              </a:endParaRPr>
            </a:p>
          </p:txBody>
        </p:sp>
        <p:grpSp>
          <p:nvGrpSpPr>
            <p:cNvPr id="4" name="Group 588"/>
            <p:cNvGrpSpPr>
              <a:grpSpLocks/>
            </p:cNvGrpSpPr>
            <p:nvPr/>
          </p:nvGrpSpPr>
          <p:grpSpPr bwMode="auto">
            <a:xfrm>
              <a:off x="2161490" y="2591639"/>
              <a:ext cx="691403" cy="619197"/>
              <a:chOff x="2061431" y="5656262"/>
              <a:chExt cx="583344" cy="522287"/>
            </a:xfrm>
            <a:solidFill>
              <a:schemeClr val="bg1"/>
            </a:solidFill>
          </p:grpSpPr>
          <p:sp>
            <p:nvSpPr>
              <p:cNvPr id="5" name="Freeform 539"/>
              <p:cNvSpPr>
                <a:spLocks noChangeArrowheads="1"/>
              </p:cNvSpPr>
              <p:nvPr/>
            </p:nvSpPr>
            <p:spPr bwMode="auto">
              <a:xfrm>
                <a:off x="2403475" y="5656262"/>
                <a:ext cx="241300" cy="238125"/>
              </a:xfrm>
              <a:custGeom>
                <a:avLst/>
                <a:gdLst>
                  <a:gd name="T0" fmla="*/ 159 w 670"/>
                  <a:gd name="T1" fmla="*/ 660 h 661"/>
                  <a:gd name="T2" fmla="*/ 259 w 670"/>
                  <a:gd name="T3" fmla="*/ 635 h 661"/>
                  <a:gd name="T4" fmla="*/ 669 w 670"/>
                  <a:gd name="T5" fmla="*/ 225 h 661"/>
                  <a:gd name="T6" fmla="*/ 435 w 670"/>
                  <a:gd name="T7" fmla="*/ 0 h 661"/>
                  <a:gd name="T8" fmla="*/ 33 w 670"/>
                  <a:gd name="T9" fmla="*/ 409 h 661"/>
                  <a:gd name="T10" fmla="*/ 0 w 670"/>
                  <a:gd name="T11" fmla="*/ 510 h 661"/>
                  <a:gd name="T12" fmla="*/ 159 w 670"/>
                  <a:gd name="T13" fmla="*/ 660 h 661"/>
                  <a:gd name="T14" fmla="*/ 159 w 670"/>
                  <a:gd name="T15" fmla="*/ 660 h 661"/>
                  <a:gd name="T16" fmla="*/ 159 w 670"/>
                  <a:gd name="T17"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0" h="661">
                    <a:moveTo>
                      <a:pt x="159" y="660"/>
                    </a:moveTo>
                    <a:cubicBezTo>
                      <a:pt x="184" y="643"/>
                      <a:pt x="226" y="635"/>
                      <a:pt x="259" y="635"/>
                    </a:cubicBezTo>
                    <a:cubicBezTo>
                      <a:pt x="669" y="225"/>
                      <a:pt x="669" y="225"/>
                      <a:pt x="669" y="225"/>
                    </a:cubicBezTo>
                    <a:cubicBezTo>
                      <a:pt x="435" y="0"/>
                      <a:pt x="435" y="0"/>
                      <a:pt x="435" y="0"/>
                    </a:cubicBezTo>
                    <a:cubicBezTo>
                      <a:pt x="33" y="409"/>
                      <a:pt x="33" y="409"/>
                      <a:pt x="33" y="409"/>
                    </a:cubicBezTo>
                    <a:cubicBezTo>
                      <a:pt x="33" y="443"/>
                      <a:pt x="25" y="485"/>
                      <a:pt x="0" y="510"/>
                    </a:cubicBezTo>
                    <a:lnTo>
                      <a:pt x="159" y="660"/>
                    </a:lnTo>
                    <a:close/>
                    <a:moveTo>
                      <a:pt x="159" y="660"/>
                    </a:moveTo>
                    <a:lnTo>
                      <a:pt x="159" y="66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1">
                      <a:lumMod val="65000"/>
                    </a:schemeClr>
                  </a:solidFill>
                  <a:cs typeface="+mn-ea"/>
                  <a:sym typeface="+mn-lt"/>
                </a:endParaRPr>
              </a:p>
            </p:txBody>
          </p:sp>
          <p:sp>
            <p:nvSpPr>
              <p:cNvPr id="6" name="Freeform 540"/>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 name="T22" fmla="*/ 226 w 545"/>
                  <a:gd name="T23" fmla="*/ 259 h 544"/>
                  <a:gd name="T24" fmla="*/ 226 w 545"/>
                  <a:gd name="T25"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close/>
                    <a:moveTo>
                      <a:pt x="226" y="259"/>
                    </a:moveTo>
                    <a:lnTo>
                      <a:pt x="226" y="2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1">
                      <a:lumMod val="65000"/>
                    </a:schemeClr>
                  </a:solidFill>
                  <a:cs typeface="+mn-ea"/>
                  <a:sym typeface="+mn-lt"/>
                </a:endParaRPr>
              </a:p>
            </p:txBody>
          </p:sp>
          <p:sp>
            <p:nvSpPr>
              <p:cNvPr id="7" name="Freeform 541"/>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1">
                      <a:lumMod val="65000"/>
                    </a:schemeClr>
                  </a:solidFill>
                  <a:cs typeface="+mn-ea"/>
                  <a:sym typeface="+mn-lt"/>
                </a:endParaRPr>
              </a:p>
            </p:txBody>
          </p:sp>
          <p:sp>
            <p:nvSpPr>
              <p:cNvPr id="8" name="Freeform 542"/>
              <p:cNvSpPr>
                <a:spLocks noChangeArrowheads="1"/>
              </p:cNvSpPr>
              <p:nvPr/>
            </p:nvSpPr>
            <p:spPr bwMode="auto">
              <a:xfrm>
                <a:off x="2205038" y="6075362"/>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1">
                      <a:lumMod val="65000"/>
                    </a:schemeClr>
                  </a:solidFill>
                  <a:cs typeface="+mn-ea"/>
                  <a:sym typeface="+mn-lt"/>
                </a:endParaRPr>
              </a:p>
            </p:txBody>
          </p:sp>
          <p:sp>
            <p:nvSpPr>
              <p:cNvPr id="9" name="Freeform 543"/>
              <p:cNvSpPr>
                <a:spLocks noChangeArrowheads="1"/>
              </p:cNvSpPr>
              <p:nvPr/>
            </p:nvSpPr>
            <p:spPr bwMode="auto">
              <a:xfrm>
                <a:off x="2061431" y="5662612"/>
                <a:ext cx="520701" cy="515937"/>
              </a:xfrm>
              <a:custGeom>
                <a:avLst/>
                <a:gdLst>
                  <a:gd name="T0" fmla="*/ 644 w 1448"/>
                  <a:gd name="T1" fmla="*/ 427 h 1431"/>
                  <a:gd name="T2" fmla="*/ 561 w 1448"/>
                  <a:gd name="T3" fmla="*/ 117 h 1431"/>
                  <a:gd name="T4" fmla="*/ 251 w 1448"/>
                  <a:gd name="T5" fmla="*/ 34 h 1431"/>
                  <a:gd name="T6" fmla="*/ 435 w 1448"/>
                  <a:gd name="T7" fmla="*/ 209 h 1431"/>
                  <a:gd name="T8" fmla="*/ 385 w 1448"/>
                  <a:gd name="T9" fmla="*/ 385 h 1431"/>
                  <a:gd name="T10" fmla="*/ 210 w 1448"/>
                  <a:gd name="T11" fmla="*/ 435 h 1431"/>
                  <a:gd name="T12" fmla="*/ 34 w 1448"/>
                  <a:gd name="T13" fmla="*/ 251 h 1431"/>
                  <a:gd name="T14" fmla="*/ 109 w 1448"/>
                  <a:gd name="T15" fmla="*/ 561 h 1431"/>
                  <a:gd name="T16" fmla="*/ 435 w 1448"/>
                  <a:gd name="T17" fmla="*/ 644 h 1431"/>
                  <a:gd name="T18" fmla="*/ 1179 w 1448"/>
                  <a:gd name="T19" fmla="*/ 1380 h 1431"/>
                  <a:gd name="T20" fmla="*/ 1288 w 1448"/>
                  <a:gd name="T21" fmla="*/ 1430 h 1431"/>
                  <a:gd name="T22" fmla="*/ 1388 w 1448"/>
                  <a:gd name="T23" fmla="*/ 1380 h 1431"/>
                  <a:gd name="T24" fmla="*/ 1388 w 1448"/>
                  <a:gd name="T25" fmla="*/ 1171 h 1431"/>
                  <a:gd name="T26" fmla="*/ 644 w 1448"/>
                  <a:gd name="T27" fmla="*/ 427 h 1431"/>
                  <a:gd name="T28" fmla="*/ 1296 w 1448"/>
                  <a:gd name="T29" fmla="*/ 1355 h 1431"/>
                  <a:gd name="T30" fmla="*/ 1238 w 1448"/>
                  <a:gd name="T31" fmla="*/ 1305 h 1431"/>
                  <a:gd name="T32" fmla="*/ 1296 w 1448"/>
                  <a:gd name="T33" fmla="*/ 1246 h 1431"/>
                  <a:gd name="T34" fmla="*/ 1355 w 1448"/>
                  <a:gd name="T35" fmla="*/ 1305 h 1431"/>
                  <a:gd name="T36" fmla="*/ 1296 w 1448"/>
                  <a:gd name="T37" fmla="*/ 1355 h 1431"/>
                  <a:gd name="T38" fmla="*/ 1296 w 1448"/>
                  <a:gd name="T39" fmla="*/ 1355 h 1431"/>
                  <a:gd name="T40" fmla="*/ 1296 w 1448"/>
                  <a:gd name="T41" fmla="*/ 1355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8" h="1431">
                    <a:moveTo>
                      <a:pt x="644" y="427"/>
                    </a:moveTo>
                    <a:cubicBezTo>
                      <a:pt x="678" y="318"/>
                      <a:pt x="644" y="201"/>
                      <a:pt x="561" y="117"/>
                    </a:cubicBezTo>
                    <a:cubicBezTo>
                      <a:pt x="477" y="34"/>
                      <a:pt x="360" y="0"/>
                      <a:pt x="251" y="34"/>
                    </a:cubicBezTo>
                    <a:cubicBezTo>
                      <a:pt x="435" y="209"/>
                      <a:pt x="435" y="209"/>
                      <a:pt x="435" y="209"/>
                    </a:cubicBezTo>
                    <a:cubicBezTo>
                      <a:pt x="385" y="385"/>
                      <a:pt x="385" y="385"/>
                      <a:pt x="385" y="385"/>
                    </a:cubicBezTo>
                    <a:cubicBezTo>
                      <a:pt x="210" y="435"/>
                      <a:pt x="210" y="435"/>
                      <a:pt x="210" y="435"/>
                    </a:cubicBezTo>
                    <a:cubicBezTo>
                      <a:pt x="34" y="251"/>
                      <a:pt x="34" y="251"/>
                      <a:pt x="34" y="251"/>
                    </a:cubicBezTo>
                    <a:cubicBezTo>
                      <a:pt x="0" y="360"/>
                      <a:pt x="25" y="477"/>
                      <a:pt x="109" y="561"/>
                    </a:cubicBezTo>
                    <a:cubicBezTo>
                      <a:pt x="201" y="653"/>
                      <a:pt x="326" y="677"/>
                      <a:pt x="435" y="644"/>
                    </a:cubicBezTo>
                    <a:cubicBezTo>
                      <a:pt x="1179" y="1380"/>
                      <a:pt x="1179" y="1380"/>
                      <a:pt x="1179" y="1380"/>
                    </a:cubicBezTo>
                    <a:cubicBezTo>
                      <a:pt x="1204" y="1413"/>
                      <a:pt x="1246" y="1430"/>
                      <a:pt x="1288" y="1430"/>
                    </a:cubicBezTo>
                    <a:cubicBezTo>
                      <a:pt x="1321" y="1430"/>
                      <a:pt x="1363" y="1413"/>
                      <a:pt x="1388" y="1380"/>
                    </a:cubicBezTo>
                    <a:cubicBezTo>
                      <a:pt x="1447" y="1321"/>
                      <a:pt x="1447" y="1229"/>
                      <a:pt x="1388" y="1171"/>
                    </a:cubicBezTo>
                    <a:lnTo>
                      <a:pt x="644" y="427"/>
                    </a:lnTo>
                    <a:close/>
                    <a:moveTo>
                      <a:pt x="1296" y="1355"/>
                    </a:moveTo>
                    <a:cubicBezTo>
                      <a:pt x="1263" y="1355"/>
                      <a:pt x="1238" y="1330"/>
                      <a:pt x="1238" y="1305"/>
                    </a:cubicBezTo>
                    <a:cubicBezTo>
                      <a:pt x="1238" y="1271"/>
                      <a:pt x="1263" y="1246"/>
                      <a:pt x="1296" y="1246"/>
                    </a:cubicBezTo>
                    <a:cubicBezTo>
                      <a:pt x="1330" y="1246"/>
                      <a:pt x="1355" y="1271"/>
                      <a:pt x="1355" y="1305"/>
                    </a:cubicBezTo>
                    <a:cubicBezTo>
                      <a:pt x="1355" y="1330"/>
                      <a:pt x="1330" y="1355"/>
                      <a:pt x="1296" y="1355"/>
                    </a:cubicBezTo>
                    <a:close/>
                    <a:moveTo>
                      <a:pt x="1296" y="1355"/>
                    </a:moveTo>
                    <a:lnTo>
                      <a:pt x="1296" y="13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solidFill>
                    <a:schemeClr val="bg1">
                      <a:lumMod val="65000"/>
                    </a:schemeClr>
                  </a:solidFill>
                  <a:cs typeface="+mn-ea"/>
                  <a:sym typeface="+mn-lt"/>
                </a:endParaRPr>
              </a:p>
            </p:txBody>
          </p:sp>
        </p:grpSp>
      </p:grpSp>
      <p:grpSp>
        <p:nvGrpSpPr>
          <p:cNvPr id="10" name="组合 9"/>
          <p:cNvGrpSpPr/>
          <p:nvPr/>
        </p:nvGrpSpPr>
        <p:grpSpPr>
          <a:xfrm>
            <a:off x="4019729" y="2788936"/>
            <a:ext cx="1223819" cy="1224138"/>
            <a:chOff x="3823495" y="2140096"/>
            <a:chExt cx="1425676" cy="1426048"/>
          </a:xfrm>
        </p:grpSpPr>
        <p:sp>
          <p:nvSpPr>
            <p:cNvPr id="11" name="Round Diagonal Corner Rectangle 52"/>
            <p:cNvSpPr/>
            <p:nvPr/>
          </p:nvSpPr>
          <p:spPr>
            <a:xfrm rot="5400000">
              <a:off x="3823309" y="2140282"/>
              <a:ext cx="1426048" cy="1425676"/>
            </a:xfrm>
            <a:prstGeom prst="round2DiagRect">
              <a:avLst>
                <a:gd name="adj1" fmla="val 1884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bg1">
                    <a:lumMod val="65000"/>
                  </a:schemeClr>
                </a:solidFill>
                <a:cs typeface="+mn-ea"/>
                <a:sym typeface="+mn-lt"/>
              </a:endParaRPr>
            </a:p>
          </p:txBody>
        </p:sp>
        <p:sp>
          <p:nvSpPr>
            <p:cNvPr id="12" name="Freeform 290"/>
            <p:cNvSpPr>
              <a:spLocks noChangeArrowheads="1"/>
            </p:cNvSpPr>
            <p:nvPr/>
          </p:nvSpPr>
          <p:spPr bwMode="auto">
            <a:xfrm>
              <a:off x="4150990" y="2565698"/>
              <a:ext cx="781574" cy="605361"/>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243785" tIns="121892" rIns="243785" bIns="121892" anchor="ctr"/>
            <a:lstStyle/>
            <a:p>
              <a:pPr>
                <a:defRPr/>
              </a:pPr>
              <a:endParaRPr lang="en-US" dirty="0">
                <a:solidFill>
                  <a:schemeClr val="bg1">
                    <a:lumMod val="65000"/>
                  </a:schemeClr>
                </a:solidFill>
                <a:cs typeface="+mn-ea"/>
                <a:sym typeface="+mn-lt"/>
              </a:endParaRPr>
            </a:p>
          </p:txBody>
        </p:sp>
      </p:grpSp>
      <p:grpSp>
        <p:nvGrpSpPr>
          <p:cNvPr id="13" name="组合 12"/>
          <p:cNvGrpSpPr/>
          <p:nvPr/>
        </p:nvGrpSpPr>
        <p:grpSpPr>
          <a:xfrm>
            <a:off x="6618044" y="2784793"/>
            <a:ext cx="1223817" cy="1224136"/>
            <a:chOff x="6030441" y="2135953"/>
            <a:chExt cx="1425674" cy="1426046"/>
          </a:xfrm>
        </p:grpSpPr>
        <p:sp>
          <p:nvSpPr>
            <p:cNvPr id="14" name="Round Diagonal Corner Rectangle 54"/>
            <p:cNvSpPr/>
            <p:nvPr/>
          </p:nvSpPr>
          <p:spPr>
            <a:xfrm>
              <a:off x="6030441" y="2135953"/>
              <a:ext cx="1425674" cy="1426046"/>
            </a:xfrm>
            <a:prstGeom prst="round2DiagRect">
              <a:avLst>
                <a:gd name="adj1" fmla="val 18841"/>
                <a:gd name="adj2" fmla="val 0"/>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bg1">
                    <a:lumMod val="65000"/>
                  </a:schemeClr>
                </a:solidFill>
                <a:cs typeface="+mn-ea"/>
                <a:sym typeface="+mn-lt"/>
              </a:endParaRPr>
            </a:p>
          </p:txBody>
        </p:sp>
        <p:sp>
          <p:nvSpPr>
            <p:cNvPr id="15" name="Freeform 237"/>
            <p:cNvSpPr>
              <a:spLocks noChangeArrowheads="1"/>
            </p:cNvSpPr>
            <p:nvPr/>
          </p:nvSpPr>
          <p:spPr bwMode="auto">
            <a:xfrm>
              <a:off x="6455246" y="2599315"/>
              <a:ext cx="640385" cy="470439"/>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243785" tIns="121892" rIns="243785" bIns="121892" anchor="ctr"/>
            <a:lstStyle/>
            <a:p>
              <a:pPr>
                <a:defRPr/>
              </a:pPr>
              <a:endParaRPr lang="en-US" dirty="0">
                <a:solidFill>
                  <a:schemeClr val="bg1">
                    <a:lumMod val="65000"/>
                  </a:schemeClr>
                </a:solidFill>
                <a:cs typeface="+mn-ea"/>
                <a:sym typeface="+mn-lt"/>
              </a:endParaRPr>
            </a:p>
          </p:txBody>
        </p:sp>
      </p:grpSp>
      <p:grpSp>
        <p:nvGrpSpPr>
          <p:cNvPr id="16" name="组合 15"/>
          <p:cNvGrpSpPr/>
          <p:nvPr/>
        </p:nvGrpSpPr>
        <p:grpSpPr>
          <a:xfrm>
            <a:off x="9040317" y="2782490"/>
            <a:ext cx="1223817" cy="1224136"/>
            <a:chOff x="8255446" y="2191978"/>
            <a:chExt cx="1425674" cy="1426046"/>
          </a:xfrm>
        </p:grpSpPr>
        <p:sp>
          <p:nvSpPr>
            <p:cNvPr id="17" name="Round Diagonal Corner Rectangle 45"/>
            <p:cNvSpPr/>
            <p:nvPr/>
          </p:nvSpPr>
          <p:spPr>
            <a:xfrm rot="16200000">
              <a:off x="8255260" y="2192164"/>
              <a:ext cx="1426046" cy="1425674"/>
            </a:xfrm>
            <a:prstGeom prst="round2DiagRect">
              <a:avLst>
                <a:gd name="adj1" fmla="val 18841"/>
                <a:gd name="adj2" fmla="val 0"/>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bg1">
                    <a:lumMod val="65000"/>
                  </a:schemeClr>
                </a:solidFill>
                <a:cs typeface="+mn-ea"/>
                <a:sym typeface="+mn-lt"/>
              </a:endParaRPr>
            </a:p>
          </p:txBody>
        </p:sp>
        <p:sp>
          <p:nvSpPr>
            <p:cNvPr id="18" name="AutoShape 19"/>
            <p:cNvSpPr>
              <a:spLocks/>
            </p:cNvSpPr>
            <p:nvPr/>
          </p:nvSpPr>
          <p:spPr bwMode="auto">
            <a:xfrm>
              <a:off x="8669730" y="2619806"/>
              <a:ext cx="521820" cy="52195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101578" tIns="101578" rIns="101578" bIns="101578" anchor="ctr"/>
            <a:lstStyle/>
            <a:p>
              <a:pPr defTabSz="914195">
                <a:defRPr/>
              </a:pPr>
              <a:endParaRPr lang="es-ES" sz="5800" dirty="0">
                <a:solidFill>
                  <a:schemeClr val="bg1">
                    <a:lumMod val="65000"/>
                  </a:schemeClr>
                </a:solidFill>
                <a:effectLst>
                  <a:outerShdw blurRad="38100" dist="38100" dir="2700000" algn="tl">
                    <a:srgbClr val="000000"/>
                  </a:outerShdw>
                </a:effectLst>
                <a:cs typeface="+mn-ea"/>
                <a:sym typeface="+mn-lt"/>
              </a:endParaRPr>
            </a:p>
          </p:txBody>
        </p:sp>
      </p:grpSp>
      <p:sp>
        <p:nvSpPr>
          <p:cNvPr id="20" name="TextBox 26"/>
          <p:cNvSpPr txBox="1"/>
          <p:nvPr/>
        </p:nvSpPr>
        <p:spPr>
          <a:xfrm>
            <a:off x="1270670" y="4574306"/>
            <a:ext cx="2114550"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21" name="矩形 20"/>
          <p:cNvSpPr/>
          <p:nvPr/>
        </p:nvSpPr>
        <p:spPr>
          <a:xfrm>
            <a:off x="1376174" y="4078634"/>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23" name="TextBox 30"/>
          <p:cNvSpPr txBox="1"/>
          <p:nvPr/>
        </p:nvSpPr>
        <p:spPr>
          <a:xfrm>
            <a:off x="3646934" y="4569874"/>
            <a:ext cx="2114550"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24" name="矩形 23"/>
          <p:cNvSpPr/>
          <p:nvPr/>
        </p:nvSpPr>
        <p:spPr>
          <a:xfrm>
            <a:off x="3680430" y="4066298"/>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grpSp>
        <p:nvGrpSpPr>
          <p:cNvPr id="33" name="组合 32"/>
          <p:cNvGrpSpPr/>
          <p:nvPr/>
        </p:nvGrpSpPr>
        <p:grpSpPr>
          <a:xfrm>
            <a:off x="3385220" y="4222650"/>
            <a:ext cx="5158258" cy="1547553"/>
            <a:chOff x="3385220" y="4222650"/>
            <a:chExt cx="5158258" cy="2151856"/>
          </a:xfrm>
        </p:grpSpPr>
        <p:cxnSp>
          <p:nvCxnSpPr>
            <p:cNvPr id="19" name="直接连接符 18"/>
            <p:cNvCxnSpPr/>
            <p:nvPr/>
          </p:nvCxnSpPr>
          <p:spPr>
            <a:xfrm>
              <a:off x="3385220" y="4222650"/>
              <a:ext cx="0" cy="2151856"/>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51190" y="4222650"/>
              <a:ext cx="0" cy="2151856"/>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543478" y="4222650"/>
              <a:ext cx="0" cy="2151856"/>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6" name="TextBox 33"/>
          <p:cNvSpPr txBox="1"/>
          <p:nvPr/>
        </p:nvSpPr>
        <p:spPr>
          <a:xfrm>
            <a:off x="6212904" y="4574306"/>
            <a:ext cx="2114550"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27" name="矩形 26"/>
          <p:cNvSpPr/>
          <p:nvPr/>
        </p:nvSpPr>
        <p:spPr>
          <a:xfrm>
            <a:off x="6272718" y="4078634"/>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28" name="TextBox 36"/>
          <p:cNvSpPr txBox="1"/>
          <p:nvPr/>
        </p:nvSpPr>
        <p:spPr>
          <a:xfrm>
            <a:off x="8733184" y="4569874"/>
            <a:ext cx="2114550"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29" name="矩形 28"/>
          <p:cNvSpPr/>
          <p:nvPr/>
        </p:nvSpPr>
        <p:spPr>
          <a:xfrm>
            <a:off x="8720990" y="4066298"/>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grpSp>
        <p:nvGrpSpPr>
          <p:cNvPr id="38" name="组合 37"/>
          <p:cNvGrpSpPr/>
          <p:nvPr/>
        </p:nvGrpSpPr>
        <p:grpSpPr>
          <a:xfrm>
            <a:off x="4088989" y="-770833"/>
            <a:ext cx="3636428" cy="3420986"/>
            <a:chOff x="2462212" y="181597"/>
            <a:chExt cx="6859588" cy="6453188"/>
          </a:xfrm>
        </p:grpSpPr>
        <p:pic>
          <p:nvPicPr>
            <p:cNvPr id="40" name="图片 3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1" name="椭圆 40"/>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文本框 41"/>
          <p:cNvSpPr txBox="1"/>
          <p:nvPr/>
        </p:nvSpPr>
        <p:spPr>
          <a:xfrm>
            <a:off x="5671810" y="462606"/>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岗位</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职责</a:t>
            </a:r>
          </a:p>
        </p:txBody>
      </p:sp>
    </p:spTree>
    <p:extLst>
      <p:ext uri="{BB962C8B-B14F-4D97-AF65-F5344CB8AC3E}">
        <p14:creationId xmlns:p14="http://schemas.microsoft.com/office/powerpoint/2010/main" val="3637880240"/>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par>
                                <p:cTn id="15" presetID="22" presetClass="entr" presetSubtype="1"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1000"/>
                                        <p:tgtEl>
                                          <p:spTgt spid="20"/>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1000"/>
                                        <p:tgtEl>
                                          <p:spTgt spid="23"/>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4500"/>
                            </p:stCondLst>
                            <p:childTnLst>
                              <p:par>
                                <p:cTn id="39" presetID="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2" presetClass="entr" presetSubtype="1" fill="hold" grpId="0" nodeType="withEffect">
                                  <p:stCondLst>
                                    <p:cond delay="50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1000"/>
                                        <p:tgtEl>
                                          <p:spTgt spid="26"/>
                                        </p:tgtEl>
                                      </p:cBhvr>
                                    </p:animEffect>
                                  </p:childTnLst>
                                </p:cTn>
                              </p:par>
                            </p:childTnLst>
                          </p:cTn>
                        </p:par>
                        <p:par>
                          <p:cTn id="46" fill="hold">
                            <p:stCondLst>
                              <p:cond delay="6000"/>
                            </p:stCondLst>
                            <p:childTnLst>
                              <p:par>
                                <p:cTn id="47" presetID="53" presetClass="entr" presetSubtype="16"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6500"/>
                            </p:stCondLst>
                            <p:childTnLst>
                              <p:par>
                                <p:cTn id="53" presetID="2" presetClass="entr" presetSubtype="4"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50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7975" y="762095"/>
            <a:ext cx="5407534" cy="5087162"/>
          </a:xfrm>
          <a:prstGeom prst="rect">
            <a:avLst/>
          </a:prstGeom>
        </p:spPr>
      </p:pic>
      <p:sp>
        <p:nvSpPr>
          <p:cNvPr id="20" name="五边形 19"/>
          <p:cNvSpPr/>
          <p:nvPr/>
        </p:nvSpPr>
        <p:spPr>
          <a:xfrm>
            <a:off x="5911965" y="2206171"/>
            <a:ext cx="2836823" cy="799224"/>
          </a:xfrm>
          <a:prstGeom prst="homePlate">
            <a:avLst/>
          </a:prstGeom>
          <a:solidFill>
            <a:srgbClr val="007C8A"/>
          </a:solidFill>
          <a:ln>
            <a:noFill/>
          </a:ln>
          <a:effectLst>
            <a:reflection blurRad="6350" stA="170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53461" y="1255617"/>
            <a:ext cx="2789546" cy="3770263"/>
          </a:xfrm>
          <a:prstGeom prst="rect">
            <a:avLst/>
          </a:prstGeom>
          <a:noFill/>
        </p:spPr>
        <p:txBody>
          <a:bodyPr wrap="none" rtlCol="0">
            <a:spAutoFit/>
          </a:bodyPr>
          <a:lstStyle/>
          <a:p>
            <a:r>
              <a:rPr lang="en-US" altLang="zh-CN" sz="23900" dirty="0">
                <a:solidFill>
                  <a:srgbClr val="007C8A"/>
                </a:solidFill>
                <a:latin typeface="站酷小薇LOGO体" panose="02010600010101010101" pitchFamily="2" charset="-122"/>
                <a:ea typeface="站酷小薇LOGO体" panose="02010600010101010101" pitchFamily="2" charset="-122"/>
                <a:cs typeface="+mn-ea"/>
                <a:sym typeface="+mn-lt"/>
              </a:rPr>
              <a:t>03</a:t>
            </a:r>
            <a:endParaRPr lang="zh-CN" altLang="en-US" sz="23900" dirty="0">
              <a:solidFill>
                <a:srgbClr val="007C8A"/>
              </a:solidFill>
              <a:latin typeface="站酷小薇LOGO体" panose="02010600010101010101" pitchFamily="2" charset="-122"/>
              <a:ea typeface="站酷小薇LOGO体" panose="02010600010101010101" pitchFamily="2" charset="-122"/>
              <a:cs typeface="+mn-ea"/>
              <a:sym typeface="+mn-lt"/>
            </a:endParaRPr>
          </a:p>
        </p:txBody>
      </p:sp>
      <p:sp>
        <p:nvSpPr>
          <p:cNvPr id="3" name="TextBox 18"/>
          <p:cNvSpPr txBox="1"/>
          <p:nvPr/>
        </p:nvSpPr>
        <p:spPr>
          <a:xfrm>
            <a:off x="5864105" y="3789231"/>
            <a:ext cx="4426524" cy="1477328"/>
          </a:xfrm>
          <a:prstGeom prst="rect">
            <a:avLst/>
          </a:prstGeom>
          <a:noFill/>
          <a:ln>
            <a:noFill/>
          </a:ln>
        </p:spPr>
        <p:txBody>
          <a:bodyPr wrap="square" rtlCol="0">
            <a:spAutoFit/>
          </a:bodyPr>
          <a:lstStyle/>
          <a:p>
            <a:pPr>
              <a:lnSpc>
                <a:spcPct val="150000"/>
              </a:lnSpc>
            </a:pPr>
            <a:r>
              <a:rPr lang="zh-CN" altLang="en-US" sz="2000" dirty="0">
                <a:cs typeface="+mn-ea"/>
                <a:sym typeface="+mn-lt"/>
              </a:rPr>
              <a:t>工作经验   </a:t>
            </a:r>
            <a:r>
              <a:rPr lang="en-US" altLang="zh-CN" sz="2000" dirty="0">
                <a:cs typeface="+mn-ea"/>
                <a:sym typeface="+mn-lt"/>
              </a:rPr>
              <a:t>/   </a:t>
            </a:r>
            <a:r>
              <a:rPr lang="zh-CN" altLang="en-US" sz="2000" dirty="0">
                <a:cs typeface="+mn-ea"/>
                <a:sym typeface="+mn-lt"/>
              </a:rPr>
              <a:t>专业素养   </a:t>
            </a:r>
            <a:r>
              <a:rPr lang="en-US" altLang="zh-CN" sz="2000" dirty="0">
                <a:cs typeface="+mn-ea"/>
                <a:sym typeface="+mn-lt"/>
              </a:rPr>
              <a:t>/   </a:t>
            </a:r>
            <a:r>
              <a:rPr lang="zh-CN" altLang="en-US" sz="2000" dirty="0">
                <a:cs typeface="+mn-ea"/>
                <a:sym typeface="+mn-lt"/>
              </a:rPr>
              <a:t>业绩展示</a:t>
            </a:r>
          </a:p>
          <a:p>
            <a:pPr>
              <a:lnSpc>
                <a:spcPct val="150000"/>
              </a:lnSpc>
            </a:pPr>
            <a:r>
              <a:rPr lang="zh-CN" altLang="en-US" sz="2000" dirty="0">
                <a:cs typeface="+mn-ea"/>
                <a:sym typeface="+mn-lt"/>
              </a:rPr>
              <a:t>努力方向</a:t>
            </a:r>
          </a:p>
          <a:p>
            <a:pPr>
              <a:lnSpc>
                <a:spcPct val="150000"/>
              </a:lnSpc>
            </a:pPr>
            <a:endParaRPr lang="zh-CN" altLang="en-US" sz="2000" dirty="0">
              <a:cs typeface="+mn-ea"/>
              <a:sym typeface="+mn-lt"/>
            </a:endParaRPr>
          </a:p>
        </p:txBody>
      </p:sp>
      <p:sp>
        <p:nvSpPr>
          <p:cNvPr id="14" name="TextBox 17"/>
          <p:cNvSpPr txBox="1"/>
          <p:nvPr/>
        </p:nvSpPr>
        <p:spPr>
          <a:xfrm>
            <a:off x="6232996" y="2089209"/>
            <a:ext cx="2055998" cy="850105"/>
          </a:xfrm>
          <a:prstGeom prst="rect">
            <a:avLst/>
          </a:prstGeom>
          <a:noFill/>
          <a:ln>
            <a:noFill/>
          </a:ln>
        </p:spPr>
        <p:txBody>
          <a:bodyPr wrap="square" rtlCol="0">
            <a:spAutoFit/>
          </a:bodyPr>
          <a:lstStyle/>
          <a:p>
            <a:pPr>
              <a:lnSpc>
                <a:spcPct val="150000"/>
              </a:lnSpc>
            </a:pPr>
            <a:r>
              <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胜任能力</a:t>
            </a:r>
          </a:p>
        </p:txBody>
      </p:sp>
      <p:sp>
        <p:nvSpPr>
          <p:cNvPr id="15" name="矩形 14"/>
          <p:cNvSpPr/>
          <p:nvPr/>
        </p:nvSpPr>
        <p:spPr>
          <a:xfrm>
            <a:off x="8748789" y="2665652"/>
            <a:ext cx="3083680" cy="471219"/>
          </a:xfrm>
          <a:prstGeom prst="rect">
            <a:avLst/>
          </a:prstGeom>
        </p:spPr>
        <p:txBody>
          <a:bodyPr wrap="square">
            <a:spAutoFit/>
          </a:bodyPr>
          <a:lstStyle/>
          <a:p>
            <a:pPr>
              <a:lnSpc>
                <a:spcPct val="150000"/>
              </a:lnSpc>
            </a:pPr>
            <a:r>
              <a:rPr lang="en-US" altLang="zh-CN" dirty="0">
                <a:solidFill>
                  <a:schemeClr val="bg1">
                    <a:lumMod val="75000"/>
                  </a:schemeClr>
                </a:solidFill>
                <a:cs typeface="+mn-ea"/>
                <a:sym typeface="+mn-lt"/>
              </a:rPr>
              <a:t>MY ABILITY</a:t>
            </a:r>
            <a:endParaRPr lang="zh-CN" altLang="en-US" dirty="0">
              <a:solidFill>
                <a:schemeClr val="bg1">
                  <a:lumMod val="75000"/>
                </a:schemeClr>
              </a:solidFill>
              <a:cs typeface="+mn-ea"/>
              <a:sym typeface="+mn-lt"/>
            </a:endParaRPr>
          </a:p>
        </p:txBody>
      </p:sp>
    </p:spTree>
    <p:extLst>
      <p:ext uri="{BB962C8B-B14F-4D97-AF65-F5344CB8AC3E}">
        <p14:creationId xmlns:p14="http://schemas.microsoft.com/office/powerpoint/2010/main" val="1538646313"/>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750"/>
                                        <p:tgtEl>
                                          <p:spTgt spid="14"/>
                                        </p:tgtEl>
                                      </p:cBhvr>
                                    </p:animEffect>
                                  </p:childTnLst>
                                </p:cTn>
                              </p:par>
                              <p:par>
                                <p:cTn id="11" presetID="22" presetClass="entr" presetSubtype="8" fill="hold" grpId="0" nodeType="withEffect">
                                  <p:stCondLst>
                                    <p:cond delay="175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par>
                                <p:cTn id="14" presetID="42" presetClass="entr" presetSubtype="0" fill="hold" grpId="0" nodeType="with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088989" y="-770833"/>
            <a:ext cx="3636428" cy="3420986"/>
            <a:chOff x="2462212" y="181597"/>
            <a:chExt cx="6859588" cy="6453188"/>
          </a:xfrm>
        </p:grpSpPr>
        <p:pic>
          <p:nvPicPr>
            <p:cNvPr id="40" name="图片 3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1" name="椭圆 40"/>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1474514" y="3151992"/>
            <a:ext cx="800287" cy="800281"/>
            <a:chOff x="5761706" y="1951105"/>
            <a:chExt cx="621538" cy="621532"/>
          </a:xfrm>
        </p:grpSpPr>
        <p:sp>
          <p:nvSpPr>
            <p:cNvPr id="3" name="椭圆 2"/>
            <p:cNvSpPr/>
            <p:nvPr/>
          </p:nvSpPr>
          <p:spPr>
            <a:xfrm>
              <a:off x="5761706" y="1951105"/>
              <a:ext cx="621532" cy="621532"/>
            </a:xfrm>
            <a:prstGeom prst="ellips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extBox 9"/>
            <p:cNvSpPr txBox="1"/>
            <p:nvPr/>
          </p:nvSpPr>
          <p:spPr>
            <a:xfrm>
              <a:off x="5874541" y="1982230"/>
              <a:ext cx="508703" cy="501968"/>
            </a:xfrm>
            <a:prstGeom prst="rect">
              <a:avLst/>
            </a:prstGeom>
            <a:noFill/>
          </p:spPr>
          <p:txBody>
            <a:bodyPr wrap="square" rtlCol="0">
              <a:spAutoFit/>
            </a:bodyPr>
            <a:lstStyle/>
            <a:p>
              <a:r>
                <a:rPr lang="en-US" altLang="zh-CN" sz="3600" dirty="0">
                  <a:solidFill>
                    <a:schemeClr val="bg1"/>
                  </a:solidFill>
                  <a:cs typeface="+mn-ea"/>
                  <a:sym typeface="+mn-lt"/>
                </a:rPr>
                <a:t>1</a:t>
              </a:r>
              <a:endParaRPr lang="zh-CN" altLang="en-US" sz="3600" dirty="0">
                <a:solidFill>
                  <a:schemeClr val="bg1"/>
                </a:solidFill>
                <a:cs typeface="+mn-ea"/>
                <a:sym typeface="+mn-lt"/>
              </a:endParaRPr>
            </a:p>
          </p:txBody>
        </p:sp>
      </p:grpSp>
      <p:grpSp>
        <p:nvGrpSpPr>
          <p:cNvPr id="5" name="组合 4"/>
          <p:cNvGrpSpPr/>
          <p:nvPr/>
        </p:nvGrpSpPr>
        <p:grpSpPr>
          <a:xfrm>
            <a:off x="3352916" y="2232893"/>
            <a:ext cx="713708" cy="654968"/>
            <a:chOff x="5656219" y="1845618"/>
            <a:chExt cx="792222" cy="727019"/>
          </a:xfrm>
        </p:grpSpPr>
        <p:sp>
          <p:nvSpPr>
            <p:cNvPr id="6" name="椭圆 5"/>
            <p:cNvSpPr/>
            <p:nvPr/>
          </p:nvSpPr>
          <p:spPr>
            <a:xfrm>
              <a:off x="5656219" y="1845618"/>
              <a:ext cx="727019" cy="727019"/>
            </a:xfrm>
            <a:prstGeom prst="ellipse">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12"/>
            <p:cNvSpPr txBox="1"/>
            <p:nvPr/>
          </p:nvSpPr>
          <p:spPr>
            <a:xfrm>
              <a:off x="5795171" y="1928471"/>
              <a:ext cx="653270" cy="580777"/>
            </a:xfrm>
            <a:prstGeom prst="rect">
              <a:avLst/>
            </a:prstGeom>
            <a:noFill/>
          </p:spPr>
          <p:txBody>
            <a:bodyPr wrap="square" rtlCol="0">
              <a:spAutoFit/>
            </a:bodyPr>
            <a:lstStyle/>
            <a:p>
              <a:r>
                <a:rPr lang="en-US" altLang="zh-CN" sz="2800" dirty="0">
                  <a:solidFill>
                    <a:schemeClr val="bg1"/>
                  </a:solidFill>
                  <a:cs typeface="+mn-ea"/>
                  <a:sym typeface="+mn-lt"/>
                </a:rPr>
                <a:t>2</a:t>
              </a:r>
              <a:endParaRPr lang="zh-CN" altLang="en-US" sz="2800" dirty="0">
                <a:solidFill>
                  <a:schemeClr val="bg1"/>
                </a:solidFill>
                <a:cs typeface="+mn-ea"/>
                <a:sym typeface="+mn-lt"/>
              </a:endParaRPr>
            </a:p>
          </p:txBody>
        </p:sp>
      </p:grpSp>
      <p:grpSp>
        <p:nvGrpSpPr>
          <p:cNvPr id="8" name="组合 7"/>
          <p:cNvGrpSpPr/>
          <p:nvPr/>
        </p:nvGrpSpPr>
        <p:grpSpPr>
          <a:xfrm>
            <a:off x="7400359" y="2558603"/>
            <a:ext cx="720080" cy="654968"/>
            <a:chOff x="5656219" y="1845618"/>
            <a:chExt cx="799295" cy="727019"/>
          </a:xfrm>
        </p:grpSpPr>
        <p:sp>
          <p:nvSpPr>
            <p:cNvPr id="9" name="椭圆 8"/>
            <p:cNvSpPr/>
            <p:nvPr/>
          </p:nvSpPr>
          <p:spPr>
            <a:xfrm>
              <a:off x="5656219" y="1845618"/>
              <a:ext cx="727019" cy="727019"/>
            </a:xfrm>
            <a:prstGeom prst="ellipse">
              <a:avLst/>
            </a:prstGeom>
            <a:solidFill>
              <a:srgbClr val="028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TextBox 15"/>
            <p:cNvSpPr txBox="1"/>
            <p:nvPr/>
          </p:nvSpPr>
          <p:spPr>
            <a:xfrm>
              <a:off x="5802244" y="1928471"/>
              <a:ext cx="653270" cy="580777"/>
            </a:xfrm>
            <a:prstGeom prst="rect">
              <a:avLst/>
            </a:prstGeom>
            <a:noFill/>
          </p:spPr>
          <p:txBody>
            <a:bodyPr wrap="square" rtlCol="0">
              <a:spAutoFit/>
            </a:bodyPr>
            <a:lstStyle/>
            <a:p>
              <a:r>
                <a:rPr lang="en-US" altLang="zh-CN" sz="2800" dirty="0">
                  <a:solidFill>
                    <a:schemeClr val="bg1"/>
                  </a:solidFill>
                  <a:cs typeface="+mn-ea"/>
                  <a:sym typeface="+mn-lt"/>
                </a:rPr>
                <a:t>4</a:t>
              </a:r>
              <a:endParaRPr lang="zh-CN" altLang="en-US" sz="2800" dirty="0">
                <a:solidFill>
                  <a:schemeClr val="bg1"/>
                </a:solidFill>
                <a:cs typeface="+mn-ea"/>
                <a:sym typeface="+mn-lt"/>
              </a:endParaRPr>
            </a:p>
          </p:txBody>
        </p:sp>
      </p:grpSp>
      <p:grpSp>
        <p:nvGrpSpPr>
          <p:cNvPr id="11" name="组合 10"/>
          <p:cNvGrpSpPr/>
          <p:nvPr/>
        </p:nvGrpSpPr>
        <p:grpSpPr>
          <a:xfrm>
            <a:off x="9419011" y="3474719"/>
            <a:ext cx="981867" cy="767323"/>
            <a:chOff x="5714703" y="1909862"/>
            <a:chExt cx="762560" cy="595936"/>
          </a:xfrm>
        </p:grpSpPr>
        <p:sp>
          <p:nvSpPr>
            <p:cNvPr id="12" name="椭圆 11"/>
            <p:cNvSpPr/>
            <p:nvPr/>
          </p:nvSpPr>
          <p:spPr>
            <a:xfrm>
              <a:off x="5714703" y="1909862"/>
              <a:ext cx="595935" cy="5959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TextBox 18"/>
            <p:cNvSpPr txBox="1"/>
            <p:nvPr/>
          </p:nvSpPr>
          <p:spPr>
            <a:xfrm>
              <a:off x="5823993" y="1958820"/>
              <a:ext cx="653270" cy="501969"/>
            </a:xfrm>
            <a:prstGeom prst="rect">
              <a:avLst/>
            </a:prstGeom>
            <a:noFill/>
          </p:spPr>
          <p:txBody>
            <a:bodyPr wrap="square" rtlCol="0">
              <a:spAutoFit/>
            </a:bodyPr>
            <a:lstStyle/>
            <a:p>
              <a:r>
                <a:rPr lang="en-US" altLang="zh-CN" sz="3600" dirty="0">
                  <a:solidFill>
                    <a:schemeClr val="bg1"/>
                  </a:solidFill>
                  <a:cs typeface="+mn-ea"/>
                  <a:sym typeface="+mn-lt"/>
                </a:rPr>
                <a:t>5</a:t>
              </a:r>
              <a:endParaRPr lang="zh-CN" altLang="en-US" sz="3600" dirty="0">
                <a:solidFill>
                  <a:schemeClr val="bg1"/>
                </a:solidFill>
                <a:cs typeface="+mn-ea"/>
                <a:sym typeface="+mn-lt"/>
              </a:endParaRPr>
            </a:p>
          </p:txBody>
        </p:sp>
      </p:grpSp>
      <p:grpSp>
        <p:nvGrpSpPr>
          <p:cNvPr id="14" name="组合 13"/>
          <p:cNvGrpSpPr/>
          <p:nvPr/>
        </p:nvGrpSpPr>
        <p:grpSpPr>
          <a:xfrm>
            <a:off x="5359843" y="3431690"/>
            <a:ext cx="1012638" cy="799026"/>
            <a:chOff x="5762680" y="1952079"/>
            <a:chExt cx="786458" cy="620558"/>
          </a:xfrm>
        </p:grpSpPr>
        <p:sp>
          <p:nvSpPr>
            <p:cNvPr id="15" name="椭圆 14"/>
            <p:cNvSpPr/>
            <p:nvPr/>
          </p:nvSpPr>
          <p:spPr>
            <a:xfrm>
              <a:off x="5762680" y="1952079"/>
              <a:ext cx="620558" cy="620558"/>
            </a:xfrm>
            <a:prstGeom prst="ellips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extBox 21"/>
            <p:cNvSpPr txBox="1"/>
            <p:nvPr/>
          </p:nvSpPr>
          <p:spPr>
            <a:xfrm>
              <a:off x="5895868" y="2005479"/>
              <a:ext cx="653270" cy="501969"/>
            </a:xfrm>
            <a:prstGeom prst="rect">
              <a:avLst/>
            </a:prstGeom>
            <a:noFill/>
          </p:spPr>
          <p:txBody>
            <a:bodyPr wrap="square" rtlCol="0">
              <a:spAutoFit/>
            </a:bodyPr>
            <a:lstStyle/>
            <a:p>
              <a:r>
                <a:rPr lang="en-US" altLang="zh-CN" sz="3600" dirty="0">
                  <a:solidFill>
                    <a:schemeClr val="bg1"/>
                  </a:solidFill>
                  <a:cs typeface="+mn-ea"/>
                  <a:sym typeface="+mn-lt"/>
                </a:rPr>
                <a:t>3</a:t>
              </a:r>
              <a:endParaRPr lang="zh-CN" altLang="en-US" sz="3600" dirty="0">
                <a:solidFill>
                  <a:schemeClr val="bg1"/>
                </a:solidFill>
                <a:cs typeface="+mn-ea"/>
                <a:sym typeface="+mn-lt"/>
              </a:endParaRPr>
            </a:p>
          </p:txBody>
        </p:sp>
      </p:grpSp>
      <p:cxnSp>
        <p:nvCxnSpPr>
          <p:cNvPr id="17" name="直接连接符 16"/>
          <p:cNvCxnSpPr/>
          <p:nvPr/>
        </p:nvCxnSpPr>
        <p:spPr>
          <a:xfrm flipH="1">
            <a:off x="2377440" y="2752240"/>
            <a:ext cx="975476" cy="550357"/>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007883" y="2791942"/>
            <a:ext cx="1294628" cy="75682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213839" y="3087444"/>
            <a:ext cx="1122876" cy="608038"/>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95175" y="3086659"/>
            <a:ext cx="1217241" cy="589944"/>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46"/>
          <p:cNvSpPr txBox="1"/>
          <p:nvPr/>
        </p:nvSpPr>
        <p:spPr>
          <a:xfrm>
            <a:off x="1295036" y="4496835"/>
            <a:ext cx="1659817"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22" name="矩形 21"/>
          <p:cNvSpPr/>
          <p:nvPr/>
        </p:nvSpPr>
        <p:spPr>
          <a:xfrm>
            <a:off x="2197718" y="4045230"/>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标题</a:t>
            </a:r>
            <a:endParaRPr lang="en-US" altLang="zh-CN" sz="2000" b="1" dirty="0">
              <a:solidFill>
                <a:schemeClr val="tx1">
                  <a:lumMod val="65000"/>
                  <a:lumOff val="35000"/>
                </a:schemeClr>
              </a:solidFill>
              <a:cs typeface="+mn-ea"/>
              <a:sym typeface="+mn-lt"/>
            </a:endParaRPr>
          </a:p>
        </p:txBody>
      </p:sp>
      <p:sp>
        <p:nvSpPr>
          <p:cNvPr id="23" name="TextBox 48"/>
          <p:cNvSpPr txBox="1"/>
          <p:nvPr/>
        </p:nvSpPr>
        <p:spPr>
          <a:xfrm>
            <a:off x="3066604" y="3184287"/>
            <a:ext cx="1659817"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24" name="矩形 23"/>
          <p:cNvSpPr/>
          <p:nvPr/>
        </p:nvSpPr>
        <p:spPr>
          <a:xfrm>
            <a:off x="4086235" y="2268045"/>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标题</a:t>
            </a:r>
            <a:endParaRPr lang="en-US" altLang="zh-CN" sz="2000" b="1" dirty="0">
              <a:solidFill>
                <a:schemeClr val="tx1">
                  <a:lumMod val="65000"/>
                  <a:lumOff val="35000"/>
                </a:schemeClr>
              </a:solidFill>
              <a:cs typeface="+mn-ea"/>
              <a:sym typeface="+mn-lt"/>
            </a:endParaRPr>
          </a:p>
        </p:txBody>
      </p:sp>
      <p:sp>
        <p:nvSpPr>
          <p:cNvPr id="25" name="TextBox 52"/>
          <p:cNvSpPr txBox="1"/>
          <p:nvPr/>
        </p:nvSpPr>
        <p:spPr>
          <a:xfrm>
            <a:off x="4601713" y="4758928"/>
            <a:ext cx="1659817"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26" name="矩形 25"/>
          <p:cNvSpPr/>
          <p:nvPr/>
        </p:nvSpPr>
        <p:spPr>
          <a:xfrm>
            <a:off x="5460327" y="4304846"/>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标题</a:t>
            </a:r>
            <a:endParaRPr lang="en-US" altLang="zh-CN" sz="2000" b="1" dirty="0">
              <a:solidFill>
                <a:schemeClr val="tx1">
                  <a:lumMod val="65000"/>
                  <a:lumOff val="35000"/>
                </a:schemeClr>
              </a:solidFill>
              <a:cs typeface="+mn-ea"/>
              <a:sym typeface="+mn-lt"/>
            </a:endParaRPr>
          </a:p>
        </p:txBody>
      </p:sp>
      <p:sp>
        <p:nvSpPr>
          <p:cNvPr id="27" name="TextBox 54"/>
          <p:cNvSpPr txBox="1"/>
          <p:nvPr/>
        </p:nvSpPr>
        <p:spPr>
          <a:xfrm>
            <a:off x="7037213" y="3610953"/>
            <a:ext cx="1659817"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28" name="矩形 27"/>
          <p:cNvSpPr/>
          <p:nvPr/>
        </p:nvSpPr>
        <p:spPr>
          <a:xfrm>
            <a:off x="7464020" y="3194288"/>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标题</a:t>
            </a:r>
            <a:endParaRPr lang="en-US" altLang="zh-CN" sz="2000" b="1" dirty="0">
              <a:solidFill>
                <a:schemeClr val="tx1">
                  <a:lumMod val="65000"/>
                  <a:lumOff val="35000"/>
                </a:schemeClr>
              </a:solidFill>
              <a:cs typeface="+mn-ea"/>
              <a:sym typeface="+mn-lt"/>
            </a:endParaRPr>
          </a:p>
        </p:txBody>
      </p:sp>
      <p:sp>
        <p:nvSpPr>
          <p:cNvPr id="29" name="TextBox 58"/>
          <p:cNvSpPr txBox="1"/>
          <p:nvPr/>
        </p:nvSpPr>
        <p:spPr>
          <a:xfrm>
            <a:off x="9732226" y="4296948"/>
            <a:ext cx="1659817"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30" name="矩形 29"/>
          <p:cNvSpPr/>
          <p:nvPr/>
        </p:nvSpPr>
        <p:spPr>
          <a:xfrm>
            <a:off x="10315731" y="3694084"/>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标题</a:t>
            </a:r>
            <a:endParaRPr lang="en-US" altLang="zh-CN" sz="2000" b="1" dirty="0">
              <a:solidFill>
                <a:schemeClr val="tx1">
                  <a:lumMod val="65000"/>
                  <a:lumOff val="35000"/>
                </a:schemeClr>
              </a:solidFill>
              <a:cs typeface="+mn-ea"/>
              <a:sym typeface="+mn-lt"/>
            </a:endParaRPr>
          </a:p>
        </p:txBody>
      </p:sp>
      <p:sp>
        <p:nvSpPr>
          <p:cNvPr id="42" name="文本框 41"/>
          <p:cNvSpPr txBox="1"/>
          <p:nvPr/>
        </p:nvSpPr>
        <p:spPr>
          <a:xfrm>
            <a:off x="5671810" y="462606"/>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工作</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经验</a:t>
            </a:r>
          </a:p>
        </p:txBody>
      </p:sp>
    </p:spTree>
    <p:extLst>
      <p:ext uri="{BB962C8B-B14F-4D97-AF65-F5344CB8AC3E}">
        <p14:creationId xmlns:p14="http://schemas.microsoft.com/office/powerpoint/2010/main" val="3120729521"/>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2" presetClass="entr" presetSubtype="1"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1000"/>
                                        <p:tgtEl>
                                          <p:spTgt spid="2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2" presetClass="entr" presetSubtype="1" fill="hold" grpId="0"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1000"/>
                                        <p:tgtEl>
                                          <p:spTgt spid="23"/>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par>
                                <p:cTn id="52" presetID="22" presetClass="entr" presetSubtype="1" fill="hold" grpId="0" nodeType="withEffect">
                                  <p:stCondLst>
                                    <p:cond delay="50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1000"/>
                                        <p:tgtEl>
                                          <p:spTgt spid="25"/>
                                        </p:tgtEl>
                                      </p:cBhvr>
                                    </p:animEffect>
                                  </p:childTnLst>
                                </p:cTn>
                              </p:par>
                            </p:childTnLst>
                          </p:cTn>
                        </p:par>
                        <p:par>
                          <p:cTn id="55" fill="hold">
                            <p:stCondLst>
                              <p:cond delay="6000"/>
                            </p:stCondLst>
                            <p:childTnLst>
                              <p:par>
                                <p:cTn id="56" presetID="53" presetClass="entr" presetSubtype="16"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par>
                                <p:cTn id="65" presetID="2" presetClass="entr" presetSubtype="4"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2" presetClass="entr" presetSubtype="1" fill="hold" grpId="0" nodeType="withEffect">
                                  <p:stCondLst>
                                    <p:cond delay="50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1000"/>
                                        <p:tgtEl>
                                          <p:spTgt spid="27"/>
                                        </p:tgtEl>
                                      </p:cBhvr>
                                    </p:animEffect>
                                  </p:childTnLst>
                                </p:cTn>
                              </p:par>
                            </p:childTnLst>
                          </p:cTn>
                        </p:par>
                        <p:par>
                          <p:cTn id="72" fill="hold">
                            <p:stCondLst>
                              <p:cond delay="8000"/>
                            </p:stCondLst>
                            <p:childTnLst>
                              <p:par>
                                <p:cTn id="73" presetID="53" presetClass="entr" presetSubtype="16"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par>
                                <p:cTn id="78" presetID="2" presetClass="entr" presetSubtype="4"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additive="base">
                                        <p:cTn id="80" dur="500" fill="hold"/>
                                        <p:tgtEl>
                                          <p:spTgt spid="30"/>
                                        </p:tgtEl>
                                        <p:attrNameLst>
                                          <p:attrName>ppt_x</p:attrName>
                                        </p:attrNameLst>
                                      </p:cBhvr>
                                      <p:tavLst>
                                        <p:tav tm="0">
                                          <p:val>
                                            <p:strVal val="#ppt_x"/>
                                          </p:val>
                                        </p:tav>
                                        <p:tav tm="100000">
                                          <p:val>
                                            <p:strVal val="#ppt_x"/>
                                          </p:val>
                                        </p:tav>
                                      </p:tavLst>
                                    </p:anim>
                                    <p:anim calcmode="lin" valueType="num">
                                      <p:cBhvr additive="base">
                                        <p:cTn id="81" dur="500" fill="hold"/>
                                        <p:tgtEl>
                                          <p:spTgt spid="30"/>
                                        </p:tgtEl>
                                        <p:attrNameLst>
                                          <p:attrName>ppt_y</p:attrName>
                                        </p:attrNameLst>
                                      </p:cBhvr>
                                      <p:tavLst>
                                        <p:tav tm="0">
                                          <p:val>
                                            <p:strVal val="1+#ppt_h/2"/>
                                          </p:val>
                                        </p:tav>
                                        <p:tav tm="100000">
                                          <p:val>
                                            <p:strVal val="#ppt_y"/>
                                          </p:val>
                                        </p:tav>
                                      </p:tavLst>
                                    </p:anim>
                                  </p:childTnLst>
                                </p:cTn>
                              </p:par>
                              <p:par>
                                <p:cTn id="82" presetID="22" presetClass="entr" presetSubtype="1" fill="hold" grpId="0" nodeType="withEffect">
                                  <p:stCondLst>
                                    <p:cond delay="500"/>
                                  </p:stCondLst>
                                  <p:childTnLst>
                                    <p:set>
                                      <p:cBhvr>
                                        <p:cTn id="83" dur="1" fill="hold">
                                          <p:stCondLst>
                                            <p:cond delay="0"/>
                                          </p:stCondLst>
                                        </p:cTn>
                                        <p:tgtEl>
                                          <p:spTgt spid="29"/>
                                        </p:tgtEl>
                                        <p:attrNameLst>
                                          <p:attrName>style.visibility</p:attrName>
                                        </p:attrNameLst>
                                      </p:cBhvr>
                                      <p:to>
                                        <p:strVal val="visible"/>
                                      </p:to>
                                    </p:set>
                                    <p:animEffect transition="in" filter="wipe(up)">
                                      <p:cBhvr>
                                        <p:cTn id="8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0" y="3844890"/>
            <a:ext cx="1486694"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486695" y="2404730"/>
            <a:ext cx="504055" cy="144016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90750" y="2404730"/>
            <a:ext cx="495055" cy="3096344"/>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485805" y="3706353"/>
            <a:ext cx="513057" cy="179407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998862" y="3703987"/>
            <a:ext cx="3181120"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179982" y="2260714"/>
            <a:ext cx="477054" cy="144016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657036" y="2260714"/>
            <a:ext cx="230258" cy="144016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6887294" y="3706669"/>
            <a:ext cx="5271616"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414686" y="2070090"/>
            <a:ext cx="1080119" cy="1080119"/>
            <a:chOff x="1342678" y="1773610"/>
            <a:chExt cx="1080119" cy="1080119"/>
          </a:xfrm>
        </p:grpSpPr>
        <p:sp>
          <p:nvSpPr>
            <p:cNvPr id="11" name="椭圆 10"/>
            <p:cNvSpPr/>
            <p:nvPr/>
          </p:nvSpPr>
          <p:spPr>
            <a:xfrm>
              <a:off x="1342678" y="1773610"/>
              <a:ext cx="1080119" cy="1080119"/>
            </a:xfrm>
            <a:prstGeom prst="ellips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2">
                      <a:lumMod val="75000"/>
                    </a:schemeClr>
                  </a:solidFill>
                </a:ln>
                <a:solidFill>
                  <a:schemeClr val="tx2">
                    <a:lumMod val="75000"/>
                  </a:schemeClr>
                </a:solidFill>
                <a:cs typeface="+mn-ea"/>
                <a:sym typeface="+mn-lt"/>
              </a:endParaRPr>
            </a:p>
          </p:txBody>
        </p:sp>
        <p:sp>
          <p:nvSpPr>
            <p:cNvPr id="12" name="矩形 11"/>
            <p:cNvSpPr/>
            <p:nvPr/>
          </p:nvSpPr>
          <p:spPr>
            <a:xfrm>
              <a:off x="1414686" y="1874595"/>
              <a:ext cx="857618" cy="830997"/>
            </a:xfrm>
            <a:prstGeom prst="rect">
              <a:avLst/>
            </a:prstGeom>
          </p:spPr>
          <p:txBody>
            <a:bodyPr wrap="square">
              <a:spAutoFit/>
            </a:bodyPr>
            <a:lstStyle/>
            <a:p>
              <a:pPr algn="r"/>
              <a:r>
                <a:rPr lang="zh-CN" altLang="en-US" sz="2400" dirty="0">
                  <a:solidFill>
                    <a:schemeClr val="bg1"/>
                  </a:solidFill>
                  <a:cs typeface="+mn-ea"/>
                  <a:sym typeface="+mn-lt"/>
                </a:rPr>
                <a:t>添加标题</a:t>
              </a:r>
              <a:endParaRPr lang="en-US" altLang="zh-CN" sz="2400" dirty="0">
                <a:solidFill>
                  <a:schemeClr val="bg1"/>
                </a:solidFill>
                <a:cs typeface="+mn-ea"/>
                <a:sym typeface="+mn-lt"/>
              </a:endParaRPr>
            </a:p>
          </p:txBody>
        </p:sp>
      </p:grpSp>
      <p:sp>
        <p:nvSpPr>
          <p:cNvPr id="13" name="TextBox 36"/>
          <p:cNvSpPr txBox="1"/>
          <p:nvPr/>
        </p:nvSpPr>
        <p:spPr>
          <a:xfrm>
            <a:off x="2983131" y="2565295"/>
            <a:ext cx="2578573" cy="577787"/>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此处添加详细文本描述，文字内容建议与标题相关尽量简洁生动</a:t>
            </a:r>
            <a:r>
              <a:rPr lang="en-US" altLang="zh-CN" sz="1100" dirty="0">
                <a:solidFill>
                  <a:schemeClr val="bg1">
                    <a:lumMod val="65000"/>
                  </a:schemeClr>
                </a:solidFill>
                <a:cs typeface="+mn-ea"/>
                <a:sym typeface="+mn-lt"/>
              </a:rPr>
              <a:t>……</a:t>
            </a:r>
            <a:endParaRPr lang="zh-CN" altLang="en-US" sz="1100" dirty="0">
              <a:solidFill>
                <a:schemeClr val="bg1">
                  <a:lumMod val="65000"/>
                </a:schemeClr>
              </a:solidFill>
              <a:cs typeface="+mn-ea"/>
              <a:sym typeface="+mn-lt"/>
            </a:endParaRPr>
          </a:p>
        </p:txBody>
      </p:sp>
      <p:sp>
        <p:nvSpPr>
          <p:cNvPr id="14" name="矩形 13"/>
          <p:cNvSpPr/>
          <p:nvPr/>
        </p:nvSpPr>
        <p:spPr>
          <a:xfrm>
            <a:off x="2960168" y="1972682"/>
            <a:ext cx="974798" cy="681725"/>
          </a:xfrm>
          <a:prstGeom prst="rect">
            <a:avLst/>
          </a:prstGeom>
        </p:spPr>
        <p:txBody>
          <a:bodyPr wrap="square">
            <a:spAutoFit/>
          </a:bodyPr>
          <a:lstStyle/>
          <a:p>
            <a:pPr algn="r">
              <a:lnSpc>
                <a:spcPct val="150000"/>
              </a:lnSpc>
            </a:pPr>
            <a:r>
              <a:rPr lang="en-US" altLang="zh-CN" sz="2800" b="1" dirty="0">
                <a:solidFill>
                  <a:schemeClr val="tx1">
                    <a:lumMod val="65000"/>
                    <a:lumOff val="35000"/>
                  </a:schemeClr>
                </a:solidFill>
                <a:cs typeface="+mn-ea"/>
                <a:sym typeface="+mn-lt"/>
              </a:rPr>
              <a:t>80%</a:t>
            </a:r>
          </a:p>
        </p:txBody>
      </p:sp>
      <p:grpSp>
        <p:nvGrpSpPr>
          <p:cNvPr id="15" name="组合 14"/>
          <p:cNvGrpSpPr/>
          <p:nvPr/>
        </p:nvGrpSpPr>
        <p:grpSpPr>
          <a:xfrm>
            <a:off x="1893343" y="4662377"/>
            <a:ext cx="1177527" cy="1177527"/>
            <a:chOff x="1342678" y="1773610"/>
            <a:chExt cx="1080119" cy="1080119"/>
          </a:xfrm>
        </p:grpSpPr>
        <p:sp>
          <p:nvSpPr>
            <p:cNvPr id="16" name="椭圆 15"/>
            <p:cNvSpPr/>
            <p:nvPr/>
          </p:nvSpPr>
          <p:spPr>
            <a:xfrm>
              <a:off x="1342678" y="1773610"/>
              <a:ext cx="1080119" cy="1080119"/>
            </a:xfrm>
            <a:prstGeom prst="ellipse">
              <a:avLst/>
            </a:prstGeom>
            <a:solidFill>
              <a:srgbClr val="22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2">
                      <a:lumMod val="75000"/>
                    </a:schemeClr>
                  </a:solidFill>
                </a:ln>
                <a:solidFill>
                  <a:schemeClr val="tx2">
                    <a:lumMod val="75000"/>
                  </a:schemeClr>
                </a:solidFill>
                <a:cs typeface="+mn-ea"/>
                <a:sym typeface="+mn-lt"/>
              </a:endParaRPr>
            </a:p>
          </p:txBody>
        </p:sp>
        <p:sp>
          <p:nvSpPr>
            <p:cNvPr id="17" name="矩形 16"/>
            <p:cNvSpPr/>
            <p:nvPr/>
          </p:nvSpPr>
          <p:spPr>
            <a:xfrm>
              <a:off x="1414686" y="1917626"/>
              <a:ext cx="857618" cy="762255"/>
            </a:xfrm>
            <a:prstGeom prst="rect">
              <a:avLst/>
            </a:prstGeom>
            <a:noFill/>
            <a:ln/>
          </p:spPr>
          <p:txBody>
            <a:bodyPr wrap="square">
              <a:spAutoFit/>
            </a:bodyPr>
            <a:lstStyle/>
            <a:p>
              <a:pPr algn="r"/>
              <a:r>
                <a:rPr lang="zh-CN" altLang="en-US" sz="2400" dirty="0">
                  <a:solidFill>
                    <a:schemeClr val="bg1"/>
                  </a:solidFill>
                  <a:cs typeface="+mn-ea"/>
                  <a:sym typeface="+mn-lt"/>
                </a:rPr>
                <a:t>添加标题</a:t>
              </a:r>
              <a:endParaRPr lang="en-US" altLang="zh-CN" sz="2400" dirty="0">
                <a:solidFill>
                  <a:schemeClr val="bg1"/>
                </a:solidFill>
                <a:cs typeface="+mn-ea"/>
                <a:sym typeface="+mn-lt"/>
              </a:endParaRPr>
            </a:p>
          </p:txBody>
        </p:sp>
      </p:grpSp>
      <p:sp>
        <p:nvSpPr>
          <p:cNvPr id="18" name="TextBox 41"/>
          <p:cNvSpPr txBox="1"/>
          <p:nvPr/>
        </p:nvSpPr>
        <p:spPr>
          <a:xfrm>
            <a:off x="3487187" y="3988906"/>
            <a:ext cx="2364973" cy="577787"/>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此处添加详细文本描述，文字内容建议与标题相关尽量简洁生动</a:t>
            </a:r>
            <a:r>
              <a:rPr lang="en-US" altLang="zh-CN" sz="1100" dirty="0">
                <a:solidFill>
                  <a:schemeClr val="bg1">
                    <a:lumMod val="65000"/>
                  </a:schemeClr>
                </a:solidFill>
                <a:cs typeface="+mn-ea"/>
                <a:sym typeface="+mn-lt"/>
              </a:rPr>
              <a:t>……</a:t>
            </a:r>
            <a:endParaRPr lang="zh-CN" altLang="en-US" sz="1100" dirty="0">
              <a:solidFill>
                <a:schemeClr val="bg1">
                  <a:lumMod val="65000"/>
                </a:schemeClr>
              </a:solidFill>
              <a:cs typeface="+mn-ea"/>
              <a:sym typeface="+mn-lt"/>
            </a:endParaRPr>
          </a:p>
        </p:txBody>
      </p:sp>
      <p:sp>
        <p:nvSpPr>
          <p:cNvPr id="19" name="矩形 18"/>
          <p:cNvSpPr/>
          <p:nvPr/>
        </p:nvSpPr>
        <p:spPr>
          <a:xfrm>
            <a:off x="3487187" y="4925010"/>
            <a:ext cx="974798" cy="681725"/>
          </a:xfrm>
          <a:prstGeom prst="rect">
            <a:avLst/>
          </a:prstGeom>
        </p:spPr>
        <p:txBody>
          <a:bodyPr wrap="square">
            <a:spAutoFit/>
          </a:bodyPr>
          <a:lstStyle/>
          <a:p>
            <a:pPr algn="r">
              <a:lnSpc>
                <a:spcPct val="150000"/>
              </a:lnSpc>
            </a:pPr>
            <a:r>
              <a:rPr lang="en-US" altLang="zh-CN" sz="2800" b="1" dirty="0">
                <a:solidFill>
                  <a:schemeClr val="tx1">
                    <a:lumMod val="65000"/>
                    <a:lumOff val="35000"/>
                  </a:schemeClr>
                </a:solidFill>
                <a:cs typeface="+mn-ea"/>
                <a:sym typeface="+mn-lt"/>
              </a:rPr>
              <a:t>85%</a:t>
            </a:r>
          </a:p>
        </p:txBody>
      </p:sp>
      <p:grpSp>
        <p:nvGrpSpPr>
          <p:cNvPr id="20" name="组合 19"/>
          <p:cNvGrpSpPr/>
          <p:nvPr/>
        </p:nvGrpSpPr>
        <p:grpSpPr>
          <a:xfrm>
            <a:off x="6023198" y="1974424"/>
            <a:ext cx="1222394" cy="1222394"/>
            <a:chOff x="1342678" y="1773610"/>
            <a:chExt cx="1080119" cy="1080119"/>
          </a:xfrm>
        </p:grpSpPr>
        <p:sp>
          <p:nvSpPr>
            <p:cNvPr id="21" name="椭圆 20"/>
            <p:cNvSpPr/>
            <p:nvPr/>
          </p:nvSpPr>
          <p:spPr>
            <a:xfrm>
              <a:off x="1342678" y="1773610"/>
              <a:ext cx="1080119" cy="10801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tx2">
                      <a:lumMod val="75000"/>
                    </a:schemeClr>
                  </a:solidFill>
                </a:ln>
                <a:solidFill>
                  <a:schemeClr val="tx2">
                    <a:lumMod val="75000"/>
                  </a:schemeClr>
                </a:solidFill>
                <a:cs typeface="+mn-ea"/>
                <a:sym typeface="+mn-lt"/>
              </a:endParaRPr>
            </a:p>
          </p:txBody>
        </p:sp>
        <p:sp>
          <p:nvSpPr>
            <p:cNvPr id="22" name="矩形 21"/>
            <p:cNvSpPr/>
            <p:nvPr/>
          </p:nvSpPr>
          <p:spPr>
            <a:xfrm>
              <a:off x="1375837" y="1981548"/>
              <a:ext cx="857618" cy="734277"/>
            </a:xfrm>
            <a:prstGeom prst="rect">
              <a:avLst/>
            </a:prstGeom>
          </p:spPr>
          <p:txBody>
            <a:bodyPr wrap="square">
              <a:spAutoFit/>
            </a:bodyPr>
            <a:lstStyle/>
            <a:p>
              <a:pPr algn="r"/>
              <a:r>
                <a:rPr lang="zh-CN" altLang="en-US" sz="2400" dirty="0">
                  <a:solidFill>
                    <a:schemeClr val="bg1"/>
                  </a:solidFill>
                  <a:cs typeface="+mn-ea"/>
                  <a:sym typeface="+mn-lt"/>
                </a:rPr>
                <a:t>添加标题</a:t>
              </a:r>
              <a:endParaRPr lang="en-US" altLang="zh-CN" sz="2400" dirty="0">
                <a:solidFill>
                  <a:schemeClr val="bg1"/>
                </a:solidFill>
                <a:cs typeface="+mn-ea"/>
                <a:sym typeface="+mn-lt"/>
              </a:endParaRPr>
            </a:p>
          </p:txBody>
        </p:sp>
      </p:grpSp>
      <p:sp>
        <p:nvSpPr>
          <p:cNvPr id="23" name="TextBox 47"/>
          <p:cNvSpPr txBox="1"/>
          <p:nvPr/>
        </p:nvSpPr>
        <p:spPr>
          <a:xfrm>
            <a:off x="7757430" y="2495029"/>
            <a:ext cx="2333244" cy="577787"/>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此处添加详细文本描述，文字内容建议与标题相关尽量简洁生动</a:t>
            </a:r>
            <a:r>
              <a:rPr lang="en-US" altLang="zh-CN" sz="1100" dirty="0">
                <a:solidFill>
                  <a:schemeClr val="bg1">
                    <a:lumMod val="65000"/>
                  </a:schemeClr>
                </a:solidFill>
                <a:cs typeface="+mn-ea"/>
                <a:sym typeface="+mn-lt"/>
              </a:rPr>
              <a:t>……</a:t>
            </a:r>
            <a:endParaRPr lang="zh-CN" altLang="en-US" sz="1100" dirty="0">
              <a:solidFill>
                <a:schemeClr val="bg1">
                  <a:lumMod val="65000"/>
                </a:schemeClr>
              </a:solidFill>
              <a:cs typeface="+mn-ea"/>
              <a:sym typeface="+mn-lt"/>
            </a:endParaRPr>
          </a:p>
        </p:txBody>
      </p:sp>
      <p:sp>
        <p:nvSpPr>
          <p:cNvPr id="24" name="矩形 23"/>
          <p:cNvSpPr/>
          <p:nvPr/>
        </p:nvSpPr>
        <p:spPr>
          <a:xfrm>
            <a:off x="7734466" y="1902416"/>
            <a:ext cx="974798" cy="681725"/>
          </a:xfrm>
          <a:prstGeom prst="rect">
            <a:avLst/>
          </a:prstGeom>
        </p:spPr>
        <p:txBody>
          <a:bodyPr wrap="square">
            <a:spAutoFit/>
          </a:bodyPr>
          <a:lstStyle/>
          <a:p>
            <a:pPr algn="r">
              <a:lnSpc>
                <a:spcPct val="150000"/>
              </a:lnSpc>
            </a:pPr>
            <a:r>
              <a:rPr lang="en-US" altLang="zh-CN" sz="2800" b="1" dirty="0">
                <a:solidFill>
                  <a:schemeClr val="tx1">
                    <a:lumMod val="65000"/>
                    <a:lumOff val="35000"/>
                  </a:schemeClr>
                </a:solidFill>
                <a:cs typeface="+mn-ea"/>
                <a:sym typeface="+mn-lt"/>
              </a:rPr>
              <a:t>98%</a:t>
            </a:r>
          </a:p>
        </p:txBody>
      </p:sp>
      <p:grpSp>
        <p:nvGrpSpPr>
          <p:cNvPr id="33" name="组合 32"/>
          <p:cNvGrpSpPr/>
          <p:nvPr/>
        </p:nvGrpSpPr>
        <p:grpSpPr>
          <a:xfrm>
            <a:off x="9142596" y="1990381"/>
            <a:ext cx="3636428" cy="3420986"/>
            <a:chOff x="2462212" y="181597"/>
            <a:chExt cx="6859588" cy="6453188"/>
          </a:xfrm>
        </p:grpSpPr>
        <p:pic>
          <p:nvPicPr>
            <p:cNvPr id="35" name="图片 3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36" name="椭圆 35"/>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7" name="文本框 36"/>
          <p:cNvSpPr txBox="1"/>
          <p:nvPr/>
        </p:nvSpPr>
        <p:spPr>
          <a:xfrm>
            <a:off x="10725417" y="3223820"/>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业绩</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展示</a:t>
            </a:r>
          </a:p>
        </p:txBody>
      </p:sp>
    </p:spTree>
    <p:extLst>
      <p:ext uri="{BB962C8B-B14F-4D97-AF65-F5344CB8AC3E}">
        <p14:creationId xmlns:p14="http://schemas.microsoft.com/office/powerpoint/2010/main" val="2919838557"/>
      </p:ext>
    </p:extLst>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50"/>
                                        <p:tgtEl>
                                          <p:spTgt spid="3"/>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250"/>
                                        <p:tgtEl>
                                          <p:spTgt spid="4"/>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250"/>
                                        <p:tgtEl>
                                          <p:spTgt spid="5"/>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50"/>
                                        <p:tgtEl>
                                          <p:spTgt spid="7"/>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250"/>
                                        <p:tgtEl>
                                          <p:spTgt spid="8"/>
                                        </p:tgtEl>
                                      </p:cBhvr>
                                    </p:animEffect>
                                  </p:childTnLst>
                                </p:cTn>
                              </p:par>
                            </p:childTnLst>
                          </p:cTn>
                        </p:par>
                        <p:par>
                          <p:cTn id="32" fill="hold">
                            <p:stCondLst>
                              <p:cond delay="175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225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2750"/>
                            </p:stCondLst>
                            <p:childTnLst>
                              <p:par>
                                <p:cTn id="43" presetID="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childTnLst>
                          </p:cTn>
                        </p:par>
                        <p:par>
                          <p:cTn id="47" fill="hold">
                            <p:stCondLst>
                              <p:cond delay="3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750"/>
                            </p:stCondLst>
                            <p:childTnLst>
                              <p:par>
                                <p:cTn id="52" presetID="53" presetClass="entr" presetSubtype="16"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4250"/>
                            </p:stCondLst>
                            <p:childTnLst>
                              <p:par>
                                <p:cTn id="58" presetID="2" presetClass="entr" presetSubtype="4"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childTnLst>
                          </p:cTn>
                        </p:par>
                        <p:par>
                          <p:cTn id="62" fill="hold">
                            <p:stCondLst>
                              <p:cond delay="475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par>
                          <p:cTn id="66" fill="hold">
                            <p:stCondLst>
                              <p:cond delay="5250"/>
                            </p:stCondLst>
                            <p:childTnLst>
                              <p:par>
                                <p:cTn id="67" presetID="53" presetClass="entr" presetSubtype="16"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ppt_w</p:attrName>
                                        </p:attrNameLst>
                                      </p:cBhvr>
                                      <p:tavLst>
                                        <p:tav tm="0">
                                          <p:val>
                                            <p:fltVal val="0"/>
                                          </p:val>
                                        </p:tav>
                                        <p:tav tm="100000">
                                          <p:val>
                                            <p:strVal val="#ppt_w"/>
                                          </p:val>
                                        </p:tav>
                                      </p:tavLst>
                                    </p:anim>
                                    <p:anim calcmode="lin" valueType="num">
                                      <p:cBhvr>
                                        <p:cTn id="70" dur="500" fill="hold"/>
                                        <p:tgtEl>
                                          <p:spTgt spid="20"/>
                                        </p:tgtEl>
                                        <p:attrNameLst>
                                          <p:attrName>ppt_h</p:attrName>
                                        </p:attrNameLst>
                                      </p:cBhvr>
                                      <p:tavLst>
                                        <p:tav tm="0">
                                          <p:val>
                                            <p:fltVal val="0"/>
                                          </p:val>
                                        </p:tav>
                                        <p:tav tm="100000">
                                          <p:val>
                                            <p:strVal val="#ppt_h"/>
                                          </p:val>
                                        </p:tav>
                                      </p:tavLst>
                                    </p:anim>
                                    <p:animEffect transition="in" filter="fade">
                                      <p:cBhvr>
                                        <p:cTn id="71" dur="500"/>
                                        <p:tgtEl>
                                          <p:spTgt spid="20"/>
                                        </p:tgtEl>
                                      </p:cBhvr>
                                    </p:animEffect>
                                  </p:childTnLst>
                                </p:cTn>
                              </p:par>
                            </p:childTnLst>
                          </p:cTn>
                        </p:par>
                        <p:par>
                          <p:cTn id="72" fill="hold">
                            <p:stCondLst>
                              <p:cond delay="5750"/>
                            </p:stCondLst>
                            <p:childTnLst>
                              <p:par>
                                <p:cTn id="73" presetID="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ppt_x"/>
                                          </p:val>
                                        </p:tav>
                                        <p:tav tm="100000">
                                          <p:val>
                                            <p:strVal val="#ppt_x"/>
                                          </p:val>
                                        </p:tav>
                                      </p:tavLst>
                                    </p:anim>
                                    <p:anim calcmode="lin" valueType="num">
                                      <p:cBhvr additive="base">
                                        <p:cTn id="76" dur="500" fill="hold"/>
                                        <p:tgtEl>
                                          <p:spTgt spid="24"/>
                                        </p:tgtEl>
                                        <p:attrNameLst>
                                          <p:attrName>ppt_y</p:attrName>
                                        </p:attrNameLst>
                                      </p:cBhvr>
                                      <p:tavLst>
                                        <p:tav tm="0">
                                          <p:val>
                                            <p:strVal val="0-#ppt_h/2"/>
                                          </p:val>
                                        </p:tav>
                                        <p:tav tm="100000">
                                          <p:val>
                                            <p:strVal val="#ppt_y"/>
                                          </p:val>
                                        </p:tav>
                                      </p:tavLst>
                                    </p:anim>
                                  </p:childTnLst>
                                </p:cTn>
                              </p:par>
                            </p:childTnLst>
                          </p:cTn>
                        </p:par>
                        <p:par>
                          <p:cTn id="77" fill="hold">
                            <p:stCondLst>
                              <p:cond delay="6250"/>
                            </p:stCondLst>
                            <p:childTnLst>
                              <p:par>
                                <p:cTn id="78" presetID="2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19"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rot="5400000">
            <a:off x="5337896" y="793398"/>
            <a:ext cx="3022060" cy="4962012"/>
            <a:chOff x="4297282" y="-940423"/>
            <a:chExt cx="3022060" cy="4962012"/>
          </a:xfrm>
        </p:grpSpPr>
        <p:grpSp>
          <p:nvGrpSpPr>
            <p:cNvPr id="2" name="Group 83"/>
            <p:cNvGrpSpPr/>
            <p:nvPr/>
          </p:nvGrpSpPr>
          <p:grpSpPr>
            <a:xfrm>
              <a:off x="5174789" y="-940423"/>
              <a:ext cx="1232090" cy="4592876"/>
              <a:chOff x="5514228" y="2099314"/>
              <a:chExt cx="1164707" cy="4340559"/>
            </a:xfrm>
            <a:solidFill>
              <a:srgbClr val="CB4D49"/>
            </a:solidFill>
          </p:grpSpPr>
          <p:sp>
            <p:nvSpPr>
              <p:cNvPr id="3" name="Freeform 5"/>
              <p:cNvSpPr>
                <a:spLocks noEditPoints="1"/>
              </p:cNvSpPr>
              <p:nvPr/>
            </p:nvSpPr>
            <p:spPr bwMode="auto">
              <a:xfrm>
                <a:off x="5514228" y="2099314"/>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rgbClr val="007C8A"/>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cs typeface="+mn-ea"/>
                  <a:sym typeface="+mn-lt"/>
                </a:endParaRPr>
              </a:p>
            </p:txBody>
          </p:sp>
          <p:sp>
            <p:nvSpPr>
              <p:cNvPr id="4" name="AutoShape 24"/>
              <p:cNvSpPr>
                <a:spLocks/>
              </p:cNvSpPr>
              <p:nvPr/>
            </p:nvSpPr>
            <p:spPr bwMode="auto">
              <a:xfrm rot="16200000">
                <a:off x="5892383" y="2501328"/>
                <a:ext cx="407233" cy="325034"/>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8"/>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rgbClr val="007C8A"/>
              </a:solidFill>
              <a:ln>
                <a:noFill/>
              </a:ln>
              <a:effectLst/>
            </p:spPr>
            <p:txBody>
              <a:bodyPr lIns="50799" tIns="50799" rIns="50799" bIns="50799" anchor="ctr"/>
              <a:lstStyle/>
              <a:p>
                <a:pPr defTabSz="914195">
                  <a:defRPr/>
                </a:pPr>
                <a:endParaRPr lang="es-ES" sz="5800" dirty="0">
                  <a:solidFill>
                    <a:schemeClr val="tx1">
                      <a:lumMod val="65000"/>
                      <a:lumOff val="35000"/>
                    </a:schemeClr>
                  </a:solidFill>
                  <a:effectLst>
                    <a:outerShdw blurRad="38100" dist="38100" dir="2700000" algn="tl">
                      <a:srgbClr val="000000"/>
                    </a:outerShdw>
                  </a:effectLst>
                  <a:cs typeface="+mn-ea"/>
                  <a:sym typeface="+mn-lt"/>
                </a:endParaRPr>
              </a:p>
            </p:txBody>
          </p:sp>
        </p:grpSp>
        <p:grpSp>
          <p:nvGrpSpPr>
            <p:cNvPr id="5" name="Group 84"/>
            <p:cNvGrpSpPr/>
            <p:nvPr/>
          </p:nvGrpSpPr>
          <p:grpSpPr>
            <a:xfrm>
              <a:off x="4297282" y="779692"/>
              <a:ext cx="1403873" cy="2552286"/>
              <a:chOff x="4684712" y="3724932"/>
              <a:chExt cx="1327095" cy="2412072"/>
            </a:xfrm>
            <a:solidFill>
              <a:srgbClr val="22C4C4"/>
            </a:solidFill>
          </p:grpSpPr>
          <p:sp>
            <p:nvSpPr>
              <p:cNvPr id="6" name="Freeform 10"/>
              <p:cNvSpPr>
                <a:spLocks noEditPoints="1"/>
              </p:cNvSpPr>
              <p:nvPr/>
            </p:nvSpPr>
            <p:spPr bwMode="auto">
              <a:xfrm>
                <a:off x="4684712" y="3724932"/>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rgbClr val="FFA401"/>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cs typeface="+mn-ea"/>
                  <a:sym typeface="+mn-lt"/>
                </a:endParaRPr>
              </a:p>
            </p:txBody>
          </p:sp>
          <p:sp>
            <p:nvSpPr>
              <p:cNvPr id="7" name="AutoShape 38"/>
              <p:cNvSpPr>
                <a:spLocks/>
              </p:cNvSpPr>
              <p:nvPr/>
            </p:nvSpPr>
            <p:spPr bwMode="auto">
              <a:xfrm rot="16200000">
                <a:off x="5076244" y="4128370"/>
                <a:ext cx="345578" cy="347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rgbClr val="FFA401"/>
              </a:solidFill>
              <a:ln>
                <a:noFill/>
              </a:ln>
              <a:effectLst/>
            </p:spPr>
            <p:txBody>
              <a:bodyPr lIns="50799" tIns="50799" rIns="50799" bIns="50799" anchor="ctr"/>
              <a:lstStyle/>
              <a:p>
                <a:pPr defTabSz="914195">
                  <a:defRPr/>
                </a:pPr>
                <a:endParaRPr lang="es-ES" sz="5800" dirty="0">
                  <a:solidFill>
                    <a:schemeClr val="tx1">
                      <a:lumMod val="65000"/>
                      <a:lumOff val="35000"/>
                    </a:schemeClr>
                  </a:solidFill>
                  <a:effectLst>
                    <a:outerShdw blurRad="38100" dist="38100" dir="2700000" algn="tl">
                      <a:srgbClr val="000000"/>
                    </a:outerShdw>
                  </a:effectLst>
                  <a:cs typeface="+mn-ea"/>
                  <a:sym typeface="+mn-lt"/>
                </a:endParaRPr>
              </a:p>
            </p:txBody>
          </p:sp>
        </p:grpSp>
        <p:grpSp>
          <p:nvGrpSpPr>
            <p:cNvPr id="8" name="Group 86"/>
            <p:cNvGrpSpPr/>
            <p:nvPr/>
          </p:nvGrpSpPr>
          <p:grpSpPr>
            <a:xfrm>
              <a:off x="5981221" y="2676233"/>
              <a:ext cx="1175288" cy="1345356"/>
              <a:chOff x="6276556" y="5517283"/>
              <a:chExt cx="1111011" cy="1271447"/>
            </a:xfrm>
            <a:solidFill>
              <a:srgbClr val="17CFCB"/>
            </a:solidFill>
          </p:grpSpPr>
          <p:sp>
            <p:nvSpPr>
              <p:cNvPr id="9" name="Freeform 8"/>
              <p:cNvSpPr>
                <a:spLocks noEditPoints="1"/>
              </p:cNvSpPr>
              <p:nvPr/>
            </p:nvSpPr>
            <p:spPr bwMode="auto">
              <a:xfrm>
                <a:off x="6276556" y="5517283"/>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rgbClr val="028CB0"/>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cs typeface="+mn-ea"/>
                  <a:sym typeface="+mn-lt"/>
                </a:endParaRPr>
              </a:p>
            </p:txBody>
          </p:sp>
          <p:sp>
            <p:nvSpPr>
              <p:cNvPr id="10" name="AutoShape 66"/>
              <p:cNvSpPr>
                <a:spLocks/>
              </p:cNvSpPr>
              <p:nvPr/>
            </p:nvSpPr>
            <p:spPr bwMode="auto">
              <a:xfrm rot="16200000">
                <a:off x="6728675" y="5874458"/>
                <a:ext cx="314615" cy="3147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028CB0"/>
              </a:solidFill>
              <a:ln>
                <a:noFill/>
              </a:ln>
              <a:effectLst/>
            </p:spPr>
            <p:txBody>
              <a:bodyPr lIns="50799" tIns="50799" rIns="50799" bIns="50799" anchor="ctr"/>
              <a:lstStyle/>
              <a:p>
                <a:pPr defTabSz="914195">
                  <a:defRPr/>
                </a:pPr>
                <a:endParaRPr lang="es-ES" sz="5800" dirty="0">
                  <a:solidFill>
                    <a:schemeClr val="tx1">
                      <a:lumMod val="65000"/>
                      <a:lumOff val="35000"/>
                    </a:schemeClr>
                  </a:solidFill>
                  <a:effectLst>
                    <a:outerShdw blurRad="38100" dist="38100" dir="2700000" algn="tl">
                      <a:srgbClr val="000000"/>
                    </a:outerShdw>
                  </a:effectLst>
                  <a:cs typeface="+mn-ea"/>
                  <a:sym typeface="+mn-lt"/>
                </a:endParaRPr>
              </a:p>
            </p:txBody>
          </p:sp>
        </p:grpSp>
        <p:grpSp>
          <p:nvGrpSpPr>
            <p:cNvPr id="11" name="Group 87"/>
            <p:cNvGrpSpPr/>
            <p:nvPr/>
          </p:nvGrpSpPr>
          <p:grpSpPr>
            <a:xfrm>
              <a:off x="5914780" y="774870"/>
              <a:ext cx="1404562" cy="2552286"/>
              <a:chOff x="6213749" y="3720375"/>
              <a:chExt cx="1327746" cy="2412072"/>
            </a:xfrm>
            <a:solidFill>
              <a:srgbClr val="22C4C4"/>
            </a:solidFill>
          </p:grpSpPr>
          <p:sp>
            <p:nvSpPr>
              <p:cNvPr id="12" name="Freeform 7"/>
              <p:cNvSpPr>
                <a:spLocks noEditPoints="1"/>
              </p:cNvSpPr>
              <p:nvPr/>
            </p:nvSpPr>
            <p:spPr bwMode="auto">
              <a:xfrm>
                <a:off x="6213749" y="3720375"/>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rgbClr val="FFA401"/>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cs typeface="+mn-ea"/>
                  <a:sym typeface="+mn-lt"/>
                </a:endParaRPr>
              </a:p>
            </p:txBody>
          </p:sp>
          <p:sp>
            <p:nvSpPr>
              <p:cNvPr id="13" name="AutoShape 122"/>
              <p:cNvSpPr>
                <a:spLocks/>
              </p:cNvSpPr>
              <p:nvPr/>
            </p:nvSpPr>
            <p:spPr bwMode="auto">
              <a:xfrm rot="16200000">
                <a:off x="6799571" y="4116825"/>
                <a:ext cx="315422" cy="347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rgbClr val="FFA401"/>
              </a:solidFill>
              <a:ln>
                <a:noFill/>
              </a:ln>
              <a:effectLst/>
            </p:spPr>
            <p:txBody>
              <a:bodyPr lIns="50799" tIns="50799" rIns="50799" bIns="50799" anchor="ctr"/>
              <a:lstStyle/>
              <a:p>
                <a:pPr defTabSz="914195">
                  <a:defRPr/>
                </a:pPr>
                <a:endParaRPr lang="es-ES" sz="5800" dirty="0">
                  <a:solidFill>
                    <a:schemeClr val="tx1">
                      <a:lumMod val="65000"/>
                      <a:lumOff val="35000"/>
                    </a:schemeClr>
                  </a:solidFill>
                  <a:effectLst>
                    <a:outerShdw blurRad="38100" dist="38100" dir="2700000" algn="tl">
                      <a:srgbClr val="000000"/>
                    </a:outerShdw>
                  </a:effectLst>
                  <a:cs typeface="+mn-ea"/>
                  <a:sym typeface="+mn-lt"/>
                </a:endParaRPr>
              </a:p>
            </p:txBody>
          </p:sp>
        </p:grpSp>
        <p:grpSp>
          <p:nvGrpSpPr>
            <p:cNvPr id="14" name="Group 85"/>
            <p:cNvGrpSpPr/>
            <p:nvPr/>
          </p:nvGrpSpPr>
          <p:grpSpPr>
            <a:xfrm>
              <a:off x="4454262" y="2676233"/>
              <a:ext cx="1175977" cy="1345356"/>
              <a:chOff x="4833107" y="5517283"/>
              <a:chExt cx="1111662" cy="1271447"/>
            </a:xfrm>
            <a:solidFill>
              <a:srgbClr val="17CFCB"/>
            </a:solidFill>
          </p:grpSpPr>
          <p:sp>
            <p:nvSpPr>
              <p:cNvPr id="15" name="Freeform 11"/>
              <p:cNvSpPr>
                <a:spLocks noEditPoints="1"/>
              </p:cNvSpPr>
              <p:nvPr/>
            </p:nvSpPr>
            <p:spPr bwMode="auto">
              <a:xfrm>
                <a:off x="4833107" y="5517283"/>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rgbClr val="028CB0"/>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cs typeface="+mn-ea"/>
                  <a:sym typeface="+mn-lt"/>
                </a:endParaRPr>
              </a:p>
            </p:txBody>
          </p:sp>
          <p:sp>
            <p:nvSpPr>
              <p:cNvPr id="16" name="AutoShape 12"/>
              <p:cNvSpPr>
                <a:spLocks/>
              </p:cNvSpPr>
              <p:nvPr/>
            </p:nvSpPr>
            <p:spPr bwMode="auto">
              <a:xfrm rot="16200000">
                <a:off x="5233303" y="5874461"/>
                <a:ext cx="269345" cy="291580"/>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028CB0"/>
              </a:solidFill>
              <a:ln>
                <a:noFill/>
              </a:ln>
              <a:effectLst/>
            </p:spPr>
            <p:txBody>
              <a:bodyPr lIns="50799" tIns="50799" rIns="50799" bIns="50799" anchor="ctr"/>
              <a:lstStyle/>
              <a:p>
                <a:pPr defTabSz="914195">
                  <a:defRPr/>
                </a:pPr>
                <a:endParaRPr lang="es-ES" sz="5800" dirty="0">
                  <a:solidFill>
                    <a:schemeClr val="tx1">
                      <a:lumMod val="65000"/>
                      <a:lumOff val="35000"/>
                    </a:schemeClr>
                  </a:solidFill>
                  <a:effectLst>
                    <a:outerShdw blurRad="38100" dist="38100" dir="2700000" algn="tl">
                      <a:srgbClr val="000000"/>
                    </a:outerShdw>
                  </a:effectLst>
                  <a:cs typeface="+mn-ea"/>
                  <a:sym typeface="+mn-lt"/>
                </a:endParaRPr>
              </a:p>
            </p:txBody>
          </p:sp>
        </p:grpSp>
      </p:grpSp>
      <p:grpSp>
        <p:nvGrpSpPr>
          <p:cNvPr id="33" name="组合 32"/>
          <p:cNvGrpSpPr/>
          <p:nvPr/>
        </p:nvGrpSpPr>
        <p:grpSpPr>
          <a:xfrm>
            <a:off x="156882" y="1670379"/>
            <a:ext cx="3636428" cy="3420986"/>
            <a:chOff x="2462212" y="181597"/>
            <a:chExt cx="6859588" cy="6453188"/>
          </a:xfrm>
        </p:grpSpPr>
        <p:pic>
          <p:nvPicPr>
            <p:cNvPr id="36" name="图片 3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37" name="椭圆 36"/>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文本框 37"/>
          <p:cNvSpPr txBox="1"/>
          <p:nvPr/>
        </p:nvSpPr>
        <p:spPr>
          <a:xfrm>
            <a:off x="1739703" y="2903818"/>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专业</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素养</a:t>
            </a:r>
          </a:p>
        </p:txBody>
      </p:sp>
      <p:sp>
        <p:nvSpPr>
          <p:cNvPr id="39" name="TextBox 26"/>
          <p:cNvSpPr txBox="1"/>
          <p:nvPr/>
        </p:nvSpPr>
        <p:spPr>
          <a:xfrm>
            <a:off x="3585029" y="4955908"/>
            <a:ext cx="2583877" cy="92333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40" name="矩形 39"/>
          <p:cNvSpPr/>
          <p:nvPr/>
        </p:nvSpPr>
        <p:spPr>
          <a:xfrm>
            <a:off x="3563822" y="4460236"/>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41" name="TextBox 26"/>
          <p:cNvSpPr txBox="1"/>
          <p:nvPr/>
        </p:nvSpPr>
        <p:spPr>
          <a:xfrm>
            <a:off x="6228910" y="5277466"/>
            <a:ext cx="3945604" cy="646331"/>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42" name="矩形 41"/>
          <p:cNvSpPr/>
          <p:nvPr/>
        </p:nvSpPr>
        <p:spPr>
          <a:xfrm>
            <a:off x="6334414" y="4781794"/>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43" name="TextBox 26"/>
          <p:cNvSpPr txBox="1"/>
          <p:nvPr/>
        </p:nvSpPr>
        <p:spPr>
          <a:xfrm>
            <a:off x="3585029" y="1189616"/>
            <a:ext cx="2583877" cy="92333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44" name="矩形 43"/>
          <p:cNvSpPr/>
          <p:nvPr/>
        </p:nvSpPr>
        <p:spPr>
          <a:xfrm>
            <a:off x="3563822" y="693944"/>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45" name="TextBox 26"/>
          <p:cNvSpPr txBox="1"/>
          <p:nvPr/>
        </p:nvSpPr>
        <p:spPr>
          <a:xfrm>
            <a:off x="6228910" y="1105006"/>
            <a:ext cx="3945604" cy="646331"/>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46" name="矩形 45"/>
          <p:cNvSpPr/>
          <p:nvPr/>
        </p:nvSpPr>
        <p:spPr>
          <a:xfrm>
            <a:off x="6334414" y="609334"/>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
        <p:nvSpPr>
          <p:cNvPr id="47" name="TextBox 26"/>
          <p:cNvSpPr txBox="1"/>
          <p:nvPr/>
        </p:nvSpPr>
        <p:spPr>
          <a:xfrm>
            <a:off x="9502131" y="3179770"/>
            <a:ext cx="2114550" cy="1200329"/>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根据自己的需要添加适当的文字，此处添加详细文本描述，建议与标题相关尽量简洁</a:t>
            </a:r>
            <a:r>
              <a:rPr lang="en-US" altLang="zh-CN" sz="1200" dirty="0">
                <a:solidFill>
                  <a:schemeClr val="bg1">
                    <a:lumMod val="65000"/>
                  </a:schemeClr>
                </a:solidFill>
                <a:cs typeface="+mn-ea"/>
                <a:sym typeface="+mn-lt"/>
              </a:rPr>
              <a:t>... ...</a:t>
            </a:r>
          </a:p>
        </p:txBody>
      </p:sp>
      <p:sp>
        <p:nvSpPr>
          <p:cNvPr id="48" name="矩形 47"/>
          <p:cNvSpPr/>
          <p:nvPr/>
        </p:nvSpPr>
        <p:spPr>
          <a:xfrm>
            <a:off x="9607635" y="2684098"/>
            <a:ext cx="1694696" cy="513346"/>
          </a:xfrm>
          <a:prstGeom prst="rect">
            <a:avLst/>
          </a:prstGeom>
        </p:spPr>
        <p:txBody>
          <a:bodyPr wrap="none">
            <a:spAutoFit/>
          </a:bodyPr>
          <a:lstStyle/>
          <a:p>
            <a:pPr algn="r">
              <a:lnSpc>
                <a:spcPct val="150000"/>
              </a:lnSpc>
            </a:pPr>
            <a:r>
              <a:rPr lang="zh-CN" altLang="en-US" sz="2000" dirty="0">
                <a:solidFill>
                  <a:schemeClr val="tx1">
                    <a:lumMod val="65000"/>
                    <a:lumOff val="35000"/>
                  </a:schemeClr>
                </a:solidFill>
                <a:cs typeface="+mn-ea"/>
                <a:sym typeface="+mn-lt"/>
              </a:rPr>
              <a:t>添加标题文本</a:t>
            </a:r>
            <a:endParaRPr lang="en-US" altLang="zh-CN" sz="20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89161126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1000"/>
                                        <p:tgtEl>
                                          <p:spTgt spid="39"/>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par>
                                <p:cTn id="17" presetID="22" presetClass="entr" presetSubtype="1"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1000"/>
                                        <p:tgtEl>
                                          <p:spTgt spid="41"/>
                                        </p:tgtEl>
                                      </p:cBhvr>
                                    </p:animEffect>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2" presetClass="entr" presetSubtype="1" fill="hold" grpId="0" nodeType="withEffect">
                                  <p:stCondLst>
                                    <p:cond delay="500"/>
                                  </p:stCondLst>
                                  <p:childTnLst>
                                    <p:set>
                                      <p:cBhvr>
                                        <p:cTn id="26" dur="1" fill="hold">
                                          <p:stCondLst>
                                            <p:cond delay="0"/>
                                          </p:stCondLst>
                                        </p:cTn>
                                        <p:tgtEl>
                                          <p:spTgt spid="43"/>
                                        </p:tgtEl>
                                        <p:attrNameLst>
                                          <p:attrName>style.visibility</p:attrName>
                                        </p:attrNameLst>
                                      </p:cBhvr>
                                      <p:to>
                                        <p:strVal val="visible"/>
                                      </p:to>
                                    </p:set>
                                    <p:animEffect transition="in" filter="wipe(up)">
                                      <p:cBhvr>
                                        <p:cTn id="27" dur="1000"/>
                                        <p:tgtEl>
                                          <p:spTgt spid="43"/>
                                        </p:tgtEl>
                                      </p:cBhvr>
                                    </p:animEffect>
                                  </p:childTnLst>
                                </p:cTn>
                              </p:par>
                            </p:childTnLst>
                          </p:cTn>
                        </p:par>
                        <p:par>
                          <p:cTn id="28" fill="hold">
                            <p:stCondLst>
                              <p:cond delay="4500"/>
                            </p:stCondLst>
                            <p:childTnLst>
                              <p:par>
                                <p:cTn id="29" presetID="2" presetClass="entr" presetSubtype="4"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2" presetClass="entr" presetSubtype="1"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1000"/>
                                        <p:tgtEl>
                                          <p:spTgt spid="45"/>
                                        </p:tgtEl>
                                      </p:cBhvr>
                                    </p:animEffect>
                                  </p:childTnLst>
                                </p:cTn>
                              </p:par>
                            </p:childTnLst>
                          </p:cTn>
                        </p:par>
                        <p:par>
                          <p:cTn id="36" fill="hold">
                            <p:stCondLst>
                              <p:cond delay="6000"/>
                            </p:stCondLst>
                            <p:childTnLst>
                              <p:par>
                                <p:cTn id="37" presetID="2" presetClass="entr" presetSubtype="4"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2" presetClass="entr" presetSubtype="1" fill="hold" grpId="0" nodeType="withEffect">
                                  <p:stCondLst>
                                    <p:cond delay="500"/>
                                  </p:stCondLst>
                                  <p:childTnLst>
                                    <p:set>
                                      <p:cBhvr>
                                        <p:cTn id="42" dur="1" fill="hold">
                                          <p:stCondLst>
                                            <p:cond delay="0"/>
                                          </p:stCondLst>
                                        </p:cTn>
                                        <p:tgtEl>
                                          <p:spTgt spid="47"/>
                                        </p:tgtEl>
                                        <p:attrNameLst>
                                          <p:attrName>style.visibility</p:attrName>
                                        </p:attrNameLst>
                                      </p:cBhvr>
                                      <p:to>
                                        <p:strVal val="visible"/>
                                      </p:to>
                                    </p:set>
                                    <p:animEffect transition="in" filter="wipe(up)">
                                      <p:cBhvr>
                                        <p:cTn id="43"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03990" y="-10373"/>
            <a:ext cx="6269710" cy="4179806"/>
          </a:xfrm>
          <a:prstGeom prst="rect">
            <a:avLst/>
          </a:prstGeom>
        </p:spPr>
      </p:pic>
      <p:sp>
        <p:nvSpPr>
          <p:cNvPr id="10" name="TextBox 10"/>
          <p:cNvSpPr txBox="1"/>
          <p:nvPr/>
        </p:nvSpPr>
        <p:spPr>
          <a:xfrm>
            <a:off x="835501" y="4623228"/>
            <a:ext cx="3018921" cy="600164"/>
          </a:xfrm>
          <a:prstGeom prst="rect">
            <a:avLst/>
          </a:prstGeom>
          <a:noFill/>
          <a:ln>
            <a:noFill/>
          </a:ln>
        </p:spPr>
        <p:txBody>
          <a:bodyPr wrap="square" rtlCol="0">
            <a:spAutoFit/>
          </a:bodyPr>
          <a:lstStyle/>
          <a:p>
            <a:pPr algn="r">
              <a:lnSpc>
                <a:spcPct val="150000"/>
              </a:lnSpc>
            </a:pPr>
            <a:r>
              <a:rPr lang="zh-CN" altLang="en-US" sz="1100" dirty="0">
                <a:solidFill>
                  <a:schemeClr val="tx1">
                    <a:lumMod val="95000"/>
                    <a:lumOff val="5000"/>
                  </a:schemeClr>
                </a:solidFill>
                <a:cs typeface="+mn-ea"/>
                <a:sym typeface="+mn-lt"/>
              </a:rPr>
              <a:t>此处添加详细文本描述，文字内容建议与标题相关尽量简洁生动</a:t>
            </a:r>
            <a:r>
              <a:rPr lang="en-US" altLang="zh-CN" sz="1100" dirty="0">
                <a:solidFill>
                  <a:schemeClr val="tx1">
                    <a:lumMod val="95000"/>
                    <a:lumOff val="5000"/>
                  </a:schemeClr>
                </a:solidFill>
                <a:cs typeface="+mn-ea"/>
                <a:sym typeface="+mn-lt"/>
              </a:rPr>
              <a:t>……</a:t>
            </a:r>
            <a:endParaRPr lang="zh-CN" altLang="en-US" sz="1100" dirty="0">
              <a:solidFill>
                <a:schemeClr val="tx1">
                  <a:lumMod val="95000"/>
                  <a:lumOff val="5000"/>
                </a:schemeClr>
              </a:solidFill>
              <a:cs typeface="+mn-ea"/>
              <a:sym typeface="+mn-lt"/>
            </a:endParaRPr>
          </a:p>
        </p:txBody>
      </p:sp>
      <p:grpSp>
        <p:nvGrpSpPr>
          <p:cNvPr id="11" name="组合 10"/>
          <p:cNvGrpSpPr/>
          <p:nvPr/>
        </p:nvGrpSpPr>
        <p:grpSpPr>
          <a:xfrm>
            <a:off x="3788056" y="4560604"/>
            <a:ext cx="802682" cy="643537"/>
            <a:chOff x="4619177" y="3336793"/>
            <a:chExt cx="802682" cy="643537"/>
          </a:xfrm>
        </p:grpSpPr>
        <p:sp>
          <p:nvSpPr>
            <p:cNvPr id="12" name="椭圆 11"/>
            <p:cNvSpPr/>
            <p:nvPr/>
          </p:nvSpPr>
          <p:spPr>
            <a:xfrm>
              <a:off x="4840946" y="3399417"/>
              <a:ext cx="580913" cy="580913"/>
            </a:xfrm>
            <a:prstGeom prst="ellipse">
              <a:avLst/>
            </a:prstGeom>
            <a:solidFill>
              <a:schemeClr val="bg1">
                <a:alpha val="40000"/>
              </a:schemeClr>
            </a:solidFill>
            <a:ln w="254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cs typeface="+mn-ea"/>
                <a:sym typeface="+mn-lt"/>
              </a:endParaRPr>
            </a:p>
          </p:txBody>
        </p:sp>
        <p:sp>
          <p:nvSpPr>
            <p:cNvPr id="13" name="矩形 12"/>
            <p:cNvSpPr/>
            <p:nvPr/>
          </p:nvSpPr>
          <p:spPr>
            <a:xfrm>
              <a:off x="4619177" y="3336793"/>
              <a:ext cx="790458" cy="597536"/>
            </a:xfrm>
            <a:prstGeom prst="rect">
              <a:avLst/>
            </a:prstGeom>
          </p:spPr>
          <p:txBody>
            <a:bodyPr wrap="square">
              <a:spAutoFit/>
            </a:bodyPr>
            <a:lstStyle/>
            <a:p>
              <a:pPr algn="r">
                <a:lnSpc>
                  <a:spcPct val="150000"/>
                </a:lnSpc>
              </a:pPr>
              <a:r>
                <a:rPr lang="en-US" altLang="zh-CN" sz="2400" b="1" dirty="0">
                  <a:solidFill>
                    <a:schemeClr val="tx1">
                      <a:lumMod val="95000"/>
                      <a:lumOff val="5000"/>
                    </a:schemeClr>
                  </a:solidFill>
                  <a:cs typeface="+mn-ea"/>
                  <a:sym typeface="+mn-lt"/>
                </a:rPr>
                <a:t>01</a:t>
              </a:r>
            </a:p>
          </p:txBody>
        </p:sp>
      </p:grpSp>
      <p:sp>
        <p:nvSpPr>
          <p:cNvPr id="20" name="TextBox 16"/>
          <p:cNvSpPr txBox="1"/>
          <p:nvPr/>
        </p:nvSpPr>
        <p:spPr>
          <a:xfrm>
            <a:off x="8594268" y="4623229"/>
            <a:ext cx="3039429" cy="600164"/>
          </a:xfrm>
          <a:prstGeom prst="rect">
            <a:avLst/>
          </a:prstGeom>
          <a:noFill/>
          <a:ln>
            <a:noFill/>
          </a:ln>
        </p:spPr>
        <p:txBody>
          <a:bodyPr wrap="square" rtlCol="0">
            <a:spAutoFit/>
          </a:bodyPr>
          <a:lstStyle/>
          <a:p>
            <a:pPr>
              <a:lnSpc>
                <a:spcPct val="150000"/>
              </a:lnSpc>
            </a:pPr>
            <a:r>
              <a:rPr lang="zh-CN" altLang="en-US" sz="1100" dirty="0">
                <a:solidFill>
                  <a:schemeClr val="tx1">
                    <a:lumMod val="95000"/>
                    <a:lumOff val="5000"/>
                  </a:schemeClr>
                </a:solidFill>
                <a:cs typeface="+mn-ea"/>
                <a:sym typeface="+mn-lt"/>
              </a:rPr>
              <a:t>此处添加详细文本描述，文字内容建议与标题相关尽量简洁生动</a:t>
            </a:r>
            <a:r>
              <a:rPr lang="en-US" altLang="zh-CN" sz="1100" dirty="0">
                <a:solidFill>
                  <a:schemeClr val="tx1">
                    <a:lumMod val="95000"/>
                    <a:lumOff val="5000"/>
                  </a:schemeClr>
                </a:solidFill>
                <a:cs typeface="+mn-ea"/>
                <a:sym typeface="+mn-lt"/>
              </a:rPr>
              <a:t>……</a:t>
            </a:r>
            <a:endParaRPr lang="zh-CN" altLang="en-US" sz="1100" dirty="0">
              <a:solidFill>
                <a:schemeClr val="tx1">
                  <a:lumMod val="95000"/>
                  <a:lumOff val="5000"/>
                </a:schemeClr>
              </a:solidFill>
              <a:cs typeface="+mn-ea"/>
              <a:sym typeface="+mn-lt"/>
            </a:endParaRPr>
          </a:p>
        </p:txBody>
      </p:sp>
      <p:grpSp>
        <p:nvGrpSpPr>
          <p:cNvPr id="21" name="组合 20"/>
          <p:cNvGrpSpPr/>
          <p:nvPr/>
        </p:nvGrpSpPr>
        <p:grpSpPr>
          <a:xfrm>
            <a:off x="7591886" y="4582396"/>
            <a:ext cx="806838" cy="621745"/>
            <a:chOff x="6060132" y="3297624"/>
            <a:chExt cx="806838" cy="621745"/>
          </a:xfrm>
        </p:grpSpPr>
        <p:sp>
          <p:nvSpPr>
            <p:cNvPr id="22" name="椭圆 21"/>
            <p:cNvSpPr/>
            <p:nvPr/>
          </p:nvSpPr>
          <p:spPr>
            <a:xfrm>
              <a:off x="6286057" y="3338456"/>
              <a:ext cx="580913" cy="580913"/>
            </a:xfrm>
            <a:prstGeom prst="ellipse">
              <a:avLst/>
            </a:prstGeom>
            <a:solidFill>
              <a:schemeClr val="bg1">
                <a:alpha val="40000"/>
              </a:schemeClr>
            </a:solidFill>
            <a:ln w="254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cs typeface="+mn-ea"/>
                <a:sym typeface="+mn-lt"/>
              </a:endParaRPr>
            </a:p>
          </p:txBody>
        </p:sp>
        <p:sp>
          <p:nvSpPr>
            <p:cNvPr id="23" name="矩形 22"/>
            <p:cNvSpPr/>
            <p:nvPr/>
          </p:nvSpPr>
          <p:spPr>
            <a:xfrm>
              <a:off x="6060132" y="3297624"/>
              <a:ext cx="790458" cy="597536"/>
            </a:xfrm>
            <a:prstGeom prst="rect">
              <a:avLst/>
            </a:prstGeom>
          </p:spPr>
          <p:txBody>
            <a:bodyPr wrap="square">
              <a:spAutoFit/>
            </a:bodyPr>
            <a:lstStyle/>
            <a:p>
              <a:pPr algn="r">
                <a:lnSpc>
                  <a:spcPct val="150000"/>
                </a:lnSpc>
              </a:pPr>
              <a:r>
                <a:rPr lang="en-US" altLang="zh-CN" sz="2400" b="1" dirty="0">
                  <a:solidFill>
                    <a:schemeClr val="tx1">
                      <a:lumMod val="95000"/>
                      <a:lumOff val="5000"/>
                    </a:schemeClr>
                  </a:solidFill>
                  <a:cs typeface="+mn-ea"/>
                  <a:sym typeface="+mn-lt"/>
                </a:rPr>
                <a:t>02</a:t>
              </a:r>
            </a:p>
          </p:txBody>
        </p:sp>
      </p:grpSp>
      <p:grpSp>
        <p:nvGrpSpPr>
          <p:cNvPr id="33" name="组合 32"/>
          <p:cNvGrpSpPr/>
          <p:nvPr/>
        </p:nvGrpSpPr>
        <p:grpSpPr>
          <a:xfrm>
            <a:off x="4320631" y="3123934"/>
            <a:ext cx="3636428" cy="3420986"/>
            <a:chOff x="2462212" y="181597"/>
            <a:chExt cx="6859588" cy="6453188"/>
          </a:xfrm>
        </p:grpSpPr>
        <p:pic>
          <p:nvPicPr>
            <p:cNvPr id="34" name="图片 3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35" name="椭圆 34"/>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文本框 35"/>
          <p:cNvSpPr txBox="1"/>
          <p:nvPr/>
        </p:nvSpPr>
        <p:spPr>
          <a:xfrm>
            <a:off x="5903452" y="4357373"/>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努力</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方向</a:t>
            </a:r>
          </a:p>
        </p:txBody>
      </p:sp>
    </p:spTree>
    <p:extLst>
      <p:ext uri="{BB962C8B-B14F-4D97-AF65-F5344CB8AC3E}">
        <p14:creationId xmlns:p14="http://schemas.microsoft.com/office/powerpoint/2010/main" val="127966459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22" presetClass="entr" presetSubtype="1" fill="hold" grpId="0" nodeType="withEffect">
                                  <p:stCondLst>
                                    <p:cond delay="25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1250"/>
                                        <p:tgtEl>
                                          <p:spTgt spid="10"/>
                                        </p:tgtEl>
                                      </p:cBhvr>
                                    </p:animEffect>
                                  </p:childTnLst>
                                </p:cTn>
                              </p:par>
                              <p:par>
                                <p:cTn id="18" presetID="22" presetClass="entr" presetSubtype="1" fill="hold" grpId="0" nodeType="withEffect">
                                  <p:stCondLst>
                                    <p:cond delay="250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7975" y="762095"/>
            <a:ext cx="5407534" cy="5087162"/>
          </a:xfrm>
          <a:prstGeom prst="rect">
            <a:avLst/>
          </a:prstGeom>
        </p:spPr>
      </p:pic>
      <p:sp>
        <p:nvSpPr>
          <p:cNvPr id="20" name="五边形 19"/>
          <p:cNvSpPr/>
          <p:nvPr/>
        </p:nvSpPr>
        <p:spPr>
          <a:xfrm>
            <a:off x="5911965" y="2206171"/>
            <a:ext cx="2836823" cy="799224"/>
          </a:xfrm>
          <a:prstGeom prst="homePlate">
            <a:avLst/>
          </a:prstGeom>
          <a:solidFill>
            <a:srgbClr val="007C8A"/>
          </a:solidFill>
          <a:ln>
            <a:noFill/>
          </a:ln>
          <a:effectLst>
            <a:reflection blurRad="6350" stA="170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53461" y="1255617"/>
            <a:ext cx="2807179" cy="3770263"/>
          </a:xfrm>
          <a:prstGeom prst="rect">
            <a:avLst/>
          </a:prstGeom>
          <a:noFill/>
        </p:spPr>
        <p:txBody>
          <a:bodyPr wrap="none" rtlCol="0">
            <a:spAutoFit/>
          </a:bodyPr>
          <a:lstStyle/>
          <a:p>
            <a:r>
              <a:rPr lang="en-US" altLang="zh-CN" sz="23900" dirty="0">
                <a:solidFill>
                  <a:srgbClr val="007C8A"/>
                </a:solidFill>
                <a:latin typeface="站酷小薇LOGO体" panose="02010600010101010101" pitchFamily="2" charset="-122"/>
                <a:ea typeface="站酷小薇LOGO体" panose="02010600010101010101" pitchFamily="2" charset="-122"/>
                <a:cs typeface="+mn-ea"/>
                <a:sym typeface="+mn-lt"/>
              </a:rPr>
              <a:t>04</a:t>
            </a:r>
            <a:endParaRPr lang="zh-CN" altLang="en-US" sz="23900" dirty="0">
              <a:solidFill>
                <a:srgbClr val="007C8A"/>
              </a:solidFill>
              <a:latin typeface="站酷小薇LOGO体" panose="02010600010101010101" pitchFamily="2" charset="-122"/>
              <a:ea typeface="站酷小薇LOGO体" panose="02010600010101010101" pitchFamily="2" charset="-122"/>
              <a:cs typeface="+mn-ea"/>
              <a:sym typeface="+mn-lt"/>
            </a:endParaRPr>
          </a:p>
        </p:txBody>
      </p:sp>
      <p:sp>
        <p:nvSpPr>
          <p:cNvPr id="3" name="TextBox 18"/>
          <p:cNvSpPr txBox="1"/>
          <p:nvPr/>
        </p:nvSpPr>
        <p:spPr>
          <a:xfrm>
            <a:off x="5864105" y="3789231"/>
            <a:ext cx="4426524" cy="1477328"/>
          </a:xfrm>
          <a:prstGeom prst="rect">
            <a:avLst/>
          </a:prstGeom>
          <a:noFill/>
          <a:ln>
            <a:noFill/>
          </a:ln>
        </p:spPr>
        <p:txBody>
          <a:bodyPr wrap="square" rtlCol="0">
            <a:spAutoFit/>
          </a:bodyPr>
          <a:lstStyle/>
          <a:p>
            <a:pPr>
              <a:lnSpc>
                <a:spcPct val="150000"/>
              </a:lnSpc>
            </a:pPr>
            <a:r>
              <a:rPr lang="zh-CN" altLang="en-US" sz="2000" dirty="0">
                <a:cs typeface="+mn-ea"/>
                <a:sym typeface="+mn-lt"/>
              </a:rPr>
              <a:t>整体思路   </a:t>
            </a:r>
            <a:r>
              <a:rPr lang="en-US" altLang="zh-CN" sz="2000" dirty="0">
                <a:cs typeface="+mn-ea"/>
                <a:sym typeface="+mn-lt"/>
              </a:rPr>
              <a:t>/   </a:t>
            </a:r>
            <a:r>
              <a:rPr lang="zh-CN" altLang="en-US" sz="2000" dirty="0">
                <a:cs typeface="+mn-ea"/>
                <a:sym typeface="+mn-lt"/>
              </a:rPr>
              <a:t>团队建设   </a:t>
            </a:r>
            <a:r>
              <a:rPr lang="en-US" altLang="zh-CN" sz="2000" dirty="0">
                <a:cs typeface="+mn-ea"/>
                <a:sym typeface="+mn-lt"/>
              </a:rPr>
              <a:t>/   </a:t>
            </a:r>
            <a:r>
              <a:rPr lang="zh-CN" altLang="en-US" sz="2000" dirty="0">
                <a:cs typeface="+mn-ea"/>
                <a:sym typeface="+mn-lt"/>
              </a:rPr>
              <a:t>业务拓展</a:t>
            </a:r>
          </a:p>
          <a:p>
            <a:pPr>
              <a:lnSpc>
                <a:spcPct val="150000"/>
              </a:lnSpc>
            </a:pPr>
            <a:r>
              <a:rPr lang="zh-CN" altLang="en-US" sz="2000" dirty="0">
                <a:cs typeface="+mn-ea"/>
                <a:sym typeface="+mn-lt"/>
              </a:rPr>
              <a:t>主要措施</a:t>
            </a:r>
          </a:p>
          <a:p>
            <a:pPr>
              <a:lnSpc>
                <a:spcPct val="150000"/>
              </a:lnSpc>
            </a:pPr>
            <a:endParaRPr lang="zh-CN" altLang="en-US" sz="2000" dirty="0">
              <a:cs typeface="+mn-ea"/>
              <a:sym typeface="+mn-lt"/>
            </a:endParaRPr>
          </a:p>
        </p:txBody>
      </p:sp>
      <p:sp>
        <p:nvSpPr>
          <p:cNvPr id="14" name="TextBox 17"/>
          <p:cNvSpPr txBox="1"/>
          <p:nvPr/>
        </p:nvSpPr>
        <p:spPr>
          <a:xfrm>
            <a:off x="6232996" y="2089209"/>
            <a:ext cx="2055998" cy="850105"/>
          </a:xfrm>
          <a:prstGeom prst="rect">
            <a:avLst/>
          </a:prstGeom>
          <a:noFill/>
          <a:ln>
            <a:noFill/>
          </a:ln>
        </p:spPr>
        <p:txBody>
          <a:bodyPr wrap="square" rtlCol="0">
            <a:spAutoFit/>
          </a:bodyPr>
          <a:lstStyle/>
          <a:p>
            <a:pPr>
              <a:lnSpc>
                <a:spcPct val="150000"/>
              </a:lnSpc>
            </a:pPr>
            <a:r>
              <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职业规划</a:t>
            </a:r>
          </a:p>
        </p:txBody>
      </p:sp>
      <p:sp>
        <p:nvSpPr>
          <p:cNvPr id="15" name="矩形 14"/>
          <p:cNvSpPr/>
          <p:nvPr/>
        </p:nvSpPr>
        <p:spPr>
          <a:xfrm>
            <a:off x="8748789" y="2665652"/>
            <a:ext cx="3083680" cy="471219"/>
          </a:xfrm>
          <a:prstGeom prst="rect">
            <a:avLst/>
          </a:prstGeom>
        </p:spPr>
        <p:txBody>
          <a:bodyPr wrap="square">
            <a:spAutoFit/>
          </a:bodyPr>
          <a:lstStyle/>
          <a:p>
            <a:pPr>
              <a:lnSpc>
                <a:spcPct val="150000"/>
              </a:lnSpc>
            </a:pPr>
            <a:r>
              <a:rPr lang="en-US" altLang="zh-CN" dirty="0">
                <a:solidFill>
                  <a:schemeClr val="bg1">
                    <a:lumMod val="75000"/>
                  </a:schemeClr>
                </a:solidFill>
                <a:cs typeface="+mn-ea"/>
                <a:sym typeface="+mn-lt"/>
              </a:rPr>
              <a:t>MY FUTUR</a:t>
            </a:r>
            <a:endParaRPr lang="zh-CN" altLang="en-US" dirty="0">
              <a:solidFill>
                <a:schemeClr val="bg1">
                  <a:lumMod val="75000"/>
                </a:schemeClr>
              </a:solidFill>
              <a:cs typeface="+mn-ea"/>
              <a:sym typeface="+mn-lt"/>
            </a:endParaRPr>
          </a:p>
        </p:txBody>
      </p:sp>
    </p:spTree>
    <p:extLst>
      <p:ext uri="{BB962C8B-B14F-4D97-AF65-F5344CB8AC3E}">
        <p14:creationId xmlns:p14="http://schemas.microsoft.com/office/powerpoint/2010/main" val="207874691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750"/>
                                        <p:tgtEl>
                                          <p:spTgt spid="14"/>
                                        </p:tgtEl>
                                      </p:cBhvr>
                                    </p:animEffect>
                                  </p:childTnLst>
                                </p:cTn>
                              </p:par>
                              <p:par>
                                <p:cTn id="11" presetID="22" presetClass="entr" presetSubtype="8" fill="hold" grpId="0" nodeType="withEffect">
                                  <p:stCondLst>
                                    <p:cond delay="175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par>
                                <p:cTn id="14" presetID="42" presetClass="entr" presetSubtype="0" fill="hold" grpId="0" nodeType="with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906165"/>
            <a:ext cx="6342743" cy="5099708"/>
          </a:xfrm>
          <a:prstGeom prst="rect">
            <a:avLst/>
          </a:prstGeom>
        </p:spPr>
      </p:pic>
      <p:sp>
        <p:nvSpPr>
          <p:cNvPr id="17" name="TextBox 35"/>
          <p:cNvSpPr txBox="1"/>
          <p:nvPr/>
        </p:nvSpPr>
        <p:spPr>
          <a:xfrm>
            <a:off x="7254181" y="1652723"/>
            <a:ext cx="3587074" cy="854080"/>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在此录入具体内容在此录入具体内容在此录入具体内容在此录入具体内容在此录入具体内容在此录入具体内容在此录入具体内容在此录入具体内容。</a:t>
            </a:r>
          </a:p>
        </p:txBody>
      </p:sp>
      <p:sp>
        <p:nvSpPr>
          <p:cNvPr id="18" name="矩形 17"/>
          <p:cNvSpPr/>
          <p:nvPr/>
        </p:nvSpPr>
        <p:spPr>
          <a:xfrm>
            <a:off x="7254181" y="1182088"/>
            <a:ext cx="1694696" cy="553998"/>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添加标题文本</a:t>
            </a:r>
            <a:endParaRPr lang="en-US" altLang="zh-CN" sz="2000" b="1" dirty="0">
              <a:solidFill>
                <a:schemeClr val="tx1">
                  <a:lumMod val="65000"/>
                  <a:lumOff val="35000"/>
                </a:schemeClr>
              </a:solidFill>
              <a:cs typeface="+mn-ea"/>
              <a:sym typeface="+mn-lt"/>
            </a:endParaRPr>
          </a:p>
        </p:txBody>
      </p:sp>
      <p:grpSp>
        <p:nvGrpSpPr>
          <p:cNvPr id="38" name="组合 37"/>
          <p:cNvGrpSpPr/>
          <p:nvPr/>
        </p:nvGrpSpPr>
        <p:grpSpPr>
          <a:xfrm>
            <a:off x="5570747" y="1054287"/>
            <a:ext cx="1543991" cy="1452516"/>
            <a:chOff x="2462212" y="181597"/>
            <a:chExt cx="6859588" cy="6453188"/>
          </a:xfrm>
        </p:grpSpPr>
        <p:pic>
          <p:nvPicPr>
            <p:cNvPr id="39" name="图片 3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0" name="椭圆 39"/>
            <p:cNvSpPr/>
            <p:nvPr/>
          </p:nvSpPr>
          <p:spPr>
            <a:xfrm>
              <a:off x="4577012" y="1678254"/>
              <a:ext cx="3249500" cy="3249501"/>
            </a:xfrm>
            <a:prstGeom prst="ellipse">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grpSp>
      <p:grpSp>
        <p:nvGrpSpPr>
          <p:cNvPr id="42" name="组合 41"/>
          <p:cNvGrpSpPr/>
          <p:nvPr/>
        </p:nvGrpSpPr>
        <p:grpSpPr>
          <a:xfrm>
            <a:off x="5570747" y="2729761"/>
            <a:ext cx="1543991" cy="1452516"/>
            <a:chOff x="2462212" y="181597"/>
            <a:chExt cx="6859588" cy="6453188"/>
          </a:xfrm>
        </p:grpSpPr>
        <p:pic>
          <p:nvPicPr>
            <p:cNvPr id="43" name="图片 4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4" name="椭圆 43"/>
            <p:cNvSpPr/>
            <p:nvPr/>
          </p:nvSpPr>
          <p:spPr>
            <a:xfrm>
              <a:off x="4577012" y="1678254"/>
              <a:ext cx="3249500" cy="3249501"/>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grpSp>
      <p:grpSp>
        <p:nvGrpSpPr>
          <p:cNvPr id="45" name="组合 44"/>
          <p:cNvGrpSpPr/>
          <p:nvPr/>
        </p:nvGrpSpPr>
        <p:grpSpPr>
          <a:xfrm>
            <a:off x="5570747" y="4413418"/>
            <a:ext cx="1543991" cy="1452516"/>
            <a:chOff x="2462212" y="181597"/>
            <a:chExt cx="6859588" cy="6453188"/>
          </a:xfrm>
        </p:grpSpPr>
        <p:pic>
          <p:nvPicPr>
            <p:cNvPr id="46" name="图片 4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47" name="椭圆 46"/>
            <p:cNvSpPr/>
            <p:nvPr/>
          </p:nvSpPr>
          <p:spPr>
            <a:xfrm>
              <a:off x="4556158" y="1657399"/>
              <a:ext cx="3291209" cy="3291210"/>
            </a:xfrm>
            <a:prstGeom prst="ellipse">
              <a:avLst/>
            </a:pr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grpSp>
      <p:sp>
        <p:nvSpPr>
          <p:cNvPr id="48" name="TextBox 35"/>
          <p:cNvSpPr txBox="1"/>
          <p:nvPr/>
        </p:nvSpPr>
        <p:spPr>
          <a:xfrm>
            <a:off x="7254181" y="3268388"/>
            <a:ext cx="3587074" cy="854080"/>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在此录入具体内容在此录入具体内容在此录入具体内容在此录入具体内容在此录入具体内容在此录入具体内容在此录入具体内容在此录入具体内容。</a:t>
            </a:r>
          </a:p>
        </p:txBody>
      </p:sp>
      <p:sp>
        <p:nvSpPr>
          <p:cNvPr id="49" name="矩形 48"/>
          <p:cNvSpPr/>
          <p:nvPr/>
        </p:nvSpPr>
        <p:spPr>
          <a:xfrm>
            <a:off x="7254181" y="2797753"/>
            <a:ext cx="1694696" cy="553998"/>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添加标题文本</a:t>
            </a:r>
            <a:endParaRPr lang="en-US" altLang="zh-CN" sz="2000" b="1" dirty="0">
              <a:solidFill>
                <a:schemeClr val="tx1">
                  <a:lumMod val="65000"/>
                  <a:lumOff val="35000"/>
                </a:schemeClr>
              </a:solidFill>
              <a:cs typeface="+mn-ea"/>
              <a:sym typeface="+mn-lt"/>
            </a:endParaRPr>
          </a:p>
        </p:txBody>
      </p:sp>
      <p:sp>
        <p:nvSpPr>
          <p:cNvPr id="50" name="TextBox 35"/>
          <p:cNvSpPr txBox="1"/>
          <p:nvPr/>
        </p:nvSpPr>
        <p:spPr>
          <a:xfrm>
            <a:off x="7254181" y="4884053"/>
            <a:ext cx="3587074" cy="854080"/>
          </a:xfrm>
          <a:prstGeom prst="rect">
            <a:avLst/>
          </a:prstGeom>
          <a:noFill/>
          <a:ln>
            <a:noFill/>
          </a:ln>
        </p:spPr>
        <p:txBody>
          <a:bodyPr wrap="square" rtlCol="0">
            <a:spAutoFit/>
          </a:bodyPr>
          <a:lstStyle/>
          <a:p>
            <a:pPr>
              <a:lnSpc>
                <a:spcPct val="150000"/>
              </a:lnSpc>
            </a:pPr>
            <a:r>
              <a:rPr lang="zh-CN" altLang="en-US" sz="1100" dirty="0">
                <a:solidFill>
                  <a:schemeClr val="bg1">
                    <a:lumMod val="65000"/>
                  </a:schemeClr>
                </a:solidFill>
                <a:cs typeface="+mn-ea"/>
                <a:sym typeface="+mn-lt"/>
              </a:rPr>
              <a:t>在此录入具体内容在此录入具体内容在此录入具体内容在此录入具体内容在此录入具体内容在此录入具体内容在此录入具体内容在此录入具体内容。</a:t>
            </a:r>
          </a:p>
        </p:txBody>
      </p:sp>
      <p:sp>
        <p:nvSpPr>
          <p:cNvPr id="51" name="矩形 50"/>
          <p:cNvSpPr/>
          <p:nvPr/>
        </p:nvSpPr>
        <p:spPr>
          <a:xfrm>
            <a:off x="7254181" y="4413418"/>
            <a:ext cx="1694696" cy="553998"/>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添加标题文本</a:t>
            </a:r>
            <a:endParaRPr lang="en-US" altLang="zh-CN" sz="2000" b="1" dirty="0">
              <a:solidFill>
                <a:schemeClr val="tx1">
                  <a:lumMod val="65000"/>
                  <a:lumOff val="35000"/>
                </a:schemeClr>
              </a:solidFill>
              <a:cs typeface="+mn-ea"/>
              <a:sym typeface="+mn-lt"/>
            </a:endParaRPr>
          </a:p>
        </p:txBody>
      </p:sp>
      <p:grpSp>
        <p:nvGrpSpPr>
          <p:cNvPr id="52" name="组合 51"/>
          <p:cNvGrpSpPr/>
          <p:nvPr/>
        </p:nvGrpSpPr>
        <p:grpSpPr>
          <a:xfrm>
            <a:off x="793030" y="501744"/>
            <a:ext cx="1880991" cy="602144"/>
            <a:chOff x="4014624" y="2602110"/>
            <a:chExt cx="1880991" cy="602144"/>
          </a:xfrm>
        </p:grpSpPr>
        <p:sp>
          <p:nvSpPr>
            <p:cNvPr id="53" name="矩形 52"/>
            <p:cNvSpPr/>
            <p:nvPr/>
          </p:nvSpPr>
          <p:spPr>
            <a:xfrm>
              <a:off x="4014624" y="2693625"/>
              <a:ext cx="1822935" cy="510629"/>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4265968" y="2602110"/>
              <a:ext cx="1629647" cy="597536"/>
            </a:xfrm>
            <a:prstGeom prst="rect">
              <a:avLst/>
            </a:prstGeom>
          </p:spPr>
          <p:txBody>
            <a:bodyPr wrap="square">
              <a:spAutoFit/>
            </a:bodyPr>
            <a:lstStyle/>
            <a:p>
              <a:pPr>
                <a:lnSpc>
                  <a:spcPct val="150000"/>
                </a:lnSpc>
              </a:pPr>
              <a:r>
                <a:rPr lang="zh-CN" altLang="en-US" sz="2400" dirty="0">
                  <a:solidFill>
                    <a:schemeClr val="bg1"/>
                  </a:solidFill>
                  <a:cs typeface="+mn-ea"/>
                  <a:sym typeface="+mn-lt"/>
                </a:rPr>
                <a:t>整体思路</a:t>
              </a:r>
              <a:endParaRPr lang="en-US" altLang="zh-CN" sz="2400" dirty="0">
                <a:solidFill>
                  <a:schemeClr val="bg1"/>
                </a:solidFill>
                <a:cs typeface="+mn-ea"/>
                <a:sym typeface="+mn-lt"/>
              </a:endParaRPr>
            </a:p>
          </p:txBody>
        </p:sp>
      </p:grpSp>
    </p:spTree>
    <p:extLst>
      <p:ext uri="{BB962C8B-B14F-4D97-AF65-F5344CB8AC3E}">
        <p14:creationId xmlns:p14="http://schemas.microsoft.com/office/powerpoint/2010/main" val="137475814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ppt_x"/>
                                              </p:val>
                                            </p:tav>
                                            <p:tav tm="100000">
                                              <p:val>
                                                <p:strVal val="#ppt_x"/>
                                              </p:val>
                                            </p:tav>
                                          </p:tavLst>
                                        </p:anim>
                                        <p:anim calcmode="lin" valueType="num">
                                          <p:cBhvr additive="base">
                                            <p:cTn id="30" dur="500" fill="hold"/>
                                            <p:tgtEl>
                                              <p:spTgt spid="5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1000"/>
                                            <p:tgtEl>
                                              <p:spTgt spid="50"/>
                                            </p:tgtEl>
                                          </p:cBhvr>
                                        </p:animEffect>
                                        <p:anim calcmode="lin" valueType="num">
                                          <p:cBhvr>
                                            <p:cTn id="35" dur="1000" fill="hold"/>
                                            <p:tgtEl>
                                              <p:spTgt spid="50"/>
                                            </p:tgtEl>
                                            <p:attrNameLst>
                                              <p:attrName>ppt_x</p:attrName>
                                            </p:attrNameLst>
                                          </p:cBhvr>
                                          <p:tavLst>
                                            <p:tav tm="0">
                                              <p:val>
                                                <p:strVal val="#ppt_x"/>
                                              </p:val>
                                            </p:tav>
                                            <p:tav tm="100000">
                                              <p:val>
                                                <p:strVal val="#ppt_x"/>
                                              </p:val>
                                            </p:tav>
                                          </p:tavLst>
                                        </p:anim>
                                        <p:anim calcmode="lin" valueType="num">
                                          <p:cBhvr>
                                            <p:cTn id="36" dur="1000" fill="hold"/>
                                            <p:tgtEl>
                                              <p:spTgt spid="50"/>
                                            </p:tgtEl>
                                            <p:attrNameLst>
                                              <p:attrName>ppt_y</p:attrName>
                                            </p:attrNameLst>
                                          </p:cBhvr>
                                          <p:tavLst>
                                            <p:tav tm="0">
                                              <p:val>
                                                <p:strVal val="#ppt_y+.1"/>
                                              </p:val>
                                            </p:tav>
                                            <p:tav tm="100000">
                                              <p:val>
                                                <p:strVal val="#ppt_y"/>
                                              </p:val>
                                            </p:tav>
                                          </p:tavLst>
                                        </p:anim>
                                      </p:childTnLst>
                                    </p:cTn>
                                  </p:par>
                                  <p:par>
                                    <p:cTn id="37" presetID="2" presetClass="entr" presetSubtype="1" fill="hold" nodeType="withEffect" p14:presetBounceEnd="46000">
                                      <p:stCondLst>
                                        <p:cond delay="2000"/>
                                      </p:stCondLst>
                                      <p:childTnLst>
                                        <p:set>
                                          <p:cBhvr>
                                            <p:cTn id="38" dur="1" fill="hold">
                                              <p:stCondLst>
                                                <p:cond delay="0"/>
                                              </p:stCondLst>
                                            </p:cTn>
                                            <p:tgtEl>
                                              <p:spTgt spid="52"/>
                                            </p:tgtEl>
                                            <p:attrNameLst>
                                              <p:attrName>style.visibility</p:attrName>
                                            </p:attrNameLst>
                                          </p:cBhvr>
                                          <p:to>
                                            <p:strVal val="visible"/>
                                          </p:to>
                                        </p:set>
                                        <p:anim calcmode="lin" valueType="num" p14:bounceEnd="46000">
                                          <p:cBhvr additive="base">
                                            <p:cTn id="39" dur="10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40" dur="10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ppt_x"/>
                                              </p:val>
                                            </p:tav>
                                            <p:tav tm="100000">
                                              <p:val>
                                                <p:strVal val="#ppt_x"/>
                                              </p:val>
                                            </p:tav>
                                          </p:tavLst>
                                        </p:anim>
                                        <p:anim calcmode="lin" valueType="num">
                                          <p:cBhvr additive="base">
                                            <p:cTn id="30" dur="500" fill="hold"/>
                                            <p:tgtEl>
                                              <p:spTgt spid="5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1000"/>
                                            <p:tgtEl>
                                              <p:spTgt spid="50"/>
                                            </p:tgtEl>
                                          </p:cBhvr>
                                        </p:animEffect>
                                        <p:anim calcmode="lin" valueType="num">
                                          <p:cBhvr>
                                            <p:cTn id="35" dur="1000" fill="hold"/>
                                            <p:tgtEl>
                                              <p:spTgt spid="50"/>
                                            </p:tgtEl>
                                            <p:attrNameLst>
                                              <p:attrName>ppt_x</p:attrName>
                                            </p:attrNameLst>
                                          </p:cBhvr>
                                          <p:tavLst>
                                            <p:tav tm="0">
                                              <p:val>
                                                <p:strVal val="#ppt_x"/>
                                              </p:val>
                                            </p:tav>
                                            <p:tav tm="100000">
                                              <p:val>
                                                <p:strVal val="#ppt_x"/>
                                              </p:val>
                                            </p:tav>
                                          </p:tavLst>
                                        </p:anim>
                                        <p:anim calcmode="lin" valueType="num">
                                          <p:cBhvr>
                                            <p:cTn id="36" dur="1000" fill="hold"/>
                                            <p:tgtEl>
                                              <p:spTgt spid="50"/>
                                            </p:tgtEl>
                                            <p:attrNameLst>
                                              <p:attrName>ppt_y</p:attrName>
                                            </p:attrNameLst>
                                          </p:cBhvr>
                                          <p:tavLst>
                                            <p:tav tm="0">
                                              <p:val>
                                                <p:strVal val="#ppt_y+.1"/>
                                              </p:val>
                                            </p:tav>
                                            <p:tav tm="100000">
                                              <p:val>
                                                <p:strVal val="#ppt_y"/>
                                              </p:val>
                                            </p:tav>
                                          </p:tavLst>
                                        </p:anim>
                                      </p:childTnLst>
                                    </p:cTn>
                                  </p:par>
                                  <p:par>
                                    <p:cTn id="37" presetID="2" presetClass="entr" presetSubtype="1" fill="hold" nodeType="withEffect">
                                      <p:stCondLst>
                                        <p:cond delay="20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1000" fill="hold"/>
                                            <p:tgtEl>
                                              <p:spTgt spid="52"/>
                                            </p:tgtEl>
                                            <p:attrNameLst>
                                              <p:attrName>ppt_x</p:attrName>
                                            </p:attrNameLst>
                                          </p:cBhvr>
                                          <p:tavLst>
                                            <p:tav tm="0">
                                              <p:val>
                                                <p:strVal val="#ppt_x"/>
                                              </p:val>
                                            </p:tav>
                                            <p:tav tm="100000">
                                              <p:val>
                                                <p:strVal val="#ppt_x"/>
                                              </p:val>
                                            </p:tav>
                                          </p:tavLst>
                                        </p:anim>
                                        <p:anim calcmode="lin" valueType="num">
                                          <p:cBhvr additive="base">
                                            <p:cTn id="40" dur="10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8" grpId="0"/>
          <p:bldP spid="49" grpId="0"/>
          <p:bldP spid="50" grpId="0"/>
          <p:bldP spid="5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0"/>
            <a:ext cx="6859588" cy="2990028"/>
          </a:xfrm>
          <a:prstGeom prst="rect">
            <a:avLst/>
          </a:prstGeom>
        </p:spPr>
      </p:pic>
      <p:sp>
        <p:nvSpPr>
          <p:cNvPr id="3" name="TextBox 69"/>
          <p:cNvSpPr txBox="1"/>
          <p:nvPr/>
        </p:nvSpPr>
        <p:spPr>
          <a:xfrm>
            <a:off x="1037097" y="4121999"/>
            <a:ext cx="2400124" cy="877163"/>
          </a:xfrm>
          <a:prstGeom prst="rect">
            <a:avLst/>
          </a:prstGeom>
          <a:noFill/>
          <a:ln>
            <a:noFill/>
          </a:ln>
        </p:spPr>
        <p:txBody>
          <a:bodyPr wrap="square" rtlCol="0">
            <a:spAutoFit/>
          </a:bodyPr>
          <a:lstStyle/>
          <a:p>
            <a:pPr algn="ctr">
              <a:lnSpc>
                <a:spcPct val="150000"/>
              </a:lnSpc>
            </a:pPr>
            <a:r>
              <a:rPr lang="zh-CN" altLang="en-US" sz="2000" dirty="0">
                <a:cs typeface="+mn-ea"/>
                <a:sym typeface="+mn-lt"/>
              </a:rPr>
              <a:t>关于我</a:t>
            </a:r>
            <a:endParaRPr lang="en-US" altLang="zh-CN" sz="2000" dirty="0">
              <a:cs typeface="+mn-ea"/>
              <a:sym typeface="+mn-lt"/>
            </a:endParaRPr>
          </a:p>
          <a:p>
            <a:pPr algn="ctr">
              <a:lnSpc>
                <a:spcPct val="150000"/>
              </a:lnSpc>
            </a:pPr>
            <a:r>
              <a:rPr lang="en-US" altLang="zh-CN" sz="1400" dirty="0">
                <a:cs typeface="+mn-ea"/>
                <a:sym typeface="+mn-lt"/>
              </a:rPr>
              <a:t>ABOUT ME</a:t>
            </a:r>
            <a:endParaRPr lang="zh-CN" altLang="en-US" sz="1400" dirty="0">
              <a:cs typeface="+mn-ea"/>
              <a:sym typeface="+mn-lt"/>
            </a:endParaRPr>
          </a:p>
        </p:txBody>
      </p:sp>
      <p:sp>
        <p:nvSpPr>
          <p:cNvPr id="4" name="TextBox 70"/>
          <p:cNvSpPr txBox="1"/>
          <p:nvPr/>
        </p:nvSpPr>
        <p:spPr>
          <a:xfrm>
            <a:off x="2995119" y="4121999"/>
            <a:ext cx="3394430" cy="877163"/>
          </a:xfrm>
          <a:prstGeom prst="rect">
            <a:avLst/>
          </a:prstGeom>
          <a:noFill/>
          <a:ln>
            <a:noFill/>
          </a:ln>
        </p:spPr>
        <p:txBody>
          <a:bodyPr wrap="square" rtlCol="0">
            <a:spAutoFit/>
          </a:bodyPr>
          <a:lstStyle/>
          <a:p>
            <a:pPr algn="ctr">
              <a:lnSpc>
                <a:spcPct val="150000"/>
              </a:lnSpc>
            </a:pPr>
            <a:r>
              <a:rPr lang="zh-CN" altLang="en-US" sz="2000" dirty="0">
                <a:cs typeface="+mn-ea"/>
                <a:sym typeface="+mn-lt"/>
              </a:rPr>
              <a:t>岗位认识</a:t>
            </a:r>
            <a:endParaRPr lang="en-US" altLang="zh-CN" sz="2000" dirty="0">
              <a:cs typeface="+mn-ea"/>
              <a:sym typeface="+mn-lt"/>
            </a:endParaRPr>
          </a:p>
          <a:p>
            <a:pPr algn="ctr">
              <a:lnSpc>
                <a:spcPct val="150000"/>
              </a:lnSpc>
            </a:pPr>
            <a:r>
              <a:rPr lang="en-US" altLang="zh-CN" sz="1400" dirty="0">
                <a:cs typeface="+mn-ea"/>
                <a:sym typeface="+mn-lt"/>
              </a:rPr>
              <a:t>POST COGNITION </a:t>
            </a:r>
            <a:endParaRPr lang="zh-CN" altLang="en-US" sz="1400" dirty="0">
              <a:cs typeface="+mn-ea"/>
              <a:sym typeface="+mn-lt"/>
            </a:endParaRPr>
          </a:p>
        </p:txBody>
      </p:sp>
      <p:sp>
        <p:nvSpPr>
          <p:cNvPr id="5" name="TextBox 72"/>
          <p:cNvSpPr txBox="1"/>
          <p:nvPr/>
        </p:nvSpPr>
        <p:spPr>
          <a:xfrm>
            <a:off x="5659415" y="4121999"/>
            <a:ext cx="3394430" cy="877163"/>
          </a:xfrm>
          <a:prstGeom prst="rect">
            <a:avLst/>
          </a:prstGeom>
          <a:noFill/>
          <a:ln>
            <a:noFill/>
          </a:ln>
        </p:spPr>
        <p:txBody>
          <a:bodyPr wrap="square" rtlCol="0">
            <a:spAutoFit/>
          </a:bodyPr>
          <a:lstStyle/>
          <a:p>
            <a:pPr algn="ctr">
              <a:lnSpc>
                <a:spcPct val="150000"/>
              </a:lnSpc>
            </a:pPr>
            <a:r>
              <a:rPr lang="zh-CN" altLang="en-US" sz="2000" dirty="0">
                <a:cs typeface="+mn-ea"/>
                <a:sym typeface="+mn-lt"/>
              </a:rPr>
              <a:t>胜任能力</a:t>
            </a:r>
            <a:endParaRPr lang="en-US" altLang="zh-CN" sz="2000" dirty="0">
              <a:cs typeface="+mn-ea"/>
              <a:sym typeface="+mn-lt"/>
            </a:endParaRPr>
          </a:p>
          <a:p>
            <a:pPr algn="ctr">
              <a:lnSpc>
                <a:spcPct val="150000"/>
              </a:lnSpc>
            </a:pPr>
            <a:r>
              <a:rPr lang="en-US" altLang="zh-CN" sz="1400" dirty="0">
                <a:cs typeface="+mn-ea"/>
                <a:sym typeface="+mn-lt"/>
              </a:rPr>
              <a:t>MY ABILITY</a:t>
            </a:r>
            <a:endParaRPr lang="zh-CN" altLang="en-US" sz="1400" dirty="0">
              <a:cs typeface="+mn-ea"/>
              <a:sym typeface="+mn-lt"/>
            </a:endParaRPr>
          </a:p>
        </p:txBody>
      </p:sp>
      <p:sp>
        <p:nvSpPr>
          <p:cNvPr id="25" name="TextBox 73"/>
          <p:cNvSpPr txBox="1"/>
          <p:nvPr/>
        </p:nvSpPr>
        <p:spPr>
          <a:xfrm>
            <a:off x="8179695" y="4121999"/>
            <a:ext cx="3394430" cy="877163"/>
          </a:xfrm>
          <a:prstGeom prst="rect">
            <a:avLst/>
          </a:prstGeom>
          <a:noFill/>
          <a:ln>
            <a:noFill/>
          </a:ln>
        </p:spPr>
        <p:txBody>
          <a:bodyPr wrap="square" rtlCol="0">
            <a:spAutoFit/>
          </a:bodyPr>
          <a:lstStyle/>
          <a:p>
            <a:pPr algn="ctr">
              <a:lnSpc>
                <a:spcPct val="150000"/>
              </a:lnSpc>
            </a:pPr>
            <a:r>
              <a:rPr lang="zh-CN" altLang="en-US" sz="2000" dirty="0">
                <a:cs typeface="+mn-ea"/>
                <a:sym typeface="+mn-lt"/>
              </a:rPr>
              <a:t>后期规划</a:t>
            </a:r>
            <a:endParaRPr lang="en-US" altLang="zh-CN" sz="2000" dirty="0">
              <a:cs typeface="+mn-ea"/>
              <a:sym typeface="+mn-lt"/>
            </a:endParaRPr>
          </a:p>
          <a:p>
            <a:pPr algn="ctr">
              <a:lnSpc>
                <a:spcPct val="150000"/>
              </a:lnSpc>
            </a:pPr>
            <a:r>
              <a:rPr lang="en-US" altLang="zh-CN" sz="1400" dirty="0">
                <a:cs typeface="+mn-ea"/>
                <a:sym typeface="+mn-lt"/>
              </a:rPr>
              <a:t>MY FUTUR</a:t>
            </a:r>
            <a:endParaRPr lang="zh-CN" altLang="en-US" sz="1400" dirty="0">
              <a:cs typeface="+mn-ea"/>
              <a:sym typeface="+mn-lt"/>
            </a:endParaRPr>
          </a:p>
        </p:txBody>
      </p:sp>
      <p:grpSp>
        <p:nvGrpSpPr>
          <p:cNvPr id="28" name="组合 27"/>
          <p:cNvGrpSpPr/>
          <p:nvPr/>
        </p:nvGrpSpPr>
        <p:grpSpPr>
          <a:xfrm>
            <a:off x="5159088" y="275715"/>
            <a:ext cx="2374235" cy="1093965"/>
            <a:chOff x="5123145" y="864296"/>
            <a:chExt cx="2374235" cy="1093965"/>
          </a:xfrm>
        </p:grpSpPr>
        <p:sp>
          <p:nvSpPr>
            <p:cNvPr id="30" name="矩形 29"/>
            <p:cNvSpPr/>
            <p:nvPr/>
          </p:nvSpPr>
          <p:spPr>
            <a:xfrm>
              <a:off x="5123145" y="864296"/>
              <a:ext cx="2229633" cy="814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TextBox 32"/>
            <p:cNvSpPr txBox="1"/>
            <p:nvPr/>
          </p:nvSpPr>
          <p:spPr>
            <a:xfrm>
              <a:off x="5243482" y="1001838"/>
              <a:ext cx="1962397" cy="707886"/>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dirty="0">
                  <a:solidFill>
                    <a:srgbClr val="007C8A"/>
                  </a:solidFill>
                  <a:latin typeface="+mn-lt"/>
                  <a:ea typeface="+mn-ea"/>
                  <a:cs typeface="+mn-ea"/>
                  <a:sym typeface="+mn-lt"/>
                </a:rPr>
                <a:t>目 录 页</a:t>
              </a:r>
            </a:p>
          </p:txBody>
        </p:sp>
        <p:sp>
          <p:nvSpPr>
            <p:cNvPr id="33" name="TextBox 33"/>
            <p:cNvSpPr txBox="1"/>
            <p:nvPr/>
          </p:nvSpPr>
          <p:spPr>
            <a:xfrm rot="21560070">
              <a:off x="5255569" y="1588929"/>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600" dirty="0">
                  <a:solidFill>
                    <a:schemeClr val="bg1">
                      <a:lumMod val="50000"/>
                    </a:schemeClr>
                  </a:solidFill>
                  <a:cs typeface="+mn-ea"/>
                  <a:sym typeface="+mn-lt"/>
                </a:rPr>
                <a:t>CONTENTS   PAGE </a:t>
              </a:r>
            </a:p>
          </p:txBody>
        </p:sp>
      </p:grpSp>
      <p:cxnSp>
        <p:nvCxnSpPr>
          <p:cNvPr id="39" name="直接连接符 38"/>
          <p:cNvCxnSpPr/>
          <p:nvPr/>
        </p:nvCxnSpPr>
        <p:spPr>
          <a:xfrm>
            <a:off x="641382" y="3551309"/>
            <a:ext cx="10872592"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4172240" y="3042326"/>
            <a:ext cx="960429" cy="960429"/>
            <a:chOff x="2954015" y="2890854"/>
            <a:chExt cx="960429" cy="960429"/>
          </a:xfrm>
        </p:grpSpPr>
        <p:sp>
          <p:nvSpPr>
            <p:cNvPr id="43" name="椭圆 42"/>
            <p:cNvSpPr/>
            <p:nvPr/>
          </p:nvSpPr>
          <p:spPr>
            <a:xfrm>
              <a:off x="2954015" y="2890854"/>
              <a:ext cx="960429" cy="960429"/>
            </a:xfrm>
            <a:prstGeom prst="ellipse">
              <a:avLst/>
            </a:prstGeom>
            <a:solidFill>
              <a:srgbClr val="0966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文本框 41"/>
            <p:cNvSpPr txBox="1"/>
            <p:nvPr/>
          </p:nvSpPr>
          <p:spPr>
            <a:xfrm>
              <a:off x="3161501" y="3140625"/>
              <a:ext cx="527709" cy="461665"/>
            </a:xfrm>
            <a:prstGeom prst="rect">
              <a:avLst/>
            </a:prstGeom>
            <a:noFill/>
          </p:spPr>
          <p:txBody>
            <a:bodyPr wrap="none" rtlCol="0">
              <a:spAutoFit/>
            </a:bodyPr>
            <a:lstStyle/>
            <a:p>
              <a:r>
                <a:rPr lang="en-US" altLang="zh-CN" sz="2400">
                  <a:solidFill>
                    <a:srgbClr val="F3F5F9"/>
                  </a:solidFill>
                  <a:cs typeface="+mn-ea"/>
                  <a:sym typeface="+mn-lt"/>
                </a:rPr>
                <a:t>02</a:t>
              </a:r>
              <a:endParaRPr lang="zh-CN" altLang="en-US" sz="2400">
                <a:solidFill>
                  <a:srgbClr val="F3F5F9"/>
                </a:solidFill>
                <a:cs typeface="+mn-ea"/>
                <a:sym typeface="+mn-lt"/>
              </a:endParaRPr>
            </a:p>
          </p:txBody>
        </p:sp>
      </p:grpSp>
      <p:grpSp>
        <p:nvGrpSpPr>
          <p:cNvPr id="45" name="组合 44"/>
          <p:cNvGrpSpPr/>
          <p:nvPr/>
        </p:nvGrpSpPr>
        <p:grpSpPr>
          <a:xfrm>
            <a:off x="6751547" y="3026284"/>
            <a:ext cx="960429" cy="960429"/>
            <a:chOff x="4715175" y="2890854"/>
            <a:chExt cx="960429" cy="960429"/>
          </a:xfrm>
        </p:grpSpPr>
        <p:sp>
          <p:nvSpPr>
            <p:cNvPr id="48" name="椭圆 47"/>
            <p:cNvSpPr/>
            <p:nvPr/>
          </p:nvSpPr>
          <p:spPr>
            <a:xfrm>
              <a:off x="4715175" y="2890854"/>
              <a:ext cx="960429" cy="960429"/>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文本框 46"/>
            <p:cNvSpPr txBox="1"/>
            <p:nvPr/>
          </p:nvSpPr>
          <p:spPr>
            <a:xfrm>
              <a:off x="4922680" y="3140625"/>
              <a:ext cx="527709" cy="461665"/>
            </a:xfrm>
            <a:prstGeom prst="rect">
              <a:avLst/>
            </a:prstGeom>
            <a:noFill/>
          </p:spPr>
          <p:txBody>
            <a:bodyPr wrap="none" rtlCol="0">
              <a:spAutoFit/>
            </a:bodyPr>
            <a:lstStyle/>
            <a:p>
              <a:r>
                <a:rPr lang="en-US" altLang="zh-CN" sz="2400">
                  <a:solidFill>
                    <a:srgbClr val="F3F5F9"/>
                  </a:solidFill>
                  <a:cs typeface="+mn-ea"/>
                  <a:sym typeface="+mn-lt"/>
                </a:rPr>
                <a:t>03</a:t>
              </a:r>
              <a:endParaRPr lang="zh-CN" altLang="en-US" sz="2400">
                <a:solidFill>
                  <a:srgbClr val="F3F5F9"/>
                </a:solidFill>
                <a:cs typeface="+mn-ea"/>
                <a:sym typeface="+mn-lt"/>
              </a:endParaRPr>
            </a:p>
          </p:txBody>
        </p:sp>
      </p:grpSp>
      <p:grpSp>
        <p:nvGrpSpPr>
          <p:cNvPr id="50" name="组合 49"/>
          <p:cNvGrpSpPr/>
          <p:nvPr/>
        </p:nvGrpSpPr>
        <p:grpSpPr>
          <a:xfrm>
            <a:off x="9298771" y="3058368"/>
            <a:ext cx="960429" cy="960429"/>
            <a:chOff x="6476335" y="2890854"/>
            <a:chExt cx="960429" cy="960429"/>
          </a:xfrm>
        </p:grpSpPr>
        <p:sp>
          <p:nvSpPr>
            <p:cNvPr id="53" name="椭圆 52"/>
            <p:cNvSpPr/>
            <p:nvPr/>
          </p:nvSpPr>
          <p:spPr>
            <a:xfrm>
              <a:off x="6476335" y="2890854"/>
              <a:ext cx="960429" cy="960429"/>
            </a:xfrm>
            <a:prstGeom prst="ellipse">
              <a:avLst/>
            </a:prstGeom>
            <a:solidFill>
              <a:srgbClr val="FC98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文本框 51"/>
            <p:cNvSpPr txBox="1"/>
            <p:nvPr/>
          </p:nvSpPr>
          <p:spPr>
            <a:xfrm>
              <a:off x="6693477" y="3140625"/>
              <a:ext cx="527709" cy="461665"/>
            </a:xfrm>
            <a:prstGeom prst="rect">
              <a:avLst/>
            </a:prstGeom>
            <a:noFill/>
          </p:spPr>
          <p:txBody>
            <a:bodyPr wrap="none" rtlCol="0">
              <a:spAutoFit/>
            </a:bodyPr>
            <a:lstStyle/>
            <a:p>
              <a:r>
                <a:rPr lang="en-US" altLang="zh-CN" sz="2400">
                  <a:solidFill>
                    <a:srgbClr val="F3F5F9"/>
                  </a:solidFill>
                  <a:cs typeface="+mn-ea"/>
                  <a:sym typeface="+mn-lt"/>
                </a:rPr>
                <a:t>04</a:t>
              </a:r>
              <a:endParaRPr lang="zh-CN" altLang="en-US" sz="2400">
                <a:solidFill>
                  <a:srgbClr val="F3F5F9"/>
                </a:solidFill>
                <a:cs typeface="+mn-ea"/>
                <a:sym typeface="+mn-lt"/>
              </a:endParaRPr>
            </a:p>
          </p:txBody>
        </p:sp>
      </p:grpSp>
      <p:grpSp>
        <p:nvGrpSpPr>
          <p:cNvPr id="55" name="组合 54"/>
          <p:cNvGrpSpPr/>
          <p:nvPr/>
        </p:nvGrpSpPr>
        <p:grpSpPr>
          <a:xfrm>
            <a:off x="1721270" y="2994200"/>
            <a:ext cx="960429" cy="960429"/>
            <a:chOff x="1192855" y="2890854"/>
            <a:chExt cx="960429" cy="960429"/>
          </a:xfrm>
        </p:grpSpPr>
        <p:sp>
          <p:nvSpPr>
            <p:cNvPr id="58" name="椭圆 57"/>
            <p:cNvSpPr/>
            <p:nvPr/>
          </p:nvSpPr>
          <p:spPr>
            <a:xfrm>
              <a:off x="1192855" y="2890854"/>
              <a:ext cx="960429" cy="960429"/>
            </a:xfrm>
            <a:prstGeom prst="ellipse">
              <a:avLst/>
            </a:prstGeom>
            <a:solidFill>
              <a:srgbClr val="007C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1437192" y="3140625"/>
              <a:ext cx="527709" cy="461665"/>
            </a:xfrm>
            <a:prstGeom prst="rect">
              <a:avLst/>
            </a:prstGeom>
            <a:noFill/>
          </p:spPr>
          <p:txBody>
            <a:bodyPr wrap="none" rtlCol="0">
              <a:spAutoFit/>
            </a:bodyPr>
            <a:lstStyle/>
            <a:p>
              <a:r>
                <a:rPr lang="en-US" altLang="zh-CN" sz="2400">
                  <a:solidFill>
                    <a:srgbClr val="F3F5F9"/>
                  </a:solidFill>
                  <a:cs typeface="+mn-ea"/>
                  <a:sym typeface="+mn-lt"/>
                </a:rPr>
                <a:t>01</a:t>
              </a:r>
              <a:endParaRPr lang="zh-CN" altLang="en-US" sz="2400">
                <a:solidFill>
                  <a:srgbClr val="F3F5F9"/>
                </a:solidFill>
                <a:cs typeface="+mn-ea"/>
                <a:sym typeface="+mn-lt"/>
              </a:endParaRPr>
            </a:p>
          </p:txBody>
        </p:sp>
      </p:grpSp>
      <p:sp>
        <p:nvSpPr>
          <p:cNvPr id="6" name="文本框 5">
            <a:extLst>
              <a:ext uri="{FF2B5EF4-FFF2-40B4-BE49-F238E27FC236}">
                <a16:creationId xmlns:a16="http://schemas.microsoft.com/office/drawing/2014/main" id="{73F6DB7F-2752-2457-0ABC-D084E2425752}"/>
              </a:ext>
            </a:extLst>
          </p:cNvPr>
          <p:cNvSpPr txBox="1"/>
          <p:nvPr/>
        </p:nvSpPr>
        <p:spPr>
          <a:xfrm>
            <a:off x="110032800" y="-55251866"/>
            <a:ext cx="60960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1101391005"/>
      </p:ext>
    </p:extLst>
  </p:cSld>
  <p:clrMapOvr>
    <a:masterClrMapping/>
  </p:clrMapOvr>
  <mc:AlternateContent xmlns:mc="http://schemas.openxmlformats.org/markup-compatibility/2006" xmlns:p14="http://schemas.microsoft.com/office/powerpoint/2010/main">
    <mc:Choice Requires="p14">
      <p:transition spd="slow" p14:dur="1500" advTm="0">
        <p:fad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1000"/>
                                      </p:stCondLst>
                                      <p:childTnLst>
                                        <p:set>
                                          <p:cBhvr>
                                            <p:cTn id="6" dur="1" fill="hold">
                                              <p:stCondLst>
                                                <p:cond delay="0"/>
                                              </p:stCondLst>
                                            </p:cTn>
                                            <p:tgtEl>
                                              <p:spTgt spid="28"/>
                                            </p:tgtEl>
                                            <p:attrNameLst>
                                              <p:attrName>style.visibility</p:attrName>
                                            </p:attrNameLst>
                                          </p:cBhvr>
                                          <p:to>
                                            <p:strVal val="visible"/>
                                          </p:to>
                                        </p:set>
                                        <p:anim calcmode="lin" valueType="num" p14:bounceEnd="54000">
                                          <p:cBhvr additive="base">
                                            <p:cTn id="7" dur="1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8" dur="1500" fill="hold"/>
                                            <p:tgtEl>
                                              <p:spTgt spid="28"/>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125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2750"/>
                                            <p:tgtEl>
                                              <p:spTgt spid="39"/>
                                            </p:tgtEl>
                                          </p:cBhvr>
                                        </p:animEffect>
                                      </p:childTnLst>
                                    </p:cTn>
                                  </p:par>
                                  <p:par>
                                    <p:cTn id="12" presetID="53" presetClass="entr" presetSubtype="16" fill="hold" nodeType="withEffect">
                                      <p:stCondLst>
                                        <p:cond delay="15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par>
                                    <p:cTn id="17" presetID="53" presetClass="entr" presetSubtype="16" fill="hold" nodeType="withEffect">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par>
                                    <p:cTn id="22" presetID="53" presetClass="entr" presetSubtype="16" fill="hold" nodeType="withEffect">
                                      <p:stCondLst>
                                        <p:cond delay="250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par>
                                    <p:cTn id="27" presetID="53" presetClass="entr" presetSubtype="16" fill="hold" nodeType="withEffect">
                                      <p:stCondLst>
                                        <p:cond delay="300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Effect transition="in" filter="fade">
                                          <p:cBhvr>
                                            <p:cTn id="31" dur="500"/>
                                            <p:tgtEl>
                                              <p:spTgt spid="50"/>
                                            </p:tgtEl>
                                          </p:cBhvr>
                                        </p:animEffect>
                                      </p:childTnLst>
                                    </p:cTn>
                                  </p:par>
                                  <p:par>
                                    <p:cTn id="32" presetID="22" presetClass="entr" presetSubtype="1" fill="hold" grpId="0" nodeType="withEffect">
                                      <p:stCondLst>
                                        <p:cond delay="425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1000"/>
                                            <p:tgtEl>
                                              <p:spTgt spid="3"/>
                                            </p:tgtEl>
                                          </p:cBhvr>
                                        </p:animEffect>
                                      </p:childTnLst>
                                    </p:cTn>
                                  </p:par>
                                  <p:par>
                                    <p:cTn id="35" presetID="22" presetClass="entr" presetSubtype="1" fill="hold" grpId="0" nodeType="withEffect">
                                      <p:stCondLst>
                                        <p:cond delay="425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1000"/>
                                            <p:tgtEl>
                                              <p:spTgt spid="4"/>
                                            </p:tgtEl>
                                          </p:cBhvr>
                                        </p:animEffect>
                                      </p:childTnLst>
                                    </p:cTn>
                                  </p:par>
                                  <p:par>
                                    <p:cTn id="38" presetID="22" presetClass="entr" presetSubtype="1" fill="hold" grpId="0" nodeType="withEffect">
                                      <p:stCondLst>
                                        <p:cond delay="425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1000"/>
                                            <p:tgtEl>
                                              <p:spTgt spid="5"/>
                                            </p:tgtEl>
                                          </p:cBhvr>
                                        </p:animEffect>
                                      </p:childTnLst>
                                    </p:cTn>
                                  </p:par>
                                  <p:par>
                                    <p:cTn id="41" presetID="22" presetClass="entr" presetSubtype="1" fill="hold" grpId="0" nodeType="withEffect">
                                      <p:stCondLst>
                                        <p:cond delay="425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ppt_x"/>
                                              </p:val>
                                            </p:tav>
                                            <p:tav tm="100000">
                                              <p:val>
                                                <p:strVal val="#ppt_x"/>
                                              </p:val>
                                            </p:tav>
                                          </p:tavLst>
                                        </p:anim>
                                        <p:anim calcmode="lin" valueType="num">
                                          <p:cBhvr additive="base">
                                            <p:cTn id="8" dur="1500" fill="hold"/>
                                            <p:tgtEl>
                                              <p:spTgt spid="28"/>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125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2750"/>
                                            <p:tgtEl>
                                              <p:spTgt spid="39"/>
                                            </p:tgtEl>
                                          </p:cBhvr>
                                        </p:animEffect>
                                      </p:childTnLst>
                                    </p:cTn>
                                  </p:par>
                                  <p:par>
                                    <p:cTn id="12" presetID="53" presetClass="entr" presetSubtype="16" fill="hold" nodeType="withEffect">
                                      <p:stCondLst>
                                        <p:cond delay="15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par>
                                    <p:cTn id="17" presetID="53" presetClass="entr" presetSubtype="16" fill="hold" nodeType="withEffect">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par>
                                    <p:cTn id="22" presetID="53" presetClass="entr" presetSubtype="16" fill="hold" nodeType="withEffect">
                                      <p:stCondLst>
                                        <p:cond delay="250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par>
                                    <p:cTn id="27" presetID="53" presetClass="entr" presetSubtype="16" fill="hold" nodeType="withEffect">
                                      <p:stCondLst>
                                        <p:cond delay="300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Effect transition="in" filter="fade">
                                          <p:cBhvr>
                                            <p:cTn id="31" dur="500"/>
                                            <p:tgtEl>
                                              <p:spTgt spid="50"/>
                                            </p:tgtEl>
                                          </p:cBhvr>
                                        </p:animEffect>
                                      </p:childTnLst>
                                    </p:cTn>
                                  </p:par>
                                  <p:par>
                                    <p:cTn id="32" presetID="22" presetClass="entr" presetSubtype="1" fill="hold" grpId="0" nodeType="withEffect">
                                      <p:stCondLst>
                                        <p:cond delay="425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1000"/>
                                            <p:tgtEl>
                                              <p:spTgt spid="3"/>
                                            </p:tgtEl>
                                          </p:cBhvr>
                                        </p:animEffect>
                                      </p:childTnLst>
                                    </p:cTn>
                                  </p:par>
                                  <p:par>
                                    <p:cTn id="35" presetID="22" presetClass="entr" presetSubtype="1" fill="hold" grpId="0" nodeType="withEffect">
                                      <p:stCondLst>
                                        <p:cond delay="425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1000"/>
                                            <p:tgtEl>
                                              <p:spTgt spid="4"/>
                                            </p:tgtEl>
                                          </p:cBhvr>
                                        </p:animEffect>
                                      </p:childTnLst>
                                    </p:cTn>
                                  </p:par>
                                  <p:par>
                                    <p:cTn id="38" presetID="22" presetClass="entr" presetSubtype="1" fill="hold" grpId="0" nodeType="withEffect">
                                      <p:stCondLst>
                                        <p:cond delay="425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1000"/>
                                            <p:tgtEl>
                                              <p:spTgt spid="5"/>
                                            </p:tgtEl>
                                          </p:cBhvr>
                                        </p:animEffect>
                                      </p:childTnLst>
                                    </p:cTn>
                                  </p:par>
                                  <p:par>
                                    <p:cTn id="41" presetID="22" presetClass="entr" presetSubtype="1" fill="hold" grpId="0" nodeType="withEffect">
                                      <p:stCondLst>
                                        <p:cond delay="425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815234"/>
            <a:ext cx="12190412" cy="4925456"/>
          </a:xfrm>
          <a:prstGeom prst="rect">
            <a:avLst/>
          </a:prstGeom>
        </p:spPr>
      </p:pic>
      <p:sp>
        <p:nvSpPr>
          <p:cNvPr id="36" name="矩形 35"/>
          <p:cNvSpPr/>
          <p:nvPr/>
        </p:nvSpPr>
        <p:spPr>
          <a:xfrm>
            <a:off x="1486694" y="546777"/>
            <a:ext cx="4943135" cy="5520194"/>
          </a:xfrm>
          <a:prstGeom prst="rect">
            <a:avLst/>
          </a:prstGeom>
          <a:solidFill>
            <a:srgbClr val="007C8A"/>
          </a:solidFill>
          <a:ln w="6350">
            <a:noFill/>
          </a:ln>
          <a:effectLst>
            <a:reflection blurRad="6350" stA="19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a:off x="1765487" y="217698"/>
            <a:ext cx="1880991" cy="602144"/>
            <a:chOff x="4014624" y="2602110"/>
            <a:chExt cx="1880991" cy="602144"/>
          </a:xfrm>
        </p:grpSpPr>
        <p:sp>
          <p:nvSpPr>
            <p:cNvPr id="38" name="矩形 37"/>
            <p:cNvSpPr/>
            <p:nvPr/>
          </p:nvSpPr>
          <p:spPr>
            <a:xfrm>
              <a:off x="4014624" y="2693625"/>
              <a:ext cx="1822935" cy="510629"/>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4265968" y="2602110"/>
              <a:ext cx="1629647" cy="597536"/>
            </a:xfrm>
            <a:prstGeom prst="rect">
              <a:avLst/>
            </a:prstGeom>
          </p:spPr>
          <p:txBody>
            <a:bodyPr wrap="square">
              <a:spAutoFit/>
            </a:bodyPr>
            <a:lstStyle/>
            <a:p>
              <a:pPr>
                <a:lnSpc>
                  <a:spcPct val="150000"/>
                </a:lnSpc>
              </a:pPr>
              <a:r>
                <a:rPr lang="zh-CN" altLang="en-US" sz="2400" dirty="0">
                  <a:solidFill>
                    <a:schemeClr val="bg1"/>
                  </a:solidFill>
                  <a:cs typeface="+mn-ea"/>
                  <a:sym typeface="+mn-lt"/>
                </a:rPr>
                <a:t>团队建设</a:t>
              </a:r>
              <a:endParaRPr lang="en-US" altLang="zh-CN" sz="2400" dirty="0">
                <a:solidFill>
                  <a:schemeClr val="bg1"/>
                </a:solidFill>
                <a:cs typeface="+mn-ea"/>
                <a:sym typeface="+mn-lt"/>
              </a:endParaRPr>
            </a:p>
          </p:txBody>
        </p:sp>
      </p:grpSp>
      <p:sp>
        <p:nvSpPr>
          <p:cNvPr id="10" name="矩形 9"/>
          <p:cNvSpPr/>
          <p:nvPr/>
        </p:nvSpPr>
        <p:spPr>
          <a:xfrm>
            <a:off x="2267346" y="1409271"/>
            <a:ext cx="3381829" cy="3795206"/>
          </a:xfrm>
          <a:prstGeom prst="rect">
            <a:avLst/>
          </a:prstGeom>
        </p:spPr>
        <p:txBody>
          <a:bodyPr wrap="square">
            <a:spAutoFit/>
          </a:bodyPr>
          <a:lstStyle/>
          <a:p>
            <a:pPr>
              <a:lnSpc>
                <a:spcPct val="150000"/>
              </a:lnSpc>
            </a:pPr>
            <a:r>
              <a:rPr lang="zh-CN" altLang="en-US" dirty="0">
                <a:solidFill>
                  <a:schemeClr val="bg1"/>
                </a:solidFill>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15905653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6000">
                                      <p:stCondLst>
                                        <p:cond delay="2000"/>
                                      </p:stCondLst>
                                      <p:childTnLst>
                                        <p:set>
                                          <p:cBhvr>
                                            <p:cTn id="6" dur="1" fill="hold">
                                              <p:stCondLst>
                                                <p:cond delay="0"/>
                                              </p:stCondLst>
                                            </p:cTn>
                                            <p:tgtEl>
                                              <p:spTgt spid="37"/>
                                            </p:tgtEl>
                                            <p:attrNameLst>
                                              <p:attrName>style.visibility</p:attrName>
                                            </p:attrNameLst>
                                          </p:cBhvr>
                                          <p:to>
                                            <p:strVal val="visible"/>
                                          </p:to>
                                        </p:set>
                                        <p:anim calcmode="lin" valueType="num" p14:bounceEnd="46000">
                                          <p:cBhvr additive="base">
                                            <p:cTn id="7" dur="1000" fill="hold"/>
                                            <p:tgtEl>
                                              <p:spTgt spid="37"/>
                                            </p:tgtEl>
                                            <p:attrNameLst>
                                              <p:attrName>ppt_x</p:attrName>
                                            </p:attrNameLst>
                                          </p:cBhvr>
                                          <p:tavLst>
                                            <p:tav tm="0">
                                              <p:val>
                                                <p:strVal val="#ppt_x"/>
                                              </p:val>
                                            </p:tav>
                                            <p:tav tm="100000">
                                              <p:val>
                                                <p:strVal val="#ppt_x"/>
                                              </p:val>
                                            </p:tav>
                                          </p:tavLst>
                                        </p:anim>
                                        <p:anim calcmode="lin" valueType="num" p14:bounceEnd="46000">
                                          <p:cBhvr additive="base">
                                            <p:cTn id="8" dur="1000" fill="hold"/>
                                            <p:tgtEl>
                                              <p:spTgt spid="3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30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ppt_x"/>
                                              </p:val>
                                            </p:tav>
                                            <p:tav tm="100000">
                                              <p:val>
                                                <p:strVal val="#ppt_x"/>
                                              </p:val>
                                            </p:tav>
                                          </p:tavLst>
                                        </p:anim>
                                        <p:anim calcmode="lin" valueType="num">
                                          <p:cBhvr additive="base">
                                            <p:cTn id="8" dur="1000" fill="hold"/>
                                            <p:tgtEl>
                                              <p:spTgt spid="3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30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17698"/>
            <a:ext cx="1880991" cy="602144"/>
            <a:chOff x="4014624" y="2602110"/>
            <a:chExt cx="1880991" cy="602144"/>
          </a:xfrm>
        </p:grpSpPr>
        <p:sp>
          <p:nvSpPr>
            <p:cNvPr id="34" name="矩形 33"/>
            <p:cNvSpPr/>
            <p:nvPr/>
          </p:nvSpPr>
          <p:spPr>
            <a:xfrm>
              <a:off x="4014624" y="2693625"/>
              <a:ext cx="1822935" cy="510629"/>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4265968" y="2602110"/>
              <a:ext cx="1629647" cy="597536"/>
            </a:xfrm>
            <a:prstGeom prst="rect">
              <a:avLst/>
            </a:prstGeom>
          </p:spPr>
          <p:txBody>
            <a:bodyPr wrap="square">
              <a:spAutoFit/>
            </a:bodyPr>
            <a:lstStyle/>
            <a:p>
              <a:pPr>
                <a:lnSpc>
                  <a:spcPct val="150000"/>
                </a:lnSpc>
              </a:pPr>
              <a:r>
                <a:rPr lang="zh-CN" altLang="en-US" sz="2400" dirty="0">
                  <a:solidFill>
                    <a:schemeClr val="bg1"/>
                  </a:solidFill>
                  <a:cs typeface="+mn-ea"/>
                  <a:sym typeface="+mn-lt"/>
                </a:rPr>
                <a:t>业务拓展</a:t>
              </a:r>
              <a:endParaRPr lang="en-US" altLang="zh-CN" sz="2400" dirty="0">
                <a:solidFill>
                  <a:schemeClr val="bg1"/>
                </a:solidFill>
                <a:cs typeface="+mn-ea"/>
                <a:sym typeface="+mn-lt"/>
              </a:endParaRPr>
            </a:p>
          </p:txBody>
        </p:sp>
      </p:grpSp>
      <p:grpSp>
        <p:nvGrpSpPr>
          <p:cNvPr id="36" name="Group 17"/>
          <p:cNvGrpSpPr>
            <a:grpSpLocks/>
          </p:cNvGrpSpPr>
          <p:nvPr/>
        </p:nvGrpSpPr>
        <p:grpSpPr bwMode="auto">
          <a:xfrm>
            <a:off x="3588422" y="866001"/>
            <a:ext cx="4659673" cy="5992000"/>
            <a:chOff x="0" y="0"/>
            <a:chExt cx="2692400" cy="3448052"/>
          </a:xfrm>
          <a:solidFill>
            <a:srgbClr val="007C8A"/>
          </a:solidFill>
        </p:grpSpPr>
        <p:sp>
          <p:nvSpPr>
            <p:cNvPr id="37" name="Freeform 19"/>
            <p:cNvSpPr>
              <a:spLocks noEditPoints="1" noChangeArrowheads="1"/>
            </p:cNvSpPr>
            <p:nvPr/>
          </p:nvSpPr>
          <p:spPr bwMode="auto">
            <a:xfrm>
              <a:off x="865188" y="147638"/>
              <a:ext cx="641350" cy="641350"/>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38" name="Freeform 20"/>
            <p:cNvSpPr>
              <a:spLocks noEditPoints="1" noChangeArrowheads="1"/>
            </p:cNvSpPr>
            <p:nvPr/>
          </p:nvSpPr>
          <p:spPr bwMode="auto">
            <a:xfrm>
              <a:off x="1439863" y="0"/>
              <a:ext cx="454025" cy="454025"/>
            </a:xfrm>
            <a:custGeom>
              <a:avLst/>
              <a:gdLst>
                <a:gd name="T0" fmla="*/ 454025 w 121"/>
                <a:gd name="T1" fmla="*/ 210127 h 121"/>
                <a:gd name="T2" fmla="*/ 446520 w 121"/>
                <a:gd name="T3" fmla="*/ 202623 h 121"/>
                <a:gd name="T4" fmla="*/ 405245 w 121"/>
                <a:gd name="T5" fmla="*/ 172605 h 121"/>
                <a:gd name="T6" fmla="*/ 439016 w 121"/>
                <a:gd name="T7" fmla="*/ 142586 h 121"/>
                <a:gd name="T8" fmla="*/ 431511 w 121"/>
                <a:gd name="T9" fmla="*/ 138834 h 121"/>
                <a:gd name="T10" fmla="*/ 378980 w 121"/>
                <a:gd name="T11" fmla="*/ 120073 h 121"/>
                <a:gd name="T12" fmla="*/ 405245 w 121"/>
                <a:gd name="T13" fmla="*/ 86302 h 121"/>
                <a:gd name="T14" fmla="*/ 393989 w 121"/>
                <a:gd name="T15" fmla="*/ 78798 h 121"/>
                <a:gd name="T16" fmla="*/ 337705 w 121"/>
                <a:gd name="T17" fmla="*/ 78798 h 121"/>
                <a:gd name="T18" fmla="*/ 352714 w 121"/>
                <a:gd name="T19" fmla="*/ 41275 h 121"/>
                <a:gd name="T20" fmla="*/ 337705 w 121"/>
                <a:gd name="T21" fmla="*/ 37523 h 121"/>
                <a:gd name="T22" fmla="*/ 288925 w 121"/>
                <a:gd name="T23" fmla="*/ 52532 h 121"/>
                <a:gd name="T24" fmla="*/ 288925 w 121"/>
                <a:gd name="T25" fmla="*/ 11257 h 121"/>
                <a:gd name="T26" fmla="*/ 273916 w 121"/>
                <a:gd name="T27" fmla="*/ 11257 h 121"/>
                <a:gd name="T28" fmla="*/ 228889 w 121"/>
                <a:gd name="T29" fmla="*/ 41275 h 121"/>
                <a:gd name="T30" fmla="*/ 210127 w 121"/>
                <a:gd name="T31" fmla="*/ 0 h 121"/>
                <a:gd name="T32" fmla="*/ 206375 w 121"/>
                <a:gd name="T33" fmla="*/ 7505 h 121"/>
                <a:gd name="T34" fmla="*/ 172605 w 121"/>
                <a:gd name="T35" fmla="*/ 48780 h 121"/>
                <a:gd name="T36" fmla="*/ 142586 w 121"/>
                <a:gd name="T37" fmla="*/ 15009 h 121"/>
                <a:gd name="T38" fmla="*/ 138834 w 121"/>
                <a:gd name="T39" fmla="*/ 26266 h 121"/>
                <a:gd name="T40" fmla="*/ 120073 w 121"/>
                <a:gd name="T41" fmla="*/ 75045 h 121"/>
                <a:gd name="T42" fmla="*/ 82550 w 121"/>
                <a:gd name="T43" fmla="*/ 52532 h 121"/>
                <a:gd name="T44" fmla="*/ 78798 w 121"/>
                <a:gd name="T45" fmla="*/ 63789 h 121"/>
                <a:gd name="T46" fmla="*/ 78798 w 121"/>
                <a:gd name="T47" fmla="*/ 116320 h 121"/>
                <a:gd name="T48" fmla="*/ 33770 w 121"/>
                <a:gd name="T49" fmla="*/ 105064 h 121"/>
                <a:gd name="T50" fmla="*/ 37523 w 121"/>
                <a:gd name="T51" fmla="*/ 116320 h 121"/>
                <a:gd name="T52" fmla="*/ 52532 w 121"/>
                <a:gd name="T53" fmla="*/ 168852 h 121"/>
                <a:gd name="T54" fmla="*/ 7505 w 121"/>
                <a:gd name="T55" fmla="*/ 172605 h 121"/>
                <a:gd name="T56" fmla="*/ 11257 w 121"/>
                <a:gd name="T57" fmla="*/ 180109 h 121"/>
                <a:gd name="T58" fmla="*/ 41275 w 121"/>
                <a:gd name="T59" fmla="*/ 225136 h 121"/>
                <a:gd name="T60" fmla="*/ 0 w 121"/>
                <a:gd name="T61" fmla="*/ 243898 h 121"/>
                <a:gd name="T62" fmla="*/ 7505 w 121"/>
                <a:gd name="T63" fmla="*/ 251402 h 121"/>
                <a:gd name="T64" fmla="*/ 52532 w 121"/>
                <a:gd name="T65" fmla="*/ 281420 h 121"/>
                <a:gd name="T66" fmla="*/ 15009 w 121"/>
                <a:gd name="T67" fmla="*/ 311439 h 121"/>
                <a:gd name="T68" fmla="*/ 26266 w 121"/>
                <a:gd name="T69" fmla="*/ 315191 h 121"/>
                <a:gd name="T70" fmla="*/ 75045 w 121"/>
                <a:gd name="T71" fmla="*/ 333952 h 121"/>
                <a:gd name="T72" fmla="*/ 52532 w 121"/>
                <a:gd name="T73" fmla="*/ 367723 h 121"/>
                <a:gd name="T74" fmla="*/ 63789 w 121"/>
                <a:gd name="T75" fmla="*/ 375227 h 121"/>
                <a:gd name="T76" fmla="*/ 116320 w 121"/>
                <a:gd name="T77" fmla="*/ 375227 h 121"/>
                <a:gd name="T78" fmla="*/ 105064 w 121"/>
                <a:gd name="T79" fmla="*/ 412750 h 121"/>
                <a:gd name="T80" fmla="*/ 116320 w 121"/>
                <a:gd name="T81" fmla="*/ 420255 h 121"/>
                <a:gd name="T82" fmla="*/ 168852 w 121"/>
                <a:gd name="T83" fmla="*/ 401493 h 121"/>
                <a:gd name="T84" fmla="*/ 168852 w 121"/>
                <a:gd name="T85" fmla="*/ 442768 h 121"/>
                <a:gd name="T86" fmla="*/ 183861 w 121"/>
                <a:gd name="T87" fmla="*/ 442768 h 121"/>
                <a:gd name="T88" fmla="*/ 225136 w 121"/>
                <a:gd name="T89" fmla="*/ 412750 h 121"/>
                <a:gd name="T90" fmla="*/ 243898 w 121"/>
                <a:gd name="T91" fmla="*/ 454025 h 121"/>
                <a:gd name="T92" fmla="*/ 251402 w 121"/>
                <a:gd name="T93" fmla="*/ 446520 h 121"/>
                <a:gd name="T94" fmla="*/ 255155 w 121"/>
                <a:gd name="T95" fmla="*/ 408998 h 121"/>
                <a:gd name="T96" fmla="*/ 303934 w 121"/>
                <a:gd name="T97" fmla="*/ 435264 h 121"/>
                <a:gd name="T98" fmla="*/ 318943 w 121"/>
                <a:gd name="T99" fmla="*/ 431511 h 121"/>
                <a:gd name="T100" fmla="*/ 311439 w 121"/>
                <a:gd name="T101" fmla="*/ 390236 h 121"/>
                <a:gd name="T102" fmla="*/ 363970 w 121"/>
                <a:gd name="T103" fmla="*/ 401493 h 121"/>
                <a:gd name="T104" fmla="*/ 378980 w 121"/>
                <a:gd name="T105" fmla="*/ 397741 h 121"/>
                <a:gd name="T106" fmla="*/ 360218 w 121"/>
                <a:gd name="T107" fmla="*/ 356466 h 121"/>
                <a:gd name="T108" fmla="*/ 412750 w 121"/>
                <a:gd name="T109" fmla="*/ 348961 h 121"/>
                <a:gd name="T110" fmla="*/ 424007 w 121"/>
                <a:gd name="T111" fmla="*/ 345209 h 121"/>
                <a:gd name="T112" fmla="*/ 393989 w 121"/>
                <a:gd name="T113" fmla="*/ 311439 h 121"/>
                <a:gd name="T114" fmla="*/ 439016 w 121"/>
                <a:gd name="T115" fmla="*/ 288925 h 121"/>
                <a:gd name="T116" fmla="*/ 450273 w 121"/>
                <a:gd name="T117" fmla="*/ 281420 h 121"/>
                <a:gd name="T118" fmla="*/ 408998 w 121"/>
                <a:gd name="T119" fmla="*/ 255155 h 121"/>
                <a:gd name="T120" fmla="*/ 450273 w 121"/>
                <a:gd name="T121" fmla="*/ 217632 h 121"/>
                <a:gd name="T122" fmla="*/ 187614 w 121"/>
                <a:gd name="T123" fmla="*/ 228889 h 121"/>
                <a:gd name="T124" fmla="*/ 270164 w 121"/>
                <a:gd name="T125" fmla="*/ 228889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39" name="Oval 21"/>
            <p:cNvSpPr>
              <a:spLocks noChangeArrowheads="1"/>
            </p:cNvSpPr>
            <p:nvPr/>
          </p:nvSpPr>
          <p:spPr bwMode="auto">
            <a:xfrm>
              <a:off x="1717675" y="811213"/>
              <a:ext cx="171450" cy="17145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40" name="Oval 22"/>
            <p:cNvSpPr>
              <a:spLocks noChangeArrowheads="1"/>
            </p:cNvSpPr>
            <p:nvPr/>
          </p:nvSpPr>
          <p:spPr bwMode="auto">
            <a:xfrm>
              <a:off x="996950" y="1141413"/>
              <a:ext cx="115888" cy="11906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41" name="Freeform 23"/>
            <p:cNvSpPr>
              <a:spLocks noEditPoints="1" noChangeArrowheads="1"/>
            </p:cNvSpPr>
            <p:nvPr/>
          </p:nvSpPr>
          <p:spPr bwMode="auto">
            <a:xfrm>
              <a:off x="0" y="788988"/>
              <a:ext cx="2692400" cy="2659064"/>
            </a:xfrm>
            <a:custGeom>
              <a:avLst/>
              <a:gdLst>
                <a:gd name="T0" fmla="*/ 2268667 w 718"/>
                <a:gd name="T1" fmla="*/ 75009 h 709"/>
                <a:gd name="T2" fmla="*/ 2257417 w 718"/>
                <a:gd name="T3" fmla="*/ 217526 h 709"/>
                <a:gd name="T4" fmla="*/ 2201169 w 718"/>
                <a:gd name="T5" fmla="*/ 348791 h 709"/>
                <a:gd name="T6" fmla="*/ 2111172 w 718"/>
                <a:gd name="T7" fmla="*/ 453803 h 709"/>
                <a:gd name="T8" fmla="*/ 1987427 w 718"/>
                <a:gd name="T9" fmla="*/ 528812 h 709"/>
                <a:gd name="T10" fmla="*/ 1848682 w 718"/>
                <a:gd name="T11" fmla="*/ 558816 h 709"/>
                <a:gd name="T12" fmla="*/ 1709937 w 718"/>
                <a:gd name="T13" fmla="*/ 551315 h 709"/>
                <a:gd name="T14" fmla="*/ 1574942 w 718"/>
                <a:gd name="T15" fmla="*/ 502559 h 709"/>
                <a:gd name="T16" fmla="*/ 1466196 w 718"/>
                <a:gd name="T17" fmla="*/ 412549 h 709"/>
                <a:gd name="T18" fmla="*/ 1391199 w 718"/>
                <a:gd name="T19" fmla="*/ 292534 h 709"/>
                <a:gd name="T20" fmla="*/ 1353700 w 718"/>
                <a:gd name="T21" fmla="*/ 157519 h 709"/>
                <a:gd name="T22" fmla="*/ 1361200 w 718"/>
                <a:gd name="T23" fmla="*/ 15002 h 709"/>
                <a:gd name="T24" fmla="*/ 254991 w 718"/>
                <a:gd name="T25" fmla="*/ 828848 h 709"/>
                <a:gd name="T26" fmla="*/ 607478 w 718"/>
                <a:gd name="T27" fmla="*/ 1927727 h 709"/>
                <a:gd name="T28" fmla="*/ 1252454 w 718"/>
                <a:gd name="T29" fmla="*/ 660078 h 709"/>
                <a:gd name="T30" fmla="*/ 1166207 w 718"/>
                <a:gd name="T31" fmla="*/ 708833 h 709"/>
                <a:gd name="T32" fmla="*/ 1079960 w 718"/>
                <a:gd name="T33" fmla="*/ 738837 h 709"/>
                <a:gd name="T34" fmla="*/ 967464 w 718"/>
                <a:gd name="T35" fmla="*/ 720085 h 709"/>
                <a:gd name="T36" fmla="*/ 877468 w 718"/>
                <a:gd name="T37" fmla="*/ 678830 h 709"/>
                <a:gd name="T38" fmla="*/ 802470 w 718"/>
                <a:gd name="T39" fmla="*/ 615072 h 709"/>
                <a:gd name="T40" fmla="*/ 753722 w 718"/>
                <a:gd name="T41" fmla="*/ 528812 h 709"/>
                <a:gd name="T42" fmla="*/ 731223 w 718"/>
                <a:gd name="T43" fmla="*/ 435051 h 709"/>
                <a:gd name="T44" fmla="*/ 738723 w 718"/>
                <a:gd name="T45" fmla="*/ 333789 h 709"/>
                <a:gd name="T46" fmla="*/ 776221 w 718"/>
                <a:gd name="T47" fmla="*/ 240028 h 709"/>
                <a:gd name="T48" fmla="*/ 843719 w 718"/>
                <a:gd name="T49" fmla="*/ 161269 h 709"/>
                <a:gd name="T50" fmla="*/ 933716 w 718"/>
                <a:gd name="T51" fmla="*/ 108763 h 709"/>
                <a:gd name="T52" fmla="*/ 1031212 w 718"/>
                <a:gd name="T53" fmla="*/ 86260 h 709"/>
                <a:gd name="T54" fmla="*/ 1143708 w 718"/>
                <a:gd name="T55" fmla="*/ 105012 h 709"/>
                <a:gd name="T56" fmla="*/ 1233705 w 718"/>
                <a:gd name="T57" fmla="*/ 142517 h 709"/>
                <a:gd name="T58" fmla="*/ 1308702 w 718"/>
                <a:gd name="T59" fmla="*/ 206274 h 709"/>
                <a:gd name="T60" fmla="*/ 1357450 w 718"/>
                <a:gd name="T61" fmla="*/ 292534 h 709"/>
                <a:gd name="T62" fmla="*/ 1379949 w 718"/>
                <a:gd name="T63" fmla="*/ 390046 h 709"/>
                <a:gd name="T64" fmla="*/ 1372450 w 718"/>
                <a:gd name="T65" fmla="*/ 491308 h 709"/>
                <a:gd name="T66" fmla="*/ 1334951 w 718"/>
                <a:gd name="T67" fmla="*/ 585069 h 709"/>
                <a:gd name="T68" fmla="*/ 1267453 w 718"/>
                <a:gd name="T69" fmla="*/ 660078 h 709"/>
                <a:gd name="T70" fmla="*/ 1691188 w 718"/>
                <a:gd name="T71" fmla="*/ 780092 h 709"/>
                <a:gd name="T72" fmla="*/ 1664939 w 718"/>
                <a:gd name="T73" fmla="*/ 840099 h 709"/>
                <a:gd name="T74" fmla="*/ 1623690 w 718"/>
                <a:gd name="T75" fmla="*/ 888855 h 709"/>
                <a:gd name="T76" fmla="*/ 1567442 w 718"/>
                <a:gd name="T77" fmla="*/ 926359 h 709"/>
                <a:gd name="T78" fmla="*/ 1503695 w 718"/>
                <a:gd name="T79" fmla="*/ 941361 h 709"/>
                <a:gd name="T80" fmla="*/ 1436197 w 718"/>
                <a:gd name="T81" fmla="*/ 937610 h 709"/>
                <a:gd name="T82" fmla="*/ 1376199 w 718"/>
                <a:gd name="T83" fmla="*/ 911357 h 709"/>
                <a:gd name="T84" fmla="*/ 1323701 w 718"/>
                <a:gd name="T85" fmla="*/ 870102 h 709"/>
                <a:gd name="T86" fmla="*/ 1286203 w 718"/>
                <a:gd name="T87" fmla="*/ 813846 h 709"/>
                <a:gd name="T88" fmla="*/ 1271203 w 718"/>
                <a:gd name="T89" fmla="*/ 750088 h 709"/>
                <a:gd name="T90" fmla="*/ 1274953 w 718"/>
                <a:gd name="T91" fmla="*/ 686331 h 709"/>
                <a:gd name="T92" fmla="*/ 1297452 w 718"/>
                <a:gd name="T93" fmla="*/ 622573 h 709"/>
                <a:gd name="T94" fmla="*/ 1338701 w 718"/>
                <a:gd name="T95" fmla="*/ 573818 h 709"/>
                <a:gd name="T96" fmla="*/ 1394949 w 718"/>
                <a:gd name="T97" fmla="*/ 536313 h 709"/>
                <a:gd name="T98" fmla="*/ 1458696 w 718"/>
                <a:gd name="T99" fmla="*/ 517561 h 709"/>
                <a:gd name="T100" fmla="*/ 1526194 w 718"/>
                <a:gd name="T101" fmla="*/ 521311 h 709"/>
                <a:gd name="T102" fmla="*/ 1586192 w 718"/>
                <a:gd name="T103" fmla="*/ 547564 h 709"/>
                <a:gd name="T104" fmla="*/ 1638690 w 718"/>
                <a:gd name="T105" fmla="*/ 588819 h 709"/>
                <a:gd name="T106" fmla="*/ 1672439 w 718"/>
                <a:gd name="T107" fmla="*/ 645076 h 709"/>
                <a:gd name="T108" fmla="*/ 1691188 w 718"/>
                <a:gd name="T109" fmla="*/ 708833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42" name="Oval 24"/>
            <p:cNvSpPr>
              <a:spLocks noChangeArrowheads="1"/>
            </p:cNvSpPr>
            <p:nvPr/>
          </p:nvSpPr>
          <p:spPr bwMode="auto">
            <a:xfrm>
              <a:off x="1439863" y="1477964"/>
              <a:ext cx="77788" cy="79375"/>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43" name="Freeform 25"/>
            <p:cNvSpPr>
              <a:spLocks noChangeArrowheads="1"/>
            </p:cNvSpPr>
            <p:nvPr/>
          </p:nvSpPr>
          <p:spPr bwMode="auto">
            <a:xfrm>
              <a:off x="1349375" y="431800"/>
              <a:ext cx="889000" cy="357188"/>
            </a:xfrm>
            <a:custGeom>
              <a:avLst/>
              <a:gdLst>
                <a:gd name="T0" fmla="*/ 817730 w 237"/>
                <a:gd name="T1" fmla="*/ 357188 h 95"/>
                <a:gd name="T2" fmla="*/ 813979 w 237"/>
                <a:gd name="T3" fmla="*/ 353428 h 95"/>
                <a:gd name="T4" fmla="*/ 877747 w 237"/>
                <a:gd name="T5" fmla="*/ 308310 h 95"/>
                <a:gd name="T6" fmla="*/ 889000 w 237"/>
                <a:gd name="T7" fmla="*/ 297030 h 95"/>
                <a:gd name="T8" fmla="*/ 885249 w 237"/>
                <a:gd name="T9" fmla="*/ 289510 h 95"/>
                <a:gd name="T10" fmla="*/ 866494 w 237"/>
                <a:gd name="T11" fmla="*/ 281991 h 95"/>
                <a:gd name="T12" fmla="*/ 791473 w 237"/>
                <a:gd name="T13" fmla="*/ 293270 h 95"/>
                <a:gd name="T14" fmla="*/ 761464 w 237"/>
                <a:gd name="T15" fmla="*/ 248152 h 95"/>
                <a:gd name="T16" fmla="*/ 810228 w 237"/>
                <a:gd name="T17" fmla="*/ 184234 h 95"/>
                <a:gd name="T18" fmla="*/ 813979 w 237"/>
                <a:gd name="T19" fmla="*/ 172954 h 95"/>
                <a:gd name="T20" fmla="*/ 810228 w 237"/>
                <a:gd name="T21" fmla="*/ 165434 h 95"/>
                <a:gd name="T22" fmla="*/ 791473 w 237"/>
                <a:gd name="T23" fmla="*/ 161675 h 95"/>
                <a:gd name="T24" fmla="*/ 720203 w 237"/>
                <a:gd name="T25" fmla="*/ 199273 h 95"/>
                <a:gd name="T26" fmla="*/ 678941 w 237"/>
                <a:gd name="T27" fmla="*/ 161675 h 95"/>
                <a:gd name="T28" fmla="*/ 705198 w 237"/>
                <a:gd name="T29" fmla="*/ 90237 h 95"/>
                <a:gd name="T30" fmla="*/ 708949 w 237"/>
                <a:gd name="T31" fmla="*/ 82717 h 95"/>
                <a:gd name="T32" fmla="*/ 701447 w 237"/>
                <a:gd name="T33" fmla="*/ 67678 h 95"/>
                <a:gd name="T34" fmla="*/ 678941 w 237"/>
                <a:gd name="T35" fmla="*/ 75197 h 95"/>
                <a:gd name="T36" fmla="*/ 626426 w 237"/>
                <a:gd name="T37" fmla="*/ 127836 h 95"/>
                <a:gd name="T38" fmla="*/ 573911 w 237"/>
                <a:gd name="T39" fmla="*/ 105276 h 95"/>
                <a:gd name="T40" fmla="*/ 577662 w 237"/>
                <a:gd name="T41" fmla="*/ 30079 h 95"/>
                <a:gd name="T42" fmla="*/ 577662 w 237"/>
                <a:gd name="T43" fmla="*/ 26319 h 95"/>
                <a:gd name="T44" fmla="*/ 566409 w 237"/>
                <a:gd name="T45" fmla="*/ 11280 h 95"/>
                <a:gd name="T46" fmla="*/ 547654 w 237"/>
                <a:gd name="T47" fmla="*/ 22559 h 95"/>
                <a:gd name="T48" fmla="*/ 513895 w 237"/>
                <a:gd name="T49" fmla="*/ 90237 h 95"/>
                <a:gd name="T50" fmla="*/ 457629 w 237"/>
                <a:gd name="T51" fmla="*/ 86477 h 95"/>
                <a:gd name="T52" fmla="*/ 435122 w 237"/>
                <a:gd name="T53" fmla="*/ 15039 h 95"/>
                <a:gd name="T54" fmla="*/ 420118 w 237"/>
                <a:gd name="T55" fmla="*/ 0 h 95"/>
                <a:gd name="T56" fmla="*/ 405114 w 237"/>
                <a:gd name="T57" fmla="*/ 15039 h 95"/>
                <a:gd name="T58" fmla="*/ 405114 w 237"/>
                <a:gd name="T59" fmla="*/ 15039 h 95"/>
                <a:gd name="T60" fmla="*/ 393861 w 237"/>
                <a:gd name="T61" fmla="*/ 90237 h 95"/>
                <a:gd name="T62" fmla="*/ 341346 w 237"/>
                <a:gd name="T63" fmla="*/ 105276 h 95"/>
                <a:gd name="T64" fmla="*/ 296333 w 237"/>
                <a:gd name="T65" fmla="*/ 41359 h 95"/>
                <a:gd name="T66" fmla="*/ 277578 w 237"/>
                <a:gd name="T67" fmla="*/ 33839 h 95"/>
                <a:gd name="T68" fmla="*/ 266325 w 237"/>
                <a:gd name="T69" fmla="*/ 45118 h 95"/>
                <a:gd name="T70" fmla="*/ 270076 w 237"/>
                <a:gd name="T71" fmla="*/ 52638 h 95"/>
                <a:gd name="T72" fmla="*/ 281329 w 237"/>
                <a:gd name="T73" fmla="*/ 127836 h 95"/>
                <a:gd name="T74" fmla="*/ 236316 w 237"/>
                <a:gd name="T75" fmla="*/ 157915 h 95"/>
                <a:gd name="T76" fmla="*/ 172549 w 237"/>
                <a:gd name="T77" fmla="*/ 109036 h 95"/>
                <a:gd name="T78" fmla="*/ 153793 w 237"/>
                <a:gd name="T79" fmla="*/ 109036 h 95"/>
                <a:gd name="T80" fmla="*/ 146291 w 237"/>
                <a:gd name="T81" fmla="*/ 120316 h 95"/>
                <a:gd name="T82" fmla="*/ 150042 w 237"/>
                <a:gd name="T83" fmla="*/ 127836 h 95"/>
                <a:gd name="T84" fmla="*/ 183802 w 237"/>
                <a:gd name="T85" fmla="*/ 199273 h 95"/>
                <a:gd name="T86" fmla="*/ 150042 w 237"/>
                <a:gd name="T87" fmla="*/ 240632 h 95"/>
                <a:gd name="T88" fmla="*/ 78772 w 237"/>
                <a:gd name="T89" fmla="*/ 214313 h 95"/>
                <a:gd name="T90" fmla="*/ 56266 w 237"/>
                <a:gd name="T91" fmla="*/ 218073 h 95"/>
                <a:gd name="T92" fmla="*/ 52515 w 237"/>
                <a:gd name="T93" fmla="*/ 225592 h 95"/>
                <a:gd name="T94" fmla="*/ 60017 w 237"/>
                <a:gd name="T95" fmla="*/ 240632 h 95"/>
                <a:gd name="T96" fmla="*/ 116283 w 237"/>
                <a:gd name="T97" fmla="*/ 293270 h 95"/>
                <a:gd name="T98" fmla="*/ 93776 w 237"/>
                <a:gd name="T99" fmla="*/ 345908 h 95"/>
                <a:gd name="T100" fmla="*/ 18755 w 237"/>
                <a:gd name="T101" fmla="*/ 342149 h 95"/>
                <a:gd name="T102" fmla="*/ 0 w 237"/>
                <a:gd name="T103" fmla="*/ 353428 h 95"/>
                <a:gd name="T104" fmla="*/ 0 w 237"/>
                <a:gd name="T105" fmla="*/ 357188 h 95"/>
                <a:gd name="T106" fmla="*/ 817730 w 237"/>
                <a:gd name="T107" fmla="*/ 357188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grpSp>
      <p:sp>
        <p:nvSpPr>
          <p:cNvPr id="24" name="矩形 23"/>
          <p:cNvSpPr/>
          <p:nvPr/>
        </p:nvSpPr>
        <p:spPr>
          <a:xfrm>
            <a:off x="986971" y="2318318"/>
            <a:ext cx="1550424" cy="369332"/>
          </a:xfrm>
          <a:prstGeom prst="rect">
            <a:avLst/>
          </a:prstGeom>
        </p:spPr>
        <p:txBody>
          <a:bodyPr wrap="none">
            <a:spAutoFit/>
          </a:bodyPr>
          <a:lstStyle/>
          <a:p>
            <a:r>
              <a:rPr lang="zh-CN" altLang="en-US" dirty="0"/>
              <a:t>添加标题文本</a:t>
            </a:r>
          </a:p>
        </p:txBody>
      </p:sp>
      <p:sp>
        <p:nvSpPr>
          <p:cNvPr id="25" name="矩形 24"/>
          <p:cNvSpPr/>
          <p:nvPr/>
        </p:nvSpPr>
        <p:spPr>
          <a:xfrm>
            <a:off x="986971" y="2651504"/>
            <a:ext cx="2601451" cy="461665"/>
          </a:xfrm>
          <a:prstGeom prst="rect">
            <a:avLst/>
          </a:prstGeom>
        </p:spPr>
        <p:txBody>
          <a:bodyPr wrap="square">
            <a:spAutoFit/>
          </a:bodyPr>
          <a:lstStyle/>
          <a:p>
            <a:r>
              <a:rPr lang="zh-CN" altLang="en-US" sz="1200" dirty="0"/>
              <a:t>此处添加详细文本描述，文字内容建议与标题相关尽量简洁生动……</a:t>
            </a:r>
          </a:p>
        </p:txBody>
      </p:sp>
      <p:sp>
        <p:nvSpPr>
          <p:cNvPr id="44" name="矩形 43"/>
          <p:cNvSpPr/>
          <p:nvPr/>
        </p:nvSpPr>
        <p:spPr>
          <a:xfrm>
            <a:off x="986971" y="4129398"/>
            <a:ext cx="1550424" cy="369332"/>
          </a:xfrm>
          <a:prstGeom prst="rect">
            <a:avLst/>
          </a:prstGeom>
        </p:spPr>
        <p:txBody>
          <a:bodyPr wrap="none">
            <a:spAutoFit/>
          </a:bodyPr>
          <a:lstStyle/>
          <a:p>
            <a:r>
              <a:rPr lang="zh-CN" altLang="en-US" dirty="0"/>
              <a:t>添加标题文本</a:t>
            </a:r>
          </a:p>
        </p:txBody>
      </p:sp>
      <p:sp>
        <p:nvSpPr>
          <p:cNvPr id="45" name="矩形 44"/>
          <p:cNvSpPr/>
          <p:nvPr/>
        </p:nvSpPr>
        <p:spPr>
          <a:xfrm>
            <a:off x="986971" y="4462584"/>
            <a:ext cx="2601451" cy="461665"/>
          </a:xfrm>
          <a:prstGeom prst="rect">
            <a:avLst/>
          </a:prstGeom>
        </p:spPr>
        <p:txBody>
          <a:bodyPr wrap="square">
            <a:spAutoFit/>
          </a:bodyPr>
          <a:lstStyle/>
          <a:p>
            <a:r>
              <a:rPr lang="zh-CN" altLang="en-US" sz="1200" dirty="0"/>
              <a:t>此处添加详细文本描述，文字内容建议与标题相关尽量简洁生动……</a:t>
            </a:r>
          </a:p>
        </p:txBody>
      </p:sp>
      <p:sp>
        <p:nvSpPr>
          <p:cNvPr id="46" name="矩形 45"/>
          <p:cNvSpPr/>
          <p:nvPr/>
        </p:nvSpPr>
        <p:spPr>
          <a:xfrm>
            <a:off x="8619383" y="2318318"/>
            <a:ext cx="1550424" cy="369332"/>
          </a:xfrm>
          <a:prstGeom prst="rect">
            <a:avLst/>
          </a:prstGeom>
        </p:spPr>
        <p:txBody>
          <a:bodyPr wrap="none">
            <a:spAutoFit/>
          </a:bodyPr>
          <a:lstStyle/>
          <a:p>
            <a:r>
              <a:rPr lang="zh-CN" altLang="en-US" dirty="0"/>
              <a:t>添加标题文本</a:t>
            </a:r>
          </a:p>
        </p:txBody>
      </p:sp>
      <p:sp>
        <p:nvSpPr>
          <p:cNvPr id="47" name="矩形 46"/>
          <p:cNvSpPr/>
          <p:nvPr/>
        </p:nvSpPr>
        <p:spPr>
          <a:xfrm>
            <a:off x="8619383" y="2651504"/>
            <a:ext cx="2601451" cy="461665"/>
          </a:xfrm>
          <a:prstGeom prst="rect">
            <a:avLst/>
          </a:prstGeom>
        </p:spPr>
        <p:txBody>
          <a:bodyPr wrap="square">
            <a:spAutoFit/>
          </a:bodyPr>
          <a:lstStyle/>
          <a:p>
            <a:r>
              <a:rPr lang="zh-CN" altLang="en-US" sz="1200" dirty="0"/>
              <a:t>此处添加详细文本描述，文字内容建议与标题相关尽量简洁生动……</a:t>
            </a:r>
          </a:p>
        </p:txBody>
      </p:sp>
      <p:sp>
        <p:nvSpPr>
          <p:cNvPr id="48" name="矩形 47"/>
          <p:cNvSpPr/>
          <p:nvPr/>
        </p:nvSpPr>
        <p:spPr>
          <a:xfrm>
            <a:off x="8619383" y="4129398"/>
            <a:ext cx="1550424" cy="369332"/>
          </a:xfrm>
          <a:prstGeom prst="rect">
            <a:avLst/>
          </a:prstGeom>
        </p:spPr>
        <p:txBody>
          <a:bodyPr wrap="none">
            <a:spAutoFit/>
          </a:bodyPr>
          <a:lstStyle/>
          <a:p>
            <a:r>
              <a:rPr lang="zh-CN" altLang="en-US" dirty="0"/>
              <a:t>添加标题文本</a:t>
            </a:r>
          </a:p>
        </p:txBody>
      </p:sp>
      <p:sp>
        <p:nvSpPr>
          <p:cNvPr id="49" name="矩形 48"/>
          <p:cNvSpPr/>
          <p:nvPr/>
        </p:nvSpPr>
        <p:spPr>
          <a:xfrm>
            <a:off x="8619383" y="4462584"/>
            <a:ext cx="2601451" cy="461665"/>
          </a:xfrm>
          <a:prstGeom prst="rect">
            <a:avLst/>
          </a:prstGeom>
        </p:spPr>
        <p:txBody>
          <a:bodyPr wrap="square">
            <a:spAutoFit/>
          </a:bodyPr>
          <a:lstStyle/>
          <a:p>
            <a:r>
              <a:rPr lang="zh-CN" altLang="en-US" sz="1200" dirty="0"/>
              <a:t>此处添加详细文本描述，文字内容建议与标题相关尽量简洁生动……</a:t>
            </a:r>
          </a:p>
        </p:txBody>
      </p:sp>
    </p:spTree>
    <p:extLst>
      <p:ext uri="{BB962C8B-B14F-4D97-AF65-F5344CB8AC3E}">
        <p14:creationId xmlns:p14="http://schemas.microsoft.com/office/powerpoint/2010/main" val="17252916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6000">
                                      <p:stCondLst>
                                        <p:cond delay="2000"/>
                                      </p:stCondLst>
                                      <p:childTnLst>
                                        <p:set>
                                          <p:cBhvr>
                                            <p:cTn id="6" dur="1" fill="hold">
                                              <p:stCondLst>
                                                <p:cond delay="0"/>
                                              </p:stCondLst>
                                            </p:cTn>
                                            <p:tgtEl>
                                              <p:spTgt spid="32"/>
                                            </p:tgtEl>
                                            <p:attrNameLst>
                                              <p:attrName>style.visibility</p:attrName>
                                            </p:attrNameLst>
                                          </p:cBhvr>
                                          <p:to>
                                            <p:strVal val="visible"/>
                                          </p:to>
                                        </p:set>
                                        <p:anim calcmode="lin" valueType="num" p14:bounceEnd="46000">
                                          <p:cBhvr additive="base">
                                            <p:cTn id="7" dur="10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8" dur="10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ppt_x"/>
                                              </p:val>
                                            </p:tav>
                                            <p:tav tm="100000">
                                              <p:val>
                                                <p:strVal val="#ppt_x"/>
                                              </p:val>
                                            </p:tav>
                                          </p:tavLst>
                                        </p:anim>
                                        <p:anim calcmode="lin" valueType="num">
                                          <p:cBhvr additive="base">
                                            <p:cTn id="8" dur="10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0" y="217698"/>
            <a:ext cx="1880991" cy="602144"/>
            <a:chOff x="4014624" y="2602110"/>
            <a:chExt cx="1880991" cy="602144"/>
          </a:xfrm>
        </p:grpSpPr>
        <p:sp>
          <p:nvSpPr>
            <p:cNvPr id="46" name="矩形 45"/>
            <p:cNvSpPr/>
            <p:nvPr/>
          </p:nvSpPr>
          <p:spPr>
            <a:xfrm>
              <a:off x="4014624" y="2693625"/>
              <a:ext cx="1822935" cy="510629"/>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4265968" y="2602110"/>
              <a:ext cx="1629647" cy="597536"/>
            </a:xfrm>
            <a:prstGeom prst="rect">
              <a:avLst/>
            </a:prstGeom>
          </p:spPr>
          <p:txBody>
            <a:bodyPr wrap="square">
              <a:spAutoFit/>
            </a:bodyPr>
            <a:lstStyle/>
            <a:p>
              <a:pPr>
                <a:lnSpc>
                  <a:spcPct val="150000"/>
                </a:lnSpc>
              </a:pPr>
              <a:r>
                <a:rPr lang="zh-CN" altLang="en-US" sz="2400" dirty="0">
                  <a:solidFill>
                    <a:schemeClr val="bg1"/>
                  </a:solidFill>
                  <a:cs typeface="+mn-ea"/>
                  <a:sym typeface="+mn-lt"/>
                </a:rPr>
                <a:t>主要措施</a:t>
              </a:r>
              <a:endParaRPr lang="en-US" altLang="zh-CN" sz="2400" dirty="0">
                <a:solidFill>
                  <a:schemeClr val="bg1"/>
                </a:solidFill>
                <a:cs typeface="+mn-ea"/>
                <a:sym typeface="+mn-lt"/>
              </a:endParaRPr>
            </a:p>
          </p:txBody>
        </p:sp>
      </p:grpSp>
      <p:sp>
        <p:nvSpPr>
          <p:cNvPr id="48" name="圆角矩形 47"/>
          <p:cNvSpPr/>
          <p:nvPr/>
        </p:nvSpPr>
        <p:spPr>
          <a:xfrm>
            <a:off x="1179328" y="3791202"/>
            <a:ext cx="10210715" cy="139114"/>
          </a:xfrm>
          <a:prstGeom prst="roundRect">
            <a:avLst>
              <a:gd name="adj" fmla="val 345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9" name="椭圆 48"/>
          <p:cNvSpPr/>
          <p:nvPr/>
        </p:nvSpPr>
        <p:spPr>
          <a:xfrm>
            <a:off x="1774640" y="3622927"/>
            <a:ext cx="460375" cy="460375"/>
          </a:xfrm>
          <a:prstGeom prst="ellipse">
            <a:avLst/>
          </a:prstGeom>
          <a:solidFill>
            <a:srgbClr val="91D5D2"/>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1</a:t>
            </a:r>
            <a:endParaRPr lang="zh-CN" altLang="en-US">
              <a:solidFill>
                <a:srgbClr val="FFFFFF"/>
              </a:solidFill>
              <a:latin typeface="Impact" panose="020B0806030902050204" pitchFamily="34" charset="0"/>
            </a:endParaRPr>
          </a:p>
        </p:txBody>
      </p:sp>
      <p:sp>
        <p:nvSpPr>
          <p:cNvPr id="50" name="椭圆 49"/>
          <p:cNvSpPr/>
          <p:nvPr/>
        </p:nvSpPr>
        <p:spPr>
          <a:xfrm>
            <a:off x="4073590" y="3622927"/>
            <a:ext cx="460375" cy="460375"/>
          </a:xfrm>
          <a:prstGeom prst="ellipse">
            <a:avLst/>
          </a:prstGeom>
          <a:solidFill>
            <a:srgbClr val="F86A62"/>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2</a:t>
            </a:r>
            <a:endParaRPr lang="zh-CN" altLang="en-US">
              <a:solidFill>
                <a:srgbClr val="FFFFFF"/>
              </a:solidFill>
              <a:latin typeface="Impact" panose="020B0806030902050204" pitchFamily="34" charset="0"/>
            </a:endParaRPr>
          </a:p>
        </p:txBody>
      </p:sp>
      <p:sp>
        <p:nvSpPr>
          <p:cNvPr id="51" name="椭圆 50"/>
          <p:cNvSpPr/>
          <p:nvPr/>
        </p:nvSpPr>
        <p:spPr>
          <a:xfrm>
            <a:off x="6372540" y="3622927"/>
            <a:ext cx="460375" cy="460375"/>
          </a:xfrm>
          <a:prstGeom prst="ellipse">
            <a:avLst/>
          </a:prstGeom>
          <a:solidFill>
            <a:srgbClr val="3C81B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3</a:t>
            </a:r>
            <a:endParaRPr lang="zh-CN" altLang="en-US">
              <a:solidFill>
                <a:srgbClr val="FFFFFF"/>
              </a:solidFill>
              <a:latin typeface="Impact" panose="020B0806030902050204" pitchFamily="34" charset="0"/>
            </a:endParaRPr>
          </a:p>
        </p:txBody>
      </p:sp>
      <p:sp>
        <p:nvSpPr>
          <p:cNvPr id="52" name="椭圆 51"/>
          <p:cNvSpPr/>
          <p:nvPr/>
        </p:nvSpPr>
        <p:spPr>
          <a:xfrm>
            <a:off x="8671491" y="3622927"/>
            <a:ext cx="460375" cy="460375"/>
          </a:xfrm>
          <a:prstGeom prst="ellipse">
            <a:avLst/>
          </a:prstGeom>
          <a:solidFill>
            <a:srgbClr val="FFC42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4</a:t>
            </a:r>
            <a:endParaRPr lang="zh-CN" altLang="en-US" dirty="0">
              <a:solidFill>
                <a:srgbClr val="FFFFFF"/>
              </a:solidFill>
              <a:latin typeface="Impact" panose="020B0806030902050204" pitchFamily="34" charset="0"/>
            </a:endParaRPr>
          </a:p>
        </p:txBody>
      </p:sp>
      <p:grpSp>
        <p:nvGrpSpPr>
          <p:cNvPr id="53" name="组合 52"/>
          <p:cNvGrpSpPr/>
          <p:nvPr/>
        </p:nvGrpSpPr>
        <p:grpSpPr>
          <a:xfrm>
            <a:off x="1179328" y="1946527"/>
            <a:ext cx="2668629" cy="1157288"/>
            <a:chOff x="990643" y="1946527"/>
            <a:chExt cx="2668629" cy="1157288"/>
          </a:xfrm>
          <a:solidFill>
            <a:srgbClr val="91D5D2"/>
          </a:solidFill>
        </p:grpSpPr>
        <p:sp>
          <p:nvSpPr>
            <p:cNvPr id="54" name="圆角矩形标注 53"/>
            <p:cNvSpPr/>
            <p:nvPr/>
          </p:nvSpPr>
          <p:spPr>
            <a:xfrm>
              <a:off x="990643" y="1946527"/>
              <a:ext cx="2668629" cy="1157288"/>
            </a:xfrm>
            <a:prstGeom prst="wedgeRoundRectCallout">
              <a:avLst>
                <a:gd name="adj1" fmla="val -19362"/>
                <a:gd name="adj2" fmla="val 76767"/>
                <a:gd name="adj3" fmla="val 16667"/>
              </a:avLst>
            </a:prstGeom>
            <a:solidFill>
              <a:srgbClr val="17CFCB"/>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lnSpc>
                  <a:spcPct val="120000"/>
                </a:lnSpc>
                <a:spcAft>
                  <a:spcPts val="300"/>
                </a:spcAft>
                <a:defRPr/>
              </a:pPr>
              <a:endParaRPr lang="zh-CN" altLang="en-US" sz="1400" dirty="0">
                <a:solidFill>
                  <a:srgbClr val="FFFFFF"/>
                </a:solidFill>
                <a:latin typeface="+mn-ea"/>
              </a:endParaRPr>
            </a:p>
          </p:txBody>
        </p:sp>
        <p:sp>
          <p:nvSpPr>
            <p:cNvPr id="55" name="文本框 54"/>
            <p:cNvSpPr txBox="1"/>
            <p:nvPr/>
          </p:nvSpPr>
          <p:spPr>
            <a:xfrm>
              <a:off x="1049667" y="1986317"/>
              <a:ext cx="2550579" cy="101566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zh-CN" altLang="en-US" sz="1800" b="1" dirty="0">
                  <a:solidFill>
                    <a:schemeClr val="bg1"/>
                  </a:solidFill>
                  <a:latin typeface="Century Gothic" pitchFamily="34" charset="0"/>
                </a:rPr>
                <a:t>添加标题文本</a:t>
              </a:r>
              <a:endParaRPr lang="en-US" altLang="zh-CN" sz="300" b="1" dirty="0">
                <a:solidFill>
                  <a:schemeClr val="bg1"/>
                </a:solidFill>
                <a:latin typeface="Century Gothic" pitchFamily="34" charset="0"/>
              </a:endParaRPr>
            </a:p>
            <a:p>
              <a:pPr algn="ctr">
                <a:lnSpc>
                  <a:spcPct val="100000"/>
                </a:lnSpc>
              </a:pPr>
              <a:r>
                <a:rPr lang="zh-CN" altLang="en-US" dirty="0">
                  <a:solidFill>
                    <a:schemeClr val="bg1"/>
                  </a:solidFill>
                  <a:latin typeface="Century Gothic" pitchFamily="34" charset="0"/>
                </a:rPr>
                <a:t>此处添加详细文本描述，文字内容建议与标题相关尽量简洁生动</a:t>
              </a:r>
              <a:r>
                <a:rPr lang="en-US" altLang="zh-CN" dirty="0">
                  <a:solidFill>
                    <a:schemeClr val="bg1"/>
                  </a:solidFill>
                  <a:latin typeface="Century Gothic" pitchFamily="34" charset="0"/>
                </a:rPr>
                <a:t>……</a:t>
              </a:r>
              <a:endParaRPr lang="zh-CN" altLang="en-US" dirty="0">
                <a:solidFill>
                  <a:schemeClr val="bg1"/>
                </a:solidFill>
                <a:latin typeface="Century Gothic" pitchFamily="34" charset="0"/>
              </a:endParaRPr>
            </a:p>
          </p:txBody>
        </p:sp>
      </p:grpSp>
      <p:grpSp>
        <p:nvGrpSpPr>
          <p:cNvPr id="56" name="组合 55"/>
          <p:cNvGrpSpPr/>
          <p:nvPr/>
        </p:nvGrpSpPr>
        <p:grpSpPr>
          <a:xfrm>
            <a:off x="5776976" y="1938588"/>
            <a:ext cx="2668629" cy="1157288"/>
            <a:chOff x="5588291" y="1938588"/>
            <a:chExt cx="2668629" cy="1157288"/>
          </a:xfrm>
        </p:grpSpPr>
        <p:sp>
          <p:nvSpPr>
            <p:cNvPr id="57" name="圆角矩形标注 56"/>
            <p:cNvSpPr/>
            <p:nvPr/>
          </p:nvSpPr>
          <p:spPr>
            <a:xfrm>
              <a:off x="5588291" y="1938588"/>
              <a:ext cx="2668629" cy="1157288"/>
            </a:xfrm>
            <a:prstGeom prst="wedgeRoundRectCallout">
              <a:avLst>
                <a:gd name="adj1" fmla="val -19362"/>
                <a:gd name="adj2" fmla="val 76767"/>
                <a:gd name="adj3" fmla="val 16667"/>
              </a:avLst>
            </a:prstGeom>
            <a:solidFill>
              <a:srgbClr val="007C8A"/>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lnSpc>
                  <a:spcPct val="120000"/>
                </a:lnSpc>
                <a:spcAft>
                  <a:spcPts val="300"/>
                </a:spcAft>
                <a:defRPr/>
              </a:pPr>
              <a:endParaRPr lang="zh-CN" altLang="en-US" sz="1400" dirty="0">
                <a:solidFill>
                  <a:srgbClr val="FFFFFF"/>
                </a:solidFill>
                <a:latin typeface="+mn-ea"/>
              </a:endParaRPr>
            </a:p>
          </p:txBody>
        </p:sp>
        <p:sp>
          <p:nvSpPr>
            <p:cNvPr id="58" name="文本框 57"/>
            <p:cNvSpPr txBox="1"/>
            <p:nvPr/>
          </p:nvSpPr>
          <p:spPr>
            <a:xfrm>
              <a:off x="5647315" y="1986317"/>
              <a:ext cx="2550579" cy="101566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zh-CN" altLang="en-US" sz="1800" b="1" dirty="0">
                  <a:solidFill>
                    <a:schemeClr val="bg1"/>
                  </a:solidFill>
                  <a:latin typeface="Century Gothic" pitchFamily="34" charset="0"/>
                </a:rPr>
                <a:t>添加标题文本</a:t>
              </a:r>
              <a:endParaRPr lang="en-US" altLang="zh-CN" sz="300" b="1" dirty="0">
                <a:solidFill>
                  <a:schemeClr val="bg1"/>
                </a:solidFill>
                <a:latin typeface="Century Gothic" pitchFamily="34" charset="0"/>
              </a:endParaRPr>
            </a:p>
            <a:p>
              <a:pPr algn="ctr">
                <a:lnSpc>
                  <a:spcPct val="100000"/>
                </a:lnSpc>
              </a:pPr>
              <a:r>
                <a:rPr lang="zh-CN" altLang="en-US" dirty="0">
                  <a:solidFill>
                    <a:schemeClr val="bg1"/>
                  </a:solidFill>
                  <a:latin typeface="Century Gothic" pitchFamily="34" charset="0"/>
                </a:rPr>
                <a:t>此处添加详细文本描述，文字内容建议与标题相关尽量简洁生动</a:t>
              </a:r>
              <a:r>
                <a:rPr lang="en-US" altLang="zh-CN" dirty="0">
                  <a:solidFill>
                    <a:schemeClr val="bg1"/>
                  </a:solidFill>
                  <a:latin typeface="Century Gothic" pitchFamily="34" charset="0"/>
                </a:rPr>
                <a:t>……</a:t>
              </a:r>
              <a:endParaRPr lang="zh-CN" altLang="en-US" dirty="0">
                <a:solidFill>
                  <a:schemeClr val="bg1"/>
                </a:solidFill>
                <a:latin typeface="Century Gothic" pitchFamily="34" charset="0"/>
              </a:endParaRPr>
            </a:p>
          </p:txBody>
        </p:sp>
      </p:grpSp>
      <p:grpSp>
        <p:nvGrpSpPr>
          <p:cNvPr id="59" name="组合 58"/>
          <p:cNvGrpSpPr/>
          <p:nvPr/>
        </p:nvGrpSpPr>
        <p:grpSpPr>
          <a:xfrm>
            <a:off x="3461817" y="4300788"/>
            <a:ext cx="2668629" cy="1466850"/>
            <a:chOff x="3273132" y="4300788"/>
            <a:chExt cx="2668629" cy="1466850"/>
          </a:xfrm>
        </p:grpSpPr>
        <p:sp>
          <p:nvSpPr>
            <p:cNvPr id="60" name="任意多边形 59"/>
            <p:cNvSpPr/>
            <p:nvPr/>
          </p:nvSpPr>
          <p:spPr>
            <a:xfrm>
              <a:off x="3273132" y="4300788"/>
              <a:ext cx="2668629" cy="1466850"/>
            </a:xfrm>
            <a:custGeom>
              <a:avLst/>
              <a:gdLst>
                <a:gd name="connsiteX0" fmla="*/ 529180 w 1727200"/>
                <a:gd name="connsiteY0" fmla="*/ 0 h 1466978"/>
                <a:gd name="connsiteX1" fmla="*/ 719667 w 1727200"/>
                <a:gd name="connsiteY1" fmla="*/ 309754 h 1466978"/>
                <a:gd name="connsiteX2" fmla="*/ 1534325 w 1727200"/>
                <a:gd name="connsiteY2" fmla="*/ 309754 h 1466978"/>
                <a:gd name="connsiteX3" fmla="*/ 1727200 w 1727200"/>
                <a:gd name="connsiteY3" fmla="*/ 502629 h 1466978"/>
                <a:gd name="connsiteX4" fmla="*/ 1727200 w 1727200"/>
                <a:gd name="connsiteY4" fmla="*/ 791931 h 1466978"/>
                <a:gd name="connsiteX5" fmla="*/ 1727200 w 1727200"/>
                <a:gd name="connsiteY5" fmla="*/ 1274103 h 1466978"/>
                <a:gd name="connsiteX6" fmla="*/ 1534325 w 1727200"/>
                <a:gd name="connsiteY6" fmla="*/ 1466978 h 1466978"/>
                <a:gd name="connsiteX7" fmla="*/ 719667 w 1727200"/>
                <a:gd name="connsiteY7" fmla="*/ 1466978 h 1466978"/>
                <a:gd name="connsiteX8" fmla="*/ 287867 w 1727200"/>
                <a:gd name="connsiteY8" fmla="*/ 1466978 h 1466978"/>
                <a:gd name="connsiteX9" fmla="*/ 192875 w 1727200"/>
                <a:gd name="connsiteY9" fmla="*/ 1466978 h 1466978"/>
                <a:gd name="connsiteX10" fmla="*/ 0 w 1727200"/>
                <a:gd name="connsiteY10" fmla="*/ 1274103 h 1466978"/>
                <a:gd name="connsiteX11" fmla="*/ 0 w 1727200"/>
                <a:gd name="connsiteY11" fmla="*/ 791931 h 1466978"/>
                <a:gd name="connsiteX12" fmla="*/ 0 w 1727200"/>
                <a:gd name="connsiteY12" fmla="*/ 502629 h 1466978"/>
                <a:gd name="connsiteX13" fmla="*/ 192875 w 1727200"/>
                <a:gd name="connsiteY13" fmla="*/ 309754 h 1466978"/>
                <a:gd name="connsiteX14" fmla="*/ 287867 w 1727200"/>
                <a:gd name="connsiteY14" fmla="*/ 309754 h 146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close/>
                </a:path>
              </a:pathLst>
            </a:custGeom>
            <a:solidFill>
              <a:srgbClr val="FFA40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lstStyle/>
            <a:p>
              <a:pPr algn="ctr">
                <a:lnSpc>
                  <a:spcPct val="120000"/>
                </a:lnSpc>
                <a:spcAft>
                  <a:spcPts val="300"/>
                </a:spcAft>
                <a:defRPr/>
              </a:pPr>
              <a:endParaRPr lang="zh-CN" altLang="en-US" sz="1400" dirty="0">
                <a:solidFill>
                  <a:srgbClr val="FFFFFF"/>
                </a:solidFill>
                <a:latin typeface="+mn-ea"/>
              </a:endParaRPr>
            </a:p>
          </p:txBody>
        </p:sp>
        <p:sp>
          <p:nvSpPr>
            <p:cNvPr id="61" name="文本框 60"/>
            <p:cNvSpPr txBox="1"/>
            <p:nvPr/>
          </p:nvSpPr>
          <p:spPr>
            <a:xfrm>
              <a:off x="3332156" y="4702905"/>
              <a:ext cx="2550579" cy="101566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zh-CN" altLang="en-US" sz="1800" b="1" dirty="0">
                  <a:solidFill>
                    <a:schemeClr val="bg1"/>
                  </a:solidFill>
                  <a:latin typeface="Century Gothic" pitchFamily="34" charset="0"/>
                </a:rPr>
                <a:t>添加标题文本</a:t>
              </a:r>
              <a:endParaRPr lang="en-US" altLang="zh-CN" sz="300" b="1" dirty="0">
                <a:solidFill>
                  <a:schemeClr val="bg1"/>
                </a:solidFill>
                <a:latin typeface="Century Gothic" pitchFamily="34" charset="0"/>
              </a:endParaRPr>
            </a:p>
            <a:p>
              <a:pPr algn="ctr">
                <a:lnSpc>
                  <a:spcPct val="100000"/>
                </a:lnSpc>
              </a:pPr>
              <a:r>
                <a:rPr lang="zh-CN" altLang="en-US" dirty="0">
                  <a:solidFill>
                    <a:schemeClr val="bg1"/>
                  </a:solidFill>
                  <a:latin typeface="Century Gothic" pitchFamily="34" charset="0"/>
                </a:rPr>
                <a:t>此处添加详细文本描述，文字内容建议与标题相关尽量简洁生动</a:t>
              </a:r>
              <a:r>
                <a:rPr lang="en-US" altLang="zh-CN" dirty="0">
                  <a:solidFill>
                    <a:schemeClr val="bg1"/>
                  </a:solidFill>
                  <a:latin typeface="Century Gothic" pitchFamily="34" charset="0"/>
                </a:rPr>
                <a:t>……</a:t>
              </a:r>
              <a:endParaRPr lang="zh-CN" altLang="en-US" dirty="0">
                <a:solidFill>
                  <a:schemeClr val="bg1"/>
                </a:solidFill>
                <a:latin typeface="Century Gothic" pitchFamily="34" charset="0"/>
              </a:endParaRPr>
            </a:p>
          </p:txBody>
        </p:sp>
      </p:grpSp>
      <p:grpSp>
        <p:nvGrpSpPr>
          <p:cNvPr id="62" name="组合 61"/>
          <p:cNvGrpSpPr/>
          <p:nvPr/>
        </p:nvGrpSpPr>
        <p:grpSpPr>
          <a:xfrm>
            <a:off x="8091801" y="4300788"/>
            <a:ext cx="2668629" cy="1466850"/>
            <a:chOff x="7903116" y="4300788"/>
            <a:chExt cx="2668629" cy="1466850"/>
          </a:xfrm>
        </p:grpSpPr>
        <p:sp>
          <p:nvSpPr>
            <p:cNvPr id="63" name="任意多边形 62"/>
            <p:cNvSpPr/>
            <p:nvPr/>
          </p:nvSpPr>
          <p:spPr>
            <a:xfrm>
              <a:off x="7903116" y="4300788"/>
              <a:ext cx="2668629" cy="1466850"/>
            </a:xfrm>
            <a:custGeom>
              <a:avLst/>
              <a:gdLst>
                <a:gd name="connsiteX0" fmla="*/ 529180 w 1727200"/>
                <a:gd name="connsiteY0" fmla="*/ 0 h 1466978"/>
                <a:gd name="connsiteX1" fmla="*/ 719667 w 1727200"/>
                <a:gd name="connsiteY1" fmla="*/ 309754 h 1466978"/>
                <a:gd name="connsiteX2" fmla="*/ 1534325 w 1727200"/>
                <a:gd name="connsiteY2" fmla="*/ 309754 h 1466978"/>
                <a:gd name="connsiteX3" fmla="*/ 1727200 w 1727200"/>
                <a:gd name="connsiteY3" fmla="*/ 502629 h 1466978"/>
                <a:gd name="connsiteX4" fmla="*/ 1727200 w 1727200"/>
                <a:gd name="connsiteY4" fmla="*/ 791931 h 1466978"/>
                <a:gd name="connsiteX5" fmla="*/ 1727200 w 1727200"/>
                <a:gd name="connsiteY5" fmla="*/ 1274103 h 1466978"/>
                <a:gd name="connsiteX6" fmla="*/ 1534325 w 1727200"/>
                <a:gd name="connsiteY6" fmla="*/ 1466978 h 1466978"/>
                <a:gd name="connsiteX7" fmla="*/ 719667 w 1727200"/>
                <a:gd name="connsiteY7" fmla="*/ 1466978 h 1466978"/>
                <a:gd name="connsiteX8" fmla="*/ 287867 w 1727200"/>
                <a:gd name="connsiteY8" fmla="*/ 1466978 h 1466978"/>
                <a:gd name="connsiteX9" fmla="*/ 192875 w 1727200"/>
                <a:gd name="connsiteY9" fmla="*/ 1466978 h 1466978"/>
                <a:gd name="connsiteX10" fmla="*/ 0 w 1727200"/>
                <a:gd name="connsiteY10" fmla="*/ 1274103 h 1466978"/>
                <a:gd name="connsiteX11" fmla="*/ 0 w 1727200"/>
                <a:gd name="connsiteY11" fmla="*/ 791931 h 1466978"/>
                <a:gd name="connsiteX12" fmla="*/ 0 w 1727200"/>
                <a:gd name="connsiteY12" fmla="*/ 502629 h 1466978"/>
                <a:gd name="connsiteX13" fmla="*/ 192875 w 1727200"/>
                <a:gd name="connsiteY13" fmla="*/ 309754 h 1466978"/>
                <a:gd name="connsiteX14" fmla="*/ 287867 w 1727200"/>
                <a:gd name="connsiteY14" fmla="*/ 309754 h 146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close/>
                </a:path>
              </a:pathLst>
            </a:custGeom>
            <a:solidFill>
              <a:srgbClr val="A6A6A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lstStyle/>
            <a:p>
              <a:pPr algn="ctr">
                <a:lnSpc>
                  <a:spcPct val="120000"/>
                </a:lnSpc>
                <a:spcAft>
                  <a:spcPts val="300"/>
                </a:spcAft>
                <a:defRPr/>
              </a:pPr>
              <a:endParaRPr lang="zh-CN" altLang="en-US" sz="1400" dirty="0">
                <a:solidFill>
                  <a:srgbClr val="FFFFFF"/>
                </a:solidFill>
                <a:latin typeface="+mn-ea"/>
              </a:endParaRPr>
            </a:p>
          </p:txBody>
        </p:sp>
        <p:sp>
          <p:nvSpPr>
            <p:cNvPr id="64" name="文本框 63"/>
            <p:cNvSpPr txBox="1"/>
            <p:nvPr/>
          </p:nvSpPr>
          <p:spPr>
            <a:xfrm>
              <a:off x="7962140" y="4702905"/>
              <a:ext cx="2550579" cy="101566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zh-CN" altLang="en-US" sz="1800" b="1" dirty="0">
                  <a:solidFill>
                    <a:schemeClr val="bg1"/>
                  </a:solidFill>
                  <a:latin typeface="Century Gothic" pitchFamily="34" charset="0"/>
                </a:rPr>
                <a:t>添加标题文本</a:t>
              </a:r>
              <a:endParaRPr lang="en-US" altLang="zh-CN" sz="300" b="1" dirty="0">
                <a:solidFill>
                  <a:schemeClr val="bg1"/>
                </a:solidFill>
                <a:latin typeface="Century Gothic" pitchFamily="34" charset="0"/>
              </a:endParaRPr>
            </a:p>
            <a:p>
              <a:pPr algn="ctr">
                <a:lnSpc>
                  <a:spcPct val="100000"/>
                </a:lnSpc>
              </a:pPr>
              <a:r>
                <a:rPr lang="zh-CN" altLang="en-US" dirty="0">
                  <a:solidFill>
                    <a:schemeClr val="bg1"/>
                  </a:solidFill>
                  <a:latin typeface="Century Gothic" pitchFamily="34" charset="0"/>
                </a:rPr>
                <a:t>此处添加详细文本描述，文字内容建议与标题相关尽量简洁生动</a:t>
              </a:r>
              <a:r>
                <a:rPr lang="en-US" altLang="zh-CN" dirty="0">
                  <a:solidFill>
                    <a:schemeClr val="bg1"/>
                  </a:solidFill>
                  <a:latin typeface="Century Gothic" pitchFamily="34" charset="0"/>
                </a:rPr>
                <a:t>……</a:t>
              </a:r>
              <a:endParaRPr lang="zh-CN" altLang="en-US" dirty="0">
                <a:solidFill>
                  <a:schemeClr val="bg1"/>
                </a:solidFill>
                <a:latin typeface="Century Gothic" pitchFamily="34" charset="0"/>
              </a:endParaRPr>
            </a:p>
          </p:txBody>
        </p:sp>
      </p:grpSp>
    </p:spTree>
    <p:extLst>
      <p:ext uri="{BB962C8B-B14F-4D97-AF65-F5344CB8AC3E}">
        <p14:creationId xmlns:p14="http://schemas.microsoft.com/office/powerpoint/2010/main" val="405102948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6000">
                                      <p:stCondLst>
                                        <p:cond delay="2000"/>
                                      </p:stCondLst>
                                      <p:childTnLst>
                                        <p:set>
                                          <p:cBhvr>
                                            <p:cTn id="6" dur="1" fill="hold">
                                              <p:stCondLst>
                                                <p:cond delay="0"/>
                                              </p:stCondLst>
                                            </p:cTn>
                                            <p:tgtEl>
                                              <p:spTgt spid="44"/>
                                            </p:tgtEl>
                                            <p:attrNameLst>
                                              <p:attrName>style.visibility</p:attrName>
                                            </p:attrNameLst>
                                          </p:cBhvr>
                                          <p:to>
                                            <p:strVal val="visible"/>
                                          </p:to>
                                        </p:set>
                                        <p:anim calcmode="lin" valueType="num" p14:bounceEnd="46000">
                                          <p:cBhvr additive="base">
                                            <p:cTn id="7" dur="1000" fill="hold"/>
                                            <p:tgtEl>
                                              <p:spTgt spid="44"/>
                                            </p:tgtEl>
                                            <p:attrNameLst>
                                              <p:attrName>ppt_x</p:attrName>
                                            </p:attrNameLst>
                                          </p:cBhvr>
                                          <p:tavLst>
                                            <p:tav tm="0">
                                              <p:val>
                                                <p:strVal val="#ppt_x"/>
                                              </p:val>
                                            </p:tav>
                                            <p:tav tm="100000">
                                              <p:val>
                                                <p:strVal val="#ppt_x"/>
                                              </p:val>
                                            </p:tav>
                                          </p:tavLst>
                                        </p:anim>
                                        <p:anim calcmode="lin" valueType="num" p14:bounceEnd="46000">
                                          <p:cBhvr additive="base">
                                            <p:cTn id="8" dur="1000" fill="hold"/>
                                            <p:tgtEl>
                                              <p:spTgt spid="4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3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350" fill="hold"/>
                                            <p:tgtEl>
                                              <p:spTgt spid="49"/>
                                            </p:tgtEl>
                                            <p:attrNameLst>
                                              <p:attrName>ppt_w</p:attrName>
                                            </p:attrNameLst>
                                          </p:cBhvr>
                                          <p:tavLst>
                                            <p:tav tm="0">
                                              <p:val>
                                                <p:fltVal val="0"/>
                                              </p:val>
                                            </p:tav>
                                            <p:tav tm="100000">
                                              <p:val>
                                                <p:strVal val="#ppt_w"/>
                                              </p:val>
                                            </p:tav>
                                          </p:tavLst>
                                        </p:anim>
                                        <p:anim calcmode="lin" valueType="num">
                                          <p:cBhvr>
                                            <p:cTn id="17" dur="350" fill="hold"/>
                                            <p:tgtEl>
                                              <p:spTgt spid="49"/>
                                            </p:tgtEl>
                                            <p:attrNameLst>
                                              <p:attrName>ppt_h</p:attrName>
                                            </p:attrNameLst>
                                          </p:cBhvr>
                                          <p:tavLst>
                                            <p:tav tm="0">
                                              <p:val>
                                                <p:fltVal val="0"/>
                                              </p:val>
                                            </p:tav>
                                            <p:tav tm="100000">
                                              <p:val>
                                                <p:strVal val="#ppt_h"/>
                                              </p:val>
                                            </p:tav>
                                          </p:tavLst>
                                        </p:anim>
                                        <p:animEffect transition="in" filter="fade">
                                          <p:cBhvr>
                                            <p:cTn id="18" dur="350"/>
                                            <p:tgtEl>
                                              <p:spTgt spid="49"/>
                                            </p:tgtEl>
                                          </p:cBhvr>
                                        </p:animEffect>
                                      </p:childTnLst>
                                    </p:cTn>
                                  </p:par>
                                </p:childTnLst>
                              </p:cTn>
                            </p:par>
                            <p:par>
                              <p:cTn id="19" fill="hold">
                                <p:stCondLst>
                                  <p:cond delay="3850"/>
                                </p:stCondLst>
                                <p:childTnLst>
                                  <p:par>
                                    <p:cTn id="20" presetID="53" presetClass="entr" presetSubtype="16"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350" fill="hold"/>
                                            <p:tgtEl>
                                              <p:spTgt spid="50"/>
                                            </p:tgtEl>
                                            <p:attrNameLst>
                                              <p:attrName>ppt_w</p:attrName>
                                            </p:attrNameLst>
                                          </p:cBhvr>
                                          <p:tavLst>
                                            <p:tav tm="0">
                                              <p:val>
                                                <p:fltVal val="0"/>
                                              </p:val>
                                            </p:tav>
                                            <p:tav tm="100000">
                                              <p:val>
                                                <p:strVal val="#ppt_w"/>
                                              </p:val>
                                            </p:tav>
                                          </p:tavLst>
                                        </p:anim>
                                        <p:anim calcmode="lin" valueType="num">
                                          <p:cBhvr>
                                            <p:cTn id="23" dur="350" fill="hold"/>
                                            <p:tgtEl>
                                              <p:spTgt spid="50"/>
                                            </p:tgtEl>
                                            <p:attrNameLst>
                                              <p:attrName>ppt_h</p:attrName>
                                            </p:attrNameLst>
                                          </p:cBhvr>
                                          <p:tavLst>
                                            <p:tav tm="0">
                                              <p:val>
                                                <p:fltVal val="0"/>
                                              </p:val>
                                            </p:tav>
                                            <p:tav tm="100000">
                                              <p:val>
                                                <p:strVal val="#ppt_h"/>
                                              </p:val>
                                            </p:tav>
                                          </p:tavLst>
                                        </p:anim>
                                        <p:animEffect transition="in" filter="fade">
                                          <p:cBhvr>
                                            <p:cTn id="24" dur="350"/>
                                            <p:tgtEl>
                                              <p:spTgt spid="50"/>
                                            </p:tgtEl>
                                          </p:cBhvr>
                                        </p:animEffect>
                                      </p:childTnLst>
                                    </p:cTn>
                                  </p:par>
                                </p:childTnLst>
                              </p:cTn>
                            </p:par>
                            <p:par>
                              <p:cTn id="25" fill="hold">
                                <p:stCondLst>
                                  <p:cond delay="42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350" fill="hold"/>
                                            <p:tgtEl>
                                              <p:spTgt spid="51"/>
                                            </p:tgtEl>
                                            <p:attrNameLst>
                                              <p:attrName>ppt_w</p:attrName>
                                            </p:attrNameLst>
                                          </p:cBhvr>
                                          <p:tavLst>
                                            <p:tav tm="0">
                                              <p:val>
                                                <p:fltVal val="0"/>
                                              </p:val>
                                            </p:tav>
                                            <p:tav tm="100000">
                                              <p:val>
                                                <p:strVal val="#ppt_w"/>
                                              </p:val>
                                            </p:tav>
                                          </p:tavLst>
                                        </p:anim>
                                        <p:anim calcmode="lin" valueType="num">
                                          <p:cBhvr>
                                            <p:cTn id="29" dur="350" fill="hold"/>
                                            <p:tgtEl>
                                              <p:spTgt spid="51"/>
                                            </p:tgtEl>
                                            <p:attrNameLst>
                                              <p:attrName>ppt_h</p:attrName>
                                            </p:attrNameLst>
                                          </p:cBhvr>
                                          <p:tavLst>
                                            <p:tav tm="0">
                                              <p:val>
                                                <p:fltVal val="0"/>
                                              </p:val>
                                            </p:tav>
                                            <p:tav tm="100000">
                                              <p:val>
                                                <p:strVal val="#ppt_h"/>
                                              </p:val>
                                            </p:tav>
                                          </p:tavLst>
                                        </p:anim>
                                        <p:animEffect transition="in" filter="fade">
                                          <p:cBhvr>
                                            <p:cTn id="30" dur="350"/>
                                            <p:tgtEl>
                                              <p:spTgt spid="51"/>
                                            </p:tgtEl>
                                          </p:cBhvr>
                                        </p:animEffect>
                                      </p:childTnLst>
                                    </p:cTn>
                                  </p:par>
                                </p:childTnLst>
                              </p:cTn>
                            </p:par>
                            <p:par>
                              <p:cTn id="31" fill="hold">
                                <p:stCondLst>
                                  <p:cond delay="4550"/>
                                </p:stCondLst>
                                <p:childTnLst>
                                  <p:par>
                                    <p:cTn id="32" presetID="53" presetClass="entr" presetSubtype="16"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350" fill="hold"/>
                                            <p:tgtEl>
                                              <p:spTgt spid="52"/>
                                            </p:tgtEl>
                                            <p:attrNameLst>
                                              <p:attrName>ppt_w</p:attrName>
                                            </p:attrNameLst>
                                          </p:cBhvr>
                                          <p:tavLst>
                                            <p:tav tm="0">
                                              <p:val>
                                                <p:fltVal val="0"/>
                                              </p:val>
                                            </p:tav>
                                            <p:tav tm="100000">
                                              <p:val>
                                                <p:strVal val="#ppt_w"/>
                                              </p:val>
                                            </p:tav>
                                          </p:tavLst>
                                        </p:anim>
                                        <p:anim calcmode="lin" valueType="num">
                                          <p:cBhvr>
                                            <p:cTn id="35" dur="350" fill="hold"/>
                                            <p:tgtEl>
                                              <p:spTgt spid="52"/>
                                            </p:tgtEl>
                                            <p:attrNameLst>
                                              <p:attrName>ppt_h</p:attrName>
                                            </p:attrNameLst>
                                          </p:cBhvr>
                                          <p:tavLst>
                                            <p:tav tm="0">
                                              <p:val>
                                                <p:fltVal val="0"/>
                                              </p:val>
                                            </p:tav>
                                            <p:tav tm="100000">
                                              <p:val>
                                                <p:strVal val="#ppt_h"/>
                                              </p:val>
                                            </p:tav>
                                          </p:tavLst>
                                        </p:anim>
                                        <p:animEffect transition="in" filter="fade">
                                          <p:cBhvr>
                                            <p:cTn id="36" dur="350"/>
                                            <p:tgtEl>
                                              <p:spTgt spid="52"/>
                                            </p:tgtEl>
                                          </p:cBhvr>
                                        </p:animEffect>
                                      </p:childTnLst>
                                    </p:cTn>
                                  </p:par>
                                </p:childTnLst>
                              </p:cTn>
                            </p:par>
                            <p:par>
                              <p:cTn id="37" fill="hold">
                                <p:stCondLst>
                                  <p:cond delay="4900"/>
                                </p:stCondLst>
                                <p:childTnLst>
                                  <p:par>
                                    <p:cTn id="38" presetID="47"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anim calcmode="lin" valueType="num">
                                          <p:cBhvr>
                                            <p:cTn id="41" dur="500" fill="hold"/>
                                            <p:tgtEl>
                                              <p:spTgt spid="53"/>
                                            </p:tgtEl>
                                            <p:attrNameLst>
                                              <p:attrName>ppt_x</p:attrName>
                                            </p:attrNameLst>
                                          </p:cBhvr>
                                          <p:tavLst>
                                            <p:tav tm="0">
                                              <p:val>
                                                <p:strVal val="#ppt_x"/>
                                              </p:val>
                                            </p:tav>
                                            <p:tav tm="100000">
                                              <p:val>
                                                <p:strVal val="#ppt_x"/>
                                              </p:val>
                                            </p:tav>
                                          </p:tavLst>
                                        </p:anim>
                                        <p:anim calcmode="lin" valueType="num">
                                          <p:cBhvr>
                                            <p:cTn id="42" dur="500" fill="hold"/>
                                            <p:tgtEl>
                                              <p:spTgt spid="53"/>
                                            </p:tgtEl>
                                            <p:attrNameLst>
                                              <p:attrName>ppt_y</p:attrName>
                                            </p:attrNameLst>
                                          </p:cBhvr>
                                          <p:tavLst>
                                            <p:tav tm="0">
                                              <p:val>
                                                <p:strVal val="#ppt_y-.1"/>
                                              </p:val>
                                            </p:tav>
                                            <p:tav tm="100000">
                                              <p:val>
                                                <p:strVal val="#ppt_y"/>
                                              </p:val>
                                            </p:tav>
                                          </p:tavLst>
                                        </p:anim>
                                      </p:childTnLst>
                                    </p:cTn>
                                  </p:par>
                                </p:childTnLst>
                              </p:cTn>
                            </p:par>
                            <p:par>
                              <p:cTn id="43" fill="hold">
                                <p:stCondLst>
                                  <p:cond delay="5400"/>
                                </p:stCondLst>
                                <p:childTnLst>
                                  <p:par>
                                    <p:cTn id="44" presetID="42" presetClass="entr" presetSubtype="0"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strVal val="#ppt_x"/>
                                              </p:val>
                                            </p:tav>
                                          </p:tavLst>
                                        </p:anim>
                                        <p:anim calcmode="lin" valueType="num">
                                          <p:cBhvr>
                                            <p:cTn id="48" dur="500" fill="hold"/>
                                            <p:tgtEl>
                                              <p:spTgt spid="59"/>
                                            </p:tgtEl>
                                            <p:attrNameLst>
                                              <p:attrName>ppt_y</p:attrName>
                                            </p:attrNameLst>
                                          </p:cBhvr>
                                          <p:tavLst>
                                            <p:tav tm="0">
                                              <p:val>
                                                <p:strVal val="#ppt_y+.1"/>
                                              </p:val>
                                            </p:tav>
                                            <p:tav tm="100000">
                                              <p:val>
                                                <p:strVal val="#ppt_y"/>
                                              </p:val>
                                            </p:tav>
                                          </p:tavLst>
                                        </p:anim>
                                      </p:childTnLst>
                                    </p:cTn>
                                  </p:par>
                                </p:childTnLst>
                              </p:cTn>
                            </p:par>
                            <p:par>
                              <p:cTn id="49" fill="hold">
                                <p:stCondLst>
                                  <p:cond delay="5900"/>
                                </p:stCondLst>
                                <p:childTnLst>
                                  <p:par>
                                    <p:cTn id="50" presetID="47" presetClass="entr" presetSubtype="0"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anim calcmode="lin" valueType="num">
                                          <p:cBhvr>
                                            <p:cTn id="53" dur="500" fill="hold"/>
                                            <p:tgtEl>
                                              <p:spTgt spid="56"/>
                                            </p:tgtEl>
                                            <p:attrNameLst>
                                              <p:attrName>ppt_x</p:attrName>
                                            </p:attrNameLst>
                                          </p:cBhvr>
                                          <p:tavLst>
                                            <p:tav tm="0">
                                              <p:val>
                                                <p:strVal val="#ppt_x"/>
                                              </p:val>
                                            </p:tav>
                                            <p:tav tm="100000">
                                              <p:val>
                                                <p:strVal val="#ppt_x"/>
                                              </p:val>
                                            </p:tav>
                                          </p:tavLst>
                                        </p:anim>
                                        <p:anim calcmode="lin" valueType="num">
                                          <p:cBhvr>
                                            <p:cTn id="54" dur="500" fill="hold"/>
                                            <p:tgtEl>
                                              <p:spTgt spid="56"/>
                                            </p:tgtEl>
                                            <p:attrNameLst>
                                              <p:attrName>ppt_y</p:attrName>
                                            </p:attrNameLst>
                                          </p:cBhvr>
                                          <p:tavLst>
                                            <p:tav tm="0">
                                              <p:val>
                                                <p:strVal val="#ppt_y-.1"/>
                                              </p:val>
                                            </p:tav>
                                            <p:tav tm="100000">
                                              <p:val>
                                                <p:strVal val="#ppt_y"/>
                                              </p:val>
                                            </p:tav>
                                          </p:tavLst>
                                        </p:anim>
                                      </p:childTnLst>
                                    </p:cTn>
                                  </p:par>
                                </p:childTnLst>
                              </p:cTn>
                            </p:par>
                            <p:par>
                              <p:cTn id="55" fill="hold">
                                <p:stCondLst>
                                  <p:cond delay="6400"/>
                                </p:stCondLst>
                                <p:childTnLst>
                                  <p:par>
                                    <p:cTn id="56" presetID="42" presetClass="entr" presetSubtype="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anim calcmode="lin" valueType="num">
                                          <p:cBhvr>
                                            <p:cTn id="59" dur="500" fill="hold"/>
                                            <p:tgtEl>
                                              <p:spTgt spid="62"/>
                                            </p:tgtEl>
                                            <p:attrNameLst>
                                              <p:attrName>ppt_x</p:attrName>
                                            </p:attrNameLst>
                                          </p:cBhvr>
                                          <p:tavLst>
                                            <p:tav tm="0">
                                              <p:val>
                                                <p:strVal val="#ppt_x"/>
                                              </p:val>
                                            </p:tav>
                                            <p:tav tm="100000">
                                              <p:val>
                                                <p:strVal val="#ppt_x"/>
                                              </p:val>
                                            </p:tav>
                                          </p:tavLst>
                                        </p:anim>
                                        <p:anim calcmode="lin" valueType="num">
                                          <p:cBhvr>
                                            <p:cTn id="60"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3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350" fill="hold"/>
                                            <p:tgtEl>
                                              <p:spTgt spid="49"/>
                                            </p:tgtEl>
                                            <p:attrNameLst>
                                              <p:attrName>ppt_w</p:attrName>
                                            </p:attrNameLst>
                                          </p:cBhvr>
                                          <p:tavLst>
                                            <p:tav tm="0">
                                              <p:val>
                                                <p:fltVal val="0"/>
                                              </p:val>
                                            </p:tav>
                                            <p:tav tm="100000">
                                              <p:val>
                                                <p:strVal val="#ppt_w"/>
                                              </p:val>
                                            </p:tav>
                                          </p:tavLst>
                                        </p:anim>
                                        <p:anim calcmode="lin" valueType="num">
                                          <p:cBhvr>
                                            <p:cTn id="17" dur="350" fill="hold"/>
                                            <p:tgtEl>
                                              <p:spTgt spid="49"/>
                                            </p:tgtEl>
                                            <p:attrNameLst>
                                              <p:attrName>ppt_h</p:attrName>
                                            </p:attrNameLst>
                                          </p:cBhvr>
                                          <p:tavLst>
                                            <p:tav tm="0">
                                              <p:val>
                                                <p:fltVal val="0"/>
                                              </p:val>
                                            </p:tav>
                                            <p:tav tm="100000">
                                              <p:val>
                                                <p:strVal val="#ppt_h"/>
                                              </p:val>
                                            </p:tav>
                                          </p:tavLst>
                                        </p:anim>
                                        <p:animEffect transition="in" filter="fade">
                                          <p:cBhvr>
                                            <p:cTn id="18" dur="350"/>
                                            <p:tgtEl>
                                              <p:spTgt spid="49"/>
                                            </p:tgtEl>
                                          </p:cBhvr>
                                        </p:animEffect>
                                      </p:childTnLst>
                                    </p:cTn>
                                  </p:par>
                                </p:childTnLst>
                              </p:cTn>
                            </p:par>
                            <p:par>
                              <p:cTn id="19" fill="hold">
                                <p:stCondLst>
                                  <p:cond delay="3850"/>
                                </p:stCondLst>
                                <p:childTnLst>
                                  <p:par>
                                    <p:cTn id="20" presetID="53" presetClass="entr" presetSubtype="16"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350" fill="hold"/>
                                            <p:tgtEl>
                                              <p:spTgt spid="50"/>
                                            </p:tgtEl>
                                            <p:attrNameLst>
                                              <p:attrName>ppt_w</p:attrName>
                                            </p:attrNameLst>
                                          </p:cBhvr>
                                          <p:tavLst>
                                            <p:tav tm="0">
                                              <p:val>
                                                <p:fltVal val="0"/>
                                              </p:val>
                                            </p:tav>
                                            <p:tav tm="100000">
                                              <p:val>
                                                <p:strVal val="#ppt_w"/>
                                              </p:val>
                                            </p:tav>
                                          </p:tavLst>
                                        </p:anim>
                                        <p:anim calcmode="lin" valueType="num">
                                          <p:cBhvr>
                                            <p:cTn id="23" dur="350" fill="hold"/>
                                            <p:tgtEl>
                                              <p:spTgt spid="50"/>
                                            </p:tgtEl>
                                            <p:attrNameLst>
                                              <p:attrName>ppt_h</p:attrName>
                                            </p:attrNameLst>
                                          </p:cBhvr>
                                          <p:tavLst>
                                            <p:tav tm="0">
                                              <p:val>
                                                <p:fltVal val="0"/>
                                              </p:val>
                                            </p:tav>
                                            <p:tav tm="100000">
                                              <p:val>
                                                <p:strVal val="#ppt_h"/>
                                              </p:val>
                                            </p:tav>
                                          </p:tavLst>
                                        </p:anim>
                                        <p:animEffect transition="in" filter="fade">
                                          <p:cBhvr>
                                            <p:cTn id="24" dur="350"/>
                                            <p:tgtEl>
                                              <p:spTgt spid="50"/>
                                            </p:tgtEl>
                                          </p:cBhvr>
                                        </p:animEffect>
                                      </p:childTnLst>
                                    </p:cTn>
                                  </p:par>
                                </p:childTnLst>
                              </p:cTn>
                            </p:par>
                            <p:par>
                              <p:cTn id="25" fill="hold">
                                <p:stCondLst>
                                  <p:cond delay="4200"/>
                                </p:stCondLst>
                                <p:childTnLst>
                                  <p:par>
                                    <p:cTn id="26" presetID="53" presetClass="entr" presetSubtype="16"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350" fill="hold"/>
                                            <p:tgtEl>
                                              <p:spTgt spid="51"/>
                                            </p:tgtEl>
                                            <p:attrNameLst>
                                              <p:attrName>ppt_w</p:attrName>
                                            </p:attrNameLst>
                                          </p:cBhvr>
                                          <p:tavLst>
                                            <p:tav tm="0">
                                              <p:val>
                                                <p:fltVal val="0"/>
                                              </p:val>
                                            </p:tav>
                                            <p:tav tm="100000">
                                              <p:val>
                                                <p:strVal val="#ppt_w"/>
                                              </p:val>
                                            </p:tav>
                                          </p:tavLst>
                                        </p:anim>
                                        <p:anim calcmode="lin" valueType="num">
                                          <p:cBhvr>
                                            <p:cTn id="29" dur="350" fill="hold"/>
                                            <p:tgtEl>
                                              <p:spTgt spid="51"/>
                                            </p:tgtEl>
                                            <p:attrNameLst>
                                              <p:attrName>ppt_h</p:attrName>
                                            </p:attrNameLst>
                                          </p:cBhvr>
                                          <p:tavLst>
                                            <p:tav tm="0">
                                              <p:val>
                                                <p:fltVal val="0"/>
                                              </p:val>
                                            </p:tav>
                                            <p:tav tm="100000">
                                              <p:val>
                                                <p:strVal val="#ppt_h"/>
                                              </p:val>
                                            </p:tav>
                                          </p:tavLst>
                                        </p:anim>
                                        <p:animEffect transition="in" filter="fade">
                                          <p:cBhvr>
                                            <p:cTn id="30" dur="350"/>
                                            <p:tgtEl>
                                              <p:spTgt spid="51"/>
                                            </p:tgtEl>
                                          </p:cBhvr>
                                        </p:animEffect>
                                      </p:childTnLst>
                                    </p:cTn>
                                  </p:par>
                                </p:childTnLst>
                              </p:cTn>
                            </p:par>
                            <p:par>
                              <p:cTn id="31" fill="hold">
                                <p:stCondLst>
                                  <p:cond delay="4550"/>
                                </p:stCondLst>
                                <p:childTnLst>
                                  <p:par>
                                    <p:cTn id="32" presetID="53" presetClass="entr" presetSubtype="16"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350" fill="hold"/>
                                            <p:tgtEl>
                                              <p:spTgt spid="52"/>
                                            </p:tgtEl>
                                            <p:attrNameLst>
                                              <p:attrName>ppt_w</p:attrName>
                                            </p:attrNameLst>
                                          </p:cBhvr>
                                          <p:tavLst>
                                            <p:tav tm="0">
                                              <p:val>
                                                <p:fltVal val="0"/>
                                              </p:val>
                                            </p:tav>
                                            <p:tav tm="100000">
                                              <p:val>
                                                <p:strVal val="#ppt_w"/>
                                              </p:val>
                                            </p:tav>
                                          </p:tavLst>
                                        </p:anim>
                                        <p:anim calcmode="lin" valueType="num">
                                          <p:cBhvr>
                                            <p:cTn id="35" dur="350" fill="hold"/>
                                            <p:tgtEl>
                                              <p:spTgt spid="52"/>
                                            </p:tgtEl>
                                            <p:attrNameLst>
                                              <p:attrName>ppt_h</p:attrName>
                                            </p:attrNameLst>
                                          </p:cBhvr>
                                          <p:tavLst>
                                            <p:tav tm="0">
                                              <p:val>
                                                <p:fltVal val="0"/>
                                              </p:val>
                                            </p:tav>
                                            <p:tav tm="100000">
                                              <p:val>
                                                <p:strVal val="#ppt_h"/>
                                              </p:val>
                                            </p:tav>
                                          </p:tavLst>
                                        </p:anim>
                                        <p:animEffect transition="in" filter="fade">
                                          <p:cBhvr>
                                            <p:cTn id="36" dur="350"/>
                                            <p:tgtEl>
                                              <p:spTgt spid="52"/>
                                            </p:tgtEl>
                                          </p:cBhvr>
                                        </p:animEffect>
                                      </p:childTnLst>
                                    </p:cTn>
                                  </p:par>
                                </p:childTnLst>
                              </p:cTn>
                            </p:par>
                            <p:par>
                              <p:cTn id="37" fill="hold">
                                <p:stCondLst>
                                  <p:cond delay="4900"/>
                                </p:stCondLst>
                                <p:childTnLst>
                                  <p:par>
                                    <p:cTn id="38" presetID="47"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anim calcmode="lin" valueType="num">
                                          <p:cBhvr>
                                            <p:cTn id="41" dur="500" fill="hold"/>
                                            <p:tgtEl>
                                              <p:spTgt spid="53"/>
                                            </p:tgtEl>
                                            <p:attrNameLst>
                                              <p:attrName>ppt_x</p:attrName>
                                            </p:attrNameLst>
                                          </p:cBhvr>
                                          <p:tavLst>
                                            <p:tav tm="0">
                                              <p:val>
                                                <p:strVal val="#ppt_x"/>
                                              </p:val>
                                            </p:tav>
                                            <p:tav tm="100000">
                                              <p:val>
                                                <p:strVal val="#ppt_x"/>
                                              </p:val>
                                            </p:tav>
                                          </p:tavLst>
                                        </p:anim>
                                        <p:anim calcmode="lin" valueType="num">
                                          <p:cBhvr>
                                            <p:cTn id="42" dur="500" fill="hold"/>
                                            <p:tgtEl>
                                              <p:spTgt spid="53"/>
                                            </p:tgtEl>
                                            <p:attrNameLst>
                                              <p:attrName>ppt_y</p:attrName>
                                            </p:attrNameLst>
                                          </p:cBhvr>
                                          <p:tavLst>
                                            <p:tav tm="0">
                                              <p:val>
                                                <p:strVal val="#ppt_y-.1"/>
                                              </p:val>
                                            </p:tav>
                                            <p:tav tm="100000">
                                              <p:val>
                                                <p:strVal val="#ppt_y"/>
                                              </p:val>
                                            </p:tav>
                                          </p:tavLst>
                                        </p:anim>
                                      </p:childTnLst>
                                    </p:cTn>
                                  </p:par>
                                </p:childTnLst>
                              </p:cTn>
                            </p:par>
                            <p:par>
                              <p:cTn id="43" fill="hold">
                                <p:stCondLst>
                                  <p:cond delay="5400"/>
                                </p:stCondLst>
                                <p:childTnLst>
                                  <p:par>
                                    <p:cTn id="44" presetID="42" presetClass="entr" presetSubtype="0"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strVal val="#ppt_x"/>
                                              </p:val>
                                            </p:tav>
                                          </p:tavLst>
                                        </p:anim>
                                        <p:anim calcmode="lin" valueType="num">
                                          <p:cBhvr>
                                            <p:cTn id="48" dur="500" fill="hold"/>
                                            <p:tgtEl>
                                              <p:spTgt spid="59"/>
                                            </p:tgtEl>
                                            <p:attrNameLst>
                                              <p:attrName>ppt_y</p:attrName>
                                            </p:attrNameLst>
                                          </p:cBhvr>
                                          <p:tavLst>
                                            <p:tav tm="0">
                                              <p:val>
                                                <p:strVal val="#ppt_y+.1"/>
                                              </p:val>
                                            </p:tav>
                                            <p:tav tm="100000">
                                              <p:val>
                                                <p:strVal val="#ppt_y"/>
                                              </p:val>
                                            </p:tav>
                                          </p:tavLst>
                                        </p:anim>
                                      </p:childTnLst>
                                    </p:cTn>
                                  </p:par>
                                </p:childTnLst>
                              </p:cTn>
                            </p:par>
                            <p:par>
                              <p:cTn id="49" fill="hold">
                                <p:stCondLst>
                                  <p:cond delay="5900"/>
                                </p:stCondLst>
                                <p:childTnLst>
                                  <p:par>
                                    <p:cTn id="50" presetID="47" presetClass="entr" presetSubtype="0"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anim calcmode="lin" valueType="num">
                                          <p:cBhvr>
                                            <p:cTn id="53" dur="500" fill="hold"/>
                                            <p:tgtEl>
                                              <p:spTgt spid="56"/>
                                            </p:tgtEl>
                                            <p:attrNameLst>
                                              <p:attrName>ppt_x</p:attrName>
                                            </p:attrNameLst>
                                          </p:cBhvr>
                                          <p:tavLst>
                                            <p:tav tm="0">
                                              <p:val>
                                                <p:strVal val="#ppt_x"/>
                                              </p:val>
                                            </p:tav>
                                            <p:tav tm="100000">
                                              <p:val>
                                                <p:strVal val="#ppt_x"/>
                                              </p:val>
                                            </p:tav>
                                          </p:tavLst>
                                        </p:anim>
                                        <p:anim calcmode="lin" valueType="num">
                                          <p:cBhvr>
                                            <p:cTn id="54" dur="500" fill="hold"/>
                                            <p:tgtEl>
                                              <p:spTgt spid="56"/>
                                            </p:tgtEl>
                                            <p:attrNameLst>
                                              <p:attrName>ppt_y</p:attrName>
                                            </p:attrNameLst>
                                          </p:cBhvr>
                                          <p:tavLst>
                                            <p:tav tm="0">
                                              <p:val>
                                                <p:strVal val="#ppt_y-.1"/>
                                              </p:val>
                                            </p:tav>
                                            <p:tav tm="100000">
                                              <p:val>
                                                <p:strVal val="#ppt_y"/>
                                              </p:val>
                                            </p:tav>
                                          </p:tavLst>
                                        </p:anim>
                                      </p:childTnLst>
                                    </p:cTn>
                                  </p:par>
                                </p:childTnLst>
                              </p:cTn>
                            </p:par>
                            <p:par>
                              <p:cTn id="55" fill="hold">
                                <p:stCondLst>
                                  <p:cond delay="6400"/>
                                </p:stCondLst>
                                <p:childTnLst>
                                  <p:par>
                                    <p:cTn id="56" presetID="42" presetClass="entr" presetSubtype="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anim calcmode="lin" valueType="num">
                                          <p:cBhvr>
                                            <p:cTn id="59" dur="500" fill="hold"/>
                                            <p:tgtEl>
                                              <p:spTgt spid="62"/>
                                            </p:tgtEl>
                                            <p:attrNameLst>
                                              <p:attrName>ppt_x</p:attrName>
                                            </p:attrNameLst>
                                          </p:cBhvr>
                                          <p:tavLst>
                                            <p:tav tm="0">
                                              <p:val>
                                                <p:strVal val="#ppt_x"/>
                                              </p:val>
                                            </p:tav>
                                            <p:tav tm="100000">
                                              <p:val>
                                                <p:strVal val="#ppt_x"/>
                                              </p:val>
                                            </p:tav>
                                          </p:tavLst>
                                        </p:anim>
                                        <p:anim calcmode="lin" valueType="num">
                                          <p:cBhvr>
                                            <p:cTn id="60"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19" name="文本框 18"/>
          <p:cNvSpPr txBox="1"/>
          <p:nvPr/>
        </p:nvSpPr>
        <p:spPr>
          <a:xfrm>
            <a:off x="6838778" y="3986407"/>
            <a:ext cx="2031325" cy="369332"/>
          </a:xfrm>
          <a:prstGeom prst="rect">
            <a:avLst/>
          </a:prstGeom>
          <a:noFill/>
        </p:spPr>
        <p:txBody>
          <a:bodyPr wrap="none" rtlCol="0">
            <a:spAutoFit/>
          </a:bodyPr>
          <a:lstStyle/>
          <a:p>
            <a:r>
              <a:rPr lang="zh-CN" altLang="en-US" dirty="0">
                <a:cs typeface="+mn-ea"/>
                <a:sym typeface="+mn-lt"/>
              </a:rPr>
              <a:t>应聘岗位：设计师</a:t>
            </a:r>
          </a:p>
        </p:txBody>
      </p:sp>
      <p:sp>
        <p:nvSpPr>
          <p:cNvPr id="21" name="文本框 20"/>
          <p:cNvSpPr txBox="1"/>
          <p:nvPr/>
        </p:nvSpPr>
        <p:spPr>
          <a:xfrm>
            <a:off x="5098095" y="3986407"/>
            <a:ext cx="1507144" cy="369332"/>
          </a:xfrm>
          <a:prstGeom prst="rect">
            <a:avLst/>
          </a:prstGeom>
          <a:noFill/>
        </p:spPr>
        <p:txBody>
          <a:bodyPr wrap="none" rtlCol="0">
            <a:spAutoFit/>
          </a:bodyPr>
          <a:lstStyle/>
          <a:p>
            <a:r>
              <a:rPr lang="zh-CN" altLang="en-US" dirty="0">
                <a:cs typeface="+mn-ea"/>
                <a:sym typeface="+mn-lt"/>
              </a:rPr>
              <a:t>姓名：</a:t>
            </a:r>
            <a:r>
              <a:rPr lang="en-US" altLang="zh-CN" dirty="0">
                <a:cs typeface="+mn-ea"/>
                <a:sym typeface="+mn-lt"/>
              </a:rPr>
              <a:t>51PPT</a:t>
            </a:r>
            <a:endParaRPr lang="zh-CN" altLang="en-US" dirty="0">
              <a:cs typeface="+mn-ea"/>
              <a:sym typeface="+mn-lt"/>
            </a:endParaRPr>
          </a:p>
        </p:txBody>
      </p:sp>
      <p:sp>
        <p:nvSpPr>
          <p:cNvPr id="2" name="文本框 1"/>
          <p:cNvSpPr txBox="1"/>
          <p:nvPr/>
        </p:nvSpPr>
        <p:spPr>
          <a:xfrm>
            <a:off x="4728286" y="2489011"/>
            <a:ext cx="4750018" cy="1569660"/>
          </a:xfrm>
          <a:prstGeom prst="rect">
            <a:avLst/>
          </a:prstGeom>
          <a:noFill/>
        </p:spPr>
        <p:txBody>
          <a:bodyPr wrap="none" rtlCol="0">
            <a:spAutoFit/>
          </a:bodyPr>
          <a:lstStyle/>
          <a:p>
            <a:r>
              <a:rPr lang="en-US" altLang="zh-CN" sz="9600" dirty="0">
                <a:latin typeface="站酷小薇LOGO体" panose="02010600010101010101" pitchFamily="2" charset="-122"/>
                <a:ea typeface="站酷小薇LOGO体" panose="02010600010101010101" pitchFamily="2" charset="-122"/>
              </a:rPr>
              <a:t>THANKS</a:t>
            </a:r>
            <a:endParaRPr lang="zh-CN" altLang="en-US" sz="9600" dirty="0">
              <a:latin typeface="站酷小薇LOGO体" panose="02010600010101010101" pitchFamily="2" charset="-122"/>
              <a:ea typeface="站酷小薇LOGO体" panose="02010600010101010101" pitchFamily="2" charset="-122"/>
            </a:endParaRPr>
          </a:p>
        </p:txBody>
      </p:sp>
    </p:spTree>
    <p:extLst>
      <p:ext uri="{BB962C8B-B14F-4D97-AF65-F5344CB8AC3E}">
        <p14:creationId xmlns:p14="http://schemas.microsoft.com/office/powerpoint/2010/main" val="3126592740"/>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7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250"/>
                                        <p:tgtEl>
                                          <p:spTgt spid="21"/>
                                        </p:tgtEl>
                                      </p:cBhvr>
                                    </p:animEffect>
                                  </p:childTnLst>
                                </p:cTn>
                              </p:par>
                              <p:par>
                                <p:cTn id="8" presetID="2" presetClass="entr" presetSubtype="2" fill="hold" grpId="0" nodeType="withEffect">
                                  <p:stCondLst>
                                    <p:cond delay="6250"/>
                                  </p:stCondLst>
                                  <p:iterate type="lt">
                                    <p:tmPct val="10000"/>
                                  </p:iterate>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1+#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2368" y="2594919"/>
            <a:ext cx="4843848" cy="1200329"/>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340319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7975" y="762095"/>
            <a:ext cx="5407534" cy="5087162"/>
          </a:xfrm>
          <a:prstGeom prst="rect">
            <a:avLst/>
          </a:prstGeom>
        </p:spPr>
      </p:pic>
      <p:sp>
        <p:nvSpPr>
          <p:cNvPr id="20" name="五边形 19"/>
          <p:cNvSpPr/>
          <p:nvPr/>
        </p:nvSpPr>
        <p:spPr>
          <a:xfrm>
            <a:off x="5911966" y="2206171"/>
            <a:ext cx="2449852" cy="799224"/>
          </a:xfrm>
          <a:prstGeom prst="homePlate">
            <a:avLst/>
          </a:prstGeom>
          <a:solidFill>
            <a:srgbClr val="007C8A"/>
          </a:solidFill>
          <a:ln>
            <a:noFill/>
          </a:ln>
          <a:effectLst>
            <a:reflection blurRad="6350" stA="170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53461" y="1255617"/>
            <a:ext cx="2651688" cy="3770263"/>
          </a:xfrm>
          <a:prstGeom prst="rect">
            <a:avLst/>
          </a:prstGeom>
          <a:noFill/>
        </p:spPr>
        <p:txBody>
          <a:bodyPr wrap="none" rtlCol="0">
            <a:spAutoFit/>
          </a:bodyPr>
          <a:lstStyle/>
          <a:p>
            <a:r>
              <a:rPr lang="en-US" altLang="zh-CN" sz="23900" dirty="0">
                <a:solidFill>
                  <a:srgbClr val="007C8A"/>
                </a:solidFill>
                <a:latin typeface="站酷小薇LOGO体" panose="02010600010101010101" pitchFamily="2" charset="-122"/>
                <a:ea typeface="站酷小薇LOGO体" panose="02010600010101010101" pitchFamily="2" charset="-122"/>
                <a:cs typeface="+mn-ea"/>
                <a:sym typeface="+mn-lt"/>
              </a:rPr>
              <a:t>01</a:t>
            </a:r>
            <a:endParaRPr lang="zh-CN" altLang="en-US" sz="23900" dirty="0">
              <a:solidFill>
                <a:srgbClr val="007C8A"/>
              </a:solidFill>
              <a:latin typeface="站酷小薇LOGO体" panose="02010600010101010101" pitchFamily="2" charset="-122"/>
              <a:ea typeface="站酷小薇LOGO体" panose="02010600010101010101" pitchFamily="2" charset="-122"/>
              <a:cs typeface="+mn-ea"/>
              <a:sym typeface="+mn-lt"/>
            </a:endParaRPr>
          </a:p>
        </p:txBody>
      </p:sp>
      <p:sp>
        <p:nvSpPr>
          <p:cNvPr id="3" name="TextBox 18"/>
          <p:cNvSpPr txBox="1"/>
          <p:nvPr/>
        </p:nvSpPr>
        <p:spPr>
          <a:xfrm>
            <a:off x="5864105" y="3789231"/>
            <a:ext cx="4426524" cy="1015663"/>
          </a:xfrm>
          <a:prstGeom prst="rect">
            <a:avLst/>
          </a:prstGeom>
          <a:noFill/>
          <a:ln>
            <a:noFill/>
          </a:ln>
        </p:spPr>
        <p:txBody>
          <a:bodyPr wrap="square" rtlCol="0">
            <a:spAutoFit/>
          </a:bodyPr>
          <a:lstStyle/>
          <a:p>
            <a:pPr>
              <a:lnSpc>
                <a:spcPct val="150000"/>
              </a:lnSpc>
            </a:pPr>
            <a:r>
              <a:rPr lang="zh-CN" altLang="en-US" sz="2000" dirty="0">
                <a:cs typeface="+mn-ea"/>
                <a:sym typeface="+mn-lt"/>
              </a:rPr>
              <a:t>个人信息   </a:t>
            </a:r>
            <a:r>
              <a:rPr lang="en-US" altLang="zh-CN" sz="2000" dirty="0">
                <a:cs typeface="+mn-ea"/>
                <a:sym typeface="+mn-lt"/>
              </a:rPr>
              <a:t>/   </a:t>
            </a:r>
            <a:r>
              <a:rPr lang="zh-CN" altLang="en-US" sz="2000" dirty="0">
                <a:cs typeface="+mn-ea"/>
                <a:sym typeface="+mn-lt"/>
              </a:rPr>
              <a:t>教育背景   </a:t>
            </a:r>
            <a:r>
              <a:rPr lang="en-US" altLang="zh-CN" sz="2000" dirty="0">
                <a:cs typeface="+mn-ea"/>
                <a:sym typeface="+mn-lt"/>
              </a:rPr>
              <a:t>/  </a:t>
            </a:r>
            <a:r>
              <a:rPr lang="zh-CN" altLang="en-US" sz="2000" dirty="0">
                <a:cs typeface="+mn-ea"/>
                <a:sym typeface="+mn-lt"/>
              </a:rPr>
              <a:t>工作经历</a:t>
            </a:r>
          </a:p>
          <a:p>
            <a:pPr>
              <a:lnSpc>
                <a:spcPct val="150000"/>
              </a:lnSpc>
            </a:pPr>
            <a:r>
              <a:rPr lang="zh-CN" altLang="en-US" sz="2000" dirty="0">
                <a:cs typeface="+mn-ea"/>
                <a:sym typeface="+mn-lt"/>
              </a:rPr>
              <a:t>突出技能</a:t>
            </a:r>
            <a:r>
              <a:rPr lang="en-US" altLang="zh-CN" sz="2000" dirty="0">
                <a:cs typeface="+mn-ea"/>
                <a:sym typeface="+mn-lt"/>
              </a:rPr>
              <a:t>   /   </a:t>
            </a:r>
            <a:r>
              <a:rPr lang="zh-CN" altLang="en-US" sz="2000" dirty="0">
                <a:cs typeface="+mn-ea"/>
                <a:sym typeface="+mn-lt"/>
              </a:rPr>
              <a:t>所得荣誉</a:t>
            </a:r>
          </a:p>
        </p:txBody>
      </p:sp>
      <p:sp>
        <p:nvSpPr>
          <p:cNvPr id="14" name="TextBox 17"/>
          <p:cNvSpPr txBox="1"/>
          <p:nvPr/>
        </p:nvSpPr>
        <p:spPr>
          <a:xfrm>
            <a:off x="6195977" y="2102331"/>
            <a:ext cx="2055998" cy="923330"/>
          </a:xfrm>
          <a:prstGeom prst="rect">
            <a:avLst/>
          </a:prstGeom>
          <a:noFill/>
          <a:ln>
            <a:noFill/>
          </a:ln>
        </p:spPr>
        <p:txBody>
          <a:bodyPr wrap="square" rtlCol="0">
            <a:spAutoFit/>
          </a:bodyPr>
          <a:lstStyle/>
          <a:p>
            <a:pPr>
              <a:lnSpc>
                <a:spcPct val="150000"/>
              </a:lnSpc>
            </a:pPr>
            <a:r>
              <a:rPr lang="zh-CN" altLang="en-US" sz="3600" b="1"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关于我</a:t>
            </a:r>
            <a:r>
              <a:rPr lang="en-US" altLang="zh-CN"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   </a:t>
            </a:r>
            <a:endPar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endParaRPr>
          </a:p>
        </p:txBody>
      </p:sp>
      <p:sp>
        <p:nvSpPr>
          <p:cNvPr id="15" name="矩形 14"/>
          <p:cNvSpPr/>
          <p:nvPr/>
        </p:nvSpPr>
        <p:spPr>
          <a:xfrm>
            <a:off x="8164891" y="2665652"/>
            <a:ext cx="1479104" cy="507831"/>
          </a:xfrm>
          <a:prstGeom prst="rect">
            <a:avLst/>
          </a:prstGeom>
        </p:spPr>
        <p:txBody>
          <a:bodyPr wrap="square">
            <a:spAutoFit/>
          </a:bodyPr>
          <a:lstStyle/>
          <a:p>
            <a:pPr algn="dist">
              <a:lnSpc>
                <a:spcPct val="150000"/>
              </a:lnSpc>
            </a:pPr>
            <a:r>
              <a:rPr lang="en-US" altLang="zh-CN" dirty="0">
                <a:cs typeface="+mn-ea"/>
                <a:sym typeface="+mn-lt"/>
              </a:rPr>
              <a:t>ABOUT ME</a:t>
            </a:r>
            <a:endParaRPr lang="zh-CN" altLang="en-US" dirty="0">
              <a:cs typeface="+mn-ea"/>
              <a:sym typeface="+mn-lt"/>
            </a:endParaRPr>
          </a:p>
        </p:txBody>
      </p:sp>
    </p:spTree>
    <p:extLst>
      <p:ext uri="{BB962C8B-B14F-4D97-AF65-F5344CB8AC3E}">
        <p14:creationId xmlns:p14="http://schemas.microsoft.com/office/powerpoint/2010/main" val="374694086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750"/>
                                        <p:tgtEl>
                                          <p:spTgt spid="14"/>
                                        </p:tgtEl>
                                      </p:cBhvr>
                                    </p:animEffect>
                                  </p:childTnLst>
                                </p:cTn>
                              </p:par>
                              <p:par>
                                <p:cTn id="11" presetID="22" presetClass="entr" presetSubtype="8" fill="hold" grpId="0" nodeType="withEffect">
                                  <p:stCondLst>
                                    <p:cond delay="175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par>
                                <p:cTn id="14" presetID="42" presetClass="entr" presetSubtype="0" fill="hold" grpId="0" nodeType="with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2923" y="0"/>
            <a:ext cx="4573059" cy="6859588"/>
          </a:xfrm>
          <a:prstGeom prst="rect">
            <a:avLst/>
          </a:prstGeom>
        </p:spPr>
      </p:pic>
      <p:sp>
        <p:nvSpPr>
          <p:cNvPr id="2" name="TextBox 17"/>
          <p:cNvSpPr txBox="1"/>
          <p:nvPr/>
        </p:nvSpPr>
        <p:spPr>
          <a:xfrm>
            <a:off x="7480927" y="1107963"/>
            <a:ext cx="2391531" cy="429156"/>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学历：大学本科</a:t>
            </a:r>
          </a:p>
        </p:txBody>
      </p:sp>
      <p:sp>
        <p:nvSpPr>
          <p:cNvPr id="3" name="TextBox 19"/>
          <p:cNvSpPr txBox="1"/>
          <p:nvPr/>
        </p:nvSpPr>
        <p:spPr>
          <a:xfrm>
            <a:off x="9248344" y="1099989"/>
            <a:ext cx="2876783"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专业：平面设计</a:t>
            </a:r>
          </a:p>
        </p:txBody>
      </p:sp>
      <p:sp>
        <p:nvSpPr>
          <p:cNvPr id="4" name="TextBox 20"/>
          <p:cNvSpPr txBox="1"/>
          <p:nvPr/>
        </p:nvSpPr>
        <p:spPr>
          <a:xfrm>
            <a:off x="7480927" y="1589953"/>
            <a:ext cx="2272371" cy="429156"/>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籍贯：中国 </a:t>
            </a:r>
            <a:r>
              <a:rPr lang="en-US" altLang="zh-CN" sz="1600" dirty="0">
                <a:solidFill>
                  <a:schemeClr val="bg1">
                    <a:lumMod val="50000"/>
                  </a:schemeClr>
                </a:solidFill>
                <a:cs typeface="+mn-ea"/>
                <a:sym typeface="+mn-lt"/>
              </a:rPr>
              <a:t>. </a:t>
            </a:r>
            <a:r>
              <a:rPr lang="zh-CN" altLang="en-US" sz="1600" dirty="0">
                <a:solidFill>
                  <a:schemeClr val="bg1">
                    <a:lumMod val="50000"/>
                  </a:schemeClr>
                </a:solidFill>
                <a:cs typeface="+mn-ea"/>
                <a:sym typeface="+mn-lt"/>
              </a:rPr>
              <a:t>成都</a:t>
            </a:r>
          </a:p>
        </p:txBody>
      </p:sp>
      <p:sp>
        <p:nvSpPr>
          <p:cNvPr id="5" name="TextBox 21"/>
          <p:cNvSpPr txBox="1"/>
          <p:nvPr/>
        </p:nvSpPr>
        <p:spPr>
          <a:xfrm>
            <a:off x="9217991" y="1582072"/>
            <a:ext cx="3615486"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出生年月：</a:t>
            </a:r>
            <a:r>
              <a:rPr lang="en-US" altLang="zh-CN" sz="1600" dirty="0">
                <a:solidFill>
                  <a:schemeClr val="bg1">
                    <a:lumMod val="50000"/>
                  </a:schemeClr>
                </a:solidFill>
                <a:cs typeface="+mn-ea"/>
                <a:sym typeface="+mn-lt"/>
              </a:rPr>
              <a:t>1993</a:t>
            </a:r>
            <a:r>
              <a:rPr lang="zh-CN" altLang="en-US" sz="1600" dirty="0">
                <a:solidFill>
                  <a:schemeClr val="bg1">
                    <a:lumMod val="50000"/>
                  </a:schemeClr>
                </a:solidFill>
                <a:cs typeface="+mn-ea"/>
                <a:sym typeface="+mn-lt"/>
              </a:rPr>
              <a:t>年</a:t>
            </a:r>
            <a:r>
              <a:rPr lang="en-US" altLang="zh-CN" sz="1600" dirty="0">
                <a:solidFill>
                  <a:schemeClr val="bg1">
                    <a:lumMod val="50000"/>
                  </a:schemeClr>
                </a:solidFill>
                <a:cs typeface="+mn-ea"/>
                <a:sym typeface="+mn-lt"/>
              </a:rPr>
              <a:t>12</a:t>
            </a:r>
            <a:r>
              <a:rPr lang="zh-CN" altLang="en-US" sz="1600" dirty="0">
                <a:solidFill>
                  <a:schemeClr val="bg1">
                    <a:lumMod val="50000"/>
                  </a:schemeClr>
                </a:solidFill>
                <a:cs typeface="+mn-ea"/>
                <a:sym typeface="+mn-lt"/>
              </a:rPr>
              <a:t>月</a:t>
            </a:r>
          </a:p>
        </p:txBody>
      </p:sp>
      <p:grpSp>
        <p:nvGrpSpPr>
          <p:cNvPr id="6" name="组合 5"/>
          <p:cNvGrpSpPr/>
          <p:nvPr/>
        </p:nvGrpSpPr>
        <p:grpSpPr>
          <a:xfrm>
            <a:off x="7480927" y="2238025"/>
            <a:ext cx="5768879" cy="3618983"/>
            <a:chOff x="5132327" y="2742315"/>
            <a:chExt cx="5768879" cy="3618983"/>
          </a:xfrm>
        </p:grpSpPr>
        <p:sp>
          <p:nvSpPr>
            <p:cNvPr id="7" name="TextBox 22"/>
            <p:cNvSpPr txBox="1"/>
            <p:nvPr/>
          </p:nvSpPr>
          <p:spPr>
            <a:xfrm>
              <a:off x="5132327" y="2742315"/>
              <a:ext cx="5768879"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联系方式：</a:t>
              </a:r>
              <a:r>
                <a:rPr lang="en-US" altLang="zh-CN" sz="1600" dirty="0">
                  <a:solidFill>
                    <a:schemeClr val="bg1">
                      <a:lumMod val="50000"/>
                    </a:schemeClr>
                  </a:solidFill>
                  <a:cs typeface="+mn-ea"/>
                  <a:sym typeface="+mn-lt"/>
                </a:rPr>
                <a:t>13800138000</a:t>
              </a:r>
              <a:endParaRPr lang="zh-CN" altLang="en-US" sz="1600" dirty="0">
                <a:solidFill>
                  <a:schemeClr val="bg1">
                    <a:lumMod val="50000"/>
                  </a:schemeClr>
                </a:solidFill>
                <a:cs typeface="+mn-ea"/>
                <a:sym typeface="+mn-lt"/>
              </a:endParaRPr>
            </a:p>
          </p:txBody>
        </p:sp>
        <p:sp>
          <p:nvSpPr>
            <p:cNvPr id="8" name="TextBox 23"/>
            <p:cNvSpPr txBox="1"/>
            <p:nvPr/>
          </p:nvSpPr>
          <p:spPr>
            <a:xfrm>
              <a:off x="5132327" y="3750427"/>
              <a:ext cx="5768879"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通讯地址：在这里添加通信地址</a:t>
              </a:r>
            </a:p>
          </p:txBody>
        </p:sp>
        <p:sp>
          <p:nvSpPr>
            <p:cNvPr id="9" name="TextBox 24"/>
            <p:cNvSpPr txBox="1"/>
            <p:nvPr/>
          </p:nvSpPr>
          <p:spPr>
            <a:xfrm>
              <a:off x="5132327" y="3246371"/>
              <a:ext cx="5768879"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邮       箱：</a:t>
              </a:r>
              <a:r>
                <a:rPr lang="en-US" altLang="zh-CN" sz="1600" dirty="0">
                  <a:solidFill>
                    <a:schemeClr val="bg1">
                      <a:lumMod val="50000"/>
                    </a:schemeClr>
                  </a:solidFill>
                  <a:cs typeface="+mn-ea"/>
                  <a:sym typeface="+mn-lt"/>
                </a:rPr>
                <a:t>Mymail@qq.com</a:t>
              </a:r>
              <a:endParaRPr lang="zh-CN" altLang="en-US" sz="1600" dirty="0">
                <a:solidFill>
                  <a:schemeClr val="bg1">
                    <a:lumMod val="50000"/>
                  </a:schemeClr>
                </a:solidFill>
                <a:cs typeface="+mn-ea"/>
                <a:sym typeface="+mn-lt"/>
              </a:endParaRPr>
            </a:p>
          </p:txBody>
        </p:sp>
        <p:sp>
          <p:nvSpPr>
            <p:cNvPr id="10" name="TextBox 26"/>
            <p:cNvSpPr txBox="1"/>
            <p:nvPr/>
          </p:nvSpPr>
          <p:spPr>
            <a:xfrm>
              <a:off x="5132327" y="4254483"/>
              <a:ext cx="5768879" cy="461665"/>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所持证书：获得荣誉</a:t>
              </a:r>
            </a:p>
          </p:txBody>
        </p:sp>
        <p:sp>
          <p:nvSpPr>
            <p:cNvPr id="11" name="TextBox 27"/>
            <p:cNvSpPr txBox="1"/>
            <p:nvPr/>
          </p:nvSpPr>
          <p:spPr>
            <a:xfrm>
              <a:off x="5132327" y="4791638"/>
              <a:ext cx="4079662" cy="1569660"/>
            </a:xfrm>
            <a:prstGeom prst="rect">
              <a:avLst/>
            </a:prstGeom>
            <a:noFill/>
            <a:ln>
              <a:noFill/>
            </a:ln>
          </p:spPr>
          <p:txBody>
            <a:bodyPr wrap="square" rtlCol="0">
              <a:spAutoFit/>
            </a:bodyPr>
            <a:lstStyle/>
            <a:p>
              <a:pPr>
                <a:lnSpc>
                  <a:spcPct val="150000"/>
                </a:lnSpc>
              </a:pPr>
              <a:r>
                <a:rPr lang="zh-CN" altLang="en-US" sz="1600" dirty="0">
                  <a:solidFill>
                    <a:schemeClr val="bg1">
                      <a:lumMod val="50000"/>
                    </a:schemeClr>
                  </a:solidFill>
                  <a:cs typeface="+mn-ea"/>
                  <a:sym typeface="+mn-lt"/>
                </a:rPr>
                <a:t>自我评价：本人性格开朗、为人诚恳、乐观向上、兴趣广泛、拥有较强的组织能力和适应能力、并具有较强的管理策划与组织管理协调能力。</a:t>
              </a:r>
            </a:p>
          </p:txBody>
        </p:sp>
      </p:grpSp>
      <p:sp>
        <p:nvSpPr>
          <p:cNvPr id="22" name="任意多边形 21"/>
          <p:cNvSpPr/>
          <p:nvPr/>
        </p:nvSpPr>
        <p:spPr>
          <a:xfrm>
            <a:off x="7546281" y="6634785"/>
            <a:ext cx="4644133" cy="224803"/>
          </a:xfrm>
          <a:custGeom>
            <a:avLst/>
            <a:gdLst>
              <a:gd name="connsiteX0" fmla="*/ 102310 w 4644133"/>
              <a:gd name="connsiteY0" fmla="*/ 0 h 224803"/>
              <a:gd name="connsiteX1" fmla="*/ 4644133 w 4644133"/>
              <a:gd name="connsiteY1" fmla="*/ 0 h 224803"/>
              <a:gd name="connsiteX2" fmla="*/ 4644133 w 4644133"/>
              <a:gd name="connsiteY2" fmla="*/ 224803 h 224803"/>
              <a:gd name="connsiteX3" fmla="*/ 0 w 4644133"/>
              <a:gd name="connsiteY3" fmla="*/ 224803 h 224803"/>
              <a:gd name="connsiteX4" fmla="*/ 102310 w 4644133"/>
              <a:gd name="connsiteY4" fmla="*/ 0 h 224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4133" h="224803">
                <a:moveTo>
                  <a:pt x="102310" y="0"/>
                </a:moveTo>
                <a:lnTo>
                  <a:pt x="4644133" y="0"/>
                </a:lnTo>
                <a:lnTo>
                  <a:pt x="4644133" y="224803"/>
                </a:lnTo>
                <a:lnTo>
                  <a:pt x="0" y="224803"/>
                </a:lnTo>
                <a:lnTo>
                  <a:pt x="102310" y="0"/>
                </a:ln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0" y="374860"/>
            <a:ext cx="3636428" cy="3420986"/>
            <a:chOff x="2462212" y="181597"/>
            <a:chExt cx="6859588" cy="6453188"/>
          </a:xfrm>
        </p:grpSpPr>
        <p:pic>
          <p:nvPicPr>
            <p:cNvPr id="31" name="图片 3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30" name="椭圆 29"/>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文本框 11"/>
          <p:cNvSpPr txBox="1"/>
          <p:nvPr/>
        </p:nvSpPr>
        <p:spPr>
          <a:xfrm>
            <a:off x="1582821" y="1537119"/>
            <a:ext cx="902811"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个人</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信息</a:t>
            </a:r>
          </a:p>
        </p:txBody>
      </p:sp>
    </p:spTree>
    <p:extLst>
      <p:ext uri="{BB962C8B-B14F-4D97-AF65-F5344CB8AC3E}">
        <p14:creationId xmlns:p14="http://schemas.microsoft.com/office/powerpoint/2010/main" val="8307650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75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25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75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25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2" presetClass="entr" presetSubtype="1" fill="hold" nodeType="withEffect">
                                  <p:stCondLst>
                                    <p:cond delay="500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7375" y="1805548"/>
            <a:ext cx="3636428" cy="3420986"/>
            <a:chOff x="2462212" y="181597"/>
            <a:chExt cx="6859588" cy="6453188"/>
          </a:xfrm>
        </p:grpSpPr>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26" name="椭圆 25"/>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26"/>
          <p:cNvSpPr txBox="1"/>
          <p:nvPr/>
        </p:nvSpPr>
        <p:spPr>
          <a:xfrm>
            <a:off x="1575446" y="2967807"/>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教育</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背景</a:t>
            </a:r>
          </a:p>
        </p:txBody>
      </p:sp>
      <p:cxnSp>
        <p:nvCxnSpPr>
          <p:cNvPr id="28" name="直接连接符 27"/>
          <p:cNvCxnSpPr/>
          <p:nvPr/>
        </p:nvCxnSpPr>
        <p:spPr>
          <a:xfrm>
            <a:off x="3436273" y="3608579"/>
            <a:ext cx="8023647"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858685" y="3464563"/>
            <a:ext cx="288032" cy="288032"/>
          </a:xfrm>
          <a:prstGeom prst="ellipse">
            <a:avLst/>
          </a:prstGeom>
          <a:solidFill>
            <a:srgbClr val="229B9E"/>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cs typeface="+mn-ea"/>
              <a:sym typeface="+mn-lt"/>
            </a:endParaRPr>
          </a:p>
        </p:txBody>
      </p:sp>
      <p:sp>
        <p:nvSpPr>
          <p:cNvPr id="32" name="椭圆 31"/>
          <p:cNvSpPr/>
          <p:nvPr/>
        </p:nvSpPr>
        <p:spPr>
          <a:xfrm>
            <a:off x="5981817" y="3464563"/>
            <a:ext cx="288032" cy="28803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cs typeface="+mn-ea"/>
              <a:sym typeface="+mn-lt"/>
            </a:endParaRPr>
          </a:p>
        </p:txBody>
      </p:sp>
      <p:sp>
        <p:nvSpPr>
          <p:cNvPr id="33" name="椭圆 32"/>
          <p:cNvSpPr/>
          <p:nvPr/>
        </p:nvSpPr>
        <p:spPr>
          <a:xfrm>
            <a:off x="8104949" y="3464563"/>
            <a:ext cx="288032" cy="288032"/>
          </a:xfrm>
          <a:prstGeom prst="ellipse">
            <a:avLst/>
          </a:prstGeom>
          <a:solidFill>
            <a:srgbClr val="229B9E"/>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cs typeface="+mn-ea"/>
              <a:sym typeface="+mn-lt"/>
            </a:endParaRPr>
          </a:p>
        </p:txBody>
      </p:sp>
      <p:sp>
        <p:nvSpPr>
          <p:cNvPr id="34" name="椭圆 33"/>
          <p:cNvSpPr/>
          <p:nvPr/>
        </p:nvSpPr>
        <p:spPr>
          <a:xfrm>
            <a:off x="10228081" y="3464563"/>
            <a:ext cx="288032" cy="288032"/>
          </a:xfrm>
          <a:prstGeom prst="ellipse">
            <a:avLst/>
          </a:prstGeom>
          <a:solidFill>
            <a:schemeClr val="bg1">
              <a:lumMod val="75000"/>
            </a:schemeClr>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cs typeface="+mn-ea"/>
              <a:sym typeface="+mn-lt"/>
            </a:endParaRPr>
          </a:p>
        </p:txBody>
      </p:sp>
      <p:sp>
        <p:nvSpPr>
          <p:cNvPr id="36" name="文本框 35"/>
          <p:cNvSpPr txBox="1"/>
          <p:nvPr/>
        </p:nvSpPr>
        <p:spPr>
          <a:xfrm>
            <a:off x="3772136" y="919891"/>
            <a:ext cx="461665" cy="2400657"/>
          </a:xfrm>
          <a:prstGeom prst="rect">
            <a:avLst/>
          </a:prstGeom>
          <a:noFill/>
        </p:spPr>
        <p:txBody>
          <a:bodyPr vert="eaVert" wrap="none" rtlCol="0">
            <a:spAutoFit/>
          </a:bodyPr>
          <a:lstStyle/>
          <a:p>
            <a:r>
              <a:rPr lang="zh-CN" altLang="en-US" dirty="0"/>
              <a:t>单击此处添加标题文本</a:t>
            </a:r>
          </a:p>
        </p:txBody>
      </p:sp>
      <p:sp>
        <p:nvSpPr>
          <p:cNvPr id="37" name="文本框 36"/>
          <p:cNvSpPr txBox="1"/>
          <p:nvPr/>
        </p:nvSpPr>
        <p:spPr>
          <a:xfrm>
            <a:off x="4205233" y="945830"/>
            <a:ext cx="553998" cy="2414346"/>
          </a:xfrm>
          <a:prstGeom prst="rect">
            <a:avLst/>
          </a:prstGeom>
          <a:noFill/>
        </p:spPr>
        <p:txBody>
          <a:bodyPr vert="eaVert" wrap="square" rtlCol="0">
            <a:spAutoFit/>
          </a:bodyPr>
          <a:lstStyle/>
          <a:p>
            <a:r>
              <a:rPr lang="zh-CN" altLang="en-US" sz="1200" dirty="0"/>
              <a:t>此处添加详细文本描述，文字内容建议与标题相关尽量简洁生动</a:t>
            </a:r>
            <a:r>
              <a:rPr lang="en-US" altLang="zh-CN" sz="1200" dirty="0"/>
              <a:t>……</a:t>
            </a:r>
            <a:endParaRPr lang="zh-CN" altLang="en-US" sz="1200" dirty="0"/>
          </a:p>
        </p:txBody>
      </p:sp>
      <p:sp>
        <p:nvSpPr>
          <p:cNvPr id="38" name="文本框 37"/>
          <p:cNvSpPr txBox="1"/>
          <p:nvPr/>
        </p:nvSpPr>
        <p:spPr>
          <a:xfrm>
            <a:off x="5559753" y="3831044"/>
            <a:ext cx="461665" cy="2400657"/>
          </a:xfrm>
          <a:prstGeom prst="rect">
            <a:avLst/>
          </a:prstGeom>
          <a:noFill/>
        </p:spPr>
        <p:txBody>
          <a:bodyPr vert="eaVert" wrap="none" rtlCol="0">
            <a:spAutoFit/>
          </a:bodyPr>
          <a:lstStyle/>
          <a:p>
            <a:r>
              <a:rPr lang="zh-CN" altLang="en-US" dirty="0"/>
              <a:t>单击此处添加标题文本</a:t>
            </a:r>
          </a:p>
        </p:txBody>
      </p:sp>
      <p:sp>
        <p:nvSpPr>
          <p:cNvPr id="39" name="文本框 38"/>
          <p:cNvSpPr txBox="1"/>
          <p:nvPr/>
        </p:nvSpPr>
        <p:spPr>
          <a:xfrm>
            <a:off x="5992850" y="3856983"/>
            <a:ext cx="553998" cy="2414346"/>
          </a:xfrm>
          <a:prstGeom prst="rect">
            <a:avLst/>
          </a:prstGeom>
          <a:noFill/>
        </p:spPr>
        <p:txBody>
          <a:bodyPr vert="eaVert" wrap="square" rtlCol="0">
            <a:spAutoFit/>
          </a:bodyPr>
          <a:lstStyle/>
          <a:p>
            <a:r>
              <a:rPr lang="zh-CN" altLang="en-US" sz="1200" dirty="0"/>
              <a:t>此处添加详细文本描述，文字内容建议与标题相关尽量简洁生动</a:t>
            </a:r>
            <a:r>
              <a:rPr lang="en-US" altLang="zh-CN" sz="1200" dirty="0"/>
              <a:t>……</a:t>
            </a:r>
            <a:endParaRPr lang="zh-CN" altLang="en-US" sz="1200" dirty="0"/>
          </a:p>
        </p:txBody>
      </p:sp>
      <p:sp>
        <p:nvSpPr>
          <p:cNvPr id="40" name="文本框 39"/>
          <p:cNvSpPr txBox="1"/>
          <p:nvPr/>
        </p:nvSpPr>
        <p:spPr>
          <a:xfrm>
            <a:off x="7682885" y="919891"/>
            <a:ext cx="461665" cy="2400657"/>
          </a:xfrm>
          <a:prstGeom prst="rect">
            <a:avLst/>
          </a:prstGeom>
          <a:noFill/>
        </p:spPr>
        <p:txBody>
          <a:bodyPr vert="eaVert" wrap="none" rtlCol="0">
            <a:spAutoFit/>
          </a:bodyPr>
          <a:lstStyle/>
          <a:p>
            <a:r>
              <a:rPr lang="zh-CN" altLang="en-US" dirty="0"/>
              <a:t>单击此处添加标题文本</a:t>
            </a:r>
          </a:p>
        </p:txBody>
      </p:sp>
      <p:sp>
        <p:nvSpPr>
          <p:cNvPr id="41" name="文本框 40"/>
          <p:cNvSpPr txBox="1"/>
          <p:nvPr/>
        </p:nvSpPr>
        <p:spPr>
          <a:xfrm>
            <a:off x="8115982" y="945830"/>
            <a:ext cx="553998" cy="2414346"/>
          </a:xfrm>
          <a:prstGeom prst="rect">
            <a:avLst/>
          </a:prstGeom>
          <a:noFill/>
        </p:spPr>
        <p:txBody>
          <a:bodyPr vert="eaVert" wrap="square" rtlCol="0">
            <a:spAutoFit/>
          </a:bodyPr>
          <a:lstStyle/>
          <a:p>
            <a:r>
              <a:rPr lang="zh-CN" altLang="en-US" sz="1200" dirty="0"/>
              <a:t>此处添加详细文本描述，文字内容建议与标题相关尽量简洁生动</a:t>
            </a:r>
            <a:r>
              <a:rPr lang="en-US" altLang="zh-CN" sz="1200" dirty="0"/>
              <a:t>……</a:t>
            </a:r>
            <a:endParaRPr lang="zh-CN" altLang="en-US" sz="1200" dirty="0"/>
          </a:p>
        </p:txBody>
      </p:sp>
      <p:sp>
        <p:nvSpPr>
          <p:cNvPr id="42" name="文本框 41"/>
          <p:cNvSpPr txBox="1"/>
          <p:nvPr/>
        </p:nvSpPr>
        <p:spPr>
          <a:xfrm>
            <a:off x="9806017" y="3831044"/>
            <a:ext cx="461665" cy="2400657"/>
          </a:xfrm>
          <a:prstGeom prst="rect">
            <a:avLst/>
          </a:prstGeom>
          <a:noFill/>
        </p:spPr>
        <p:txBody>
          <a:bodyPr vert="eaVert" wrap="none" rtlCol="0">
            <a:spAutoFit/>
          </a:bodyPr>
          <a:lstStyle/>
          <a:p>
            <a:r>
              <a:rPr lang="zh-CN" altLang="en-US" dirty="0"/>
              <a:t>单击此处添加标题文本</a:t>
            </a:r>
          </a:p>
        </p:txBody>
      </p:sp>
      <p:sp>
        <p:nvSpPr>
          <p:cNvPr id="43" name="文本框 42"/>
          <p:cNvSpPr txBox="1"/>
          <p:nvPr/>
        </p:nvSpPr>
        <p:spPr>
          <a:xfrm>
            <a:off x="10239114" y="3856983"/>
            <a:ext cx="553998" cy="2414346"/>
          </a:xfrm>
          <a:prstGeom prst="rect">
            <a:avLst/>
          </a:prstGeom>
          <a:noFill/>
        </p:spPr>
        <p:txBody>
          <a:bodyPr vert="eaVert" wrap="square" rtlCol="0">
            <a:spAutoFit/>
          </a:bodyPr>
          <a:lstStyle/>
          <a:p>
            <a:r>
              <a:rPr lang="zh-CN" altLang="en-US" sz="1200" dirty="0"/>
              <a:t>此处添加详细文本描述，文字内容建议与标题相关尽量简洁生动</a:t>
            </a:r>
            <a:r>
              <a:rPr lang="en-US" altLang="zh-CN" sz="1200" dirty="0"/>
              <a:t>……</a:t>
            </a:r>
            <a:endParaRPr lang="zh-CN" altLang="en-US" sz="1200" dirty="0"/>
          </a:p>
        </p:txBody>
      </p:sp>
    </p:spTree>
    <p:extLst>
      <p:ext uri="{BB962C8B-B14F-4D97-AF65-F5344CB8AC3E}">
        <p14:creationId xmlns:p14="http://schemas.microsoft.com/office/powerpoint/2010/main" val="3387711002"/>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22" presetClass="entr" presetSubtype="8" fill="hold" nodeType="withEffect">
                                  <p:stCondLst>
                                    <p:cond delay="125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2750"/>
                                        <p:tgtEl>
                                          <p:spTgt spid="28"/>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750"/>
                                        <p:tgtEl>
                                          <p:spTgt spid="32"/>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childTnLst>
                                </p:cTn>
                              </p:par>
                              <p:par>
                                <p:cTn id="17" presetID="10" presetClass="entr" presetSubtype="0" fill="hold" grpId="0" nodeType="withEffect">
                                  <p:stCondLst>
                                    <p:cond delay="25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817563" y="3270325"/>
            <a:ext cx="9372850" cy="365760"/>
          </a:xfrm>
          <a:custGeom>
            <a:avLst/>
            <a:gdLst>
              <a:gd name="connsiteX0" fmla="*/ 5793933 w 9372850"/>
              <a:gd name="connsiteY0" fmla="*/ 0 h 365760"/>
              <a:gd name="connsiteX1" fmla="*/ 9372850 w 9372850"/>
              <a:gd name="connsiteY1" fmla="*/ 0 h 365760"/>
              <a:gd name="connsiteX2" fmla="*/ 9372850 w 9372850"/>
              <a:gd name="connsiteY2" fmla="*/ 365760 h 365760"/>
              <a:gd name="connsiteX3" fmla="*/ 5804691 w 9372850"/>
              <a:gd name="connsiteY3" fmla="*/ 365760 h 365760"/>
              <a:gd name="connsiteX4" fmla="*/ 5982192 w 9372850"/>
              <a:gd name="connsiteY4" fmla="*/ 188259 h 365760"/>
              <a:gd name="connsiteX5" fmla="*/ 2870216 w 9372850"/>
              <a:gd name="connsiteY5" fmla="*/ 0 h 365760"/>
              <a:gd name="connsiteX6" fmla="*/ 5562644 w 9372850"/>
              <a:gd name="connsiteY6" fmla="*/ 0 h 365760"/>
              <a:gd name="connsiteX7" fmla="*/ 5750903 w 9372850"/>
              <a:gd name="connsiteY7" fmla="*/ 188259 h 365760"/>
              <a:gd name="connsiteX8" fmla="*/ 5573402 w 9372850"/>
              <a:gd name="connsiteY8" fmla="*/ 365760 h 365760"/>
              <a:gd name="connsiteX9" fmla="*/ 2861557 w 9372850"/>
              <a:gd name="connsiteY9" fmla="*/ 365760 h 365760"/>
              <a:gd name="connsiteX10" fmla="*/ 3013082 w 9372850"/>
              <a:gd name="connsiteY10" fmla="*/ 177501 h 365760"/>
              <a:gd name="connsiteX11" fmla="*/ 2099 w 9372850"/>
              <a:gd name="connsiteY11" fmla="*/ 0 h 365760"/>
              <a:gd name="connsiteX12" fmla="*/ 2692715 w 9372850"/>
              <a:gd name="connsiteY12" fmla="*/ 0 h 365760"/>
              <a:gd name="connsiteX13" fmla="*/ 2835581 w 9372850"/>
              <a:gd name="connsiteY13" fmla="*/ 177501 h 365760"/>
              <a:gd name="connsiteX14" fmla="*/ 2684056 w 9372850"/>
              <a:gd name="connsiteY14" fmla="*/ 365760 h 365760"/>
              <a:gd name="connsiteX15" fmla="*/ 0 w 9372850"/>
              <a:gd name="connsiteY15" fmla="*/ 365760 h 365760"/>
              <a:gd name="connsiteX16" fmla="*/ 177516 w 9372850"/>
              <a:gd name="connsiteY16" fmla="*/ 181793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72850" h="365760">
                <a:moveTo>
                  <a:pt x="5793933" y="0"/>
                </a:moveTo>
                <a:lnTo>
                  <a:pt x="9372850" y="0"/>
                </a:lnTo>
                <a:lnTo>
                  <a:pt x="9372850" y="365760"/>
                </a:lnTo>
                <a:lnTo>
                  <a:pt x="5804691" y="365760"/>
                </a:lnTo>
                <a:lnTo>
                  <a:pt x="5982192" y="188259"/>
                </a:lnTo>
                <a:close/>
                <a:moveTo>
                  <a:pt x="2870216" y="0"/>
                </a:moveTo>
                <a:lnTo>
                  <a:pt x="5562644" y="0"/>
                </a:lnTo>
                <a:lnTo>
                  <a:pt x="5750903" y="188259"/>
                </a:lnTo>
                <a:lnTo>
                  <a:pt x="5573402" y="365760"/>
                </a:lnTo>
                <a:lnTo>
                  <a:pt x="2861557" y="365760"/>
                </a:lnTo>
                <a:lnTo>
                  <a:pt x="3013082" y="177501"/>
                </a:lnTo>
                <a:close/>
                <a:moveTo>
                  <a:pt x="2099" y="0"/>
                </a:moveTo>
                <a:lnTo>
                  <a:pt x="2692715" y="0"/>
                </a:lnTo>
                <a:lnTo>
                  <a:pt x="2835581" y="177501"/>
                </a:lnTo>
                <a:lnTo>
                  <a:pt x="2684056" y="365760"/>
                </a:lnTo>
                <a:lnTo>
                  <a:pt x="0" y="365760"/>
                </a:lnTo>
                <a:lnTo>
                  <a:pt x="177516" y="181793"/>
                </a:lnTo>
                <a:close/>
              </a:path>
            </a:pathLst>
          </a:custGeom>
          <a:solidFill>
            <a:srgbClr val="22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3" name="TextBox 28"/>
          <p:cNvSpPr txBox="1"/>
          <p:nvPr/>
        </p:nvSpPr>
        <p:spPr>
          <a:xfrm>
            <a:off x="3217018" y="3866601"/>
            <a:ext cx="2073441" cy="1754326"/>
          </a:xfrm>
          <a:prstGeom prst="rect">
            <a:avLst/>
          </a:prstGeom>
          <a:noFill/>
          <a:ln>
            <a:noFill/>
          </a:ln>
        </p:spPr>
        <p:txBody>
          <a:bodyPr wrap="square" rtlCol="0">
            <a:spAutoFit/>
          </a:bodyPr>
          <a:lstStyle/>
          <a:p>
            <a:pPr>
              <a:lnSpc>
                <a:spcPct val="150000"/>
              </a:lnSpc>
            </a:pPr>
            <a:r>
              <a:rPr lang="zh-CN" altLang="en-US" sz="1200" b="1" dirty="0">
                <a:solidFill>
                  <a:schemeClr val="bg1">
                    <a:lumMod val="50000"/>
                  </a:schemeClr>
                </a:solidFill>
                <a:cs typeface="+mn-ea"/>
                <a:sym typeface="+mn-lt"/>
              </a:rPr>
              <a:t>公司：</a:t>
            </a:r>
            <a:r>
              <a:rPr lang="zh-CN" altLang="en-US" sz="1200" dirty="0">
                <a:solidFill>
                  <a:schemeClr val="bg1">
                    <a:lumMod val="50000"/>
                  </a:schemeClr>
                </a:solidFill>
                <a:cs typeface="+mn-ea"/>
                <a:sym typeface="+mn-lt"/>
              </a:rPr>
              <a:t>录入公司名称</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岗位：</a:t>
            </a:r>
            <a:r>
              <a:rPr lang="zh-CN" altLang="en-US" sz="1200" dirty="0">
                <a:solidFill>
                  <a:schemeClr val="bg1">
                    <a:lumMod val="50000"/>
                  </a:schemeClr>
                </a:solidFill>
                <a:cs typeface="+mn-ea"/>
                <a:sym typeface="+mn-lt"/>
              </a:rPr>
              <a:t>设计师</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工作内容：</a:t>
            </a:r>
            <a:r>
              <a:rPr lang="zh-CN" altLang="en-US" sz="1200" dirty="0">
                <a:solidFill>
                  <a:schemeClr val="bg1">
                    <a:lumMod val="50000"/>
                  </a:schemeClr>
                </a:solidFill>
                <a:cs typeface="+mn-ea"/>
                <a:sym typeface="+mn-lt"/>
              </a:rPr>
              <a:t>根据自己的需要添加适当的文字，此处添加详细文本描述，建议与标题相关尽量简洁</a:t>
            </a:r>
            <a:r>
              <a:rPr lang="en-US" altLang="zh-CN" sz="1200" dirty="0">
                <a:solidFill>
                  <a:schemeClr val="bg1">
                    <a:lumMod val="50000"/>
                  </a:schemeClr>
                </a:solidFill>
                <a:cs typeface="+mn-ea"/>
                <a:sym typeface="+mn-lt"/>
              </a:rPr>
              <a:t>... ...</a:t>
            </a:r>
            <a:endParaRPr lang="zh-CN" altLang="en-US" sz="1200" dirty="0">
              <a:solidFill>
                <a:schemeClr val="bg1">
                  <a:lumMod val="50000"/>
                </a:schemeClr>
              </a:solidFill>
              <a:cs typeface="+mn-ea"/>
              <a:sym typeface="+mn-lt"/>
            </a:endParaRPr>
          </a:p>
        </p:txBody>
      </p:sp>
      <p:grpSp>
        <p:nvGrpSpPr>
          <p:cNvPr id="4" name="组合 3"/>
          <p:cNvGrpSpPr/>
          <p:nvPr/>
        </p:nvGrpSpPr>
        <p:grpSpPr>
          <a:xfrm>
            <a:off x="3194741" y="2486595"/>
            <a:ext cx="1822935" cy="683679"/>
            <a:chOff x="3237771" y="2371493"/>
            <a:chExt cx="1822935" cy="683679"/>
          </a:xfrm>
        </p:grpSpPr>
        <p:sp>
          <p:nvSpPr>
            <p:cNvPr id="5" name="任意多边形 4"/>
            <p:cNvSpPr/>
            <p:nvPr/>
          </p:nvSpPr>
          <p:spPr>
            <a:xfrm>
              <a:off x="3237771" y="2371493"/>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22C4C4"/>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cs typeface="+mn-ea"/>
                <a:sym typeface="+mn-lt"/>
              </a:endParaRPr>
            </a:p>
          </p:txBody>
        </p:sp>
        <p:sp>
          <p:nvSpPr>
            <p:cNvPr id="6" name="矩形 5"/>
            <p:cNvSpPr/>
            <p:nvPr/>
          </p:nvSpPr>
          <p:spPr>
            <a:xfrm>
              <a:off x="3347940" y="2371493"/>
              <a:ext cx="1627369" cy="429156"/>
            </a:xfrm>
            <a:prstGeom prst="rect">
              <a:avLst/>
            </a:prstGeom>
          </p:spPr>
          <p:txBody>
            <a:bodyPr wrap="none">
              <a:spAutoFit/>
            </a:bodyPr>
            <a:lstStyle/>
            <a:p>
              <a:pPr>
                <a:lnSpc>
                  <a:spcPct val="150000"/>
                </a:lnSpc>
              </a:pPr>
              <a:r>
                <a:rPr lang="en-US" altLang="zh-CN" sz="1600" dirty="0">
                  <a:solidFill>
                    <a:schemeClr val="bg1"/>
                  </a:solidFill>
                  <a:cs typeface="+mn-ea"/>
                  <a:sym typeface="+mn-lt"/>
                </a:rPr>
                <a:t>2011</a:t>
              </a:r>
              <a:r>
                <a:rPr lang="zh-CN" altLang="en-US" sz="1600" dirty="0">
                  <a:solidFill>
                    <a:schemeClr val="bg1"/>
                  </a:solidFill>
                  <a:cs typeface="+mn-ea"/>
                  <a:sym typeface="+mn-lt"/>
                </a:rPr>
                <a:t>年</a:t>
              </a:r>
              <a:r>
                <a:rPr lang="en-US" altLang="zh-CN" sz="1600" dirty="0">
                  <a:solidFill>
                    <a:schemeClr val="bg1"/>
                  </a:solidFill>
                  <a:cs typeface="+mn-ea"/>
                  <a:sym typeface="+mn-lt"/>
                </a:rPr>
                <a:t>-2012</a:t>
              </a:r>
              <a:r>
                <a:rPr lang="zh-CN" altLang="en-US" sz="1600" dirty="0">
                  <a:solidFill>
                    <a:schemeClr val="bg1"/>
                  </a:solidFill>
                  <a:cs typeface="+mn-ea"/>
                  <a:sym typeface="+mn-lt"/>
                </a:rPr>
                <a:t>年</a:t>
              </a:r>
              <a:endParaRPr lang="en-US" altLang="zh-CN" sz="1600" dirty="0">
                <a:solidFill>
                  <a:schemeClr val="bg1"/>
                </a:solidFill>
                <a:cs typeface="+mn-ea"/>
                <a:sym typeface="+mn-lt"/>
              </a:endParaRPr>
            </a:p>
          </p:txBody>
        </p:sp>
      </p:grpSp>
      <p:sp>
        <p:nvSpPr>
          <p:cNvPr id="7" name="椭圆 6"/>
          <p:cNvSpPr/>
          <p:nvPr/>
        </p:nvSpPr>
        <p:spPr>
          <a:xfrm>
            <a:off x="3980420" y="3313053"/>
            <a:ext cx="288032" cy="288032"/>
          </a:xfrm>
          <a:prstGeom prst="ellipse">
            <a:avLst/>
          </a:pr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8" name="TextBox 32"/>
          <p:cNvSpPr txBox="1"/>
          <p:nvPr/>
        </p:nvSpPr>
        <p:spPr>
          <a:xfrm>
            <a:off x="6068825" y="1391572"/>
            <a:ext cx="2197579" cy="1754326"/>
          </a:xfrm>
          <a:prstGeom prst="rect">
            <a:avLst/>
          </a:prstGeom>
          <a:noFill/>
          <a:ln>
            <a:noFill/>
          </a:ln>
        </p:spPr>
        <p:txBody>
          <a:bodyPr wrap="square" rtlCol="0">
            <a:spAutoFit/>
          </a:bodyPr>
          <a:lstStyle/>
          <a:p>
            <a:pPr>
              <a:lnSpc>
                <a:spcPct val="150000"/>
              </a:lnSpc>
            </a:pPr>
            <a:r>
              <a:rPr lang="zh-CN" altLang="en-US" sz="1200" b="1" dirty="0">
                <a:solidFill>
                  <a:schemeClr val="bg1">
                    <a:lumMod val="50000"/>
                  </a:schemeClr>
                </a:solidFill>
                <a:cs typeface="+mn-ea"/>
                <a:sym typeface="+mn-lt"/>
              </a:rPr>
              <a:t>公司：</a:t>
            </a:r>
            <a:r>
              <a:rPr lang="zh-CN" altLang="en-US" sz="1200" dirty="0">
                <a:solidFill>
                  <a:schemeClr val="bg1">
                    <a:lumMod val="50000"/>
                  </a:schemeClr>
                </a:solidFill>
                <a:cs typeface="+mn-ea"/>
                <a:sym typeface="+mn-lt"/>
              </a:rPr>
              <a:t>录入公司名称</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岗位：</a:t>
            </a:r>
            <a:r>
              <a:rPr lang="en-US" altLang="zh-CN" sz="1200" b="1" dirty="0">
                <a:solidFill>
                  <a:schemeClr val="bg1">
                    <a:lumMod val="50000"/>
                  </a:schemeClr>
                </a:solidFill>
                <a:cs typeface="+mn-ea"/>
                <a:sym typeface="+mn-lt"/>
              </a:rPr>
              <a:t>UI</a:t>
            </a:r>
            <a:r>
              <a:rPr lang="zh-CN" altLang="en-US" sz="1200" dirty="0">
                <a:solidFill>
                  <a:schemeClr val="bg1">
                    <a:lumMod val="50000"/>
                  </a:schemeClr>
                </a:solidFill>
                <a:cs typeface="+mn-ea"/>
                <a:sym typeface="+mn-lt"/>
              </a:rPr>
              <a:t>设计师</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工作内容：</a:t>
            </a:r>
            <a:r>
              <a:rPr lang="zh-CN" altLang="en-US" sz="1200" dirty="0">
                <a:solidFill>
                  <a:schemeClr val="bg1">
                    <a:lumMod val="50000"/>
                  </a:schemeClr>
                </a:solidFill>
                <a:cs typeface="+mn-ea"/>
                <a:sym typeface="+mn-lt"/>
              </a:rPr>
              <a:t>根据自己的需要添加适当的文字，此处添加详细文本描述，建议与标题相关尽量简洁</a:t>
            </a:r>
            <a:r>
              <a:rPr lang="en-US" altLang="zh-CN" sz="1200" dirty="0">
                <a:solidFill>
                  <a:schemeClr val="bg1">
                    <a:lumMod val="50000"/>
                  </a:schemeClr>
                </a:solidFill>
                <a:cs typeface="+mn-ea"/>
                <a:sym typeface="+mn-lt"/>
              </a:rPr>
              <a:t>... ...</a:t>
            </a:r>
            <a:endParaRPr lang="zh-CN" altLang="en-US" sz="1200" dirty="0">
              <a:solidFill>
                <a:schemeClr val="bg1">
                  <a:lumMod val="50000"/>
                </a:schemeClr>
              </a:solidFill>
              <a:cs typeface="+mn-ea"/>
              <a:sym typeface="+mn-lt"/>
            </a:endParaRPr>
          </a:p>
        </p:txBody>
      </p:sp>
      <p:sp>
        <p:nvSpPr>
          <p:cNvPr id="9" name="椭圆 8"/>
          <p:cNvSpPr/>
          <p:nvPr/>
        </p:nvSpPr>
        <p:spPr>
          <a:xfrm>
            <a:off x="6860740" y="3313053"/>
            <a:ext cx="288032" cy="288032"/>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0" name="TextBox 47"/>
          <p:cNvSpPr txBox="1"/>
          <p:nvPr/>
        </p:nvSpPr>
        <p:spPr>
          <a:xfrm>
            <a:off x="9212951" y="3882930"/>
            <a:ext cx="2217051" cy="1754326"/>
          </a:xfrm>
          <a:prstGeom prst="rect">
            <a:avLst/>
          </a:prstGeom>
          <a:noFill/>
          <a:ln>
            <a:noFill/>
          </a:ln>
        </p:spPr>
        <p:txBody>
          <a:bodyPr wrap="square" rtlCol="0">
            <a:spAutoFit/>
          </a:bodyPr>
          <a:lstStyle/>
          <a:p>
            <a:pPr>
              <a:lnSpc>
                <a:spcPct val="150000"/>
              </a:lnSpc>
            </a:pPr>
            <a:r>
              <a:rPr lang="zh-CN" altLang="en-US" sz="1200" b="1" dirty="0">
                <a:solidFill>
                  <a:schemeClr val="bg1">
                    <a:lumMod val="50000"/>
                  </a:schemeClr>
                </a:solidFill>
                <a:cs typeface="+mn-ea"/>
                <a:sym typeface="+mn-lt"/>
              </a:rPr>
              <a:t>公司：</a:t>
            </a:r>
            <a:r>
              <a:rPr lang="zh-CN" altLang="en-US" sz="1200" dirty="0">
                <a:solidFill>
                  <a:schemeClr val="bg1">
                    <a:lumMod val="50000"/>
                  </a:schemeClr>
                </a:solidFill>
                <a:cs typeface="+mn-ea"/>
                <a:sym typeface="+mn-lt"/>
              </a:rPr>
              <a:t>录入公司名称</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岗位：</a:t>
            </a:r>
            <a:r>
              <a:rPr lang="zh-CN" altLang="en-US" sz="1200" dirty="0">
                <a:solidFill>
                  <a:schemeClr val="bg1">
                    <a:lumMod val="50000"/>
                  </a:schemeClr>
                </a:solidFill>
                <a:cs typeface="+mn-ea"/>
                <a:sym typeface="+mn-lt"/>
              </a:rPr>
              <a:t>设计主管</a:t>
            </a:r>
            <a:endParaRPr lang="en-US" altLang="zh-CN" sz="1200" dirty="0">
              <a:solidFill>
                <a:schemeClr val="bg1">
                  <a:lumMod val="50000"/>
                </a:schemeClr>
              </a:solidFill>
              <a:cs typeface="+mn-ea"/>
              <a:sym typeface="+mn-lt"/>
            </a:endParaRPr>
          </a:p>
          <a:p>
            <a:pPr>
              <a:lnSpc>
                <a:spcPct val="150000"/>
              </a:lnSpc>
            </a:pPr>
            <a:r>
              <a:rPr lang="zh-CN" altLang="en-US" sz="1200" b="1" dirty="0">
                <a:solidFill>
                  <a:schemeClr val="bg1">
                    <a:lumMod val="50000"/>
                  </a:schemeClr>
                </a:solidFill>
                <a:cs typeface="+mn-ea"/>
                <a:sym typeface="+mn-lt"/>
              </a:rPr>
              <a:t>工作内容：</a:t>
            </a:r>
            <a:r>
              <a:rPr lang="zh-CN" altLang="en-US" sz="1200" dirty="0">
                <a:solidFill>
                  <a:schemeClr val="bg1">
                    <a:lumMod val="50000"/>
                  </a:schemeClr>
                </a:solidFill>
                <a:cs typeface="+mn-ea"/>
                <a:sym typeface="+mn-lt"/>
              </a:rPr>
              <a:t>根据自己的需要添加适当的文字，此处添加详细文本描述，建议与标题相关尽量简洁</a:t>
            </a:r>
            <a:r>
              <a:rPr lang="en-US" altLang="zh-CN" sz="1200" dirty="0">
                <a:solidFill>
                  <a:schemeClr val="bg1">
                    <a:lumMod val="50000"/>
                  </a:schemeClr>
                </a:solidFill>
                <a:cs typeface="+mn-ea"/>
                <a:sym typeface="+mn-lt"/>
              </a:rPr>
              <a:t>... ...</a:t>
            </a:r>
            <a:endParaRPr lang="zh-CN" altLang="en-US" sz="1200" dirty="0">
              <a:solidFill>
                <a:schemeClr val="bg1">
                  <a:lumMod val="50000"/>
                </a:schemeClr>
              </a:solidFill>
              <a:cs typeface="+mn-ea"/>
              <a:sym typeface="+mn-lt"/>
            </a:endParaRPr>
          </a:p>
        </p:txBody>
      </p:sp>
      <p:grpSp>
        <p:nvGrpSpPr>
          <p:cNvPr id="11" name="组合 10"/>
          <p:cNvGrpSpPr/>
          <p:nvPr/>
        </p:nvGrpSpPr>
        <p:grpSpPr>
          <a:xfrm>
            <a:off x="8996699" y="2486595"/>
            <a:ext cx="1822935" cy="687264"/>
            <a:chOff x="9028972" y="1908914"/>
            <a:chExt cx="1822935" cy="687264"/>
          </a:xfrm>
        </p:grpSpPr>
        <p:sp>
          <p:nvSpPr>
            <p:cNvPr id="12" name="任意多边形 11"/>
            <p:cNvSpPr/>
            <p:nvPr/>
          </p:nvSpPr>
          <p:spPr>
            <a:xfrm>
              <a:off x="9028972" y="1912499"/>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17CFC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cs typeface="+mn-ea"/>
                <a:sym typeface="+mn-lt"/>
              </a:endParaRPr>
            </a:p>
          </p:txBody>
        </p:sp>
        <p:sp>
          <p:nvSpPr>
            <p:cNvPr id="13" name="矩形 12"/>
            <p:cNvSpPr/>
            <p:nvPr/>
          </p:nvSpPr>
          <p:spPr>
            <a:xfrm>
              <a:off x="9059661" y="1908914"/>
              <a:ext cx="1627369" cy="429156"/>
            </a:xfrm>
            <a:prstGeom prst="rect">
              <a:avLst/>
            </a:prstGeom>
          </p:spPr>
          <p:txBody>
            <a:bodyPr wrap="none">
              <a:spAutoFit/>
            </a:bodyPr>
            <a:lstStyle/>
            <a:p>
              <a:pPr>
                <a:lnSpc>
                  <a:spcPct val="150000"/>
                </a:lnSpc>
              </a:pPr>
              <a:r>
                <a:rPr lang="en-US" altLang="zh-CN" sz="1600" dirty="0">
                  <a:solidFill>
                    <a:schemeClr val="bg1"/>
                  </a:solidFill>
                  <a:cs typeface="+mn-ea"/>
                  <a:sym typeface="+mn-lt"/>
                </a:rPr>
                <a:t>2018</a:t>
              </a:r>
              <a:r>
                <a:rPr lang="zh-CN" altLang="en-US" sz="1600" dirty="0">
                  <a:solidFill>
                    <a:schemeClr val="bg1"/>
                  </a:solidFill>
                  <a:cs typeface="+mn-ea"/>
                  <a:sym typeface="+mn-lt"/>
                </a:rPr>
                <a:t>年</a:t>
              </a:r>
              <a:r>
                <a:rPr lang="en-US" altLang="zh-CN" sz="1600" dirty="0">
                  <a:solidFill>
                    <a:schemeClr val="bg1"/>
                  </a:solidFill>
                  <a:cs typeface="+mn-ea"/>
                  <a:sym typeface="+mn-lt"/>
                </a:rPr>
                <a:t>-2018</a:t>
              </a:r>
              <a:r>
                <a:rPr lang="zh-CN" altLang="en-US" sz="1600" dirty="0">
                  <a:solidFill>
                    <a:schemeClr val="bg1"/>
                  </a:solidFill>
                  <a:cs typeface="+mn-ea"/>
                  <a:sym typeface="+mn-lt"/>
                </a:rPr>
                <a:t>年</a:t>
              </a:r>
              <a:endParaRPr lang="en-US" altLang="zh-CN" sz="1600" dirty="0">
                <a:solidFill>
                  <a:schemeClr val="bg1"/>
                </a:solidFill>
                <a:cs typeface="+mn-ea"/>
                <a:sym typeface="+mn-lt"/>
              </a:endParaRPr>
            </a:p>
          </p:txBody>
        </p:sp>
      </p:grpSp>
      <p:sp>
        <p:nvSpPr>
          <p:cNvPr id="14" name="椭圆 13"/>
          <p:cNvSpPr/>
          <p:nvPr/>
        </p:nvSpPr>
        <p:spPr>
          <a:xfrm>
            <a:off x="9813067" y="3313053"/>
            <a:ext cx="288032" cy="288032"/>
          </a:xfrm>
          <a:prstGeom prst="ellipse">
            <a:avLst/>
          </a:prstGeom>
          <a:solidFill>
            <a:schemeClr val="bg1"/>
          </a:solidFill>
          <a:ln>
            <a:solidFill>
              <a:srgbClr val="17C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nvGrpSpPr>
          <p:cNvPr id="19" name="组合 18"/>
          <p:cNvGrpSpPr/>
          <p:nvPr/>
        </p:nvGrpSpPr>
        <p:grpSpPr>
          <a:xfrm>
            <a:off x="6068826" y="4015949"/>
            <a:ext cx="1822935" cy="683679"/>
            <a:chOff x="6165644" y="1840025"/>
            <a:chExt cx="1822935" cy="683679"/>
          </a:xfrm>
        </p:grpSpPr>
        <p:sp>
          <p:nvSpPr>
            <p:cNvPr id="20" name="任意多边形 19"/>
            <p:cNvSpPr/>
            <p:nvPr/>
          </p:nvSpPr>
          <p:spPr>
            <a:xfrm rot="10800000">
              <a:off x="6165644" y="1840025"/>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FFC000"/>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cs typeface="+mn-ea"/>
                <a:sym typeface="+mn-lt"/>
              </a:endParaRPr>
            </a:p>
          </p:txBody>
        </p:sp>
        <p:sp>
          <p:nvSpPr>
            <p:cNvPr id="21" name="矩形 20"/>
            <p:cNvSpPr/>
            <p:nvPr/>
          </p:nvSpPr>
          <p:spPr>
            <a:xfrm>
              <a:off x="6248989" y="1970747"/>
              <a:ext cx="1627369" cy="429156"/>
            </a:xfrm>
            <a:prstGeom prst="rect">
              <a:avLst/>
            </a:prstGeom>
          </p:spPr>
          <p:txBody>
            <a:bodyPr wrap="none">
              <a:spAutoFit/>
            </a:bodyPr>
            <a:lstStyle/>
            <a:p>
              <a:pPr>
                <a:lnSpc>
                  <a:spcPct val="150000"/>
                </a:lnSpc>
              </a:pPr>
              <a:r>
                <a:rPr lang="en-US" altLang="zh-CN" sz="1600" dirty="0">
                  <a:solidFill>
                    <a:schemeClr val="bg1"/>
                  </a:solidFill>
                  <a:cs typeface="+mn-ea"/>
                  <a:sym typeface="+mn-lt"/>
                </a:rPr>
                <a:t>2013</a:t>
              </a:r>
              <a:r>
                <a:rPr lang="zh-CN" altLang="en-US" sz="1600" dirty="0">
                  <a:solidFill>
                    <a:schemeClr val="bg1"/>
                  </a:solidFill>
                  <a:cs typeface="+mn-ea"/>
                  <a:sym typeface="+mn-lt"/>
                </a:rPr>
                <a:t>年</a:t>
              </a:r>
              <a:r>
                <a:rPr lang="en-US" altLang="zh-CN" sz="1600" dirty="0">
                  <a:solidFill>
                    <a:schemeClr val="bg1"/>
                  </a:solidFill>
                  <a:cs typeface="+mn-ea"/>
                  <a:sym typeface="+mn-lt"/>
                </a:rPr>
                <a:t>-2018</a:t>
              </a:r>
              <a:r>
                <a:rPr lang="zh-CN" altLang="en-US" sz="1600" dirty="0">
                  <a:solidFill>
                    <a:schemeClr val="bg1"/>
                  </a:solidFill>
                  <a:cs typeface="+mn-ea"/>
                  <a:sym typeface="+mn-lt"/>
                </a:rPr>
                <a:t>年</a:t>
              </a:r>
              <a:endParaRPr lang="en-US" altLang="zh-CN" sz="1600" dirty="0">
                <a:solidFill>
                  <a:schemeClr val="bg1"/>
                </a:solidFill>
                <a:cs typeface="+mn-ea"/>
                <a:sym typeface="+mn-lt"/>
              </a:endParaRPr>
            </a:p>
          </p:txBody>
        </p:sp>
      </p:grpSp>
      <p:grpSp>
        <p:nvGrpSpPr>
          <p:cNvPr id="24" name="组合 23"/>
          <p:cNvGrpSpPr/>
          <p:nvPr/>
        </p:nvGrpSpPr>
        <p:grpSpPr>
          <a:xfrm>
            <a:off x="-7375" y="1805548"/>
            <a:ext cx="3636428" cy="3420986"/>
            <a:chOff x="2462212" y="181597"/>
            <a:chExt cx="6859588" cy="6453188"/>
          </a:xfrm>
        </p:grpSpPr>
        <p:pic>
          <p:nvPicPr>
            <p:cNvPr id="25" name="图片 2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26" name="椭圆 25"/>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26"/>
          <p:cNvSpPr txBox="1"/>
          <p:nvPr/>
        </p:nvSpPr>
        <p:spPr>
          <a:xfrm>
            <a:off x="1575446" y="2967807"/>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工作</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经历</a:t>
            </a:r>
          </a:p>
        </p:txBody>
      </p:sp>
    </p:spTree>
    <p:extLst>
      <p:ext uri="{BB962C8B-B14F-4D97-AF65-F5344CB8AC3E}">
        <p14:creationId xmlns:p14="http://schemas.microsoft.com/office/powerpoint/2010/main" val="194352110"/>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250"/>
                                        <p:tgtEl>
                                          <p:spTgt spid="2"/>
                                        </p:tgtEl>
                                      </p:cBhvr>
                                    </p:animEffect>
                                  </p:childTnLst>
                                </p:cTn>
                              </p:par>
                              <p:par>
                                <p:cTn id="8" presetID="53" presetClass="entr" presetSubtype="16"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16"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25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42" presetClass="entr" presetSubtype="0"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22" presetClass="entr" presetSubtype="1" fill="hold" grpId="0" nodeType="withEffect">
                                  <p:stCondLst>
                                    <p:cond delay="3750"/>
                                  </p:stCondLst>
                                  <p:childTnLst>
                                    <p:set>
                                      <p:cBhvr>
                                        <p:cTn id="39" dur="1" fill="hold">
                                          <p:stCondLst>
                                            <p:cond delay="0"/>
                                          </p:stCondLst>
                                        </p:cTn>
                                        <p:tgtEl>
                                          <p:spTgt spid="3"/>
                                        </p:tgtEl>
                                        <p:attrNameLst>
                                          <p:attrName>style.visibility</p:attrName>
                                        </p:attrNameLst>
                                      </p:cBhvr>
                                      <p:to>
                                        <p:strVal val="visible"/>
                                      </p:to>
                                    </p:set>
                                    <p:animEffect transition="in" filter="wipe(up)">
                                      <p:cBhvr>
                                        <p:cTn id="40" dur="1750"/>
                                        <p:tgtEl>
                                          <p:spTgt spid="3"/>
                                        </p:tgtEl>
                                      </p:cBhvr>
                                    </p:animEffect>
                                  </p:childTnLst>
                                </p:cTn>
                              </p:par>
                              <p:par>
                                <p:cTn id="41" presetID="22" presetClass="entr" presetSubtype="1" fill="hold" grpId="0" nodeType="withEffect">
                                  <p:stCondLst>
                                    <p:cond delay="375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1750"/>
                                        <p:tgtEl>
                                          <p:spTgt spid="8"/>
                                        </p:tgtEl>
                                      </p:cBhvr>
                                    </p:animEffect>
                                  </p:childTnLst>
                                </p:cTn>
                              </p:par>
                              <p:par>
                                <p:cTn id="44" presetID="22" presetClass="entr" presetSubtype="1" fill="hold" grpId="0" nodeType="withEffect">
                                  <p:stCondLst>
                                    <p:cond delay="375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P spid="9" grpId="0" animBg="1"/>
      <p:bldP spid="10" grpId="0"/>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485995" y="3643980"/>
            <a:ext cx="0" cy="2151856"/>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800812" y="3643980"/>
            <a:ext cx="0" cy="2151856"/>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66515" y="3643980"/>
            <a:ext cx="0" cy="2151856"/>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TextBox 23"/>
          <p:cNvSpPr txBox="1"/>
          <p:nvPr/>
        </p:nvSpPr>
        <p:spPr>
          <a:xfrm>
            <a:off x="1784733" y="4144128"/>
            <a:ext cx="1701262" cy="89890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15" name="矩形 14"/>
          <p:cNvSpPr/>
          <p:nvPr/>
        </p:nvSpPr>
        <p:spPr>
          <a:xfrm>
            <a:off x="2703524" y="3491580"/>
            <a:ext cx="688010"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看书</a:t>
            </a:r>
            <a:endParaRPr lang="en-US" altLang="zh-CN" sz="2000" b="1" dirty="0">
              <a:solidFill>
                <a:schemeClr val="tx1">
                  <a:lumMod val="65000"/>
                  <a:lumOff val="35000"/>
                </a:schemeClr>
              </a:solidFill>
              <a:cs typeface="+mn-ea"/>
              <a:sym typeface="+mn-lt"/>
            </a:endParaRPr>
          </a:p>
        </p:txBody>
      </p:sp>
      <p:sp>
        <p:nvSpPr>
          <p:cNvPr id="16" name="TextBox 25"/>
          <p:cNvSpPr txBox="1"/>
          <p:nvPr/>
        </p:nvSpPr>
        <p:spPr>
          <a:xfrm>
            <a:off x="4088989" y="4148080"/>
            <a:ext cx="1701262" cy="89890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17" name="矩形 16"/>
          <p:cNvSpPr/>
          <p:nvPr/>
        </p:nvSpPr>
        <p:spPr>
          <a:xfrm>
            <a:off x="4919743" y="3487628"/>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音乐</a:t>
            </a:r>
            <a:endParaRPr lang="en-US" altLang="zh-CN" sz="2000" b="1" dirty="0">
              <a:solidFill>
                <a:schemeClr val="tx1">
                  <a:lumMod val="65000"/>
                  <a:lumOff val="35000"/>
                </a:schemeClr>
              </a:solidFill>
              <a:cs typeface="+mn-ea"/>
              <a:sym typeface="+mn-lt"/>
            </a:endParaRPr>
          </a:p>
        </p:txBody>
      </p:sp>
      <p:sp>
        <p:nvSpPr>
          <p:cNvPr id="18" name="TextBox 27"/>
          <p:cNvSpPr txBox="1"/>
          <p:nvPr/>
        </p:nvSpPr>
        <p:spPr>
          <a:xfrm>
            <a:off x="6427097" y="4152032"/>
            <a:ext cx="1701262" cy="89890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19" name="矩形 18"/>
          <p:cNvSpPr/>
          <p:nvPr/>
        </p:nvSpPr>
        <p:spPr>
          <a:xfrm>
            <a:off x="7312037" y="3491580"/>
            <a:ext cx="688009" cy="513346"/>
          </a:xfrm>
          <a:prstGeom prst="rect">
            <a:avLst/>
          </a:prstGeom>
        </p:spPr>
        <p:txBody>
          <a:bodyPr wrap="none">
            <a:spAutoFit/>
          </a:bodyPr>
          <a:lstStyle/>
          <a:p>
            <a:pPr algn="r">
              <a:lnSpc>
                <a:spcPct val="150000"/>
              </a:lnSpc>
            </a:pPr>
            <a:r>
              <a:rPr lang="zh-CN" altLang="en-US" sz="2000" b="1" dirty="0">
                <a:solidFill>
                  <a:schemeClr val="tx1">
                    <a:lumMod val="65000"/>
                    <a:lumOff val="35000"/>
                  </a:schemeClr>
                </a:solidFill>
                <a:cs typeface="+mn-ea"/>
                <a:sym typeface="+mn-lt"/>
              </a:rPr>
              <a:t>电影</a:t>
            </a:r>
            <a:endParaRPr lang="en-US" altLang="zh-CN" sz="2000" b="1" dirty="0">
              <a:solidFill>
                <a:schemeClr val="tx1">
                  <a:lumMod val="65000"/>
                  <a:lumOff val="35000"/>
                </a:schemeClr>
              </a:solidFill>
              <a:cs typeface="+mn-ea"/>
              <a:sym typeface="+mn-lt"/>
            </a:endParaRPr>
          </a:p>
        </p:txBody>
      </p:sp>
      <p:sp>
        <p:nvSpPr>
          <p:cNvPr id="20" name="TextBox 29"/>
          <p:cNvSpPr txBox="1"/>
          <p:nvPr/>
        </p:nvSpPr>
        <p:spPr>
          <a:xfrm>
            <a:off x="8723819" y="4152032"/>
            <a:ext cx="1701262" cy="898900"/>
          </a:xfrm>
          <a:prstGeom prst="rect">
            <a:avLst/>
          </a:prstGeom>
          <a:noFill/>
          <a:ln>
            <a:noFill/>
          </a:ln>
        </p:spPr>
        <p:txBody>
          <a:bodyPr wrap="square" rtlCol="0">
            <a:spAutoFit/>
          </a:bodyPr>
          <a:lstStyle/>
          <a:p>
            <a:pPr>
              <a:lnSpc>
                <a:spcPct val="150000"/>
              </a:lnSpc>
            </a:pPr>
            <a:r>
              <a:rPr lang="zh-CN" altLang="en-US" sz="1200" dirty="0">
                <a:solidFill>
                  <a:schemeClr val="bg1">
                    <a:lumMod val="65000"/>
                  </a:schemeClr>
                </a:solidFill>
                <a:cs typeface="+mn-ea"/>
                <a:sym typeface="+mn-lt"/>
              </a:rPr>
              <a:t>此处添加详细文本描述，文字内容建议与标题相关尽量简洁生动</a:t>
            </a:r>
            <a:r>
              <a:rPr lang="en-US" altLang="zh-CN" sz="1200" dirty="0">
                <a:solidFill>
                  <a:schemeClr val="bg1">
                    <a:lumMod val="65000"/>
                  </a:schemeClr>
                </a:solidFill>
                <a:cs typeface="+mn-ea"/>
                <a:sym typeface="+mn-lt"/>
              </a:rPr>
              <a:t>……</a:t>
            </a:r>
            <a:endParaRPr lang="zh-CN" altLang="en-US" sz="1200" dirty="0">
              <a:solidFill>
                <a:schemeClr val="bg1">
                  <a:lumMod val="65000"/>
                </a:schemeClr>
              </a:solidFill>
              <a:cs typeface="+mn-ea"/>
              <a:sym typeface="+mn-lt"/>
            </a:endParaRPr>
          </a:p>
        </p:txBody>
      </p:sp>
      <p:sp>
        <p:nvSpPr>
          <p:cNvPr id="21" name="矩形 20"/>
          <p:cNvSpPr/>
          <p:nvPr/>
        </p:nvSpPr>
        <p:spPr>
          <a:xfrm>
            <a:off x="9694840" y="3491580"/>
            <a:ext cx="609462" cy="553998"/>
          </a:xfrm>
          <a:prstGeom prst="rect">
            <a:avLst/>
          </a:prstGeom>
        </p:spPr>
        <p:txBody>
          <a:bodyPr wrap="none">
            <a:spAutoFit/>
          </a:bodyPr>
          <a:lstStyle/>
          <a:p>
            <a:pPr algn="r">
              <a:lnSpc>
                <a:spcPct val="150000"/>
              </a:lnSpc>
            </a:pPr>
            <a:r>
              <a:rPr lang="en-US" altLang="zh-CN" sz="2000" b="1" dirty="0">
                <a:solidFill>
                  <a:schemeClr val="tx1">
                    <a:lumMod val="65000"/>
                    <a:lumOff val="35000"/>
                  </a:schemeClr>
                </a:solidFill>
                <a:cs typeface="+mn-ea"/>
                <a:sym typeface="+mn-lt"/>
              </a:rPr>
              <a:t>PPT</a:t>
            </a:r>
          </a:p>
        </p:txBody>
      </p:sp>
      <p:grpSp>
        <p:nvGrpSpPr>
          <p:cNvPr id="29" name="组合 28"/>
          <p:cNvGrpSpPr/>
          <p:nvPr/>
        </p:nvGrpSpPr>
        <p:grpSpPr>
          <a:xfrm>
            <a:off x="4088989" y="-84416"/>
            <a:ext cx="3636428" cy="3420986"/>
            <a:chOff x="2462212" y="181597"/>
            <a:chExt cx="6859588" cy="6453188"/>
          </a:xfrm>
        </p:grpSpPr>
        <p:pic>
          <p:nvPicPr>
            <p:cNvPr id="30" name="图片 2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31" name="椭圆 30"/>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2" name="文本框 31"/>
          <p:cNvSpPr txBox="1"/>
          <p:nvPr/>
        </p:nvSpPr>
        <p:spPr>
          <a:xfrm>
            <a:off x="5671810" y="1077843"/>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突出</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技能</a:t>
            </a:r>
          </a:p>
        </p:txBody>
      </p:sp>
      <p:cxnSp>
        <p:nvCxnSpPr>
          <p:cNvPr id="33" name="直接连接符 32"/>
          <p:cNvCxnSpPr/>
          <p:nvPr/>
        </p:nvCxnSpPr>
        <p:spPr>
          <a:xfrm>
            <a:off x="641382" y="4004926"/>
            <a:ext cx="10872592"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41382" y="5224126"/>
            <a:ext cx="10872592"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iconfont-11262-5326844">
            <a:extLst>
              <a:ext uri="{FF2B5EF4-FFF2-40B4-BE49-F238E27FC236}">
                <a16:creationId xmlns:a16="http://schemas.microsoft.com/office/drawing/2014/main" id="{54405246-CCE2-4201-BBB1-D3F3EB6E740D}"/>
              </a:ext>
            </a:extLst>
          </p:cNvPr>
          <p:cNvSpPr/>
          <p:nvPr/>
        </p:nvSpPr>
        <p:spPr>
          <a:xfrm>
            <a:off x="2742686" y="5390652"/>
            <a:ext cx="609685" cy="540429"/>
          </a:xfrm>
          <a:custGeom>
            <a:avLst/>
            <a:gdLst>
              <a:gd name="connsiteX0" fmla="*/ 217556 w 449576"/>
              <a:gd name="connsiteY0" fmla="*/ 68725 h 398507"/>
              <a:gd name="connsiteX1" fmla="*/ 223610 w 449576"/>
              <a:gd name="connsiteY1" fmla="*/ 69238 h 398507"/>
              <a:gd name="connsiteX2" fmla="*/ 218541 w 449576"/>
              <a:gd name="connsiteY2" fmla="*/ 69568 h 398507"/>
              <a:gd name="connsiteX3" fmla="*/ 232414 w 449576"/>
              <a:gd name="connsiteY3" fmla="*/ 68665 h 398507"/>
              <a:gd name="connsiteX4" fmla="*/ 231049 w 449576"/>
              <a:gd name="connsiteY4" fmla="*/ 69868 h 398507"/>
              <a:gd name="connsiteX5" fmla="*/ 223610 w 449576"/>
              <a:gd name="connsiteY5" fmla="*/ 69238 h 398507"/>
              <a:gd name="connsiteX6" fmla="*/ 328177 w 449576"/>
              <a:gd name="connsiteY6" fmla="*/ 142 h 398507"/>
              <a:gd name="connsiteX7" fmla="*/ 409189 w 449576"/>
              <a:gd name="connsiteY7" fmla="*/ 19475 h 398507"/>
              <a:gd name="connsiteX8" fmla="*/ 427858 w 449576"/>
              <a:gd name="connsiteY8" fmla="*/ 28998 h 398507"/>
              <a:gd name="connsiteX9" fmla="*/ 449576 w 449576"/>
              <a:gd name="connsiteY9" fmla="*/ 64045 h 398507"/>
              <a:gd name="connsiteX10" fmla="*/ 449576 w 449576"/>
              <a:gd name="connsiteY10" fmla="*/ 346319 h 398507"/>
              <a:gd name="connsiteX11" fmla="*/ 430907 w 449576"/>
              <a:gd name="connsiteY11" fmla="*/ 379841 h 398507"/>
              <a:gd name="connsiteX12" fmla="*/ 392425 w 449576"/>
              <a:gd name="connsiteY12" fmla="*/ 381365 h 398507"/>
              <a:gd name="connsiteX13" fmla="*/ 264405 w 449576"/>
              <a:gd name="connsiteY13" fmla="*/ 380984 h 398507"/>
              <a:gd name="connsiteX14" fmla="*/ 233544 w 449576"/>
              <a:gd name="connsiteY14" fmla="*/ 396603 h 398507"/>
              <a:gd name="connsiteX15" fmla="*/ 224400 w 449576"/>
              <a:gd name="connsiteY15" fmla="*/ 398507 h 398507"/>
              <a:gd name="connsiteX16" fmla="*/ 214493 w 449576"/>
              <a:gd name="connsiteY16" fmla="*/ 395841 h 398507"/>
              <a:gd name="connsiteX17" fmla="*/ 205349 w 449576"/>
              <a:gd name="connsiteY17" fmla="*/ 379460 h 398507"/>
              <a:gd name="connsiteX18" fmla="*/ 205349 w 449576"/>
              <a:gd name="connsiteY18" fmla="*/ 123852 h 398507"/>
              <a:gd name="connsiteX19" fmla="*/ 224400 w 449576"/>
              <a:gd name="connsiteY19" fmla="*/ 104805 h 398507"/>
              <a:gd name="connsiteX20" fmla="*/ 243450 w 449576"/>
              <a:gd name="connsiteY20" fmla="*/ 123852 h 398507"/>
              <a:gd name="connsiteX21" fmla="*/ 243450 w 449576"/>
              <a:gd name="connsiteY21" fmla="*/ 348985 h 398507"/>
              <a:gd name="connsiteX22" fmla="*/ 246879 w 449576"/>
              <a:gd name="connsiteY22" fmla="*/ 347462 h 398507"/>
              <a:gd name="connsiteX23" fmla="*/ 409189 w 449576"/>
              <a:gd name="connsiteY23" fmla="*/ 347843 h 398507"/>
              <a:gd name="connsiteX24" fmla="*/ 410713 w 449576"/>
              <a:gd name="connsiteY24" fmla="*/ 347843 h 398507"/>
              <a:gd name="connsiteX25" fmla="*/ 411475 w 449576"/>
              <a:gd name="connsiteY25" fmla="*/ 346700 h 398507"/>
              <a:gd name="connsiteX26" fmla="*/ 411475 w 449576"/>
              <a:gd name="connsiteY26" fmla="*/ 64045 h 398507"/>
              <a:gd name="connsiteX27" fmla="*/ 410713 w 449576"/>
              <a:gd name="connsiteY27" fmla="*/ 62902 h 398507"/>
              <a:gd name="connsiteX28" fmla="*/ 392044 w 449576"/>
              <a:gd name="connsiteY28" fmla="*/ 53378 h 398507"/>
              <a:gd name="connsiteX29" fmla="*/ 264024 w 449576"/>
              <a:gd name="connsiteY29" fmla="*/ 52997 h 398507"/>
              <a:gd name="connsiteX30" fmla="*/ 233163 w 449576"/>
              <a:gd name="connsiteY30" fmla="*/ 68616 h 398507"/>
              <a:gd name="connsiteX31" fmla="*/ 232414 w 449576"/>
              <a:gd name="connsiteY31" fmla="*/ 68665 h 398507"/>
              <a:gd name="connsiteX32" fmla="*/ 241957 w 449576"/>
              <a:gd name="connsiteY32" fmla="*/ 60247 h 398507"/>
              <a:gd name="connsiteX33" fmla="*/ 233574 w 449576"/>
              <a:gd name="connsiteY33" fmla="*/ 34720 h 398507"/>
              <a:gd name="connsiteX34" fmla="*/ 224789 w 449576"/>
              <a:gd name="connsiteY34" fmla="*/ 30273 h 398507"/>
              <a:gd name="connsiteX35" fmla="*/ 246879 w 449576"/>
              <a:gd name="connsiteY35" fmla="*/ 19094 h 398507"/>
              <a:gd name="connsiteX36" fmla="*/ 328177 w 449576"/>
              <a:gd name="connsiteY36" fmla="*/ 142 h 398507"/>
              <a:gd name="connsiteX37" fmla="*/ 121407 w 449576"/>
              <a:gd name="connsiteY37" fmla="*/ 1 h 398507"/>
              <a:gd name="connsiteX38" fmla="*/ 202710 w 449576"/>
              <a:gd name="connsiteY38" fmla="*/ 19099 h 398507"/>
              <a:gd name="connsiteX39" fmla="*/ 224789 w 449576"/>
              <a:gd name="connsiteY39" fmla="*/ 30273 h 398507"/>
              <a:gd name="connsiteX40" fmla="*/ 216017 w 449576"/>
              <a:gd name="connsiteY40" fmla="*/ 34712 h 398507"/>
              <a:gd name="connsiteX41" fmla="*/ 207635 w 449576"/>
              <a:gd name="connsiteY41" fmla="*/ 60235 h 398507"/>
              <a:gd name="connsiteX42" fmla="*/ 217556 w 449576"/>
              <a:gd name="connsiteY42" fmla="*/ 68725 h 398507"/>
              <a:gd name="connsiteX43" fmla="*/ 216427 w 449576"/>
              <a:gd name="connsiteY43" fmla="*/ 68630 h 398507"/>
              <a:gd name="connsiteX44" fmla="*/ 185564 w 449576"/>
              <a:gd name="connsiteY44" fmla="*/ 53008 h 398507"/>
              <a:gd name="connsiteX45" fmla="*/ 57536 w 449576"/>
              <a:gd name="connsiteY45" fmla="*/ 53389 h 398507"/>
              <a:gd name="connsiteX46" fmla="*/ 38865 w 449576"/>
              <a:gd name="connsiteY46" fmla="*/ 62914 h 398507"/>
              <a:gd name="connsiteX47" fmla="*/ 38103 w 449576"/>
              <a:gd name="connsiteY47" fmla="*/ 64058 h 398507"/>
              <a:gd name="connsiteX48" fmla="*/ 38103 w 449576"/>
              <a:gd name="connsiteY48" fmla="*/ 346384 h 398507"/>
              <a:gd name="connsiteX49" fmla="*/ 38865 w 449576"/>
              <a:gd name="connsiteY49" fmla="*/ 347527 h 398507"/>
              <a:gd name="connsiteX50" fmla="*/ 40390 w 449576"/>
              <a:gd name="connsiteY50" fmla="*/ 347527 h 398507"/>
              <a:gd name="connsiteX51" fmla="*/ 167274 w 449576"/>
              <a:gd name="connsiteY51" fmla="*/ 333810 h 398507"/>
              <a:gd name="connsiteX52" fmla="*/ 180991 w 449576"/>
              <a:gd name="connsiteY52" fmla="*/ 357052 h 398507"/>
              <a:gd name="connsiteX53" fmla="*/ 157748 w 449576"/>
              <a:gd name="connsiteY53" fmla="*/ 370768 h 398507"/>
              <a:gd name="connsiteX54" fmla="*/ 57536 w 449576"/>
              <a:gd name="connsiteY54" fmla="*/ 381436 h 398507"/>
              <a:gd name="connsiteX55" fmla="*/ 39246 w 449576"/>
              <a:gd name="connsiteY55" fmla="*/ 386008 h 398507"/>
              <a:gd name="connsiteX56" fmla="*/ 18671 w 449576"/>
              <a:gd name="connsiteY56" fmla="*/ 380293 h 398507"/>
              <a:gd name="connsiteX57" fmla="*/ 0 w 449576"/>
              <a:gd name="connsiteY57" fmla="*/ 346765 h 398507"/>
              <a:gd name="connsiteX58" fmla="*/ 0 w 449576"/>
              <a:gd name="connsiteY58" fmla="*/ 64058 h 398507"/>
              <a:gd name="connsiteX59" fmla="*/ 21719 w 449576"/>
              <a:gd name="connsiteY59" fmla="*/ 29005 h 398507"/>
              <a:gd name="connsiteX60" fmla="*/ 40390 w 449576"/>
              <a:gd name="connsiteY60" fmla="*/ 19480 h 398507"/>
              <a:gd name="connsiteX61" fmla="*/ 121407 w 449576"/>
              <a:gd name="connsiteY61" fmla="*/ 1 h 39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49576" h="398507">
                <a:moveTo>
                  <a:pt x="217556" y="68725"/>
                </a:moveTo>
                <a:lnTo>
                  <a:pt x="223610" y="69238"/>
                </a:lnTo>
                <a:lnTo>
                  <a:pt x="218541" y="69568"/>
                </a:lnTo>
                <a:close/>
                <a:moveTo>
                  <a:pt x="232414" y="68665"/>
                </a:moveTo>
                <a:lnTo>
                  <a:pt x="231049" y="69868"/>
                </a:lnTo>
                <a:lnTo>
                  <a:pt x="223610" y="69238"/>
                </a:lnTo>
                <a:close/>
                <a:moveTo>
                  <a:pt x="328177" y="142"/>
                </a:moveTo>
                <a:cubicBezTo>
                  <a:pt x="356038" y="238"/>
                  <a:pt x="383852" y="6714"/>
                  <a:pt x="409189" y="19475"/>
                </a:cubicBezTo>
                <a:lnTo>
                  <a:pt x="427858" y="28998"/>
                </a:lnTo>
                <a:cubicBezTo>
                  <a:pt x="441194" y="35855"/>
                  <a:pt x="449576" y="49188"/>
                  <a:pt x="449576" y="64045"/>
                </a:cubicBezTo>
                <a:lnTo>
                  <a:pt x="449576" y="346319"/>
                </a:lnTo>
                <a:cubicBezTo>
                  <a:pt x="449576" y="360033"/>
                  <a:pt x="442718" y="372604"/>
                  <a:pt x="430907" y="379841"/>
                </a:cubicBezTo>
                <a:cubicBezTo>
                  <a:pt x="419095" y="387079"/>
                  <a:pt x="404617" y="387841"/>
                  <a:pt x="392425" y="381365"/>
                </a:cubicBezTo>
                <a:cubicBezTo>
                  <a:pt x="352419" y="361175"/>
                  <a:pt x="304411" y="360794"/>
                  <a:pt x="264405" y="380984"/>
                </a:cubicBezTo>
                <a:lnTo>
                  <a:pt x="233544" y="396603"/>
                </a:lnTo>
                <a:cubicBezTo>
                  <a:pt x="230115" y="398126"/>
                  <a:pt x="227067" y="398507"/>
                  <a:pt x="224400" y="398507"/>
                </a:cubicBezTo>
                <a:cubicBezTo>
                  <a:pt x="220970" y="398507"/>
                  <a:pt x="217541" y="397364"/>
                  <a:pt x="214493" y="395841"/>
                </a:cubicBezTo>
                <a:cubicBezTo>
                  <a:pt x="208778" y="392412"/>
                  <a:pt x="205349" y="386317"/>
                  <a:pt x="205349" y="379460"/>
                </a:cubicBezTo>
                <a:lnTo>
                  <a:pt x="205349" y="123852"/>
                </a:lnTo>
                <a:cubicBezTo>
                  <a:pt x="205349" y="113185"/>
                  <a:pt x="213731" y="104805"/>
                  <a:pt x="224400" y="104805"/>
                </a:cubicBezTo>
                <a:cubicBezTo>
                  <a:pt x="235068" y="104805"/>
                  <a:pt x="243450" y="113185"/>
                  <a:pt x="243450" y="123852"/>
                </a:cubicBezTo>
                <a:lnTo>
                  <a:pt x="243450" y="348985"/>
                </a:lnTo>
                <a:lnTo>
                  <a:pt x="246879" y="347462"/>
                </a:lnTo>
                <a:cubicBezTo>
                  <a:pt x="297934" y="321939"/>
                  <a:pt x="358515" y="322320"/>
                  <a:pt x="409189" y="347843"/>
                </a:cubicBezTo>
                <a:cubicBezTo>
                  <a:pt x="409570" y="347843"/>
                  <a:pt x="409951" y="348224"/>
                  <a:pt x="410713" y="347843"/>
                </a:cubicBezTo>
                <a:cubicBezTo>
                  <a:pt x="411475" y="347462"/>
                  <a:pt x="411475" y="347081"/>
                  <a:pt x="411475" y="346700"/>
                </a:cubicBezTo>
                <a:lnTo>
                  <a:pt x="411475" y="64045"/>
                </a:lnTo>
                <a:cubicBezTo>
                  <a:pt x="411475" y="63664"/>
                  <a:pt x="411094" y="62902"/>
                  <a:pt x="410713" y="62902"/>
                </a:cubicBezTo>
                <a:lnTo>
                  <a:pt x="392044" y="53378"/>
                </a:lnTo>
                <a:cubicBezTo>
                  <a:pt x="352038" y="33189"/>
                  <a:pt x="304030" y="32808"/>
                  <a:pt x="264024" y="52997"/>
                </a:cubicBezTo>
                <a:lnTo>
                  <a:pt x="233163" y="68616"/>
                </a:lnTo>
                <a:lnTo>
                  <a:pt x="232414" y="68665"/>
                </a:lnTo>
                <a:lnTo>
                  <a:pt x="241957" y="60247"/>
                </a:lnTo>
                <a:cubicBezTo>
                  <a:pt x="246910" y="50722"/>
                  <a:pt x="243100" y="39292"/>
                  <a:pt x="233574" y="34720"/>
                </a:cubicBezTo>
                <a:lnTo>
                  <a:pt x="224789" y="30273"/>
                </a:lnTo>
                <a:lnTo>
                  <a:pt x="246879" y="19094"/>
                </a:lnTo>
                <a:cubicBezTo>
                  <a:pt x="272407" y="6333"/>
                  <a:pt x="300316" y="47"/>
                  <a:pt x="328177" y="142"/>
                </a:cubicBezTo>
                <a:close/>
                <a:moveTo>
                  <a:pt x="121407" y="1"/>
                </a:moveTo>
                <a:cubicBezTo>
                  <a:pt x="149270" y="-47"/>
                  <a:pt x="177181" y="6335"/>
                  <a:pt x="202710" y="19099"/>
                </a:cubicBezTo>
                <a:lnTo>
                  <a:pt x="224789" y="30273"/>
                </a:lnTo>
                <a:lnTo>
                  <a:pt x="216017" y="34712"/>
                </a:lnTo>
                <a:cubicBezTo>
                  <a:pt x="206873" y="39284"/>
                  <a:pt x="203063" y="50712"/>
                  <a:pt x="207635" y="60235"/>
                </a:cubicBezTo>
                <a:lnTo>
                  <a:pt x="217556" y="68725"/>
                </a:lnTo>
                <a:lnTo>
                  <a:pt x="216427" y="68630"/>
                </a:lnTo>
                <a:lnTo>
                  <a:pt x="185564" y="53008"/>
                </a:lnTo>
                <a:cubicBezTo>
                  <a:pt x="145555" y="32815"/>
                  <a:pt x="97545" y="33196"/>
                  <a:pt x="57536" y="53389"/>
                </a:cubicBezTo>
                <a:lnTo>
                  <a:pt x="38865" y="62914"/>
                </a:lnTo>
                <a:cubicBezTo>
                  <a:pt x="38484" y="63295"/>
                  <a:pt x="38103" y="63676"/>
                  <a:pt x="38103" y="64058"/>
                </a:cubicBezTo>
                <a:lnTo>
                  <a:pt x="38103" y="346384"/>
                </a:lnTo>
                <a:cubicBezTo>
                  <a:pt x="38103" y="346765"/>
                  <a:pt x="38103" y="347146"/>
                  <a:pt x="38865" y="347527"/>
                </a:cubicBezTo>
                <a:cubicBezTo>
                  <a:pt x="39628" y="347908"/>
                  <a:pt x="40009" y="347527"/>
                  <a:pt x="40390" y="347527"/>
                </a:cubicBezTo>
                <a:cubicBezTo>
                  <a:pt x="79636" y="327714"/>
                  <a:pt x="124598" y="322761"/>
                  <a:pt x="167274" y="333810"/>
                </a:cubicBezTo>
                <a:cubicBezTo>
                  <a:pt x="177562" y="336477"/>
                  <a:pt x="183658" y="346765"/>
                  <a:pt x="180991" y="357052"/>
                </a:cubicBezTo>
                <a:cubicBezTo>
                  <a:pt x="178324" y="367339"/>
                  <a:pt x="168036" y="373435"/>
                  <a:pt x="157748" y="370768"/>
                </a:cubicBezTo>
                <a:cubicBezTo>
                  <a:pt x="124217" y="362005"/>
                  <a:pt x="88400" y="365815"/>
                  <a:pt x="57536" y="381436"/>
                </a:cubicBezTo>
                <a:cubicBezTo>
                  <a:pt x="51440" y="384484"/>
                  <a:pt x="45343" y="386008"/>
                  <a:pt x="39246" y="386008"/>
                </a:cubicBezTo>
                <a:cubicBezTo>
                  <a:pt x="32007" y="386008"/>
                  <a:pt x="25148" y="384103"/>
                  <a:pt x="18671" y="380293"/>
                </a:cubicBezTo>
                <a:cubicBezTo>
                  <a:pt x="6859" y="373054"/>
                  <a:pt x="0" y="360481"/>
                  <a:pt x="0" y="346765"/>
                </a:cubicBezTo>
                <a:lnTo>
                  <a:pt x="0" y="64058"/>
                </a:lnTo>
                <a:cubicBezTo>
                  <a:pt x="0" y="49198"/>
                  <a:pt x="8383" y="35482"/>
                  <a:pt x="21719" y="29005"/>
                </a:cubicBezTo>
                <a:lnTo>
                  <a:pt x="40390" y="19480"/>
                </a:lnTo>
                <a:cubicBezTo>
                  <a:pt x="65729" y="6526"/>
                  <a:pt x="93544" y="48"/>
                  <a:pt x="121407" y="1"/>
                </a:cubicBez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confont-117-337959">
            <a:extLst>
              <a:ext uri="{FF2B5EF4-FFF2-40B4-BE49-F238E27FC236}">
                <a16:creationId xmlns:a16="http://schemas.microsoft.com/office/drawing/2014/main" id="{54405246-CCE2-4201-BBB1-D3F3EB6E740D}"/>
              </a:ext>
            </a:extLst>
          </p:cNvPr>
          <p:cNvSpPr/>
          <p:nvPr/>
        </p:nvSpPr>
        <p:spPr>
          <a:xfrm>
            <a:off x="4847295" y="5324260"/>
            <a:ext cx="609685" cy="606821"/>
          </a:xfrm>
          <a:custGeom>
            <a:avLst/>
            <a:gdLst>
              <a:gd name="T0" fmla="*/ 12578 w 12864"/>
              <a:gd name="T1" fmla="*/ 188 h 12800"/>
              <a:gd name="T2" fmla="*/ 12064 w 12864"/>
              <a:gd name="T3" fmla="*/ 0 h 12800"/>
              <a:gd name="T4" fmla="*/ 11924 w 12864"/>
              <a:gd name="T5" fmla="*/ 12 h 12800"/>
              <a:gd name="T6" fmla="*/ 5124 w 12864"/>
              <a:gd name="T7" fmla="*/ 1212 h 12800"/>
              <a:gd name="T8" fmla="*/ 4463 w 12864"/>
              <a:gd name="T9" fmla="*/ 2000 h 12800"/>
              <a:gd name="T10" fmla="*/ 4463 w 12864"/>
              <a:gd name="T11" fmla="*/ 2800 h 12800"/>
              <a:gd name="T12" fmla="*/ 4463 w 12864"/>
              <a:gd name="T13" fmla="*/ 3200 h 12800"/>
              <a:gd name="T14" fmla="*/ 4463 w 12864"/>
              <a:gd name="T15" fmla="*/ 8868 h 12800"/>
              <a:gd name="T16" fmla="*/ 2945 w 12864"/>
              <a:gd name="T17" fmla="*/ 8400 h 12800"/>
              <a:gd name="T18" fmla="*/ 1934 w 12864"/>
              <a:gd name="T19" fmla="*/ 8566 h 12800"/>
              <a:gd name="T20" fmla="*/ 263 w 12864"/>
              <a:gd name="T21" fmla="*/ 9960 h 12800"/>
              <a:gd name="T22" fmla="*/ 178 w 12864"/>
              <a:gd name="T23" fmla="*/ 11458 h 12800"/>
              <a:gd name="T24" fmla="*/ 2381 w 12864"/>
              <a:gd name="T25" fmla="*/ 12800 h 12800"/>
              <a:gd name="T26" fmla="*/ 3392 w 12864"/>
              <a:gd name="T27" fmla="*/ 12634 h 12800"/>
              <a:gd name="T28" fmla="*/ 5062 w 12864"/>
              <a:gd name="T29" fmla="*/ 11242 h 12800"/>
              <a:gd name="T30" fmla="*/ 5255 w 12864"/>
              <a:gd name="T31" fmla="*/ 10400 h 12800"/>
              <a:gd name="T32" fmla="*/ 5262 w 12864"/>
              <a:gd name="T33" fmla="*/ 10400 h 12800"/>
              <a:gd name="T34" fmla="*/ 5262 w 12864"/>
              <a:gd name="T35" fmla="*/ 4000 h 12800"/>
              <a:gd name="T36" fmla="*/ 5402 w 12864"/>
              <a:gd name="T37" fmla="*/ 3988 h 12800"/>
              <a:gd name="T38" fmla="*/ 12064 w 12864"/>
              <a:gd name="T39" fmla="*/ 2813 h 12800"/>
              <a:gd name="T40" fmla="*/ 12064 w 12864"/>
              <a:gd name="T41" fmla="*/ 7668 h 12800"/>
              <a:gd name="T42" fmla="*/ 10546 w 12864"/>
              <a:gd name="T43" fmla="*/ 7200 h 12800"/>
              <a:gd name="T44" fmla="*/ 9534 w 12864"/>
              <a:gd name="T45" fmla="*/ 7366 h 12800"/>
              <a:gd name="T46" fmla="*/ 7864 w 12864"/>
              <a:gd name="T47" fmla="*/ 8760 h 12800"/>
              <a:gd name="T48" fmla="*/ 7778 w 12864"/>
              <a:gd name="T49" fmla="*/ 10258 h 12800"/>
              <a:gd name="T50" fmla="*/ 9982 w 12864"/>
              <a:gd name="T51" fmla="*/ 11600 h 12800"/>
              <a:gd name="T52" fmla="*/ 10993 w 12864"/>
              <a:gd name="T53" fmla="*/ 11434 h 12800"/>
              <a:gd name="T54" fmla="*/ 12663 w 12864"/>
              <a:gd name="T55" fmla="*/ 10042 h 12800"/>
              <a:gd name="T56" fmla="*/ 12856 w 12864"/>
              <a:gd name="T57" fmla="*/ 9200 h 12800"/>
              <a:gd name="T58" fmla="*/ 12864 w 12864"/>
              <a:gd name="T59" fmla="*/ 9200 h 12800"/>
              <a:gd name="T60" fmla="*/ 12864 w 12864"/>
              <a:gd name="T61" fmla="*/ 2000 h 12800"/>
              <a:gd name="T62" fmla="*/ 12864 w 12864"/>
              <a:gd name="T63" fmla="*/ 1600 h 12800"/>
              <a:gd name="T64" fmla="*/ 12864 w 12864"/>
              <a:gd name="T65" fmla="*/ 800 h 12800"/>
              <a:gd name="T66" fmla="*/ 12578 w 12864"/>
              <a:gd name="T67" fmla="*/ 188 h 12800"/>
              <a:gd name="T68" fmla="*/ 3138 w 12864"/>
              <a:gd name="T69" fmla="*/ 11875 h 12800"/>
              <a:gd name="T70" fmla="*/ 927 w 12864"/>
              <a:gd name="T71" fmla="*/ 11179 h 12800"/>
              <a:gd name="T72" fmla="*/ 2185 w 12864"/>
              <a:gd name="T73" fmla="*/ 9326 h 12800"/>
              <a:gd name="T74" fmla="*/ 4397 w 12864"/>
              <a:gd name="T75" fmla="*/ 10022 h 12800"/>
              <a:gd name="T76" fmla="*/ 3138 w 12864"/>
              <a:gd name="T77" fmla="*/ 11875 h 12800"/>
              <a:gd name="T78" fmla="*/ 10724 w 12864"/>
              <a:gd name="T79" fmla="*/ 10675 h 12800"/>
              <a:gd name="T80" fmla="*/ 8512 w 12864"/>
              <a:gd name="T81" fmla="*/ 9979 h 12800"/>
              <a:gd name="T82" fmla="*/ 9770 w 12864"/>
              <a:gd name="T83" fmla="*/ 8126 h 12800"/>
              <a:gd name="T84" fmla="*/ 11983 w 12864"/>
              <a:gd name="T85" fmla="*/ 8822 h 12800"/>
              <a:gd name="T86" fmla="*/ 10724 w 12864"/>
              <a:gd name="T87" fmla="*/ 10675 h 12800"/>
              <a:gd name="T88" fmla="*/ 12047 w 12864"/>
              <a:gd name="T89" fmla="*/ 2000 h 12800"/>
              <a:gd name="T90" fmla="*/ 5246 w 12864"/>
              <a:gd name="T91" fmla="*/ 3200 h 12800"/>
              <a:gd name="T92" fmla="*/ 5246 w 12864"/>
              <a:gd name="T93" fmla="*/ 2800 h 12800"/>
              <a:gd name="T94" fmla="*/ 5246 w 12864"/>
              <a:gd name="T95" fmla="*/ 2000 h 12800"/>
              <a:gd name="T96" fmla="*/ 12047 w 12864"/>
              <a:gd name="T97" fmla="*/ 800 h 12800"/>
              <a:gd name="T98" fmla="*/ 12047 w 12864"/>
              <a:gd name="T99" fmla="*/ 1600 h 12800"/>
              <a:gd name="T100" fmla="*/ 12047 w 12864"/>
              <a:gd name="T101" fmla="*/ 20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64" h="12800">
                <a:moveTo>
                  <a:pt x="12578" y="188"/>
                </a:moveTo>
                <a:cubicBezTo>
                  <a:pt x="12432" y="66"/>
                  <a:pt x="12250" y="0"/>
                  <a:pt x="12064" y="0"/>
                </a:cubicBezTo>
                <a:cubicBezTo>
                  <a:pt x="12018" y="0"/>
                  <a:pt x="11971" y="4"/>
                  <a:pt x="11924" y="12"/>
                </a:cubicBezTo>
                <a:lnTo>
                  <a:pt x="5124" y="1212"/>
                </a:lnTo>
                <a:cubicBezTo>
                  <a:pt x="4741" y="1280"/>
                  <a:pt x="4463" y="1612"/>
                  <a:pt x="4463" y="2000"/>
                </a:cubicBezTo>
                <a:lnTo>
                  <a:pt x="4463" y="2800"/>
                </a:lnTo>
                <a:lnTo>
                  <a:pt x="4463" y="3200"/>
                </a:lnTo>
                <a:lnTo>
                  <a:pt x="4463" y="8868"/>
                </a:lnTo>
                <a:cubicBezTo>
                  <a:pt x="4057" y="8574"/>
                  <a:pt x="3530" y="8400"/>
                  <a:pt x="2945" y="8400"/>
                </a:cubicBezTo>
                <a:cubicBezTo>
                  <a:pt x="2605" y="8400"/>
                  <a:pt x="2265" y="8456"/>
                  <a:pt x="1934" y="8566"/>
                </a:cubicBezTo>
                <a:cubicBezTo>
                  <a:pt x="1174" y="8820"/>
                  <a:pt x="566" y="9327"/>
                  <a:pt x="263" y="9960"/>
                </a:cubicBezTo>
                <a:cubicBezTo>
                  <a:pt x="30" y="10449"/>
                  <a:pt x="0" y="10981"/>
                  <a:pt x="178" y="11458"/>
                </a:cubicBezTo>
                <a:cubicBezTo>
                  <a:pt x="482" y="12274"/>
                  <a:pt x="1347" y="12800"/>
                  <a:pt x="2381" y="12800"/>
                </a:cubicBezTo>
                <a:cubicBezTo>
                  <a:pt x="2721" y="12800"/>
                  <a:pt x="3061" y="12744"/>
                  <a:pt x="3392" y="12634"/>
                </a:cubicBezTo>
                <a:cubicBezTo>
                  <a:pt x="4151" y="12381"/>
                  <a:pt x="4760" y="11874"/>
                  <a:pt x="5062" y="11242"/>
                </a:cubicBezTo>
                <a:cubicBezTo>
                  <a:pt x="5192" y="10969"/>
                  <a:pt x="5253" y="10683"/>
                  <a:pt x="5255" y="10400"/>
                </a:cubicBezTo>
                <a:lnTo>
                  <a:pt x="5262" y="10400"/>
                </a:lnTo>
                <a:lnTo>
                  <a:pt x="5262" y="4000"/>
                </a:lnTo>
                <a:cubicBezTo>
                  <a:pt x="5308" y="4000"/>
                  <a:pt x="5355" y="3996"/>
                  <a:pt x="5402" y="3988"/>
                </a:cubicBezTo>
                <a:lnTo>
                  <a:pt x="12064" y="2813"/>
                </a:lnTo>
                <a:lnTo>
                  <a:pt x="12064" y="7668"/>
                </a:lnTo>
                <a:cubicBezTo>
                  <a:pt x="11657" y="7374"/>
                  <a:pt x="11131" y="7200"/>
                  <a:pt x="10546" y="7200"/>
                </a:cubicBezTo>
                <a:cubicBezTo>
                  <a:pt x="10206" y="7200"/>
                  <a:pt x="9865" y="7256"/>
                  <a:pt x="9534" y="7366"/>
                </a:cubicBezTo>
                <a:cubicBezTo>
                  <a:pt x="8775" y="7620"/>
                  <a:pt x="8166" y="8127"/>
                  <a:pt x="7864" y="8760"/>
                </a:cubicBezTo>
                <a:cubicBezTo>
                  <a:pt x="7631" y="9249"/>
                  <a:pt x="7600" y="9781"/>
                  <a:pt x="7778" y="10258"/>
                </a:cubicBezTo>
                <a:cubicBezTo>
                  <a:pt x="8083" y="11074"/>
                  <a:pt x="8947" y="11600"/>
                  <a:pt x="9982" y="11600"/>
                </a:cubicBezTo>
                <a:cubicBezTo>
                  <a:pt x="10322" y="11600"/>
                  <a:pt x="10662" y="11544"/>
                  <a:pt x="10993" y="11434"/>
                </a:cubicBezTo>
                <a:cubicBezTo>
                  <a:pt x="11752" y="11181"/>
                  <a:pt x="12360" y="10674"/>
                  <a:pt x="12663" y="10042"/>
                </a:cubicBezTo>
                <a:cubicBezTo>
                  <a:pt x="12793" y="9769"/>
                  <a:pt x="12854" y="9483"/>
                  <a:pt x="12856" y="9200"/>
                </a:cubicBezTo>
                <a:lnTo>
                  <a:pt x="12864" y="9200"/>
                </a:lnTo>
                <a:lnTo>
                  <a:pt x="12864" y="2000"/>
                </a:lnTo>
                <a:lnTo>
                  <a:pt x="12864" y="1600"/>
                </a:lnTo>
                <a:lnTo>
                  <a:pt x="12864" y="800"/>
                </a:lnTo>
                <a:cubicBezTo>
                  <a:pt x="12864" y="564"/>
                  <a:pt x="12759" y="339"/>
                  <a:pt x="12578" y="188"/>
                </a:cubicBezTo>
                <a:close/>
                <a:moveTo>
                  <a:pt x="3138" y="11875"/>
                </a:moveTo>
                <a:cubicBezTo>
                  <a:pt x="2180" y="12195"/>
                  <a:pt x="1189" y="11882"/>
                  <a:pt x="927" y="11179"/>
                </a:cubicBezTo>
                <a:cubicBezTo>
                  <a:pt x="664" y="10475"/>
                  <a:pt x="1227" y="9646"/>
                  <a:pt x="2185" y="9326"/>
                </a:cubicBezTo>
                <a:cubicBezTo>
                  <a:pt x="3144" y="9006"/>
                  <a:pt x="4134" y="9318"/>
                  <a:pt x="4397" y="10022"/>
                </a:cubicBezTo>
                <a:cubicBezTo>
                  <a:pt x="4660" y="10726"/>
                  <a:pt x="4097" y="11556"/>
                  <a:pt x="3138" y="11875"/>
                </a:cubicBezTo>
                <a:close/>
                <a:moveTo>
                  <a:pt x="10724" y="10675"/>
                </a:moveTo>
                <a:cubicBezTo>
                  <a:pt x="9765" y="10995"/>
                  <a:pt x="8774" y="10682"/>
                  <a:pt x="8512" y="9979"/>
                </a:cubicBezTo>
                <a:cubicBezTo>
                  <a:pt x="8249" y="9275"/>
                  <a:pt x="8813" y="8446"/>
                  <a:pt x="9770" y="8126"/>
                </a:cubicBezTo>
                <a:cubicBezTo>
                  <a:pt x="10730" y="7806"/>
                  <a:pt x="11720" y="8118"/>
                  <a:pt x="11983" y="8822"/>
                </a:cubicBezTo>
                <a:cubicBezTo>
                  <a:pt x="12246" y="9526"/>
                  <a:pt x="11683" y="10356"/>
                  <a:pt x="10724" y="10675"/>
                </a:cubicBezTo>
                <a:close/>
                <a:moveTo>
                  <a:pt x="12047" y="2000"/>
                </a:moveTo>
                <a:lnTo>
                  <a:pt x="5246" y="3200"/>
                </a:lnTo>
                <a:lnTo>
                  <a:pt x="5246" y="2800"/>
                </a:lnTo>
                <a:lnTo>
                  <a:pt x="5246" y="2000"/>
                </a:lnTo>
                <a:lnTo>
                  <a:pt x="12047" y="800"/>
                </a:lnTo>
                <a:lnTo>
                  <a:pt x="12047" y="1600"/>
                </a:lnTo>
                <a:lnTo>
                  <a:pt x="12047" y="2000"/>
                </a:ln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confont-10043-4933212">
            <a:extLst>
              <a:ext uri="{FF2B5EF4-FFF2-40B4-BE49-F238E27FC236}">
                <a16:creationId xmlns:a16="http://schemas.microsoft.com/office/drawing/2014/main" id="{54405246-CCE2-4201-BBB1-D3F3EB6E740D}"/>
              </a:ext>
            </a:extLst>
          </p:cNvPr>
          <p:cNvSpPr/>
          <p:nvPr/>
        </p:nvSpPr>
        <p:spPr>
          <a:xfrm>
            <a:off x="7420574" y="5358100"/>
            <a:ext cx="609685" cy="609685"/>
          </a:xfrm>
          <a:custGeom>
            <a:avLst/>
            <a:gdLst>
              <a:gd name="T0" fmla="*/ 5300 w 11200"/>
              <a:gd name="T1" fmla="*/ 4400 h 11200"/>
              <a:gd name="T2" fmla="*/ 4000 w 11200"/>
              <a:gd name="T3" fmla="*/ 3100 h 11200"/>
              <a:gd name="T4" fmla="*/ 5300 w 11200"/>
              <a:gd name="T5" fmla="*/ 1800 h 11200"/>
              <a:gd name="T6" fmla="*/ 6600 w 11200"/>
              <a:gd name="T7" fmla="*/ 3100 h 11200"/>
              <a:gd name="T8" fmla="*/ 5300 w 11200"/>
              <a:gd name="T9" fmla="*/ 4400 h 11200"/>
              <a:gd name="T10" fmla="*/ 5300 w 11200"/>
              <a:gd name="T11" fmla="*/ 2600 h 11200"/>
              <a:gd name="T12" fmla="*/ 4800 w 11200"/>
              <a:gd name="T13" fmla="*/ 3100 h 11200"/>
              <a:gd name="T14" fmla="*/ 5300 w 11200"/>
              <a:gd name="T15" fmla="*/ 3600 h 11200"/>
              <a:gd name="T16" fmla="*/ 5800 w 11200"/>
              <a:gd name="T17" fmla="*/ 3100 h 11200"/>
              <a:gd name="T18" fmla="*/ 5300 w 11200"/>
              <a:gd name="T19" fmla="*/ 2600 h 11200"/>
              <a:gd name="T20" fmla="*/ 3100 w 11200"/>
              <a:gd name="T21" fmla="*/ 7200 h 11200"/>
              <a:gd name="T22" fmla="*/ 1800 w 11200"/>
              <a:gd name="T23" fmla="*/ 5900 h 11200"/>
              <a:gd name="T24" fmla="*/ 3100 w 11200"/>
              <a:gd name="T25" fmla="*/ 4600 h 11200"/>
              <a:gd name="T26" fmla="*/ 4400 w 11200"/>
              <a:gd name="T27" fmla="*/ 5900 h 11200"/>
              <a:gd name="T28" fmla="*/ 3100 w 11200"/>
              <a:gd name="T29" fmla="*/ 7200 h 11200"/>
              <a:gd name="T30" fmla="*/ 3100 w 11200"/>
              <a:gd name="T31" fmla="*/ 5400 h 11200"/>
              <a:gd name="T32" fmla="*/ 2600 w 11200"/>
              <a:gd name="T33" fmla="*/ 5900 h 11200"/>
              <a:gd name="T34" fmla="*/ 3100 w 11200"/>
              <a:gd name="T35" fmla="*/ 6400 h 11200"/>
              <a:gd name="T36" fmla="*/ 3600 w 11200"/>
              <a:gd name="T37" fmla="*/ 5900 h 11200"/>
              <a:gd name="T38" fmla="*/ 3100 w 11200"/>
              <a:gd name="T39" fmla="*/ 5400 h 11200"/>
              <a:gd name="T40" fmla="*/ 5900 w 11200"/>
              <a:gd name="T41" fmla="*/ 9400 h 11200"/>
              <a:gd name="T42" fmla="*/ 4600 w 11200"/>
              <a:gd name="T43" fmla="*/ 8100 h 11200"/>
              <a:gd name="T44" fmla="*/ 5900 w 11200"/>
              <a:gd name="T45" fmla="*/ 6800 h 11200"/>
              <a:gd name="T46" fmla="*/ 7200 w 11200"/>
              <a:gd name="T47" fmla="*/ 8100 h 11200"/>
              <a:gd name="T48" fmla="*/ 5900 w 11200"/>
              <a:gd name="T49" fmla="*/ 9400 h 11200"/>
              <a:gd name="T50" fmla="*/ 5900 w 11200"/>
              <a:gd name="T51" fmla="*/ 7600 h 11200"/>
              <a:gd name="T52" fmla="*/ 5400 w 11200"/>
              <a:gd name="T53" fmla="*/ 8100 h 11200"/>
              <a:gd name="T54" fmla="*/ 5900 w 11200"/>
              <a:gd name="T55" fmla="*/ 8600 h 11200"/>
              <a:gd name="T56" fmla="*/ 6400 w 11200"/>
              <a:gd name="T57" fmla="*/ 8100 h 11200"/>
              <a:gd name="T58" fmla="*/ 5900 w 11200"/>
              <a:gd name="T59" fmla="*/ 7600 h 11200"/>
              <a:gd name="T60" fmla="*/ 8100 w 11200"/>
              <a:gd name="T61" fmla="*/ 6600 h 11200"/>
              <a:gd name="T62" fmla="*/ 6800 w 11200"/>
              <a:gd name="T63" fmla="*/ 5300 h 11200"/>
              <a:gd name="T64" fmla="*/ 8100 w 11200"/>
              <a:gd name="T65" fmla="*/ 4000 h 11200"/>
              <a:gd name="T66" fmla="*/ 9400 w 11200"/>
              <a:gd name="T67" fmla="*/ 5300 h 11200"/>
              <a:gd name="T68" fmla="*/ 8100 w 11200"/>
              <a:gd name="T69" fmla="*/ 6600 h 11200"/>
              <a:gd name="T70" fmla="*/ 8100 w 11200"/>
              <a:gd name="T71" fmla="*/ 4800 h 11200"/>
              <a:gd name="T72" fmla="*/ 7600 w 11200"/>
              <a:gd name="T73" fmla="*/ 5300 h 11200"/>
              <a:gd name="T74" fmla="*/ 8100 w 11200"/>
              <a:gd name="T75" fmla="*/ 5800 h 11200"/>
              <a:gd name="T76" fmla="*/ 8600 w 11200"/>
              <a:gd name="T77" fmla="*/ 5300 h 11200"/>
              <a:gd name="T78" fmla="*/ 8100 w 11200"/>
              <a:gd name="T79" fmla="*/ 4800 h 11200"/>
              <a:gd name="T80" fmla="*/ 10800 w 11200"/>
              <a:gd name="T81" fmla="*/ 11200 h 11200"/>
              <a:gd name="T82" fmla="*/ 5600 w 11200"/>
              <a:gd name="T83" fmla="*/ 11200 h 11200"/>
              <a:gd name="T84" fmla="*/ 0 w 11200"/>
              <a:gd name="T85" fmla="*/ 5600 h 11200"/>
              <a:gd name="T86" fmla="*/ 5600 w 11200"/>
              <a:gd name="T87" fmla="*/ 0 h 11200"/>
              <a:gd name="T88" fmla="*/ 11200 w 11200"/>
              <a:gd name="T89" fmla="*/ 5600 h 11200"/>
              <a:gd name="T90" fmla="*/ 9520 w 11200"/>
              <a:gd name="T91" fmla="*/ 9600 h 11200"/>
              <a:gd name="T92" fmla="*/ 8960 w 11200"/>
              <a:gd name="T93" fmla="*/ 9600 h 11200"/>
              <a:gd name="T94" fmla="*/ 8960 w 11200"/>
              <a:gd name="T95" fmla="*/ 9040 h 11200"/>
              <a:gd name="T96" fmla="*/ 10400 w 11200"/>
              <a:gd name="T97" fmla="*/ 5600 h 11200"/>
              <a:gd name="T98" fmla="*/ 5600 w 11200"/>
              <a:gd name="T99" fmla="*/ 800 h 11200"/>
              <a:gd name="T100" fmla="*/ 800 w 11200"/>
              <a:gd name="T101" fmla="*/ 5600 h 11200"/>
              <a:gd name="T102" fmla="*/ 5600 w 11200"/>
              <a:gd name="T103" fmla="*/ 10400 h 11200"/>
              <a:gd name="T104" fmla="*/ 10800 w 11200"/>
              <a:gd name="T105" fmla="*/ 10400 h 11200"/>
              <a:gd name="T106" fmla="*/ 11200 w 11200"/>
              <a:gd name="T107" fmla="*/ 10800 h 11200"/>
              <a:gd name="T108" fmla="*/ 10800 w 11200"/>
              <a:gd name="T109" fmla="*/ 112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00" h="11200">
                <a:moveTo>
                  <a:pt x="5300" y="4400"/>
                </a:moveTo>
                <a:cubicBezTo>
                  <a:pt x="4580" y="4400"/>
                  <a:pt x="4000" y="3820"/>
                  <a:pt x="4000" y="3100"/>
                </a:cubicBezTo>
                <a:cubicBezTo>
                  <a:pt x="4000" y="2380"/>
                  <a:pt x="4580" y="1800"/>
                  <a:pt x="5300" y="1800"/>
                </a:cubicBezTo>
                <a:cubicBezTo>
                  <a:pt x="6020" y="1800"/>
                  <a:pt x="6600" y="2380"/>
                  <a:pt x="6600" y="3100"/>
                </a:cubicBezTo>
                <a:cubicBezTo>
                  <a:pt x="6600" y="3820"/>
                  <a:pt x="6020" y="4400"/>
                  <a:pt x="5300" y="4400"/>
                </a:cubicBezTo>
                <a:close/>
                <a:moveTo>
                  <a:pt x="5300" y="2600"/>
                </a:moveTo>
                <a:cubicBezTo>
                  <a:pt x="5020" y="2600"/>
                  <a:pt x="4800" y="2820"/>
                  <a:pt x="4800" y="3100"/>
                </a:cubicBezTo>
                <a:cubicBezTo>
                  <a:pt x="4800" y="3380"/>
                  <a:pt x="5020" y="3600"/>
                  <a:pt x="5300" y="3600"/>
                </a:cubicBezTo>
                <a:cubicBezTo>
                  <a:pt x="5580" y="3600"/>
                  <a:pt x="5800" y="3380"/>
                  <a:pt x="5800" y="3100"/>
                </a:cubicBezTo>
                <a:cubicBezTo>
                  <a:pt x="5800" y="2820"/>
                  <a:pt x="5580" y="2600"/>
                  <a:pt x="5300" y="2600"/>
                </a:cubicBezTo>
                <a:close/>
                <a:moveTo>
                  <a:pt x="3100" y="7200"/>
                </a:moveTo>
                <a:cubicBezTo>
                  <a:pt x="2380" y="7200"/>
                  <a:pt x="1800" y="6620"/>
                  <a:pt x="1800" y="5900"/>
                </a:cubicBezTo>
                <a:cubicBezTo>
                  <a:pt x="1800" y="5180"/>
                  <a:pt x="2380" y="4600"/>
                  <a:pt x="3100" y="4600"/>
                </a:cubicBezTo>
                <a:cubicBezTo>
                  <a:pt x="3820" y="4600"/>
                  <a:pt x="4400" y="5180"/>
                  <a:pt x="4400" y="5900"/>
                </a:cubicBezTo>
                <a:cubicBezTo>
                  <a:pt x="4400" y="6620"/>
                  <a:pt x="3820" y="7200"/>
                  <a:pt x="3100" y="7200"/>
                </a:cubicBezTo>
                <a:close/>
                <a:moveTo>
                  <a:pt x="3100" y="5400"/>
                </a:moveTo>
                <a:cubicBezTo>
                  <a:pt x="2820" y="5400"/>
                  <a:pt x="2600" y="5620"/>
                  <a:pt x="2600" y="5900"/>
                </a:cubicBezTo>
                <a:cubicBezTo>
                  <a:pt x="2600" y="6180"/>
                  <a:pt x="2820" y="6400"/>
                  <a:pt x="3100" y="6400"/>
                </a:cubicBezTo>
                <a:cubicBezTo>
                  <a:pt x="3380" y="6400"/>
                  <a:pt x="3600" y="6180"/>
                  <a:pt x="3600" y="5900"/>
                </a:cubicBezTo>
                <a:cubicBezTo>
                  <a:pt x="3600" y="5620"/>
                  <a:pt x="3380" y="5400"/>
                  <a:pt x="3100" y="5400"/>
                </a:cubicBezTo>
                <a:close/>
                <a:moveTo>
                  <a:pt x="5900" y="9400"/>
                </a:moveTo>
                <a:cubicBezTo>
                  <a:pt x="5180" y="9400"/>
                  <a:pt x="4600" y="8820"/>
                  <a:pt x="4600" y="8100"/>
                </a:cubicBezTo>
                <a:cubicBezTo>
                  <a:pt x="4600" y="7380"/>
                  <a:pt x="5180" y="6800"/>
                  <a:pt x="5900" y="6800"/>
                </a:cubicBezTo>
                <a:cubicBezTo>
                  <a:pt x="6620" y="6800"/>
                  <a:pt x="7200" y="7380"/>
                  <a:pt x="7200" y="8100"/>
                </a:cubicBezTo>
                <a:cubicBezTo>
                  <a:pt x="7200" y="8820"/>
                  <a:pt x="6620" y="9400"/>
                  <a:pt x="5900" y="9400"/>
                </a:cubicBezTo>
                <a:close/>
                <a:moveTo>
                  <a:pt x="5900" y="7600"/>
                </a:moveTo>
                <a:cubicBezTo>
                  <a:pt x="5620" y="7600"/>
                  <a:pt x="5400" y="7820"/>
                  <a:pt x="5400" y="8100"/>
                </a:cubicBezTo>
                <a:cubicBezTo>
                  <a:pt x="5400" y="8380"/>
                  <a:pt x="5620" y="8600"/>
                  <a:pt x="5900" y="8600"/>
                </a:cubicBezTo>
                <a:cubicBezTo>
                  <a:pt x="6180" y="8600"/>
                  <a:pt x="6400" y="8380"/>
                  <a:pt x="6400" y="8100"/>
                </a:cubicBezTo>
                <a:cubicBezTo>
                  <a:pt x="6400" y="7820"/>
                  <a:pt x="6180" y="7600"/>
                  <a:pt x="5900" y="7600"/>
                </a:cubicBezTo>
                <a:close/>
                <a:moveTo>
                  <a:pt x="8100" y="6600"/>
                </a:moveTo>
                <a:cubicBezTo>
                  <a:pt x="7380" y="6600"/>
                  <a:pt x="6800" y="6020"/>
                  <a:pt x="6800" y="5300"/>
                </a:cubicBezTo>
                <a:cubicBezTo>
                  <a:pt x="6800" y="4580"/>
                  <a:pt x="7380" y="4000"/>
                  <a:pt x="8100" y="4000"/>
                </a:cubicBezTo>
                <a:cubicBezTo>
                  <a:pt x="8820" y="4000"/>
                  <a:pt x="9400" y="4580"/>
                  <a:pt x="9400" y="5300"/>
                </a:cubicBezTo>
                <a:cubicBezTo>
                  <a:pt x="9400" y="6020"/>
                  <a:pt x="8820" y="6600"/>
                  <a:pt x="8100" y="6600"/>
                </a:cubicBezTo>
                <a:close/>
                <a:moveTo>
                  <a:pt x="8100" y="4800"/>
                </a:moveTo>
                <a:cubicBezTo>
                  <a:pt x="7820" y="4800"/>
                  <a:pt x="7600" y="5020"/>
                  <a:pt x="7600" y="5300"/>
                </a:cubicBezTo>
                <a:cubicBezTo>
                  <a:pt x="7600" y="5580"/>
                  <a:pt x="7820" y="5800"/>
                  <a:pt x="8100" y="5800"/>
                </a:cubicBezTo>
                <a:cubicBezTo>
                  <a:pt x="8380" y="5800"/>
                  <a:pt x="8600" y="5580"/>
                  <a:pt x="8600" y="5300"/>
                </a:cubicBezTo>
                <a:cubicBezTo>
                  <a:pt x="8600" y="5020"/>
                  <a:pt x="8380" y="4800"/>
                  <a:pt x="8100" y="4800"/>
                </a:cubicBezTo>
                <a:close/>
                <a:moveTo>
                  <a:pt x="10800" y="11200"/>
                </a:moveTo>
                <a:lnTo>
                  <a:pt x="5600" y="11200"/>
                </a:lnTo>
                <a:cubicBezTo>
                  <a:pt x="2520" y="11200"/>
                  <a:pt x="0" y="8680"/>
                  <a:pt x="0" y="5600"/>
                </a:cubicBezTo>
                <a:cubicBezTo>
                  <a:pt x="0" y="2520"/>
                  <a:pt x="2520" y="0"/>
                  <a:pt x="5600" y="0"/>
                </a:cubicBezTo>
                <a:cubicBezTo>
                  <a:pt x="8680" y="0"/>
                  <a:pt x="11200" y="2520"/>
                  <a:pt x="11200" y="5600"/>
                </a:cubicBezTo>
                <a:cubicBezTo>
                  <a:pt x="11200" y="7120"/>
                  <a:pt x="10600" y="8540"/>
                  <a:pt x="9520" y="9600"/>
                </a:cubicBezTo>
                <a:cubicBezTo>
                  <a:pt x="9360" y="9760"/>
                  <a:pt x="9100" y="9760"/>
                  <a:pt x="8960" y="9600"/>
                </a:cubicBezTo>
                <a:cubicBezTo>
                  <a:pt x="8800" y="9440"/>
                  <a:pt x="8800" y="9180"/>
                  <a:pt x="8960" y="9040"/>
                </a:cubicBezTo>
                <a:cubicBezTo>
                  <a:pt x="9880" y="8120"/>
                  <a:pt x="10400" y="6900"/>
                  <a:pt x="10400" y="5600"/>
                </a:cubicBezTo>
                <a:cubicBezTo>
                  <a:pt x="10400" y="2960"/>
                  <a:pt x="8240" y="800"/>
                  <a:pt x="5600" y="800"/>
                </a:cubicBezTo>
                <a:cubicBezTo>
                  <a:pt x="2960" y="800"/>
                  <a:pt x="800" y="2960"/>
                  <a:pt x="800" y="5600"/>
                </a:cubicBezTo>
                <a:cubicBezTo>
                  <a:pt x="800" y="8240"/>
                  <a:pt x="2960" y="10400"/>
                  <a:pt x="5600" y="10400"/>
                </a:cubicBezTo>
                <a:lnTo>
                  <a:pt x="10800" y="10400"/>
                </a:lnTo>
                <a:cubicBezTo>
                  <a:pt x="11020" y="10400"/>
                  <a:pt x="11200" y="10580"/>
                  <a:pt x="11200" y="10800"/>
                </a:cubicBezTo>
                <a:cubicBezTo>
                  <a:pt x="11200" y="11020"/>
                  <a:pt x="11020" y="11200"/>
                  <a:pt x="10800" y="11200"/>
                </a:cubicBez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iconfont-11253-5321600">
            <a:extLst>
              <a:ext uri="{FF2B5EF4-FFF2-40B4-BE49-F238E27FC236}">
                <a16:creationId xmlns:a16="http://schemas.microsoft.com/office/drawing/2014/main" id="{54405246-CCE2-4201-BBB1-D3F3EB6E740D}"/>
              </a:ext>
            </a:extLst>
          </p:cNvPr>
          <p:cNvSpPr/>
          <p:nvPr/>
        </p:nvSpPr>
        <p:spPr>
          <a:xfrm>
            <a:off x="9694840" y="5330117"/>
            <a:ext cx="609685" cy="609685"/>
          </a:xfrm>
          <a:custGeom>
            <a:avLst/>
            <a:gdLst>
              <a:gd name="T0" fmla="*/ 8143 w 9982"/>
              <a:gd name="T1" fmla="*/ 3675 h 9983"/>
              <a:gd name="T2" fmla="*/ 6653 w 9982"/>
              <a:gd name="T3" fmla="*/ 2185 h 9983"/>
              <a:gd name="T4" fmla="*/ 6653 w 9982"/>
              <a:gd name="T5" fmla="*/ 3725 h 9983"/>
              <a:gd name="T6" fmla="*/ 8143 w 9982"/>
              <a:gd name="T7" fmla="*/ 3675 h 9983"/>
              <a:gd name="T8" fmla="*/ 8143 w 9982"/>
              <a:gd name="T9" fmla="*/ 3675 h 9983"/>
              <a:gd name="T10" fmla="*/ 9584 w 9982"/>
              <a:gd name="T11" fmla="*/ 8443 h 9983"/>
              <a:gd name="T12" fmla="*/ 5859 w 9982"/>
              <a:gd name="T13" fmla="*/ 8443 h 9983"/>
              <a:gd name="T14" fmla="*/ 5859 w 9982"/>
              <a:gd name="T15" fmla="*/ 7499 h 9983"/>
              <a:gd name="T16" fmla="*/ 8590 w 9982"/>
              <a:gd name="T17" fmla="*/ 7499 h 9983"/>
              <a:gd name="T18" fmla="*/ 8590 w 9982"/>
              <a:gd name="T19" fmla="*/ 7052 h 9983"/>
              <a:gd name="T20" fmla="*/ 5859 w 9982"/>
              <a:gd name="T21" fmla="*/ 7052 h 9983"/>
              <a:gd name="T22" fmla="*/ 5859 w 9982"/>
              <a:gd name="T23" fmla="*/ 6457 h 9983"/>
              <a:gd name="T24" fmla="*/ 8590 w 9982"/>
              <a:gd name="T25" fmla="*/ 6457 h 9983"/>
              <a:gd name="T26" fmla="*/ 8590 w 9982"/>
              <a:gd name="T27" fmla="*/ 6009 h 9983"/>
              <a:gd name="T28" fmla="*/ 5859 w 9982"/>
              <a:gd name="T29" fmla="*/ 6009 h 9983"/>
              <a:gd name="T30" fmla="*/ 5859 w 9982"/>
              <a:gd name="T31" fmla="*/ 5314 h 9983"/>
              <a:gd name="T32" fmla="*/ 7200 w 9982"/>
              <a:gd name="T33" fmla="*/ 5165 h 9983"/>
              <a:gd name="T34" fmla="*/ 7895 w 9982"/>
              <a:gd name="T35" fmla="*/ 3924 h 9983"/>
              <a:gd name="T36" fmla="*/ 6405 w 9982"/>
              <a:gd name="T37" fmla="*/ 3924 h 9983"/>
              <a:gd name="T38" fmla="*/ 6405 w 9982"/>
              <a:gd name="T39" fmla="*/ 2434 h 9983"/>
              <a:gd name="T40" fmla="*/ 5859 w 9982"/>
              <a:gd name="T41" fmla="*/ 2533 h 9983"/>
              <a:gd name="T42" fmla="*/ 5859 w 9982"/>
              <a:gd name="T43" fmla="*/ 1390 h 9983"/>
              <a:gd name="T44" fmla="*/ 9584 w 9982"/>
              <a:gd name="T45" fmla="*/ 1390 h 9983"/>
              <a:gd name="T46" fmla="*/ 9584 w 9982"/>
              <a:gd name="T47" fmla="*/ 8443 h 9983"/>
              <a:gd name="T48" fmla="*/ 3327 w 9982"/>
              <a:gd name="T49" fmla="*/ 5364 h 9983"/>
              <a:gd name="T50" fmla="*/ 2483 w 9982"/>
              <a:gd name="T51" fmla="*/ 5463 h 9983"/>
              <a:gd name="T52" fmla="*/ 2483 w 9982"/>
              <a:gd name="T53" fmla="*/ 6804 h 9983"/>
              <a:gd name="T54" fmla="*/ 1788 w 9982"/>
              <a:gd name="T55" fmla="*/ 6754 h 9983"/>
              <a:gd name="T56" fmla="*/ 1788 w 9982"/>
              <a:gd name="T57" fmla="*/ 3029 h 9983"/>
              <a:gd name="T58" fmla="*/ 3675 w 9982"/>
              <a:gd name="T59" fmla="*/ 3228 h 9983"/>
              <a:gd name="T60" fmla="*/ 3327 w 9982"/>
              <a:gd name="T61" fmla="*/ 5364 h 9983"/>
              <a:gd name="T62" fmla="*/ 9932 w 9982"/>
              <a:gd name="T63" fmla="*/ 1490 h 9983"/>
              <a:gd name="T64" fmla="*/ 9484 w 9982"/>
              <a:gd name="T65" fmla="*/ 1043 h 9983"/>
              <a:gd name="T66" fmla="*/ 5859 w 9982"/>
              <a:gd name="T67" fmla="*/ 1043 h 9983"/>
              <a:gd name="T68" fmla="*/ 5859 w 9982"/>
              <a:gd name="T69" fmla="*/ 0 h 9983"/>
              <a:gd name="T70" fmla="*/ 5214 w 9982"/>
              <a:gd name="T71" fmla="*/ 0 h 9983"/>
              <a:gd name="T72" fmla="*/ 0 w 9982"/>
              <a:gd name="T73" fmla="*/ 944 h 9983"/>
              <a:gd name="T74" fmla="*/ 0 w 9982"/>
              <a:gd name="T75" fmla="*/ 9039 h 9983"/>
              <a:gd name="T76" fmla="*/ 5165 w 9982"/>
              <a:gd name="T77" fmla="*/ 9983 h 9983"/>
              <a:gd name="T78" fmla="*/ 5860 w 9982"/>
              <a:gd name="T79" fmla="*/ 9983 h 9983"/>
              <a:gd name="T80" fmla="*/ 5860 w 9982"/>
              <a:gd name="T81" fmla="*/ 8840 h 9983"/>
              <a:gd name="T82" fmla="*/ 9237 w 9982"/>
              <a:gd name="T83" fmla="*/ 8840 h 9983"/>
              <a:gd name="T84" fmla="*/ 9833 w 9982"/>
              <a:gd name="T85" fmla="*/ 8742 h 9983"/>
              <a:gd name="T86" fmla="*/ 9932 w 9982"/>
              <a:gd name="T87" fmla="*/ 7947 h 9983"/>
              <a:gd name="T88" fmla="*/ 9932 w 9982"/>
              <a:gd name="T89" fmla="*/ 1490 h 9983"/>
              <a:gd name="T90" fmla="*/ 9932 w 9982"/>
              <a:gd name="T91" fmla="*/ 1490 h 9983"/>
              <a:gd name="T92" fmla="*/ 2483 w 9982"/>
              <a:gd name="T93" fmla="*/ 3675 h 9983"/>
              <a:gd name="T94" fmla="*/ 2483 w 9982"/>
              <a:gd name="T95" fmla="*/ 4818 h 9983"/>
              <a:gd name="T96" fmla="*/ 3128 w 9982"/>
              <a:gd name="T97" fmla="*/ 4569 h 9983"/>
              <a:gd name="T98" fmla="*/ 3128 w 9982"/>
              <a:gd name="T99" fmla="*/ 3824 h 9983"/>
              <a:gd name="T100" fmla="*/ 2483 w 9982"/>
              <a:gd name="T101" fmla="*/ 3675 h 9983"/>
              <a:gd name="T102" fmla="*/ 2483 w 9982"/>
              <a:gd name="T103" fmla="*/ 3675 h 9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982" h="9983">
                <a:moveTo>
                  <a:pt x="8143" y="3675"/>
                </a:moveTo>
                <a:cubicBezTo>
                  <a:pt x="8093" y="2880"/>
                  <a:pt x="7448" y="2185"/>
                  <a:pt x="6653" y="2185"/>
                </a:cubicBezTo>
                <a:lnTo>
                  <a:pt x="6653" y="3725"/>
                </a:lnTo>
                <a:cubicBezTo>
                  <a:pt x="7150" y="3675"/>
                  <a:pt x="7647" y="3675"/>
                  <a:pt x="8143" y="3675"/>
                </a:cubicBezTo>
                <a:close/>
                <a:moveTo>
                  <a:pt x="8143" y="3675"/>
                </a:moveTo>
                <a:close/>
                <a:moveTo>
                  <a:pt x="9584" y="8443"/>
                </a:moveTo>
                <a:lnTo>
                  <a:pt x="5859" y="8443"/>
                </a:lnTo>
                <a:lnTo>
                  <a:pt x="5859" y="7499"/>
                </a:lnTo>
                <a:lnTo>
                  <a:pt x="8590" y="7499"/>
                </a:lnTo>
                <a:lnTo>
                  <a:pt x="8590" y="7052"/>
                </a:lnTo>
                <a:lnTo>
                  <a:pt x="5859" y="7052"/>
                </a:lnTo>
                <a:lnTo>
                  <a:pt x="5859" y="6457"/>
                </a:lnTo>
                <a:lnTo>
                  <a:pt x="8590" y="6457"/>
                </a:lnTo>
                <a:lnTo>
                  <a:pt x="8590" y="6009"/>
                </a:lnTo>
                <a:lnTo>
                  <a:pt x="5859" y="6009"/>
                </a:lnTo>
                <a:lnTo>
                  <a:pt x="5859" y="5314"/>
                </a:lnTo>
                <a:cubicBezTo>
                  <a:pt x="6307" y="5463"/>
                  <a:pt x="6803" y="5463"/>
                  <a:pt x="7200" y="5165"/>
                </a:cubicBezTo>
                <a:cubicBezTo>
                  <a:pt x="7648" y="4917"/>
                  <a:pt x="7845" y="4420"/>
                  <a:pt x="7895" y="3924"/>
                </a:cubicBezTo>
                <a:lnTo>
                  <a:pt x="6405" y="3924"/>
                </a:lnTo>
                <a:lnTo>
                  <a:pt x="6405" y="2434"/>
                </a:lnTo>
                <a:cubicBezTo>
                  <a:pt x="6207" y="2484"/>
                  <a:pt x="6058" y="2533"/>
                  <a:pt x="5859" y="2533"/>
                </a:cubicBezTo>
                <a:lnTo>
                  <a:pt x="5859" y="1390"/>
                </a:lnTo>
                <a:lnTo>
                  <a:pt x="9584" y="1390"/>
                </a:lnTo>
                <a:lnTo>
                  <a:pt x="9584" y="8443"/>
                </a:lnTo>
                <a:close/>
                <a:moveTo>
                  <a:pt x="3327" y="5364"/>
                </a:moveTo>
                <a:cubicBezTo>
                  <a:pt x="3078" y="5463"/>
                  <a:pt x="2780" y="5463"/>
                  <a:pt x="2483" y="5463"/>
                </a:cubicBezTo>
                <a:lnTo>
                  <a:pt x="2483" y="6804"/>
                </a:lnTo>
                <a:cubicBezTo>
                  <a:pt x="2284" y="6804"/>
                  <a:pt x="2035" y="6754"/>
                  <a:pt x="1788" y="6754"/>
                </a:cubicBezTo>
                <a:lnTo>
                  <a:pt x="1788" y="3029"/>
                </a:lnTo>
                <a:cubicBezTo>
                  <a:pt x="2384" y="3079"/>
                  <a:pt x="3129" y="2780"/>
                  <a:pt x="3675" y="3228"/>
                </a:cubicBezTo>
                <a:cubicBezTo>
                  <a:pt x="4170" y="3874"/>
                  <a:pt x="4022" y="4966"/>
                  <a:pt x="3327" y="5364"/>
                </a:cubicBezTo>
                <a:close/>
                <a:moveTo>
                  <a:pt x="9932" y="1490"/>
                </a:moveTo>
                <a:cubicBezTo>
                  <a:pt x="9982" y="1242"/>
                  <a:pt x="9733" y="994"/>
                  <a:pt x="9484" y="1043"/>
                </a:cubicBezTo>
                <a:lnTo>
                  <a:pt x="5859" y="1043"/>
                </a:lnTo>
                <a:lnTo>
                  <a:pt x="5859" y="0"/>
                </a:lnTo>
                <a:lnTo>
                  <a:pt x="5214" y="0"/>
                </a:lnTo>
                <a:cubicBezTo>
                  <a:pt x="3477" y="298"/>
                  <a:pt x="1738" y="596"/>
                  <a:pt x="0" y="944"/>
                </a:cubicBezTo>
                <a:lnTo>
                  <a:pt x="0" y="9039"/>
                </a:lnTo>
                <a:cubicBezTo>
                  <a:pt x="1738" y="9337"/>
                  <a:pt x="3427" y="9635"/>
                  <a:pt x="5165" y="9983"/>
                </a:cubicBezTo>
                <a:lnTo>
                  <a:pt x="5860" y="9983"/>
                </a:lnTo>
                <a:lnTo>
                  <a:pt x="5860" y="8840"/>
                </a:lnTo>
                <a:lnTo>
                  <a:pt x="9237" y="8840"/>
                </a:lnTo>
                <a:cubicBezTo>
                  <a:pt x="9435" y="8840"/>
                  <a:pt x="9634" y="8840"/>
                  <a:pt x="9833" y="8742"/>
                </a:cubicBezTo>
                <a:cubicBezTo>
                  <a:pt x="9932" y="8444"/>
                  <a:pt x="9932" y="8195"/>
                  <a:pt x="9932" y="7947"/>
                </a:cubicBezTo>
                <a:lnTo>
                  <a:pt x="9932" y="1490"/>
                </a:lnTo>
                <a:close/>
                <a:moveTo>
                  <a:pt x="9932" y="1490"/>
                </a:moveTo>
                <a:close/>
                <a:moveTo>
                  <a:pt x="2483" y="3675"/>
                </a:moveTo>
                <a:lnTo>
                  <a:pt x="2483" y="4818"/>
                </a:lnTo>
                <a:cubicBezTo>
                  <a:pt x="2732" y="4768"/>
                  <a:pt x="2979" y="4818"/>
                  <a:pt x="3128" y="4569"/>
                </a:cubicBezTo>
                <a:cubicBezTo>
                  <a:pt x="3227" y="4320"/>
                  <a:pt x="3227" y="4023"/>
                  <a:pt x="3128" y="3824"/>
                </a:cubicBezTo>
                <a:cubicBezTo>
                  <a:pt x="2979" y="3625"/>
                  <a:pt x="2680" y="3675"/>
                  <a:pt x="2483" y="3675"/>
                </a:cubicBezTo>
                <a:close/>
                <a:moveTo>
                  <a:pt x="2483" y="3675"/>
                </a:move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5304756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2" presetClass="entr" presetSubtype="1"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1500"/>
                                        <p:tgtEl>
                                          <p:spTgt spid="14"/>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2" presetClass="entr" presetSubtype="1"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1500"/>
                                        <p:tgtEl>
                                          <p:spTgt spid="16"/>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2" presetClass="entr" presetSubtype="1"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1500"/>
                                        <p:tgtEl>
                                          <p:spTgt spid="18"/>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2" presetClass="entr" presetSubtype="1" fill="hold" grpId="0" nodeType="withEffect">
                                  <p:stCondLst>
                                    <p:cond delay="50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1500"/>
                                        <p:tgtEl>
                                          <p:spTgt spid="20"/>
                                        </p:tgtEl>
                                      </p:cBhvr>
                                    </p:animEffect>
                                  </p:childTnLst>
                                </p:cTn>
                              </p:par>
                              <p:par>
                                <p:cTn id="43" presetID="22" presetClass="entr" presetSubtype="8" fill="hold" nodeType="withEffect">
                                  <p:stCondLst>
                                    <p:cond delay="125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2750"/>
                                        <p:tgtEl>
                                          <p:spTgt spid="33"/>
                                        </p:tgtEl>
                                      </p:cBhvr>
                                    </p:animEffect>
                                  </p:childTnLst>
                                </p:cTn>
                              </p:par>
                              <p:par>
                                <p:cTn id="46" presetID="22" presetClass="entr" presetSubtype="8" fill="hold" nodeType="withEffect">
                                  <p:stCondLst>
                                    <p:cond delay="125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2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1" name="组合 640"/>
          <p:cNvGrpSpPr/>
          <p:nvPr/>
        </p:nvGrpSpPr>
        <p:grpSpPr>
          <a:xfrm>
            <a:off x="4088989" y="-84416"/>
            <a:ext cx="3636428" cy="3420986"/>
            <a:chOff x="2462212" y="181597"/>
            <a:chExt cx="6859588" cy="6453188"/>
          </a:xfrm>
        </p:grpSpPr>
        <p:pic>
          <p:nvPicPr>
            <p:cNvPr id="642" name="图片 64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2212" y="181597"/>
              <a:ext cx="6859588" cy="6453188"/>
            </a:xfrm>
            <a:prstGeom prst="rect">
              <a:avLst/>
            </a:prstGeom>
          </p:spPr>
        </p:pic>
        <p:sp>
          <p:nvSpPr>
            <p:cNvPr id="643" name="椭圆 642"/>
            <p:cNvSpPr/>
            <p:nvPr/>
          </p:nvSpPr>
          <p:spPr>
            <a:xfrm>
              <a:off x="4002845" y="1104087"/>
              <a:ext cx="4397828" cy="4397828"/>
            </a:xfrm>
            <a:prstGeom prst="ellipse">
              <a:avLst/>
            </a:prstGeom>
            <a:solidFill>
              <a:srgbClr val="007C8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40" name="矩形 639"/>
          <p:cNvSpPr/>
          <p:nvPr/>
        </p:nvSpPr>
        <p:spPr>
          <a:xfrm>
            <a:off x="0" y="0"/>
            <a:ext cx="12190413" cy="1322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 name="直接连接符 4"/>
          <p:cNvCxnSpPr/>
          <p:nvPr/>
        </p:nvCxnSpPr>
        <p:spPr>
          <a:xfrm>
            <a:off x="1063491" y="4009795"/>
            <a:ext cx="996315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516415" y="3075729"/>
            <a:ext cx="1143262" cy="415498"/>
          </a:xfrm>
          <a:prstGeom prst="rect">
            <a:avLst/>
          </a:prstGeom>
        </p:spPr>
        <p:txBody>
          <a:bodyPr wrap="none">
            <a:spAutoFit/>
          </a:bodyPr>
          <a:lstStyle/>
          <a:p>
            <a:pPr>
              <a:lnSpc>
                <a:spcPct val="150000"/>
              </a:lnSpc>
            </a:pPr>
            <a:r>
              <a:rPr lang="en-US" altLang="zh-CN" sz="1400" dirty="0">
                <a:solidFill>
                  <a:schemeClr val="tx1">
                    <a:lumMod val="85000"/>
                    <a:lumOff val="15000"/>
                  </a:schemeClr>
                </a:solidFill>
                <a:cs typeface="+mn-ea"/>
                <a:sym typeface="+mn-lt"/>
              </a:rPr>
              <a:t>2015</a:t>
            </a:r>
            <a:r>
              <a:rPr lang="zh-CN" altLang="en-US" sz="1400" dirty="0">
                <a:solidFill>
                  <a:schemeClr val="tx1">
                    <a:lumMod val="85000"/>
                    <a:lumOff val="15000"/>
                  </a:schemeClr>
                </a:solidFill>
                <a:cs typeface="+mn-ea"/>
                <a:sym typeface="+mn-lt"/>
              </a:rPr>
              <a:t>年</a:t>
            </a:r>
            <a:r>
              <a:rPr lang="en-US" altLang="zh-CN" sz="1400" dirty="0">
                <a:solidFill>
                  <a:schemeClr val="tx1">
                    <a:lumMod val="85000"/>
                    <a:lumOff val="15000"/>
                  </a:schemeClr>
                </a:solidFill>
                <a:cs typeface="+mn-ea"/>
                <a:sym typeface="+mn-lt"/>
              </a:rPr>
              <a:t>12</a:t>
            </a:r>
            <a:r>
              <a:rPr lang="zh-CN" altLang="en-US" sz="1400" dirty="0">
                <a:solidFill>
                  <a:schemeClr val="tx1">
                    <a:lumMod val="85000"/>
                    <a:lumOff val="15000"/>
                  </a:schemeClr>
                </a:solidFill>
                <a:cs typeface="+mn-ea"/>
                <a:sym typeface="+mn-lt"/>
              </a:rPr>
              <a:t>月</a:t>
            </a:r>
            <a:endParaRPr lang="en-US" altLang="zh-CN" sz="1400" dirty="0">
              <a:solidFill>
                <a:schemeClr val="tx1">
                  <a:lumMod val="85000"/>
                  <a:lumOff val="15000"/>
                </a:schemeClr>
              </a:solidFill>
              <a:cs typeface="+mn-ea"/>
              <a:sym typeface="+mn-lt"/>
            </a:endParaRPr>
          </a:p>
        </p:txBody>
      </p:sp>
      <p:sp>
        <p:nvSpPr>
          <p:cNvPr id="7" name="矩形 6"/>
          <p:cNvSpPr/>
          <p:nvPr/>
        </p:nvSpPr>
        <p:spPr>
          <a:xfrm>
            <a:off x="4054415" y="3075729"/>
            <a:ext cx="1042273" cy="415498"/>
          </a:xfrm>
          <a:prstGeom prst="rect">
            <a:avLst/>
          </a:prstGeom>
        </p:spPr>
        <p:txBody>
          <a:bodyPr wrap="none">
            <a:spAutoFit/>
          </a:bodyPr>
          <a:lstStyle/>
          <a:p>
            <a:pPr>
              <a:lnSpc>
                <a:spcPct val="150000"/>
              </a:lnSpc>
            </a:pPr>
            <a:r>
              <a:rPr lang="en-US" altLang="zh-CN" sz="1400" dirty="0">
                <a:solidFill>
                  <a:schemeClr val="tx1">
                    <a:lumMod val="85000"/>
                    <a:lumOff val="15000"/>
                  </a:schemeClr>
                </a:solidFill>
                <a:cs typeface="+mn-ea"/>
                <a:sym typeface="+mn-lt"/>
              </a:rPr>
              <a:t>2017</a:t>
            </a:r>
            <a:r>
              <a:rPr lang="zh-CN" altLang="en-US" sz="1400" dirty="0">
                <a:solidFill>
                  <a:schemeClr val="tx1">
                    <a:lumMod val="85000"/>
                    <a:lumOff val="15000"/>
                  </a:schemeClr>
                </a:solidFill>
                <a:cs typeface="+mn-ea"/>
                <a:sym typeface="+mn-lt"/>
              </a:rPr>
              <a:t>年</a:t>
            </a:r>
            <a:r>
              <a:rPr lang="en-US" altLang="zh-CN" sz="1400" dirty="0">
                <a:solidFill>
                  <a:schemeClr val="tx1">
                    <a:lumMod val="85000"/>
                    <a:lumOff val="15000"/>
                  </a:schemeClr>
                </a:solidFill>
                <a:cs typeface="+mn-ea"/>
                <a:sym typeface="+mn-lt"/>
              </a:rPr>
              <a:t>7</a:t>
            </a:r>
            <a:r>
              <a:rPr lang="zh-CN" altLang="en-US" sz="1400" dirty="0">
                <a:solidFill>
                  <a:schemeClr val="tx1">
                    <a:lumMod val="85000"/>
                    <a:lumOff val="15000"/>
                  </a:schemeClr>
                </a:solidFill>
                <a:cs typeface="+mn-ea"/>
                <a:sym typeface="+mn-lt"/>
              </a:rPr>
              <a:t>月</a:t>
            </a:r>
            <a:endParaRPr lang="en-US" altLang="zh-CN" sz="1400" dirty="0">
              <a:solidFill>
                <a:schemeClr val="tx1">
                  <a:lumMod val="85000"/>
                  <a:lumOff val="15000"/>
                </a:schemeClr>
              </a:solidFill>
              <a:cs typeface="+mn-ea"/>
              <a:sym typeface="+mn-lt"/>
            </a:endParaRPr>
          </a:p>
        </p:txBody>
      </p:sp>
      <p:sp>
        <p:nvSpPr>
          <p:cNvPr id="8" name="矩形 7"/>
          <p:cNvSpPr/>
          <p:nvPr/>
        </p:nvSpPr>
        <p:spPr>
          <a:xfrm>
            <a:off x="6701787" y="3075729"/>
            <a:ext cx="1042273" cy="415498"/>
          </a:xfrm>
          <a:prstGeom prst="rect">
            <a:avLst/>
          </a:prstGeom>
        </p:spPr>
        <p:txBody>
          <a:bodyPr wrap="none">
            <a:spAutoFit/>
          </a:bodyPr>
          <a:lstStyle/>
          <a:p>
            <a:pPr>
              <a:lnSpc>
                <a:spcPct val="150000"/>
              </a:lnSpc>
            </a:pPr>
            <a:r>
              <a:rPr lang="en-US" altLang="zh-CN" sz="1400" dirty="0">
                <a:solidFill>
                  <a:schemeClr val="tx1">
                    <a:lumMod val="85000"/>
                    <a:lumOff val="15000"/>
                  </a:schemeClr>
                </a:solidFill>
                <a:cs typeface="+mn-ea"/>
                <a:sym typeface="+mn-lt"/>
              </a:rPr>
              <a:t>2018</a:t>
            </a:r>
            <a:r>
              <a:rPr lang="zh-CN" altLang="en-US" sz="1400" dirty="0">
                <a:solidFill>
                  <a:schemeClr val="tx1">
                    <a:lumMod val="85000"/>
                    <a:lumOff val="15000"/>
                  </a:schemeClr>
                </a:solidFill>
                <a:cs typeface="+mn-ea"/>
                <a:sym typeface="+mn-lt"/>
              </a:rPr>
              <a:t>年</a:t>
            </a:r>
            <a:r>
              <a:rPr lang="en-US" altLang="zh-CN" sz="1400" dirty="0">
                <a:solidFill>
                  <a:schemeClr val="tx1">
                    <a:lumMod val="85000"/>
                    <a:lumOff val="15000"/>
                  </a:schemeClr>
                </a:solidFill>
                <a:cs typeface="+mn-ea"/>
                <a:sym typeface="+mn-lt"/>
              </a:rPr>
              <a:t>3</a:t>
            </a:r>
            <a:r>
              <a:rPr lang="zh-CN" altLang="en-US" sz="1400" dirty="0">
                <a:solidFill>
                  <a:schemeClr val="tx1">
                    <a:lumMod val="85000"/>
                    <a:lumOff val="15000"/>
                  </a:schemeClr>
                </a:solidFill>
                <a:cs typeface="+mn-ea"/>
                <a:sym typeface="+mn-lt"/>
              </a:rPr>
              <a:t>月</a:t>
            </a:r>
            <a:endParaRPr lang="en-US" altLang="zh-CN" sz="1400" dirty="0">
              <a:solidFill>
                <a:schemeClr val="tx1">
                  <a:lumMod val="85000"/>
                  <a:lumOff val="15000"/>
                </a:schemeClr>
              </a:solidFill>
              <a:cs typeface="+mn-ea"/>
              <a:sym typeface="+mn-lt"/>
            </a:endParaRPr>
          </a:p>
        </p:txBody>
      </p:sp>
      <p:sp>
        <p:nvSpPr>
          <p:cNvPr id="9" name="矩形 8"/>
          <p:cNvSpPr/>
          <p:nvPr/>
        </p:nvSpPr>
        <p:spPr>
          <a:xfrm>
            <a:off x="9277151" y="3075729"/>
            <a:ext cx="1042273" cy="387029"/>
          </a:xfrm>
          <a:prstGeom prst="rect">
            <a:avLst/>
          </a:prstGeom>
        </p:spPr>
        <p:txBody>
          <a:bodyPr wrap="none">
            <a:spAutoFit/>
          </a:bodyPr>
          <a:lstStyle/>
          <a:p>
            <a:pPr>
              <a:lnSpc>
                <a:spcPct val="150000"/>
              </a:lnSpc>
            </a:pPr>
            <a:r>
              <a:rPr lang="en-US" altLang="zh-CN" sz="1400" dirty="0">
                <a:solidFill>
                  <a:schemeClr val="tx1">
                    <a:lumMod val="85000"/>
                    <a:lumOff val="15000"/>
                  </a:schemeClr>
                </a:solidFill>
                <a:cs typeface="+mn-ea"/>
                <a:sym typeface="+mn-lt"/>
              </a:rPr>
              <a:t>2020</a:t>
            </a:r>
            <a:r>
              <a:rPr lang="zh-CN" altLang="en-US" sz="1400" dirty="0">
                <a:solidFill>
                  <a:schemeClr val="tx1">
                    <a:lumMod val="85000"/>
                    <a:lumOff val="15000"/>
                  </a:schemeClr>
                </a:solidFill>
                <a:cs typeface="+mn-ea"/>
                <a:sym typeface="+mn-lt"/>
              </a:rPr>
              <a:t>年</a:t>
            </a:r>
            <a:r>
              <a:rPr lang="en-US" altLang="zh-CN" sz="1400" dirty="0">
                <a:solidFill>
                  <a:schemeClr val="tx1">
                    <a:lumMod val="85000"/>
                    <a:lumOff val="15000"/>
                  </a:schemeClr>
                </a:solidFill>
                <a:cs typeface="+mn-ea"/>
                <a:sym typeface="+mn-lt"/>
              </a:rPr>
              <a:t>8</a:t>
            </a:r>
            <a:r>
              <a:rPr lang="zh-CN" altLang="en-US" sz="1400" dirty="0">
                <a:solidFill>
                  <a:schemeClr val="tx1">
                    <a:lumMod val="85000"/>
                    <a:lumOff val="15000"/>
                  </a:schemeClr>
                </a:solidFill>
                <a:cs typeface="+mn-ea"/>
                <a:sym typeface="+mn-lt"/>
              </a:rPr>
              <a:t>月</a:t>
            </a:r>
            <a:endParaRPr lang="en-US" altLang="zh-CN" sz="1400" dirty="0">
              <a:solidFill>
                <a:schemeClr val="tx1">
                  <a:lumMod val="85000"/>
                  <a:lumOff val="15000"/>
                </a:schemeClr>
              </a:solidFill>
              <a:cs typeface="+mn-ea"/>
              <a:sym typeface="+mn-lt"/>
            </a:endParaRPr>
          </a:p>
        </p:txBody>
      </p:sp>
      <p:sp>
        <p:nvSpPr>
          <p:cNvPr id="10" name="TextBox 38"/>
          <p:cNvSpPr txBox="1"/>
          <p:nvPr/>
        </p:nvSpPr>
        <p:spPr>
          <a:xfrm>
            <a:off x="1070773" y="4837813"/>
            <a:ext cx="2038187" cy="1338828"/>
          </a:xfrm>
          <a:prstGeom prst="rect">
            <a:avLst/>
          </a:prstGeom>
          <a:noFill/>
          <a:ln>
            <a:noFill/>
          </a:ln>
        </p:spPr>
        <p:txBody>
          <a:bodyPr wrap="square" rtlCol="0">
            <a:spAutoFit/>
          </a:bodyPr>
          <a:lstStyle/>
          <a:p>
            <a:pPr>
              <a:lnSpc>
                <a:spcPct val="150000"/>
              </a:lnSpc>
            </a:pPr>
            <a:r>
              <a:rPr lang="zh-CN" altLang="en-US" dirty="0">
                <a:solidFill>
                  <a:schemeClr val="tx1">
                    <a:lumMod val="85000"/>
                    <a:lumOff val="15000"/>
                  </a:schemeClr>
                </a:solidFill>
                <a:cs typeface="+mn-ea"/>
                <a:sym typeface="+mn-lt"/>
              </a:rPr>
              <a:t>添加标题文本</a:t>
            </a:r>
            <a:endParaRPr lang="en-US" altLang="zh-CN" dirty="0">
              <a:solidFill>
                <a:schemeClr val="tx1">
                  <a:lumMod val="85000"/>
                  <a:lumOff val="15000"/>
                </a:schemeClr>
              </a:solidFill>
              <a:cs typeface="+mn-ea"/>
              <a:sym typeface="+mn-lt"/>
            </a:endParaRPr>
          </a:p>
          <a:p>
            <a:pPr>
              <a:lnSpc>
                <a:spcPct val="150000"/>
              </a:lnSpc>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zh-CN" altLang="en-US" sz="1200" dirty="0">
              <a:solidFill>
                <a:schemeClr val="tx1">
                  <a:lumMod val="85000"/>
                  <a:lumOff val="15000"/>
                </a:schemeClr>
              </a:solidFill>
              <a:cs typeface="+mn-ea"/>
              <a:sym typeface="+mn-lt"/>
            </a:endParaRPr>
          </a:p>
        </p:txBody>
      </p:sp>
      <p:sp>
        <p:nvSpPr>
          <p:cNvPr id="11" name="TextBox 40"/>
          <p:cNvSpPr txBox="1"/>
          <p:nvPr/>
        </p:nvSpPr>
        <p:spPr>
          <a:xfrm>
            <a:off x="3756584" y="4859328"/>
            <a:ext cx="2074355" cy="1338828"/>
          </a:xfrm>
          <a:prstGeom prst="rect">
            <a:avLst/>
          </a:prstGeom>
          <a:noFill/>
          <a:ln>
            <a:noFill/>
          </a:ln>
        </p:spPr>
        <p:txBody>
          <a:bodyPr wrap="square" rtlCol="0">
            <a:spAutoFit/>
          </a:bodyPr>
          <a:lstStyle/>
          <a:p>
            <a:pPr>
              <a:lnSpc>
                <a:spcPct val="150000"/>
              </a:lnSpc>
            </a:pPr>
            <a:r>
              <a:rPr lang="zh-CN" altLang="en-US" dirty="0">
                <a:solidFill>
                  <a:schemeClr val="tx1">
                    <a:lumMod val="85000"/>
                    <a:lumOff val="15000"/>
                  </a:schemeClr>
                </a:solidFill>
                <a:cs typeface="+mn-ea"/>
                <a:sym typeface="+mn-lt"/>
              </a:rPr>
              <a:t>添加标题文本</a:t>
            </a:r>
            <a:endParaRPr lang="en-US" altLang="zh-CN" dirty="0">
              <a:solidFill>
                <a:schemeClr val="tx1">
                  <a:lumMod val="85000"/>
                  <a:lumOff val="15000"/>
                </a:schemeClr>
              </a:solidFill>
              <a:cs typeface="+mn-ea"/>
              <a:sym typeface="+mn-lt"/>
            </a:endParaRPr>
          </a:p>
          <a:p>
            <a:pPr>
              <a:lnSpc>
                <a:spcPct val="150000"/>
              </a:lnSpc>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zh-CN" altLang="en-US" sz="1400" dirty="0">
              <a:solidFill>
                <a:schemeClr val="tx1">
                  <a:lumMod val="85000"/>
                  <a:lumOff val="15000"/>
                </a:schemeClr>
              </a:solidFill>
              <a:cs typeface="+mn-ea"/>
              <a:sym typeface="+mn-lt"/>
            </a:endParaRPr>
          </a:p>
        </p:txBody>
      </p:sp>
      <p:sp>
        <p:nvSpPr>
          <p:cNvPr id="12" name="TextBox 41"/>
          <p:cNvSpPr txBox="1"/>
          <p:nvPr/>
        </p:nvSpPr>
        <p:spPr>
          <a:xfrm>
            <a:off x="6327357" y="4837813"/>
            <a:ext cx="2074355" cy="1338828"/>
          </a:xfrm>
          <a:prstGeom prst="rect">
            <a:avLst/>
          </a:prstGeom>
          <a:noFill/>
          <a:ln>
            <a:noFill/>
          </a:ln>
        </p:spPr>
        <p:txBody>
          <a:bodyPr wrap="square" rtlCol="0">
            <a:spAutoFit/>
          </a:bodyPr>
          <a:lstStyle/>
          <a:p>
            <a:pPr>
              <a:lnSpc>
                <a:spcPct val="150000"/>
              </a:lnSpc>
            </a:pPr>
            <a:r>
              <a:rPr lang="zh-CN" altLang="en-US" dirty="0">
                <a:solidFill>
                  <a:schemeClr val="tx1">
                    <a:lumMod val="85000"/>
                    <a:lumOff val="15000"/>
                  </a:schemeClr>
                </a:solidFill>
                <a:cs typeface="+mn-ea"/>
                <a:sym typeface="+mn-lt"/>
              </a:rPr>
              <a:t>添加标题文本</a:t>
            </a:r>
            <a:endParaRPr lang="en-US" altLang="zh-CN" dirty="0">
              <a:solidFill>
                <a:schemeClr val="tx1">
                  <a:lumMod val="85000"/>
                  <a:lumOff val="15000"/>
                </a:schemeClr>
              </a:solidFill>
              <a:cs typeface="+mn-ea"/>
              <a:sym typeface="+mn-lt"/>
            </a:endParaRPr>
          </a:p>
          <a:p>
            <a:pPr>
              <a:lnSpc>
                <a:spcPct val="150000"/>
              </a:lnSpc>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zh-CN" altLang="en-US" sz="1200" dirty="0">
              <a:solidFill>
                <a:schemeClr val="tx1">
                  <a:lumMod val="85000"/>
                  <a:lumOff val="15000"/>
                </a:schemeClr>
              </a:solidFill>
              <a:cs typeface="+mn-ea"/>
              <a:sym typeface="+mn-lt"/>
            </a:endParaRPr>
          </a:p>
        </p:txBody>
      </p:sp>
      <p:sp>
        <p:nvSpPr>
          <p:cNvPr id="13" name="TextBox 42"/>
          <p:cNvSpPr txBox="1"/>
          <p:nvPr/>
        </p:nvSpPr>
        <p:spPr>
          <a:xfrm>
            <a:off x="8905768" y="4837813"/>
            <a:ext cx="2074355" cy="1338828"/>
          </a:xfrm>
          <a:prstGeom prst="rect">
            <a:avLst/>
          </a:prstGeom>
          <a:noFill/>
          <a:ln>
            <a:noFill/>
          </a:ln>
        </p:spPr>
        <p:txBody>
          <a:bodyPr wrap="square" rtlCol="0">
            <a:spAutoFit/>
          </a:bodyPr>
          <a:lstStyle/>
          <a:p>
            <a:pPr>
              <a:lnSpc>
                <a:spcPct val="150000"/>
              </a:lnSpc>
            </a:pPr>
            <a:r>
              <a:rPr lang="zh-CN" altLang="en-US" dirty="0">
                <a:solidFill>
                  <a:schemeClr val="tx1">
                    <a:lumMod val="85000"/>
                    <a:lumOff val="15000"/>
                  </a:schemeClr>
                </a:solidFill>
                <a:cs typeface="+mn-ea"/>
                <a:sym typeface="+mn-lt"/>
              </a:rPr>
              <a:t>添加标题文本</a:t>
            </a:r>
            <a:endParaRPr lang="en-US" altLang="zh-CN" dirty="0">
              <a:solidFill>
                <a:schemeClr val="tx1">
                  <a:lumMod val="85000"/>
                  <a:lumOff val="15000"/>
                </a:schemeClr>
              </a:solidFill>
              <a:cs typeface="+mn-ea"/>
              <a:sym typeface="+mn-lt"/>
            </a:endParaRPr>
          </a:p>
          <a:p>
            <a:pPr>
              <a:lnSpc>
                <a:spcPct val="150000"/>
              </a:lnSpc>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zh-CN" altLang="en-US" sz="1200" dirty="0">
              <a:solidFill>
                <a:schemeClr val="tx1">
                  <a:lumMod val="85000"/>
                  <a:lumOff val="15000"/>
                </a:schemeClr>
              </a:solidFill>
              <a:cs typeface="+mn-ea"/>
              <a:sym typeface="+mn-lt"/>
            </a:endParaRPr>
          </a:p>
        </p:txBody>
      </p:sp>
      <p:grpSp>
        <p:nvGrpSpPr>
          <p:cNvPr id="14" name="Group 4"/>
          <p:cNvGrpSpPr>
            <a:grpSpLocks noChangeAspect="1"/>
          </p:cNvGrpSpPr>
          <p:nvPr/>
        </p:nvGrpSpPr>
        <p:grpSpPr bwMode="auto">
          <a:xfrm>
            <a:off x="1649393" y="3586010"/>
            <a:ext cx="873125" cy="1204912"/>
            <a:chOff x="692" y="1571"/>
            <a:chExt cx="550" cy="759"/>
          </a:xfrm>
        </p:grpSpPr>
        <p:sp>
          <p:nvSpPr>
            <p:cNvPr id="15" name="AutoShape 3"/>
            <p:cNvSpPr>
              <a:spLocks noChangeAspect="1" noChangeArrowheads="1" noTextEdit="1"/>
            </p:cNvSpPr>
            <p:nvPr/>
          </p:nvSpPr>
          <p:spPr bwMode="auto">
            <a:xfrm>
              <a:off x="692" y="1571"/>
              <a:ext cx="550"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 name="Freeform 5"/>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 name="Freeform 6"/>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 name="Freeform 7"/>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 name="Freeform 8"/>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 name="Freeform 9"/>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 name="Freeform 10"/>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 name="Freeform 11"/>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 name="Freeform 12"/>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 name="Freeform 13"/>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 name="Freeform 14"/>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 name="Freeform 15"/>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 name="Freeform 16"/>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 name="Freeform 17"/>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 name="Freeform 18"/>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 name="Freeform 19"/>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 name="Freeform 20"/>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 name="Freeform 21"/>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 name="Freeform 22"/>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 name="Freeform 23"/>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 name="Freeform 24"/>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 name="Freeform 25"/>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 name="Freeform 26"/>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 name="Freeform 27"/>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 name="Freeform 28"/>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 name="Freeform 29"/>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 name="Freeform 30"/>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 name="Freeform 31"/>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 name="Freeform 32"/>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 name="Freeform 33"/>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 name="Freeform 34"/>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 name="Freeform 35"/>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 name="Freeform 36"/>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 name="Freeform 37"/>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 name="Freeform 38"/>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 name="Freeform 39"/>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 name="Freeform 40"/>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 name="Freeform 41"/>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 name="Freeform 42"/>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 name="Freeform 43"/>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 name="Freeform 44"/>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 name="Freeform 45"/>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 name="Freeform 46"/>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 name="Freeform 47"/>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 name="Freeform 48"/>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 name="Freeform 49"/>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 name="Freeform 50"/>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 name="Freeform 51"/>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 name="Freeform 52"/>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4" name="Freeform 53"/>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5" name="Freeform 54"/>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6" name="Freeform 55"/>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7" name="Freeform 56"/>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8" name="Freeform 57"/>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9" name="Freeform 58"/>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0" name="Freeform 59"/>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1" name="Freeform 60"/>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2" name="Freeform 61"/>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3" name="Freeform 62"/>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4" name="Freeform 63"/>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5" name="Freeform 64"/>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6" name="Freeform 65"/>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7" name="Freeform 66"/>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8" name="Freeform 67"/>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79" name="Freeform 68"/>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0" name="Freeform 69"/>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1" name="Freeform 70"/>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2" name="Freeform 71"/>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3" name="Freeform 72"/>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4" name="Freeform 73"/>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5" name="Freeform 74"/>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6" name="Freeform 75"/>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7" name="Freeform 76"/>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8" name="Freeform 77"/>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89" name="Freeform 78"/>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0" name="Freeform 79"/>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1" name="Freeform 80"/>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2" name="Freeform 81"/>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3" name="Freeform 82"/>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4" name="Freeform 83"/>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5" name="Freeform 84"/>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6" name="Freeform 85"/>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7" name="Freeform 86"/>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2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8" name="Freeform 87"/>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99" name="Freeform 88"/>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0" name="Freeform 89"/>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1" name="Freeform 90"/>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2" name="Freeform 91"/>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3" name="Freeform 92"/>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4" name="Freeform 93"/>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5" name="Freeform 94"/>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6" name="Freeform 95"/>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7" name="Freeform 96"/>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8" name="Freeform 97"/>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09" name="Freeform 98"/>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0" name="Freeform 99"/>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1" name="Freeform 100"/>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2" name="Freeform 101"/>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3" name="Freeform 102"/>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4" name="Freeform 103"/>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5" name="Freeform 104"/>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6" name="Freeform 105"/>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7" name="Freeform 106"/>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8" name="Freeform 107"/>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19" name="Freeform 108"/>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0" name="Freeform 109"/>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1" name="Freeform 110"/>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2" name="Freeform 111"/>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3" name="Freeform 112"/>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4" name="Freeform 113"/>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5" name="Freeform 114"/>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6" name="Freeform 115"/>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7" name="Freeform 116"/>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8" name="Freeform 117"/>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29" name="Freeform 118"/>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0" name="Freeform 119"/>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1" name="Freeform 120"/>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2" name="Freeform 121"/>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3" name="Freeform 122"/>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4" name="Freeform 123"/>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5" name="Freeform 124"/>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6" name="Freeform 125"/>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7" name="Freeform 126"/>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8" name="Freeform 127"/>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39" name="Freeform 128"/>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0" name="Freeform 129"/>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1" name="Freeform 130"/>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2" name="Freeform 131"/>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3" name="Freeform 132"/>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4" name="Freeform 133"/>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5" name="Freeform 134"/>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6" name="Freeform 135"/>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7" name="Freeform 136"/>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8" name="Freeform 137"/>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49" name="Freeform 138"/>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0" name="Freeform 139"/>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1" name="Freeform 140"/>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2" name="Freeform 141"/>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3" name="Freeform 142"/>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4" name="Freeform 143"/>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5" name="Freeform 144"/>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6" name="Freeform 145"/>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7" name="Freeform 146"/>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8" name="Freeform 147"/>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59" name="Freeform 148"/>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0" name="Freeform 149"/>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1" name="Freeform 150"/>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2" name="Freeform 151"/>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3" name="Freeform 152"/>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4" name="Freeform 153"/>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5" name="Freeform 154"/>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6" name="Freeform 155"/>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7" name="Freeform 156"/>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8" name="Freeform 157"/>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69" name="Freeform 158"/>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grpSp>
      <p:grpSp>
        <p:nvGrpSpPr>
          <p:cNvPr id="170" name="Group 4"/>
          <p:cNvGrpSpPr>
            <a:grpSpLocks noChangeAspect="1"/>
          </p:cNvGrpSpPr>
          <p:nvPr/>
        </p:nvGrpSpPr>
        <p:grpSpPr bwMode="auto">
          <a:xfrm>
            <a:off x="4203472" y="3529088"/>
            <a:ext cx="873125" cy="1204912"/>
            <a:chOff x="692" y="1571"/>
            <a:chExt cx="550" cy="759"/>
          </a:xfrm>
        </p:grpSpPr>
        <p:sp>
          <p:nvSpPr>
            <p:cNvPr id="171" name="AutoShape 3"/>
            <p:cNvSpPr>
              <a:spLocks noChangeAspect="1" noChangeArrowheads="1" noTextEdit="1"/>
            </p:cNvSpPr>
            <p:nvPr/>
          </p:nvSpPr>
          <p:spPr bwMode="auto">
            <a:xfrm>
              <a:off x="692" y="1571"/>
              <a:ext cx="550"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2" name="Freeform 5"/>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3" name="Freeform 6"/>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4" name="Freeform 7"/>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5" name="Freeform 8"/>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6" name="Freeform 9"/>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7" name="Freeform 10"/>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8" name="Freeform 11"/>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79" name="Freeform 12"/>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0" name="Freeform 13"/>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1" name="Freeform 14"/>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2" name="Freeform 15"/>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3" name="Freeform 16"/>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4" name="Freeform 17"/>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5" name="Freeform 18"/>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6" name="Freeform 19"/>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7" name="Freeform 20"/>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8" name="Freeform 21"/>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89" name="Freeform 22"/>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0" name="Freeform 23"/>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1" name="Freeform 24"/>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2" name="Freeform 25"/>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3" name="Freeform 26"/>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4" name="Freeform 27"/>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5" name="Freeform 28"/>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6" name="Freeform 29"/>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7" name="Freeform 30"/>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8" name="Freeform 31"/>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199" name="Freeform 32"/>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0" name="Freeform 33"/>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1" name="Freeform 34"/>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2" name="Freeform 35"/>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3" name="Freeform 36"/>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4" name="Freeform 37"/>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5" name="Freeform 38"/>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6" name="Freeform 39"/>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7" name="Freeform 40"/>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8" name="Freeform 41"/>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09" name="Freeform 42"/>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0" name="Freeform 43"/>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1" name="Freeform 44"/>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2" name="Freeform 45"/>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3" name="Freeform 46"/>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4" name="Freeform 47"/>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5" name="Freeform 48"/>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6" name="Freeform 49"/>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7" name="Freeform 50"/>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8" name="Freeform 51"/>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19" name="Freeform 52"/>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0" name="Freeform 53"/>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1" name="Freeform 54"/>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2" name="Freeform 55"/>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3" name="Freeform 56"/>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4" name="Freeform 57"/>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5" name="Freeform 58"/>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6" name="Freeform 59"/>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7" name="Freeform 60"/>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8" name="Freeform 61"/>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29" name="Freeform 62"/>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0" name="Freeform 63"/>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1" name="Freeform 64"/>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2" name="Freeform 65"/>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3" name="Freeform 66"/>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4" name="Freeform 67"/>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5" name="Freeform 68"/>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6" name="Freeform 69"/>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7" name="Freeform 70"/>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8" name="Freeform 71"/>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39" name="Freeform 72"/>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0" name="Freeform 73"/>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1" name="Freeform 74"/>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2" name="Freeform 75"/>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3" name="Freeform 76"/>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4" name="Freeform 77"/>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5" name="Freeform 78"/>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6" name="Freeform 79"/>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7" name="Freeform 80"/>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8" name="Freeform 81"/>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49" name="Freeform 82"/>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FCC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0" name="Freeform 83"/>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1" name="Freeform 84"/>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FCC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2" name="Freeform 85"/>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3" name="Freeform 86"/>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2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4" name="Freeform 87"/>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5" name="Freeform 88"/>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6" name="Freeform 89"/>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7" name="Freeform 90"/>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8" name="Freeform 91"/>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59" name="Freeform 92"/>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0" name="Freeform 93"/>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1" name="Freeform 94"/>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2" name="Freeform 95"/>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3" name="Freeform 96"/>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4" name="Freeform 97"/>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5" name="Freeform 98"/>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6" name="Freeform 99"/>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7" name="Freeform 100"/>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8" name="Freeform 101"/>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69" name="Freeform 102"/>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0" name="Freeform 103"/>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1" name="Freeform 104"/>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2" name="Freeform 105"/>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3" name="Freeform 106"/>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4" name="Freeform 107"/>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5" name="Freeform 108"/>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6" name="Freeform 109"/>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7" name="Freeform 110"/>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8" name="Freeform 111"/>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79" name="Freeform 112"/>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0" name="Freeform 113"/>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1" name="Freeform 114"/>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2" name="Freeform 115"/>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3" name="Freeform 116"/>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4" name="Freeform 117"/>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5" name="Freeform 118"/>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6" name="Freeform 119"/>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7" name="Freeform 120"/>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8" name="Freeform 121"/>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89" name="Freeform 122"/>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0" name="Freeform 123"/>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1" name="Freeform 124"/>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2" name="Freeform 125"/>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3" name="Freeform 126"/>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4" name="Freeform 127"/>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5" name="Freeform 128"/>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6" name="Freeform 129"/>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7" name="Freeform 130"/>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8" name="Freeform 131"/>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299" name="Freeform 132"/>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0" name="Freeform 133"/>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1" name="Freeform 134"/>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2" name="Freeform 135"/>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3" name="Freeform 136"/>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4" name="Freeform 137"/>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5" name="Freeform 138"/>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6" name="Freeform 139"/>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7" name="Freeform 140"/>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8" name="Freeform 141"/>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09" name="Freeform 142"/>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0" name="Freeform 143"/>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1" name="Freeform 144"/>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2" name="Freeform 145"/>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3" name="Freeform 146"/>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4" name="Freeform 147"/>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5" name="Freeform 148"/>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6" name="Freeform 149"/>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7" name="Freeform 150"/>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8" name="Freeform 151"/>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19" name="Freeform 152"/>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0" name="Freeform 153"/>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1" name="Freeform 154"/>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2" name="Freeform 155"/>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3" name="Freeform 156"/>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4" name="Freeform 157"/>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5" name="Freeform 158"/>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grpSp>
      <p:grpSp>
        <p:nvGrpSpPr>
          <p:cNvPr id="326" name="Group 4"/>
          <p:cNvGrpSpPr>
            <a:grpSpLocks noChangeAspect="1"/>
          </p:cNvGrpSpPr>
          <p:nvPr/>
        </p:nvGrpSpPr>
        <p:grpSpPr bwMode="auto">
          <a:xfrm>
            <a:off x="6845683" y="3505220"/>
            <a:ext cx="873125" cy="1204912"/>
            <a:chOff x="692" y="1571"/>
            <a:chExt cx="550" cy="759"/>
          </a:xfrm>
        </p:grpSpPr>
        <p:sp>
          <p:nvSpPr>
            <p:cNvPr id="327" name="AutoShape 3"/>
            <p:cNvSpPr>
              <a:spLocks noChangeAspect="1" noChangeArrowheads="1" noTextEdit="1"/>
            </p:cNvSpPr>
            <p:nvPr/>
          </p:nvSpPr>
          <p:spPr bwMode="auto">
            <a:xfrm>
              <a:off x="692" y="1571"/>
              <a:ext cx="550"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8" name="Freeform 5"/>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29" name="Freeform 6"/>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0" name="Freeform 7"/>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1" name="Freeform 8"/>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2" name="Freeform 9"/>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3" name="Freeform 10"/>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4" name="Freeform 11"/>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5" name="Freeform 12"/>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6" name="Freeform 13"/>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7" name="Freeform 14"/>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8" name="Freeform 15"/>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39" name="Freeform 16"/>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0" name="Freeform 17"/>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1" name="Freeform 18"/>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2" name="Freeform 19"/>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3" name="Freeform 20"/>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4" name="Freeform 21"/>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5" name="Freeform 22"/>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6" name="Freeform 23"/>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7" name="Freeform 24"/>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8" name="Freeform 25"/>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49" name="Freeform 26"/>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0" name="Freeform 27"/>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1" name="Freeform 28"/>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2" name="Freeform 29"/>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3" name="Freeform 30"/>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4" name="Freeform 31"/>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5" name="Freeform 32"/>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6" name="Freeform 33"/>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7" name="Freeform 34"/>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8" name="Freeform 35"/>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59" name="Freeform 36"/>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0" name="Freeform 37"/>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1" name="Freeform 38"/>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2" name="Freeform 39"/>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3" name="Freeform 40"/>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4" name="Freeform 41"/>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5" name="Freeform 42"/>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6" name="Freeform 43"/>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7" name="Freeform 44"/>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8" name="Freeform 45"/>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69" name="Freeform 46"/>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0" name="Freeform 47"/>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1" name="Freeform 48"/>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2" name="Freeform 49"/>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3" name="Freeform 50"/>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4" name="Freeform 51"/>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5" name="Freeform 52"/>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6" name="Freeform 53"/>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7" name="Freeform 54"/>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8" name="Freeform 55"/>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79" name="Freeform 56"/>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0" name="Freeform 57"/>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1" name="Freeform 58"/>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2" name="Freeform 59"/>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3" name="Freeform 60"/>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4" name="Freeform 61"/>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5" name="Freeform 62"/>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6" name="Freeform 63"/>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7" name="Freeform 64"/>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8" name="Freeform 65"/>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89" name="Freeform 66"/>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0" name="Freeform 67"/>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1" name="Freeform 68"/>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2" name="Freeform 69"/>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3" name="Freeform 70"/>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4" name="Freeform 71"/>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5" name="Freeform 72"/>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6" name="Freeform 73"/>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7" name="Freeform 74"/>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8" name="Freeform 75"/>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399" name="Freeform 76"/>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0" name="Freeform 77"/>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1" name="Freeform 78"/>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2" name="Freeform 79"/>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3" name="Freeform 80"/>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4" name="Freeform 81"/>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5" name="Freeform 82"/>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6" name="Freeform 83"/>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7" name="Freeform 84"/>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8" name="Freeform 85"/>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09" name="Freeform 86"/>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2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0" name="Freeform 87"/>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1" name="Freeform 88"/>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2" name="Freeform 89"/>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3" name="Freeform 90"/>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4" name="Freeform 91"/>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5" name="Freeform 92"/>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6" name="Freeform 93"/>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7" name="Freeform 94"/>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8" name="Freeform 95"/>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19" name="Freeform 96"/>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0" name="Freeform 97"/>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1" name="Freeform 98"/>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2" name="Freeform 99"/>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3" name="Freeform 100"/>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4" name="Freeform 101"/>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5" name="Freeform 102"/>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6" name="Freeform 103"/>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7" name="Freeform 104"/>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8" name="Freeform 105"/>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29" name="Freeform 106"/>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0" name="Freeform 107"/>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1" name="Freeform 108"/>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2" name="Freeform 109"/>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3" name="Freeform 110"/>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4" name="Freeform 111"/>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5" name="Freeform 112"/>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6" name="Freeform 113"/>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7" name="Freeform 114"/>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8" name="Freeform 115"/>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39" name="Freeform 116"/>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0" name="Freeform 117"/>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1" name="Freeform 118"/>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2" name="Freeform 119"/>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3" name="Freeform 120"/>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4" name="Freeform 121"/>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5" name="Freeform 122"/>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6" name="Freeform 123"/>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7" name="Freeform 124"/>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8" name="Freeform 125"/>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49" name="Freeform 126"/>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0" name="Freeform 127"/>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1" name="Freeform 128"/>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2" name="Freeform 129"/>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3" name="Freeform 130"/>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4" name="Freeform 131"/>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5" name="Freeform 132"/>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6" name="Freeform 133"/>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7" name="Freeform 134"/>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8" name="Freeform 135"/>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59" name="Freeform 136"/>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0" name="Freeform 137"/>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1" name="Freeform 138"/>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2" name="Freeform 139"/>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3" name="Freeform 140"/>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4" name="Freeform 141"/>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5" name="Freeform 142"/>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6" name="Freeform 143"/>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7" name="Freeform 144"/>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8" name="Freeform 145"/>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69" name="Freeform 146"/>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0" name="Freeform 147"/>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1" name="Freeform 148"/>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2" name="Freeform 149"/>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3" name="Freeform 150"/>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4" name="Freeform 151"/>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5" name="Freeform 152"/>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6" name="Freeform 153"/>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7" name="Freeform 154"/>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8" name="Freeform 155"/>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79" name="Freeform 156"/>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0" name="Freeform 157"/>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1" name="Freeform 158"/>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grpSp>
      <p:grpSp>
        <p:nvGrpSpPr>
          <p:cNvPr id="482" name="Group 4"/>
          <p:cNvGrpSpPr>
            <a:grpSpLocks noChangeAspect="1"/>
          </p:cNvGrpSpPr>
          <p:nvPr/>
        </p:nvGrpSpPr>
        <p:grpSpPr bwMode="auto">
          <a:xfrm>
            <a:off x="9509929" y="3514400"/>
            <a:ext cx="873125" cy="1204912"/>
            <a:chOff x="692" y="1571"/>
            <a:chExt cx="550" cy="759"/>
          </a:xfrm>
        </p:grpSpPr>
        <p:sp>
          <p:nvSpPr>
            <p:cNvPr id="483" name="AutoShape 3"/>
            <p:cNvSpPr>
              <a:spLocks noChangeAspect="1" noChangeArrowheads="1" noTextEdit="1"/>
            </p:cNvSpPr>
            <p:nvPr/>
          </p:nvSpPr>
          <p:spPr bwMode="auto">
            <a:xfrm>
              <a:off x="692" y="1571"/>
              <a:ext cx="550"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4" name="Freeform 5"/>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5" name="Freeform 6"/>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6" name="Freeform 7"/>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7" name="Freeform 8"/>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8" name="Freeform 9"/>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1737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89" name="Freeform 10"/>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0" name="Freeform 11"/>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1" name="Freeform 12"/>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2" name="Freeform 13"/>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3" name="Freeform 14"/>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4" name="Freeform 15"/>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5" name="Freeform 16"/>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6" name="Freeform 17"/>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7" name="Freeform 18"/>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8" name="Freeform 19"/>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499" name="Freeform 20"/>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0" name="Freeform 21"/>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1" name="Freeform 22"/>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2" name="Freeform 23"/>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3" name="Freeform 24"/>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4" name="Freeform 25"/>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5" name="Freeform 26"/>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6" name="Freeform 27"/>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7" name="Freeform 28"/>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8" name="Freeform 29"/>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09" name="Freeform 30"/>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0" name="Freeform 31"/>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1" name="Freeform 32"/>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2" name="Freeform 33"/>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3" name="Freeform 34"/>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4" name="Freeform 35"/>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5" name="Freeform 36"/>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6" name="Freeform 37"/>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7" name="Freeform 38"/>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8" name="Freeform 39"/>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19" name="Freeform 40"/>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0" name="Freeform 41"/>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1" name="Freeform 42"/>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2" name="Freeform 43"/>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3" name="Freeform 44"/>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4" name="Freeform 45"/>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5" name="Freeform 46"/>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6" name="Freeform 47"/>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7" name="Freeform 48"/>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8" name="Freeform 49"/>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29" name="Freeform 50"/>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0" name="Freeform 51"/>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1" name="Freeform 52"/>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2" name="Freeform 53"/>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3" name="Freeform 54"/>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4" name="Freeform 55"/>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5" name="Freeform 56"/>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6" name="Freeform 57"/>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7" name="Freeform 58"/>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8" name="Freeform 59"/>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39" name="Freeform 60"/>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0" name="Freeform 61"/>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1" name="Freeform 62"/>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2" name="Freeform 63"/>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3" name="Freeform 64"/>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4" name="Freeform 65"/>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5" name="Freeform 66"/>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6" name="Freeform 67"/>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7" name="Freeform 68"/>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8" name="Freeform 69"/>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49" name="Freeform 70"/>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0" name="Freeform 71"/>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1" name="Freeform 72"/>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2" name="Freeform 73"/>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3" name="Freeform 74"/>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4" name="Freeform 75"/>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5" name="Freeform 76"/>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6" name="Freeform 77"/>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7" name="Freeform 78"/>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8" name="Freeform 79"/>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59" name="Freeform 80"/>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0" name="Freeform 81"/>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rgbClr val="008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1" name="Freeform 82"/>
            <p:cNvSpPr>
              <a:spLocks/>
            </p:cNvSpPr>
            <p:nvPr/>
          </p:nvSpPr>
          <p:spPr bwMode="auto">
            <a:xfrm>
              <a:off x="692" y="1873"/>
              <a:ext cx="338" cy="457"/>
            </a:xfrm>
            <a:custGeom>
              <a:avLst/>
              <a:gdLst>
                <a:gd name="T0" fmla="*/ 170 w 338"/>
                <a:gd name="T1" fmla="*/ 0 h 457"/>
                <a:gd name="T2" fmla="*/ 0 w 338"/>
                <a:gd name="T3" fmla="*/ 382 h 457"/>
                <a:gd name="T4" fmla="*/ 121 w 338"/>
                <a:gd name="T5" fmla="*/ 336 h 457"/>
                <a:gd name="T6" fmla="*/ 168 w 338"/>
                <a:gd name="T7" fmla="*/ 457 h 457"/>
                <a:gd name="T8" fmla="*/ 338 w 338"/>
                <a:gd name="T9" fmla="*/ 74 h 457"/>
                <a:gd name="T10" fmla="*/ 170 w 338"/>
                <a:gd name="T11" fmla="*/ 0 h 457"/>
              </a:gdLst>
              <a:ahLst/>
              <a:cxnLst>
                <a:cxn ang="0">
                  <a:pos x="T0" y="T1"/>
                </a:cxn>
                <a:cxn ang="0">
                  <a:pos x="T2" y="T3"/>
                </a:cxn>
                <a:cxn ang="0">
                  <a:pos x="T4" y="T5"/>
                </a:cxn>
                <a:cxn ang="0">
                  <a:pos x="T6" y="T7"/>
                </a:cxn>
                <a:cxn ang="0">
                  <a:pos x="T8" y="T9"/>
                </a:cxn>
                <a:cxn ang="0">
                  <a:pos x="T10" y="T11"/>
                </a:cxn>
              </a:cxnLst>
              <a:rect l="0" t="0" r="r" b="b"/>
              <a:pathLst>
                <a:path w="338" h="457">
                  <a:moveTo>
                    <a:pt x="170" y="0"/>
                  </a:moveTo>
                  <a:lnTo>
                    <a:pt x="0" y="382"/>
                  </a:lnTo>
                  <a:lnTo>
                    <a:pt x="121" y="336"/>
                  </a:lnTo>
                  <a:lnTo>
                    <a:pt x="168" y="457"/>
                  </a:lnTo>
                  <a:lnTo>
                    <a:pt x="338" y="74"/>
                  </a:lnTo>
                  <a:lnTo>
                    <a:pt x="17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2" name="Freeform 83"/>
            <p:cNvSpPr>
              <a:spLocks/>
            </p:cNvSpPr>
            <p:nvPr/>
          </p:nvSpPr>
          <p:spPr bwMode="auto">
            <a:xfrm>
              <a:off x="712" y="1984"/>
              <a:ext cx="260" cy="318"/>
            </a:xfrm>
            <a:custGeom>
              <a:avLst/>
              <a:gdLst>
                <a:gd name="T0" fmla="*/ 260 w 260"/>
                <a:gd name="T1" fmla="*/ 66 h 318"/>
                <a:gd name="T2" fmla="*/ 148 w 260"/>
                <a:gd name="T3" fmla="*/ 318 h 318"/>
                <a:gd name="T4" fmla="*/ 107 w 260"/>
                <a:gd name="T5" fmla="*/ 211 h 318"/>
                <a:gd name="T6" fmla="*/ 0 w 260"/>
                <a:gd name="T7" fmla="*/ 252 h 318"/>
                <a:gd name="T8" fmla="*/ 112 w 260"/>
                <a:gd name="T9" fmla="*/ 0 h 318"/>
                <a:gd name="T10" fmla="*/ 122 w 260"/>
                <a:gd name="T11" fmla="*/ 5 h 318"/>
                <a:gd name="T12" fmla="*/ 20 w 260"/>
                <a:gd name="T13" fmla="*/ 233 h 318"/>
                <a:gd name="T14" fmla="*/ 113 w 260"/>
                <a:gd name="T15" fmla="*/ 197 h 318"/>
                <a:gd name="T16" fmla="*/ 149 w 260"/>
                <a:gd name="T17" fmla="*/ 289 h 318"/>
                <a:gd name="T18" fmla="*/ 251 w 260"/>
                <a:gd name="T19" fmla="*/ 61 h 318"/>
                <a:gd name="T20" fmla="*/ 260 w 260"/>
                <a:gd name="T21" fmla="*/ 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318">
                  <a:moveTo>
                    <a:pt x="260" y="66"/>
                  </a:moveTo>
                  <a:lnTo>
                    <a:pt x="148" y="318"/>
                  </a:lnTo>
                  <a:lnTo>
                    <a:pt x="107" y="211"/>
                  </a:lnTo>
                  <a:lnTo>
                    <a:pt x="0" y="252"/>
                  </a:lnTo>
                  <a:lnTo>
                    <a:pt x="112" y="0"/>
                  </a:lnTo>
                  <a:lnTo>
                    <a:pt x="122" y="5"/>
                  </a:lnTo>
                  <a:lnTo>
                    <a:pt x="20" y="233"/>
                  </a:lnTo>
                  <a:lnTo>
                    <a:pt x="113" y="197"/>
                  </a:lnTo>
                  <a:lnTo>
                    <a:pt x="149" y="289"/>
                  </a:lnTo>
                  <a:lnTo>
                    <a:pt x="251" y="61"/>
                  </a:lnTo>
                  <a:lnTo>
                    <a:pt x="260"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3" name="Freeform 84"/>
            <p:cNvSpPr>
              <a:spLocks/>
            </p:cNvSpPr>
            <p:nvPr/>
          </p:nvSpPr>
          <p:spPr bwMode="auto">
            <a:xfrm>
              <a:off x="903" y="1873"/>
              <a:ext cx="338" cy="457"/>
            </a:xfrm>
            <a:custGeom>
              <a:avLst/>
              <a:gdLst>
                <a:gd name="T0" fmla="*/ 0 w 338"/>
                <a:gd name="T1" fmla="*/ 74 h 457"/>
                <a:gd name="T2" fmla="*/ 171 w 338"/>
                <a:gd name="T3" fmla="*/ 457 h 457"/>
                <a:gd name="T4" fmla="*/ 217 w 338"/>
                <a:gd name="T5" fmla="*/ 336 h 457"/>
                <a:gd name="T6" fmla="*/ 338 w 338"/>
                <a:gd name="T7" fmla="*/ 382 h 457"/>
                <a:gd name="T8" fmla="*/ 168 w 338"/>
                <a:gd name="T9" fmla="*/ 0 h 457"/>
                <a:gd name="T10" fmla="*/ 0 w 338"/>
                <a:gd name="T11" fmla="*/ 74 h 457"/>
              </a:gdLst>
              <a:ahLst/>
              <a:cxnLst>
                <a:cxn ang="0">
                  <a:pos x="T0" y="T1"/>
                </a:cxn>
                <a:cxn ang="0">
                  <a:pos x="T2" y="T3"/>
                </a:cxn>
                <a:cxn ang="0">
                  <a:pos x="T4" y="T5"/>
                </a:cxn>
                <a:cxn ang="0">
                  <a:pos x="T6" y="T7"/>
                </a:cxn>
                <a:cxn ang="0">
                  <a:pos x="T8" y="T9"/>
                </a:cxn>
                <a:cxn ang="0">
                  <a:pos x="T10" y="T11"/>
                </a:cxn>
              </a:cxnLst>
              <a:rect l="0" t="0" r="r" b="b"/>
              <a:pathLst>
                <a:path w="338" h="457">
                  <a:moveTo>
                    <a:pt x="0" y="74"/>
                  </a:moveTo>
                  <a:lnTo>
                    <a:pt x="171" y="457"/>
                  </a:lnTo>
                  <a:lnTo>
                    <a:pt x="217" y="336"/>
                  </a:lnTo>
                  <a:lnTo>
                    <a:pt x="338" y="382"/>
                  </a:lnTo>
                  <a:lnTo>
                    <a:pt x="168" y="0"/>
                  </a:lnTo>
                  <a:lnTo>
                    <a:pt x="0" y="7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4" name="Freeform 85"/>
            <p:cNvSpPr>
              <a:spLocks/>
            </p:cNvSpPr>
            <p:nvPr/>
          </p:nvSpPr>
          <p:spPr bwMode="auto">
            <a:xfrm>
              <a:off x="960" y="1984"/>
              <a:ext cx="261" cy="318"/>
            </a:xfrm>
            <a:custGeom>
              <a:avLst/>
              <a:gdLst>
                <a:gd name="T0" fmla="*/ 149 w 261"/>
                <a:gd name="T1" fmla="*/ 0 h 318"/>
                <a:gd name="T2" fmla="*/ 261 w 261"/>
                <a:gd name="T3" fmla="*/ 252 h 318"/>
                <a:gd name="T4" fmla="*/ 154 w 261"/>
                <a:gd name="T5" fmla="*/ 211 h 318"/>
                <a:gd name="T6" fmla="*/ 113 w 261"/>
                <a:gd name="T7" fmla="*/ 318 h 318"/>
                <a:gd name="T8" fmla="*/ 0 w 261"/>
                <a:gd name="T9" fmla="*/ 66 h 318"/>
                <a:gd name="T10" fmla="*/ 10 w 261"/>
                <a:gd name="T11" fmla="*/ 61 h 318"/>
                <a:gd name="T12" fmla="*/ 112 w 261"/>
                <a:gd name="T13" fmla="*/ 289 h 318"/>
                <a:gd name="T14" fmla="*/ 148 w 261"/>
                <a:gd name="T15" fmla="*/ 197 h 318"/>
                <a:gd name="T16" fmla="*/ 241 w 261"/>
                <a:gd name="T17" fmla="*/ 233 h 318"/>
                <a:gd name="T18" fmla="*/ 139 w 261"/>
                <a:gd name="T19" fmla="*/ 5 h 318"/>
                <a:gd name="T20" fmla="*/ 149 w 261"/>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18">
                  <a:moveTo>
                    <a:pt x="149" y="0"/>
                  </a:moveTo>
                  <a:lnTo>
                    <a:pt x="261" y="252"/>
                  </a:lnTo>
                  <a:lnTo>
                    <a:pt x="154" y="211"/>
                  </a:lnTo>
                  <a:lnTo>
                    <a:pt x="113" y="318"/>
                  </a:lnTo>
                  <a:lnTo>
                    <a:pt x="0" y="66"/>
                  </a:lnTo>
                  <a:lnTo>
                    <a:pt x="10" y="61"/>
                  </a:lnTo>
                  <a:lnTo>
                    <a:pt x="112" y="289"/>
                  </a:lnTo>
                  <a:lnTo>
                    <a:pt x="148" y="197"/>
                  </a:lnTo>
                  <a:lnTo>
                    <a:pt x="241" y="233"/>
                  </a:lnTo>
                  <a:lnTo>
                    <a:pt x="139" y="5"/>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5" name="Freeform 86"/>
            <p:cNvSpPr>
              <a:spLocks/>
            </p:cNvSpPr>
            <p:nvPr/>
          </p:nvSpPr>
          <p:spPr bwMode="auto">
            <a:xfrm>
              <a:off x="693" y="1568"/>
              <a:ext cx="547" cy="553"/>
            </a:xfrm>
            <a:custGeom>
              <a:avLst/>
              <a:gdLst>
                <a:gd name="T0" fmla="*/ 14 w 501"/>
                <a:gd name="T1" fmla="*/ 236 h 507"/>
                <a:gd name="T2" fmla="*/ 14 w 501"/>
                <a:gd name="T3" fmla="*/ 271 h 507"/>
                <a:gd name="T4" fmla="*/ 9 w 501"/>
                <a:gd name="T5" fmla="*/ 284 h 507"/>
                <a:gd name="T6" fmla="*/ 6 w 501"/>
                <a:gd name="T7" fmla="*/ 291 h 507"/>
                <a:gd name="T8" fmla="*/ 18 w 501"/>
                <a:gd name="T9" fmla="*/ 341 h 507"/>
                <a:gd name="T10" fmla="*/ 30 w 501"/>
                <a:gd name="T11" fmla="*/ 351 h 507"/>
                <a:gd name="T12" fmla="*/ 47 w 501"/>
                <a:gd name="T13" fmla="*/ 386 h 507"/>
                <a:gd name="T14" fmla="*/ 47 w 501"/>
                <a:gd name="T15" fmla="*/ 392 h 507"/>
                <a:gd name="T16" fmla="*/ 86 w 501"/>
                <a:gd name="T17" fmla="*/ 435 h 507"/>
                <a:gd name="T18" fmla="*/ 88 w 501"/>
                <a:gd name="T19" fmla="*/ 436 h 507"/>
                <a:gd name="T20" fmla="*/ 122 w 501"/>
                <a:gd name="T21" fmla="*/ 461 h 507"/>
                <a:gd name="T22" fmla="*/ 122 w 501"/>
                <a:gd name="T23" fmla="*/ 461 h 507"/>
                <a:gd name="T24" fmla="*/ 175 w 501"/>
                <a:gd name="T25" fmla="*/ 485 h 507"/>
                <a:gd name="T26" fmla="*/ 178 w 501"/>
                <a:gd name="T27" fmla="*/ 484 h 507"/>
                <a:gd name="T28" fmla="*/ 219 w 501"/>
                <a:gd name="T29" fmla="*/ 492 h 507"/>
                <a:gd name="T30" fmla="*/ 221 w 501"/>
                <a:gd name="T31" fmla="*/ 494 h 507"/>
                <a:gd name="T32" fmla="*/ 278 w 501"/>
                <a:gd name="T33" fmla="*/ 494 h 507"/>
                <a:gd name="T34" fmla="*/ 280 w 501"/>
                <a:gd name="T35" fmla="*/ 493 h 507"/>
                <a:gd name="T36" fmla="*/ 321 w 501"/>
                <a:gd name="T37" fmla="*/ 485 h 507"/>
                <a:gd name="T38" fmla="*/ 324 w 501"/>
                <a:gd name="T39" fmla="*/ 485 h 507"/>
                <a:gd name="T40" fmla="*/ 377 w 501"/>
                <a:gd name="T41" fmla="*/ 463 h 507"/>
                <a:gd name="T42" fmla="*/ 377 w 501"/>
                <a:gd name="T43" fmla="*/ 462 h 507"/>
                <a:gd name="T44" fmla="*/ 412 w 501"/>
                <a:gd name="T45" fmla="*/ 438 h 507"/>
                <a:gd name="T46" fmla="*/ 414 w 501"/>
                <a:gd name="T47" fmla="*/ 437 h 507"/>
                <a:gd name="T48" fmla="*/ 453 w 501"/>
                <a:gd name="T49" fmla="*/ 394 h 507"/>
                <a:gd name="T50" fmla="*/ 453 w 501"/>
                <a:gd name="T51" fmla="*/ 389 h 507"/>
                <a:gd name="T52" fmla="*/ 471 w 501"/>
                <a:gd name="T53" fmla="*/ 353 h 507"/>
                <a:gd name="T54" fmla="*/ 482 w 501"/>
                <a:gd name="T55" fmla="*/ 344 h 507"/>
                <a:gd name="T56" fmla="*/ 495 w 501"/>
                <a:gd name="T57" fmla="*/ 294 h 507"/>
                <a:gd name="T58" fmla="*/ 486 w 501"/>
                <a:gd name="T59" fmla="*/ 272 h 507"/>
                <a:gd name="T60" fmla="*/ 486 w 501"/>
                <a:gd name="T61" fmla="*/ 235 h 507"/>
                <a:gd name="T62" fmla="*/ 495 w 501"/>
                <a:gd name="T63" fmla="*/ 213 h 507"/>
                <a:gd name="T64" fmla="*/ 482 w 501"/>
                <a:gd name="T65" fmla="*/ 163 h 507"/>
                <a:gd name="T66" fmla="*/ 471 w 501"/>
                <a:gd name="T67" fmla="*/ 154 h 507"/>
                <a:gd name="T68" fmla="*/ 453 w 501"/>
                <a:gd name="T69" fmla="*/ 118 h 507"/>
                <a:gd name="T70" fmla="*/ 453 w 501"/>
                <a:gd name="T71" fmla="*/ 113 h 507"/>
                <a:gd name="T72" fmla="*/ 414 w 501"/>
                <a:gd name="T73" fmla="*/ 70 h 507"/>
                <a:gd name="T74" fmla="*/ 412 w 501"/>
                <a:gd name="T75" fmla="*/ 70 h 507"/>
                <a:gd name="T76" fmla="*/ 377 w 501"/>
                <a:gd name="T77" fmla="*/ 45 h 507"/>
                <a:gd name="T78" fmla="*/ 377 w 501"/>
                <a:gd name="T79" fmla="*/ 45 h 507"/>
                <a:gd name="T80" fmla="*/ 324 w 501"/>
                <a:gd name="T81" fmla="*/ 22 h 507"/>
                <a:gd name="T82" fmla="*/ 321 w 501"/>
                <a:gd name="T83" fmla="*/ 23 h 507"/>
                <a:gd name="T84" fmla="*/ 280 w 501"/>
                <a:gd name="T85" fmla="*/ 15 h 507"/>
                <a:gd name="T86" fmla="*/ 278 w 501"/>
                <a:gd name="T87" fmla="*/ 13 h 507"/>
                <a:gd name="T88" fmla="*/ 221 w 501"/>
                <a:gd name="T89" fmla="*/ 13 h 507"/>
                <a:gd name="T90" fmla="*/ 219 w 501"/>
                <a:gd name="T91" fmla="*/ 15 h 507"/>
                <a:gd name="T92" fmla="*/ 178 w 501"/>
                <a:gd name="T93" fmla="*/ 23 h 507"/>
                <a:gd name="T94" fmla="*/ 175 w 501"/>
                <a:gd name="T95" fmla="*/ 23 h 507"/>
                <a:gd name="T96" fmla="*/ 122 w 501"/>
                <a:gd name="T97" fmla="*/ 46 h 507"/>
                <a:gd name="T98" fmla="*/ 122 w 501"/>
                <a:gd name="T99" fmla="*/ 47 h 507"/>
                <a:gd name="T100" fmla="*/ 88 w 501"/>
                <a:gd name="T101" fmla="*/ 71 h 507"/>
                <a:gd name="T102" fmla="*/ 86 w 501"/>
                <a:gd name="T103" fmla="*/ 72 h 507"/>
                <a:gd name="T104" fmla="*/ 47 w 501"/>
                <a:gd name="T105" fmla="*/ 116 h 507"/>
                <a:gd name="T106" fmla="*/ 47 w 501"/>
                <a:gd name="T107" fmla="*/ 121 h 507"/>
                <a:gd name="T108" fmla="*/ 30 w 501"/>
                <a:gd name="T109" fmla="*/ 157 h 507"/>
                <a:gd name="T110" fmla="*/ 18 w 501"/>
                <a:gd name="T111" fmla="*/ 166 h 507"/>
                <a:gd name="T112" fmla="*/ 6 w 501"/>
                <a:gd name="T113" fmla="*/ 216 h 507"/>
                <a:gd name="T114" fmla="*/ 9 w 501"/>
                <a:gd name="T115" fmla="*/ 223 h 507"/>
                <a:gd name="T116" fmla="*/ 14 w 501"/>
                <a:gd name="T117" fmla="*/ 23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1" h="507">
                  <a:moveTo>
                    <a:pt x="14" y="236"/>
                  </a:moveTo>
                  <a:cubicBezTo>
                    <a:pt x="19" y="247"/>
                    <a:pt x="19" y="260"/>
                    <a:pt x="14" y="271"/>
                  </a:cubicBezTo>
                  <a:cubicBezTo>
                    <a:pt x="12" y="275"/>
                    <a:pt x="10" y="280"/>
                    <a:pt x="9" y="284"/>
                  </a:cubicBezTo>
                  <a:cubicBezTo>
                    <a:pt x="8" y="286"/>
                    <a:pt x="7" y="289"/>
                    <a:pt x="6" y="291"/>
                  </a:cubicBezTo>
                  <a:cubicBezTo>
                    <a:pt x="0" y="309"/>
                    <a:pt x="5" y="328"/>
                    <a:pt x="18" y="341"/>
                  </a:cubicBezTo>
                  <a:cubicBezTo>
                    <a:pt x="22" y="344"/>
                    <a:pt x="26" y="348"/>
                    <a:pt x="30" y="351"/>
                  </a:cubicBezTo>
                  <a:cubicBezTo>
                    <a:pt x="41" y="359"/>
                    <a:pt x="47" y="372"/>
                    <a:pt x="47" y="386"/>
                  </a:cubicBezTo>
                  <a:cubicBezTo>
                    <a:pt x="47" y="388"/>
                    <a:pt x="47" y="390"/>
                    <a:pt x="47" y="392"/>
                  </a:cubicBezTo>
                  <a:cubicBezTo>
                    <a:pt x="48" y="414"/>
                    <a:pt x="64" y="432"/>
                    <a:pt x="86" y="435"/>
                  </a:cubicBezTo>
                  <a:cubicBezTo>
                    <a:pt x="86" y="436"/>
                    <a:pt x="87" y="436"/>
                    <a:pt x="88" y="436"/>
                  </a:cubicBezTo>
                  <a:cubicBezTo>
                    <a:pt x="103" y="438"/>
                    <a:pt x="115" y="447"/>
                    <a:pt x="122" y="461"/>
                  </a:cubicBezTo>
                  <a:cubicBezTo>
                    <a:pt x="122" y="461"/>
                    <a:pt x="122" y="461"/>
                    <a:pt x="122" y="461"/>
                  </a:cubicBezTo>
                  <a:cubicBezTo>
                    <a:pt x="132" y="481"/>
                    <a:pt x="155" y="490"/>
                    <a:pt x="175" y="485"/>
                  </a:cubicBezTo>
                  <a:cubicBezTo>
                    <a:pt x="176" y="484"/>
                    <a:pt x="177" y="484"/>
                    <a:pt x="178" y="484"/>
                  </a:cubicBezTo>
                  <a:cubicBezTo>
                    <a:pt x="192" y="480"/>
                    <a:pt x="208" y="483"/>
                    <a:pt x="219" y="492"/>
                  </a:cubicBezTo>
                  <a:cubicBezTo>
                    <a:pt x="220" y="493"/>
                    <a:pt x="220" y="493"/>
                    <a:pt x="221" y="494"/>
                  </a:cubicBezTo>
                  <a:cubicBezTo>
                    <a:pt x="238" y="507"/>
                    <a:pt x="261" y="507"/>
                    <a:pt x="278" y="494"/>
                  </a:cubicBezTo>
                  <a:cubicBezTo>
                    <a:pt x="279" y="494"/>
                    <a:pt x="279" y="493"/>
                    <a:pt x="280" y="493"/>
                  </a:cubicBezTo>
                  <a:cubicBezTo>
                    <a:pt x="292" y="483"/>
                    <a:pt x="307" y="480"/>
                    <a:pt x="321" y="485"/>
                  </a:cubicBezTo>
                  <a:cubicBezTo>
                    <a:pt x="322" y="485"/>
                    <a:pt x="323" y="485"/>
                    <a:pt x="324" y="485"/>
                  </a:cubicBezTo>
                  <a:cubicBezTo>
                    <a:pt x="345" y="491"/>
                    <a:pt x="367" y="482"/>
                    <a:pt x="377" y="463"/>
                  </a:cubicBezTo>
                  <a:cubicBezTo>
                    <a:pt x="377" y="462"/>
                    <a:pt x="377" y="462"/>
                    <a:pt x="377" y="462"/>
                  </a:cubicBezTo>
                  <a:cubicBezTo>
                    <a:pt x="384" y="449"/>
                    <a:pt x="397" y="440"/>
                    <a:pt x="412" y="438"/>
                  </a:cubicBezTo>
                  <a:cubicBezTo>
                    <a:pt x="413" y="437"/>
                    <a:pt x="413" y="437"/>
                    <a:pt x="414" y="437"/>
                  </a:cubicBezTo>
                  <a:cubicBezTo>
                    <a:pt x="436" y="434"/>
                    <a:pt x="452" y="416"/>
                    <a:pt x="453" y="394"/>
                  </a:cubicBezTo>
                  <a:cubicBezTo>
                    <a:pt x="453" y="392"/>
                    <a:pt x="453" y="391"/>
                    <a:pt x="453" y="389"/>
                  </a:cubicBezTo>
                  <a:cubicBezTo>
                    <a:pt x="454" y="375"/>
                    <a:pt x="460" y="361"/>
                    <a:pt x="471" y="353"/>
                  </a:cubicBezTo>
                  <a:cubicBezTo>
                    <a:pt x="475" y="350"/>
                    <a:pt x="479" y="347"/>
                    <a:pt x="482" y="344"/>
                  </a:cubicBezTo>
                  <a:cubicBezTo>
                    <a:pt x="496" y="332"/>
                    <a:pt x="501" y="312"/>
                    <a:pt x="495" y="294"/>
                  </a:cubicBezTo>
                  <a:cubicBezTo>
                    <a:pt x="492" y="287"/>
                    <a:pt x="490" y="279"/>
                    <a:pt x="486" y="272"/>
                  </a:cubicBezTo>
                  <a:cubicBezTo>
                    <a:pt x="481" y="260"/>
                    <a:pt x="481" y="247"/>
                    <a:pt x="486" y="235"/>
                  </a:cubicBezTo>
                  <a:cubicBezTo>
                    <a:pt x="490" y="228"/>
                    <a:pt x="492" y="221"/>
                    <a:pt x="495" y="213"/>
                  </a:cubicBezTo>
                  <a:cubicBezTo>
                    <a:pt x="501" y="195"/>
                    <a:pt x="496" y="176"/>
                    <a:pt x="482" y="163"/>
                  </a:cubicBezTo>
                  <a:cubicBezTo>
                    <a:pt x="479" y="160"/>
                    <a:pt x="475" y="157"/>
                    <a:pt x="471" y="154"/>
                  </a:cubicBezTo>
                  <a:cubicBezTo>
                    <a:pt x="460" y="146"/>
                    <a:pt x="454" y="132"/>
                    <a:pt x="453" y="118"/>
                  </a:cubicBezTo>
                  <a:cubicBezTo>
                    <a:pt x="453" y="117"/>
                    <a:pt x="453" y="115"/>
                    <a:pt x="453" y="113"/>
                  </a:cubicBezTo>
                  <a:cubicBezTo>
                    <a:pt x="452" y="91"/>
                    <a:pt x="436" y="73"/>
                    <a:pt x="414" y="70"/>
                  </a:cubicBezTo>
                  <a:cubicBezTo>
                    <a:pt x="413" y="70"/>
                    <a:pt x="413" y="70"/>
                    <a:pt x="412" y="70"/>
                  </a:cubicBezTo>
                  <a:cubicBezTo>
                    <a:pt x="397" y="68"/>
                    <a:pt x="384" y="58"/>
                    <a:pt x="377" y="45"/>
                  </a:cubicBezTo>
                  <a:cubicBezTo>
                    <a:pt x="377" y="45"/>
                    <a:pt x="377" y="45"/>
                    <a:pt x="377" y="45"/>
                  </a:cubicBezTo>
                  <a:cubicBezTo>
                    <a:pt x="367" y="25"/>
                    <a:pt x="345" y="16"/>
                    <a:pt x="324" y="22"/>
                  </a:cubicBezTo>
                  <a:cubicBezTo>
                    <a:pt x="323" y="22"/>
                    <a:pt x="322" y="22"/>
                    <a:pt x="321" y="23"/>
                  </a:cubicBezTo>
                  <a:cubicBezTo>
                    <a:pt x="307" y="27"/>
                    <a:pt x="292" y="24"/>
                    <a:pt x="280" y="15"/>
                  </a:cubicBezTo>
                  <a:cubicBezTo>
                    <a:pt x="279" y="14"/>
                    <a:pt x="279" y="14"/>
                    <a:pt x="278" y="13"/>
                  </a:cubicBezTo>
                  <a:cubicBezTo>
                    <a:pt x="261" y="0"/>
                    <a:pt x="238" y="0"/>
                    <a:pt x="221" y="13"/>
                  </a:cubicBezTo>
                  <a:cubicBezTo>
                    <a:pt x="220" y="14"/>
                    <a:pt x="220" y="14"/>
                    <a:pt x="219" y="15"/>
                  </a:cubicBezTo>
                  <a:cubicBezTo>
                    <a:pt x="208" y="24"/>
                    <a:pt x="192" y="28"/>
                    <a:pt x="178" y="23"/>
                  </a:cubicBezTo>
                  <a:cubicBezTo>
                    <a:pt x="177" y="23"/>
                    <a:pt x="176" y="23"/>
                    <a:pt x="175" y="23"/>
                  </a:cubicBezTo>
                  <a:cubicBezTo>
                    <a:pt x="155" y="17"/>
                    <a:pt x="132" y="27"/>
                    <a:pt x="122" y="46"/>
                  </a:cubicBezTo>
                  <a:cubicBezTo>
                    <a:pt x="122" y="46"/>
                    <a:pt x="122" y="46"/>
                    <a:pt x="122" y="47"/>
                  </a:cubicBezTo>
                  <a:cubicBezTo>
                    <a:pt x="115" y="60"/>
                    <a:pt x="103" y="69"/>
                    <a:pt x="88" y="71"/>
                  </a:cubicBezTo>
                  <a:cubicBezTo>
                    <a:pt x="87" y="72"/>
                    <a:pt x="86" y="72"/>
                    <a:pt x="86" y="72"/>
                  </a:cubicBezTo>
                  <a:cubicBezTo>
                    <a:pt x="64" y="75"/>
                    <a:pt x="48" y="94"/>
                    <a:pt x="47" y="116"/>
                  </a:cubicBezTo>
                  <a:cubicBezTo>
                    <a:pt x="47" y="118"/>
                    <a:pt x="47" y="119"/>
                    <a:pt x="47" y="121"/>
                  </a:cubicBezTo>
                  <a:cubicBezTo>
                    <a:pt x="47" y="135"/>
                    <a:pt x="41" y="148"/>
                    <a:pt x="30" y="157"/>
                  </a:cubicBezTo>
                  <a:cubicBezTo>
                    <a:pt x="26" y="160"/>
                    <a:pt x="22" y="163"/>
                    <a:pt x="18" y="166"/>
                  </a:cubicBezTo>
                  <a:cubicBezTo>
                    <a:pt x="5" y="179"/>
                    <a:pt x="0" y="198"/>
                    <a:pt x="6" y="216"/>
                  </a:cubicBezTo>
                  <a:cubicBezTo>
                    <a:pt x="7" y="218"/>
                    <a:pt x="8" y="221"/>
                    <a:pt x="9" y="223"/>
                  </a:cubicBezTo>
                  <a:cubicBezTo>
                    <a:pt x="10" y="228"/>
                    <a:pt x="12" y="232"/>
                    <a:pt x="14" y="236"/>
                  </a:cubicBezTo>
                  <a:close/>
                </a:path>
              </a:pathLst>
            </a:custGeom>
            <a:solidFill>
              <a:srgbClr val="2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6" name="Freeform 87"/>
            <p:cNvSpPr>
              <a:spLocks/>
            </p:cNvSpPr>
            <p:nvPr/>
          </p:nvSpPr>
          <p:spPr bwMode="auto">
            <a:xfrm>
              <a:off x="982" y="1649"/>
              <a:ext cx="33" cy="26"/>
            </a:xfrm>
            <a:custGeom>
              <a:avLst/>
              <a:gdLst>
                <a:gd name="T0" fmla="*/ 20 w 30"/>
                <a:gd name="T1" fmla="*/ 18 h 24"/>
                <a:gd name="T2" fmla="*/ 30 w 30"/>
                <a:gd name="T3" fmla="*/ 2 h 24"/>
                <a:gd name="T4" fmla="*/ 10 w 30"/>
                <a:gd name="T5" fmla="*/ 5 h 24"/>
                <a:gd name="T6" fmla="*/ 0 w 30"/>
                <a:gd name="T7" fmla="*/ 22 h 24"/>
                <a:gd name="T8" fmla="*/ 20 w 30"/>
                <a:gd name="T9" fmla="*/ 18 h 24"/>
              </a:gdLst>
              <a:ahLst/>
              <a:cxnLst>
                <a:cxn ang="0">
                  <a:pos x="T0" y="T1"/>
                </a:cxn>
                <a:cxn ang="0">
                  <a:pos x="T2" y="T3"/>
                </a:cxn>
                <a:cxn ang="0">
                  <a:pos x="T4" y="T5"/>
                </a:cxn>
                <a:cxn ang="0">
                  <a:pos x="T6" y="T7"/>
                </a:cxn>
                <a:cxn ang="0">
                  <a:pos x="T8" y="T9"/>
                </a:cxn>
              </a:cxnLst>
              <a:rect l="0" t="0" r="r" b="b"/>
              <a:pathLst>
                <a:path w="30" h="24">
                  <a:moveTo>
                    <a:pt x="20" y="18"/>
                  </a:moveTo>
                  <a:cubicBezTo>
                    <a:pt x="25" y="14"/>
                    <a:pt x="29" y="8"/>
                    <a:pt x="30" y="2"/>
                  </a:cubicBezTo>
                  <a:cubicBezTo>
                    <a:pt x="23" y="0"/>
                    <a:pt x="16" y="1"/>
                    <a:pt x="10" y="5"/>
                  </a:cubicBezTo>
                  <a:cubicBezTo>
                    <a:pt x="5" y="9"/>
                    <a:pt x="1" y="16"/>
                    <a:pt x="0" y="22"/>
                  </a:cubicBezTo>
                  <a:cubicBezTo>
                    <a:pt x="7" y="24"/>
                    <a:pt x="14" y="23"/>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7" name="Freeform 88"/>
            <p:cNvSpPr>
              <a:spLocks/>
            </p:cNvSpPr>
            <p:nvPr/>
          </p:nvSpPr>
          <p:spPr bwMode="auto">
            <a:xfrm>
              <a:off x="991" y="1618"/>
              <a:ext cx="25" cy="33"/>
            </a:xfrm>
            <a:custGeom>
              <a:avLst/>
              <a:gdLst>
                <a:gd name="T0" fmla="*/ 5 w 23"/>
                <a:gd name="T1" fmla="*/ 20 h 30"/>
                <a:gd name="T2" fmla="*/ 22 w 23"/>
                <a:gd name="T3" fmla="*/ 30 h 30"/>
                <a:gd name="T4" fmla="*/ 18 w 23"/>
                <a:gd name="T5" fmla="*/ 10 h 30"/>
                <a:gd name="T6" fmla="*/ 1 w 23"/>
                <a:gd name="T7" fmla="*/ 0 h 30"/>
                <a:gd name="T8" fmla="*/ 5 w 23"/>
                <a:gd name="T9" fmla="*/ 20 h 30"/>
              </a:gdLst>
              <a:ahLst/>
              <a:cxnLst>
                <a:cxn ang="0">
                  <a:pos x="T0" y="T1"/>
                </a:cxn>
                <a:cxn ang="0">
                  <a:pos x="T2" y="T3"/>
                </a:cxn>
                <a:cxn ang="0">
                  <a:pos x="T4" y="T5"/>
                </a:cxn>
                <a:cxn ang="0">
                  <a:pos x="T6" y="T7"/>
                </a:cxn>
                <a:cxn ang="0">
                  <a:pos x="T8" y="T9"/>
                </a:cxn>
              </a:cxnLst>
              <a:rect l="0" t="0" r="r" b="b"/>
              <a:pathLst>
                <a:path w="23" h="30">
                  <a:moveTo>
                    <a:pt x="5" y="20"/>
                  </a:moveTo>
                  <a:cubicBezTo>
                    <a:pt x="9" y="25"/>
                    <a:pt x="15" y="29"/>
                    <a:pt x="22" y="30"/>
                  </a:cubicBezTo>
                  <a:cubicBezTo>
                    <a:pt x="23" y="23"/>
                    <a:pt x="22" y="16"/>
                    <a:pt x="18" y="10"/>
                  </a:cubicBezTo>
                  <a:cubicBezTo>
                    <a:pt x="14" y="5"/>
                    <a:pt x="8" y="1"/>
                    <a:pt x="1" y="0"/>
                  </a:cubicBezTo>
                  <a:cubicBezTo>
                    <a:pt x="0" y="7"/>
                    <a:pt x="1" y="14"/>
                    <a:pt x="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8" name="Freeform 89"/>
            <p:cNvSpPr>
              <a:spLocks/>
            </p:cNvSpPr>
            <p:nvPr/>
          </p:nvSpPr>
          <p:spPr bwMode="auto">
            <a:xfrm>
              <a:off x="917" y="2039"/>
              <a:ext cx="25" cy="32"/>
            </a:xfrm>
            <a:custGeom>
              <a:avLst/>
              <a:gdLst>
                <a:gd name="T0" fmla="*/ 5 w 23"/>
                <a:gd name="T1" fmla="*/ 19 h 29"/>
                <a:gd name="T2" fmla="*/ 1 w 23"/>
                <a:gd name="T3" fmla="*/ 0 h 29"/>
                <a:gd name="T4" fmla="*/ 18 w 23"/>
                <a:gd name="T5" fmla="*/ 10 h 29"/>
                <a:gd name="T6" fmla="*/ 22 w 23"/>
                <a:gd name="T7" fmla="*/ 29 h 29"/>
                <a:gd name="T8" fmla="*/ 5 w 23"/>
                <a:gd name="T9" fmla="*/ 19 h 29"/>
              </a:gdLst>
              <a:ahLst/>
              <a:cxnLst>
                <a:cxn ang="0">
                  <a:pos x="T0" y="T1"/>
                </a:cxn>
                <a:cxn ang="0">
                  <a:pos x="T2" y="T3"/>
                </a:cxn>
                <a:cxn ang="0">
                  <a:pos x="T4" y="T5"/>
                </a:cxn>
                <a:cxn ang="0">
                  <a:pos x="T6" y="T7"/>
                </a:cxn>
                <a:cxn ang="0">
                  <a:pos x="T8" y="T9"/>
                </a:cxn>
              </a:cxnLst>
              <a:rect l="0" t="0" r="r" b="b"/>
              <a:pathLst>
                <a:path w="23" h="29">
                  <a:moveTo>
                    <a:pt x="5" y="19"/>
                  </a:moveTo>
                  <a:cubicBezTo>
                    <a:pt x="1" y="13"/>
                    <a:pt x="0" y="6"/>
                    <a:pt x="1" y="0"/>
                  </a:cubicBezTo>
                  <a:cubicBezTo>
                    <a:pt x="8" y="0"/>
                    <a:pt x="14" y="4"/>
                    <a:pt x="18" y="10"/>
                  </a:cubicBezTo>
                  <a:cubicBezTo>
                    <a:pt x="22" y="15"/>
                    <a:pt x="23" y="22"/>
                    <a:pt x="22" y="29"/>
                  </a:cubicBezTo>
                  <a:cubicBezTo>
                    <a:pt x="15"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69" name="Freeform 90"/>
            <p:cNvSpPr>
              <a:spLocks/>
            </p:cNvSpPr>
            <p:nvPr/>
          </p:nvSpPr>
          <p:spPr bwMode="auto">
            <a:xfrm>
              <a:off x="918" y="2018"/>
              <a:ext cx="33" cy="25"/>
            </a:xfrm>
            <a:custGeom>
              <a:avLst/>
              <a:gdLst>
                <a:gd name="T0" fmla="*/ 20 w 30"/>
                <a:gd name="T1" fmla="*/ 18 h 23"/>
                <a:gd name="T2" fmla="*/ 0 w 30"/>
                <a:gd name="T3" fmla="*/ 22 h 23"/>
                <a:gd name="T4" fmla="*/ 11 w 30"/>
                <a:gd name="T5" fmla="*/ 5 h 23"/>
                <a:gd name="T6" fmla="*/ 30 w 30"/>
                <a:gd name="T7" fmla="*/ 1 h 23"/>
                <a:gd name="T8" fmla="*/ 20 w 30"/>
                <a:gd name="T9" fmla="*/ 18 h 23"/>
              </a:gdLst>
              <a:ahLst/>
              <a:cxnLst>
                <a:cxn ang="0">
                  <a:pos x="T0" y="T1"/>
                </a:cxn>
                <a:cxn ang="0">
                  <a:pos x="T2" y="T3"/>
                </a:cxn>
                <a:cxn ang="0">
                  <a:pos x="T4" y="T5"/>
                </a:cxn>
                <a:cxn ang="0">
                  <a:pos x="T6" y="T7"/>
                </a:cxn>
                <a:cxn ang="0">
                  <a:pos x="T8" y="T9"/>
                </a:cxn>
              </a:cxnLst>
              <a:rect l="0" t="0" r="r" b="b"/>
              <a:pathLst>
                <a:path w="30" h="23">
                  <a:moveTo>
                    <a:pt x="20" y="18"/>
                  </a:moveTo>
                  <a:cubicBezTo>
                    <a:pt x="14" y="22"/>
                    <a:pt x="7" y="23"/>
                    <a:pt x="0" y="22"/>
                  </a:cubicBezTo>
                  <a:cubicBezTo>
                    <a:pt x="1" y="15"/>
                    <a:pt x="5" y="9"/>
                    <a:pt x="11" y="5"/>
                  </a:cubicBezTo>
                  <a:cubicBezTo>
                    <a:pt x="16" y="1"/>
                    <a:pt x="23" y="0"/>
                    <a:pt x="30" y="1"/>
                  </a:cubicBezTo>
                  <a:cubicBezTo>
                    <a:pt x="29" y="8"/>
                    <a:pt x="26" y="14"/>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0" name="Freeform 91"/>
            <p:cNvSpPr>
              <a:spLocks/>
            </p:cNvSpPr>
            <p:nvPr/>
          </p:nvSpPr>
          <p:spPr bwMode="auto">
            <a:xfrm>
              <a:off x="1012" y="1658"/>
              <a:ext cx="36" cy="23"/>
            </a:xfrm>
            <a:custGeom>
              <a:avLst/>
              <a:gdLst>
                <a:gd name="T0" fmla="*/ 20 w 33"/>
                <a:gd name="T1" fmla="*/ 18 h 21"/>
                <a:gd name="T2" fmla="*/ 33 w 33"/>
                <a:gd name="T3" fmla="*/ 3 h 21"/>
                <a:gd name="T4" fmla="*/ 13 w 33"/>
                <a:gd name="T5" fmla="*/ 3 h 21"/>
                <a:gd name="T6" fmla="*/ 0 w 33"/>
                <a:gd name="T7" fmla="*/ 18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26" y="15"/>
                    <a:pt x="31" y="9"/>
                    <a:pt x="33" y="3"/>
                  </a:cubicBezTo>
                  <a:cubicBezTo>
                    <a:pt x="27" y="0"/>
                    <a:pt x="20" y="0"/>
                    <a:pt x="13" y="3"/>
                  </a:cubicBezTo>
                  <a:cubicBezTo>
                    <a:pt x="7" y="6"/>
                    <a:pt x="2" y="12"/>
                    <a:pt x="0" y="18"/>
                  </a:cubicBezTo>
                  <a:cubicBezTo>
                    <a:pt x="6" y="21"/>
                    <a:pt x="14" y="21"/>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1" name="Freeform 92"/>
            <p:cNvSpPr>
              <a:spLocks/>
            </p:cNvSpPr>
            <p:nvPr/>
          </p:nvSpPr>
          <p:spPr bwMode="auto">
            <a:xfrm>
              <a:off x="1028" y="1626"/>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7"/>
                    <a:pt x="11" y="31"/>
                    <a:pt x="18" y="33"/>
                  </a:cubicBezTo>
                  <a:cubicBezTo>
                    <a:pt x="20" y="27"/>
                    <a:pt x="21" y="20"/>
                    <a:pt x="18" y="13"/>
                  </a:cubicBezTo>
                  <a:cubicBezTo>
                    <a:pt x="15" y="7"/>
                    <a:pt x="9" y="2"/>
                    <a:pt x="3" y="0"/>
                  </a:cubicBezTo>
                  <a:cubicBezTo>
                    <a:pt x="0" y="7"/>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2" name="Freeform 93"/>
            <p:cNvSpPr>
              <a:spLocks/>
            </p:cNvSpPr>
            <p:nvPr/>
          </p:nvSpPr>
          <p:spPr bwMode="auto">
            <a:xfrm>
              <a:off x="883" y="2027"/>
              <a:ext cx="22" cy="36"/>
            </a:xfrm>
            <a:custGeom>
              <a:avLst/>
              <a:gdLst>
                <a:gd name="T0" fmla="*/ 3 w 20"/>
                <a:gd name="T1" fmla="*/ 20 h 33"/>
                <a:gd name="T2" fmla="*/ 2 w 20"/>
                <a:gd name="T3" fmla="*/ 0 h 33"/>
                <a:gd name="T4" fmla="*/ 17 w 20"/>
                <a:gd name="T5" fmla="*/ 13 h 33"/>
                <a:gd name="T6" fmla="*/ 17 w 20"/>
                <a:gd name="T7" fmla="*/ 33 h 33"/>
                <a:gd name="T8" fmla="*/ 3 w 20"/>
                <a:gd name="T9" fmla="*/ 20 h 33"/>
              </a:gdLst>
              <a:ahLst/>
              <a:cxnLst>
                <a:cxn ang="0">
                  <a:pos x="T0" y="T1"/>
                </a:cxn>
                <a:cxn ang="0">
                  <a:pos x="T2" y="T3"/>
                </a:cxn>
                <a:cxn ang="0">
                  <a:pos x="T4" y="T5"/>
                </a:cxn>
                <a:cxn ang="0">
                  <a:pos x="T6" y="T7"/>
                </a:cxn>
                <a:cxn ang="0">
                  <a:pos x="T8" y="T9"/>
                </a:cxn>
              </a:cxnLst>
              <a:rect l="0" t="0" r="r" b="b"/>
              <a:pathLst>
                <a:path w="20" h="33">
                  <a:moveTo>
                    <a:pt x="3" y="20"/>
                  </a:moveTo>
                  <a:cubicBezTo>
                    <a:pt x="0" y="13"/>
                    <a:pt x="0" y="6"/>
                    <a:pt x="2" y="0"/>
                  </a:cubicBezTo>
                  <a:cubicBezTo>
                    <a:pt x="9" y="2"/>
                    <a:pt x="14" y="7"/>
                    <a:pt x="17" y="13"/>
                  </a:cubicBezTo>
                  <a:cubicBezTo>
                    <a:pt x="20" y="20"/>
                    <a:pt x="20" y="27"/>
                    <a:pt x="17" y="33"/>
                  </a:cubicBezTo>
                  <a:cubicBezTo>
                    <a:pt x="11"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3" name="Freeform 94"/>
            <p:cNvSpPr>
              <a:spLocks/>
            </p:cNvSpPr>
            <p:nvPr/>
          </p:nvSpPr>
          <p:spPr bwMode="auto">
            <a:xfrm>
              <a:off x="885" y="2007"/>
              <a:ext cx="36" cy="23"/>
            </a:xfrm>
            <a:custGeom>
              <a:avLst/>
              <a:gdLst>
                <a:gd name="T0" fmla="*/ 20 w 33"/>
                <a:gd name="T1" fmla="*/ 18 h 21"/>
                <a:gd name="T2" fmla="*/ 0 w 33"/>
                <a:gd name="T3" fmla="*/ 18 h 21"/>
                <a:gd name="T4" fmla="*/ 13 w 33"/>
                <a:gd name="T5" fmla="*/ 3 h 21"/>
                <a:gd name="T6" fmla="*/ 33 w 33"/>
                <a:gd name="T7" fmla="*/ 3 h 21"/>
                <a:gd name="T8" fmla="*/ 20 w 33"/>
                <a:gd name="T9" fmla="*/ 18 h 21"/>
              </a:gdLst>
              <a:ahLst/>
              <a:cxnLst>
                <a:cxn ang="0">
                  <a:pos x="T0" y="T1"/>
                </a:cxn>
                <a:cxn ang="0">
                  <a:pos x="T2" y="T3"/>
                </a:cxn>
                <a:cxn ang="0">
                  <a:pos x="T4" y="T5"/>
                </a:cxn>
                <a:cxn ang="0">
                  <a:pos x="T6" y="T7"/>
                </a:cxn>
                <a:cxn ang="0">
                  <a:pos x="T8" y="T9"/>
                </a:cxn>
              </a:cxnLst>
              <a:rect l="0" t="0" r="r" b="b"/>
              <a:pathLst>
                <a:path w="33" h="21">
                  <a:moveTo>
                    <a:pt x="20" y="18"/>
                  </a:moveTo>
                  <a:cubicBezTo>
                    <a:pt x="13" y="21"/>
                    <a:pt x="6" y="21"/>
                    <a:pt x="0" y="18"/>
                  </a:cubicBezTo>
                  <a:cubicBezTo>
                    <a:pt x="2" y="12"/>
                    <a:pt x="7" y="6"/>
                    <a:pt x="13" y="3"/>
                  </a:cubicBezTo>
                  <a:cubicBezTo>
                    <a:pt x="20" y="0"/>
                    <a:pt x="27" y="1"/>
                    <a:pt x="33" y="3"/>
                  </a:cubicBezTo>
                  <a:cubicBezTo>
                    <a:pt x="31" y="9"/>
                    <a:pt x="26" y="15"/>
                    <a:pt x="2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4" name="Freeform 95"/>
            <p:cNvSpPr>
              <a:spLocks/>
            </p:cNvSpPr>
            <p:nvPr/>
          </p:nvSpPr>
          <p:spPr bwMode="auto">
            <a:xfrm>
              <a:off x="1040" y="1673"/>
              <a:ext cx="38" cy="21"/>
            </a:xfrm>
            <a:custGeom>
              <a:avLst/>
              <a:gdLst>
                <a:gd name="T0" fmla="*/ 19 w 35"/>
                <a:gd name="T1" fmla="*/ 18 h 20"/>
                <a:gd name="T2" fmla="*/ 35 w 35"/>
                <a:gd name="T3" fmla="*/ 5 h 20"/>
                <a:gd name="T4" fmla="*/ 15 w 35"/>
                <a:gd name="T5" fmla="*/ 2 h 20"/>
                <a:gd name="T6" fmla="*/ 0 w 35"/>
                <a:gd name="T7" fmla="*/ 15 h 20"/>
                <a:gd name="T8" fmla="*/ 19 w 35"/>
                <a:gd name="T9" fmla="*/ 18 h 20"/>
              </a:gdLst>
              <a:ahLst/>
              <a:cxnLst>
                <a:cxn ang="0">
                  <a:pos x="T0" y="T1"/>
                </a:cxn>
                <a:cxn ang="0">
                  <a:pos x="T2" y="T3"/>
                </a:cxn>
                <a:cxn ang="0">
                  <a:pos x="T4" y="T5"/>
                </a:cxn>
                <a:cxn ang="0">
                  <a:pos x="T6" y="T7"/>
                </a:cxn>
                <a:cxn ang="0">
                  <a:pos x="T8" y="T9"/>
                </a:cxn>
              </a:cxnLst>
              <a:rect l="0" t="0" r="r" b="b"/>
              <a:pathLst>
                <a:path w="35" h="20">
                  <a:moveTo>
                    <a:pt x="19" y="18"/>
                  </a:moveTo>
                  <a:cubicBezTo>
                    <a:pt x="26" y="16"/>
                    <a:pt x="32" y="11"/>
                    <a:pt x="35" y="5"/>
                  </a:cubicBezTo>
                  <a:cubicBezTo>
                    <a:pt x="29" y="2"/>
                    <a:pt x="22" y="0"/>
                    <a:pt x="15" y="2"/>
                  </a:cubicBezTo>
                  <a:cubicBezTo>
                    <a:pt x="8" y="4"/>
                    <a:pt x="3" y="9"/>
                    <a:pt x="0" y="15"/>
                  </a:cubicBezTo>
                  <a:cubicBezTo>
                    <a:pt x="6" y="18"/>
                    <a:pt x="13" y="20"/>
                    <a:pt x="19"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5" name="Freeform 96"/>
            <p:cNvSpPr>
              <a:spLocks/>
            </p:cNvSpPr>
            <p:nvPr/>
          </p:nvSpPr>
          <p:spPr bwMode="auto">
            <a:xfrm>
              <a:off x="1063" y="1641"/>
              <a:ext cx="21" cy="37"/>
            </a:xfrm>
            <a:custGeom>
              <a:avLst/>
              <a:gdLst>
                <a:gd name="T0" fmla="*/ 1 w 19"/>
                <a:gd name="T1" fmla="*/ 19 h 34"/>
                <a:gd name="T2" fmla="*/ 14 w 19"/>
                <a:gd name="T3" fmla="*/ 34 h 34"/>
                <a:gd name="T4" fmla="*/ 17 w 19"/>
                <a:gd name="T5" fmla="*/ 15 h 34"/>
                <a:gd name="T6" fmla="*/ 4 w 19"/>
                <a:gd name="T7" fmla="*/ 0 h 34"/>
                <a:gd name="T8" fmla="*/ 1 w 19"/>
                <a:gd name="T9" fmla="*/ 19 h 34"/>
              </a:gdLst>
              <a:ahLst/>
              <a:cxnLst>
                <a:cxn ang="0">
                  <a:pos x="T0" y="T1"/>
                </a:cxn>
                <a:cxn ang="0">
                  <a:pos x="T2" y="T3"/>
                </a:cxn>
                <a:cxn ang="0">
                  <a:pos x="T4" y="T5"/>
                </a:cxn>
                <a:cxn ang="0">
                  <a:pos x="T6" y="T7"/>
                </a:cxn>
                <a:cxn ang="0">
                  <a:pos x="T8" y="T9"/>
                </a:cxn>
              </a:cxnLst>
              <a:rect l="0" t="0" r="r" b="b"/>
              <a:pathLst>
                <a:path w="19" h="34">
                  <a:moveTo>
                    <a:pt x="1" y="19"/>
                  </a:moveTo>
                  <a:cubicBezTo>
                    <a:pt x="3" y="26"/>
                    <a:pt x="8" y="31"/>
                    <a:pt x="14" y="34"/>
                  </a:cubicBezTo>
                  <a:cubicBezTo>
                    <a:pt x="17" y="29"/>
                    <a:pt x="19" y="22"/>
                    <a:pt x="17" y="15"/>
                  </a:cubicBezTo>
                  <a:cubicBezTo>
                    <a:pt x="15" y="8"/>
                    <a:pt x="10" y="3"/>
                    <a:pt x="4" y="0"/>
                  </a:cubicBezTo>
                  <a:cubicBezTo>
                    <a:pt x="1" y="5"/>
                    <a:pt x="0" y="12"/>
                    <a:pt x="1"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6" name="Freeform 97"/>
            <p:cNvSpPr>
              <a:spLocks/>
            </p:cNvSpPr>
            <p:nvPr/>
          </p:nvSpPr>
          <p:spPr bwMode="auto">
            <a:xfrm>
              <a:off x="849" y="2011"/>
              <a:ext cx="22" cy="37"/>
            </a:xfrm>
            <a:custGeom>
              <a:avLst/>
              <a:gdLst>
                <a:gd name="T0" fmla="*/ 2 w 20"/>
                <a:gd name="T1" fmla="*/ 19 h 34"/>
                <a:gd name="T2" fmla="*/ 5 w 20"/>
                <a:gd name="T3" fmla="*/ 0 h 34"/>
                <a:gd name="T4" fmla="*/ 18 w 20"/>
                <a:gd name="T5" fmla="*/ 15 h 34"/>
                <a:gd name="T6" fmla="*/ 15 w 20"/>
                <a:gd name="T7" fmla="*/ 34 h 34"/>
                <a:gd name="T8" fmla="*/ 2 w 20"/>
                <a:gd name="T9" fmla="*/ 19 h 34"/>
              </a:gdLst>
              <a:ahLst/>
              <a:cxnLst>
                <a:cxn ang="0">
                  <a:pos x="T0" y="T1"/>
                </a:cxn>
                <a:cxn ang="0">
                  <a:pos x="T2" y="T3"/>
                </a:cxn>
                <a:cxn ang="0">
                  <a:pos x="T4" y="T5"/>
                </a:cxn>
                <a:cxn ang="0">
                  <a:pos x="T6" y="T7"/>
                </a:cxn>
                <a:cxn ang="0">
                  <a:pos x="T8" y="T9"/>
                </a:cxn>
              </a:cxnLst>
              <a:rect l="0" t="0" r="r" b="b"/>
              <a:pathLst>
                <a:path w="20" h="34">
                  <a:moveTo>
                    <a:pt x="2" y="19"/>
                  </a:moveTo>
                  <a:cubicBezTo>
                    <a:pt x="0" y="12"/>
                    <a:pt x="2" y="5"/>
                    <a:pt x="5" y="0"/>
                  </a:cubicBezTo>
                  <a:cubicBezTo>
                    <a:pt x="11" y="3"/>
                    <a:pt x="16" y="8"/>
                    <a:pt x="18" y="15"/>
                  </a:cubicBezTo>
                  <a:cubicBezTo>
                    <a:pt x="20" y="22"/>
                    <a:pt x="18" y="29"/>
                    <a:pt x="15" y="34"/>
                  </a:cubicBezTo>
                  <a:cubicBezTo>
                    <a:pt x="9" y="31"/>
                    <a:pt x="4" y="26"/>
                    <a:pt x="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7" name="Freeform 98"/>
            <p:cNvSpPr>
              <a:spLocks/>
            </p:cNvSpPr>
            <p:nvPr/>
          </p:nvSpPr>
          <p:spPr bwMode="auto">
            <a:xfrm>
              <a:off x="855" y="1995"/>
              <a:ext cx="38" cy="21"/>
            </a:xfrm>
            <a:custGeom>
              <a:avLst/>
              <a:gdLst>
                <a:gd name="T0" fmla="*/ 20 w 35"/>
                <a:gd name="T1" fmla="*/ 17 h 19"/>
                <a:gd name="T2" fmla="*/ 0 w 35"/>
                <a:gd name="T3" fmla="*/ 14 h 19"/>
                <a:gd name="T4" fmla="*/ 16 w 35"/>
                <a:gd name="T5" fmla="*/ 1 h 19"/>
                <a:gd name="T6" fmla="*/ 35 w 35"/>
                <a:gd name="T7" fmla="*/ 5 h 19"/>
                <a:gd name="T8" fmla="*/ 20 w 35"/>
                <a:gd name="T9" fmla="*/ 17 h 19"/>
              </a:gdLst>
              <a:ahLst/>
              <a:cxnLst>
                <a:cxn ang="0">
                  <a:pos x="T0" y="T1"/>
                </a:cxn>
                <a:cxn ang="0">
                  <a:pos x="T2" y="T3"/>
                </a:cxn>
                <a:cxn ang="0">
                  <a:pos x="T4" y="T5"/>
                </a:cxn>
                <a:cxn ang="0">
                  <a:pos x="T6" y="T7"/>
                </a:cxn>
                <a:cxn ang="0">
                  <a:pos x="T8" y="T9"/>
                </a:cxn>
              </a:cxnLst>
              <a:rect l="0" t="0" r="r" b="b"/>
              <a:pathLst>
                <a:path w="35" h="19">
                  <a:moveTo>
                    <a:pt x="20" y="17"/>
                  </a:moveTo>
                  <a:cubicBezTo>
                    <a:pt x="13" y="19"/>
                    <a:pt x="6" y="17"/>
                    <a:pt x="0" y="14"/>
                  </a:cubicBezTo>
                  <a:cubicBezTo>
                    <a:pt x="3" y="8"/>
                    <a:pt x="9" y="3"/>
                    <a:pt x="16" y="1"/>
                  </a:cubicBezTo>
                  <a:cubicBezTo>
                    <a:pt x="22" y="0"/>
                    <a:pt x="29" y="1"/>
                    <a:pt x="35" y="5"/>
                  </a:cubicBezTo>
                  <a:cubicBezTo>
                    <a:pt x="32" y="10"/>
                    <a:pt x="27" y="15"/>
                    <a:pt x="2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8" name="Freeform 99"/>
            <p:cNvSpPr>
              <a:spLocks/>
            </p:cNvSpPr>
            <p:nvPr/>
          </p:nvSpPr>
          <p:spPr bwMode="auto">
            <a:xfrm>
              <a:off x="1066" y="1692"/>
              <a:ext cx="39" cy="20"/>
            </a:xfrm>
            <a:custGeom>
              <a:avLst/>
              <a:gdLst>
                <a:gd name="T0" fmla="*/ 18 w 35"/>
                <a:gd name="T1" fmla="*/ 17 h 18"/>
                <a:gd name="T2" fmla="*/ 35 w 35"/>
                <a:gd name="T3" fmla="*/ 7 h 18"/>
                <a:gd name="T4" fmla="*/ 17 w 35"/>
                <a:gd name="T5" fmla="*/ 1 h 18"/>
                <a:gd name="T6" fmla="*/ 0 w 35"/>
                <a:gd name="T7" fmla="*/ 11 h 18"/>
                <a:gd name="T8" fmla="*/ 18 w 35"/>
                <a:gd name="T9" fmla="*/ 17 h 18"/>
              </a:gdLst>
              <a:ahLst/>
              <a:cxnLst>
                <a:cxn ang="0">
                  <a:pos x="T0" y="T1"/>
                </a:cxn>
                <a:cxn ang="0">
                  <a:pos x="T2" y="T3"/>
                </a:cxn>
                <a:cxn ang="0">
                  <a:pos x="T4" y="T5"/>
                </a:cxn>
                <a:cxn ang="0">
                  <a:pos x="T6" y="T7"/>
                </a:cxn>
                <a:cxn ang="0">
                  <a:pos x="T8" y="T9"/>
                </a:cxn>
              </a:cxnLst>
              <a:rect l="0" t="0" r="r" b="b"/>
              <a:pathLst>
                <a:path w="35" h="18">
                  <a:moveTo>
                    <a:pt x="18" y="17"/>
                  </a:moveTo>
                  <a:cubicBezTo>
                    <a:pt x="25" y="16"/>
                    <a:pt x="32" y="13"/>
                    <a:pt x="35" y="7"/>
                  </a:cubicBezTo>
                  <a:cubicBezTo>
                    <a:pt x="31" y="3"/>
                    <a:pt x="24" y="0"/>
                    <a:pt x="17" y="1"/>
                  </a:cubicBezTo>
                  <a:cubicBezTo>
                    <a:pt x="10" y="2"/>
                    <a:pt x="4" y="5"/>
                    <a:pt x="0" y="11"/>
                  </a:cubicBezTo>
                  <a:cubicBezTo>
                    <a:pt x="5" y="15"/>
                    <a:pt x="11" y="18"/>
                    <a:pt x="18"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79" name="Freeform 100"/>
            <p:cNvSpPr>
              <a:spLocks/>
            </p:cNvSpPr>
            <p:nvPr/>
          </p:nvSpPr>
          <p:spPr bwMode="auto">
            <a:xfrm>
              <a:off x="1094" y="1662"/>
              <a:ext cx="19" cy="38"/>
            </a:xfrm>
            <a:custGeom>
              <a:avLst/>
              <a:gdLst>
                <a:gd name="T0" fmla="*/ 1 w 18"/>
                <a:gd name="T1" fmla="*/ 18 h 35"/>
                <a:gd name="T2" fmla="*/ 11 w 18"/>
                <a:gd name="T3" fmla="*/ 35 h 35"/>
                <a:gd name="T4" fmla="*/ 17 w 18"/>
                <a:gd name="T5" fmla="*/ 17 h 35"/>
                <a:gd name="T6" fmla="*/ 7 w 18"/>
                <a:gd name="T7" fmla="*/ 0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2" y="25"/>
                    <a:pt x="5" y="31"/>
                    <a:pt x="11" y="35"/>
                  </a:cubicBezTo>
                  <a:cubicBezTo>
                    <a:pt x="15" y="31"/>
                    <a:pt x="18" y="24"/>
                    <a:pt x="17" y="17"/>
                  </a:cubicBezTo>
                  <a:cubicBezTo>
                    <a:pt x="16" y="10"/>
                    <a:pt x="13" y="4"/>
                    <a:pt x="7" y="0"/>
                  </a:cubicBezTo>
                  <a:cubicBezTo>
                    <a:pt x="3" y="5"/>
                    <a:pt x="0" y="11"/>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0" name="Freeform 101"/>
            <p:cNvSpPr>
              <a:spLocks/>
            </p:cNvSpPr>
            <p:nvPr/>
          </p:nvSpPr>
          <p:spPr bwMode="auto">
            <a:xfrm>
              <a:off x="821" y="1989"/>
              <a:ext cx="18" cy="38"/>
            </a:xfrm>
            <a:custGeom>
              <a:avLst/>
              <a:gdLst>
                <a:gd name="T0" fmla="*/ 0 w 17"/>
                <a:gd name="T1" fmla="*/ 18 h 35"/>
                <a:gd name="T2" fmla="*/ 7 w 17"/>
                <a:gd name="T3" fmla="*/ 0 h 35"/>
                <a:gd name="T4" fmla="*/ 16 w 17"/>
                <a:gd name="T5" fmla="*/ 17 h 35"/>
                <a:gd name="T6" fmla="*/ 10 w 17"/>
                <a:gd name="T7" fmla="*/ 35 h 35"/>
                <a:gd name="T8" fmla="*/ 0 w 17"/>
                <a:gd name="T9" fmla="*/ 18 h 35"/>
              </a:gdLst>
              <a:ahLst/>
              <a:cxnLst>
                <a:cxn ang="0">
                  <a:pos x="T0" y="T1"/>
                </a:cxn>
                <a:cxn ang="0">
                  <a:pos x="T2" y="T3"/>
                </a:cxn>
                <a:cxn ang="0">
                  <a:pos x="T4" y="T5"/>
                </a:cxn>
                <a:cxn ang="0">
                  <a:pos x="T6" y="T7"/>
                </a:cxn>
                <a:cxn ang="0">
                  <a:pos x="T8" y="T9"/>
                </a:cxn>
              </a:cxnLst>
              <a:rect l="0" t="0" r="r" b="b"/>
              <a:pathLst>
                <a:path w="17" h="35">
                  <a:moveTo>
                    <a:pt x="0" y="18"/>
                  </a:moveTo>
                  <a:cubicBezTo>
                    <a:pt x="0" y="11"/>
                    <a:pt x="2" y="5"/>
                    <a:pt x="7" y="0"/>
                  </a:cubicBezTo>
                  <a:cubicBezTo>
                    <a:pt x="12" y="4"/>
                    <a:pt x="15" y="10"/>
                    <a:pt x="16" y="17"/>
                  </a:cubicBezTo>
                  <a:cubicBezTo>
                    <a:pt x="17" y="24"/>
                    <a:pt x="14" y="31"/>
                    <a:pt x="10" y="35"/>
                  </a:cubicBezTo>
                  <a:cubicBezTo>
                    <a:pt x="4" y="32"/>
                    <a:pt x="1" y="25"/>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1" name="Freeform 102"/>
            <p:cNvSpPr>
              <a:spLocks/>
            </p:cNvSpPr>
            <p:nvPr/>
          </p:nvSpPr>
          <p:spPr bwMode="auto">
            <a:xfrm>
              <a:off x="828" y="1978"/>
              <a:ext cx="39" cy="18"/>
            </a:xfrm>
            <a:custGeom>
              <a:avLst/>
              <a:gdLst>
                <a:gd name="T0" fmla="*/ 18 w 35"/>
                <a:gd name="T1" fmla="*/ 16 h 17"/>
                <a:gd name="T2" fmla="*/ 0 w 35"/>
                <a:gd name="T3" fmla="*/ 10 h 17"/>
                <a:gd name="T4" fmla="*/ 17 w 35"/>
                <a:gd name="T5" fmla="*/ 0 h 17"/>
                <a:gd name="T6" fmla="*/ 35 w 35"/>
                <a:gd name="T7" fmla="*/ 7 h 17"/>
                <a:gd name="T8" fmla="*/ 18 w 35"/>
                <a:gd name="T9" fmla="*/ 16 h 17"/>
              </a:gdLst>
              <a:ahLst/>
              <a:cxnLst>
                <a:cxn ang="0">
                  <a:pos x="T0" y="T1"/>
                </a:cxn>
                <a:cxn ang="0">
                  <a:pos x="T2" y="T3"/>
                </a:cxn>
                <a:cxn ang="0">
                  <a:pos x="T4" y="T5"/>
                </a:cxn>
                <a:cxn ang="0">
                  <a:pos x="T6" y="T7"/>
                </a:cxn>
                <a:cxn ang="0">
                  <a:pos x="T8" y="T9"/>
                </a:cxn>
              </a:cxnLst>
              <a:rect l="0" t="0" r="r" b="b"/>
              <a:pathLst>
                <a:path w="35" h="17">
                  <a:moveTo>
                    <a:pt x="18" y="16"/>
                  </a:moveTo>
                  <a:cubicBezTo>
                    <a:pt x="11" y="17"/>
                    <a:pt x="4" y="14"/>
                    <a:pt x="0" y="10"/>
                  </a:cubicBezTo>
                  <a:cubicBezTo>
                    <a:pt x="4" y="5"/>
                    <a:pt x="10" y="1"/>
                    <a:pt x="17" y="0"/>
                  </a:cubicBezTo>
                  <a:cubicBezTo>
                    <a:pt x="24" y="0"/>
                    <a:pt x="30" y="2"/>
                    <a:pt x="35" y="7"/>
                  </a:cubicBezTo>
                  <a:cubicBezTo>
                    <a:pt x="31" y="12"/>
                    <a:pt x="25" y="16"/>
                    <a:pt x="18"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2" name="Freeform 103"/>
            <p:cNvSpPr>
              <a:spLocks/>
            </p:cNvSpPr>
            <p:nvPr/>
          </p:nvSpPr>
          <p:spPr bwMode="auto">
            <a:xfrm>
              <a:off x="1089" y="1715"/>
              <a:ext cx="38" cy="20"/>
            </a:xfrm>
            <a:custGeom>
              <a:avLst/>
              <a:gdLst>
                <a:gd name="T0" fmla="*/ 17 w 35"/>
                <a:gd name="T1" fmla="*/ 17 h 18"/>
                <a:gd name="T2" fmla="*/ 35 w 35"/>
                <a:gd name="T3" fmla="*/ 11 h 18"/>
                <a:gd name="T4" fmla="*/ 18 w 35"/>
                <a:gd name="T5" fmla="*/ 1 h 18"/>
                <a:gd name="T6" fmla="*/ 0 w 35"/>
                <a:gd name="T7" fmla="*/ 7 h 18"/>
                <a:gd name="T8" fmla="*/ 17 w 35"/>
                <a:gd name="T9" fmla="*/ 17 h 18"/>
              </a:gdLst>
              <a:ahLst/>
              <a:cxnLst>
                <a:cxn ang="0">
                  <a:pos x="T0" y="T1"/>
                </a:cxn>
                <a:cxn ang="0">
                  <a:pos x="T2" y="T3"/>
                </a:cxn>
                <a:cxn ang="0">
                  <a:pos x="T4" y="T5"/>
                </a:cxn>
                <a:cxn ang="0">
                  <a:pos x="T6" y="T7"/>
                </a:cxn>
                <a:cxn ang="0">
                  <a:pos x="T8" y="T9"/>
                </a:cxn>
              </a:cxnLst>
              <a:rect l="0" t="0" r="r" b="b"/>
              <a:pathLst>
                <a:path w="35" h="18">
                  <a:moveTo>
                    <a:pt x="17" y="17"/>
                  </a:moveTo>
                  <a:cubicBezTo>
                    <a:pt x="24" y="18"/>
                    <a:pt x="31" y="15"/>
                    <a:pt x="35" y="11"/>
                  </a:cubicBezTo>
                  <a:cubicBezTo>
                    <a:pt x="32" y="5"/>
                    <a:pt x="25" y="2"/>
                    <a:pt x="18" y="1"/>
                  </a:cubicBezTo>
                  <a:cubicBezTo>
                    <a:pt x="11" y="0"/>
                    <a:pt x="5" y="3"/>
                    <a:pt x="0" y="7"/>
                  </a:cubicBezTo>
                  <a:cubicBezTo>
                    <a:pt x="4" y="13"/>
                    <a:pt x="10" y="16"/>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3" name="Freeform 104"/>
            <p:cNvSpPr>
              <a:spLocks/>
            </p:cNvSpPr>
            <p:nvPr/>
          </p:nvSpPr>
          <p:spPr bwMode="auto">
            <a:xfrm>
              <a:off x="1120" y="1688"/>
              <a:ext cx="19" cy="38"/>
            </a:xfrm>
            <a:custGeom>
              <a:avLst/>
              <a:gdLst>
                <a:gd name="T0" fmla="*/ 1 w 18"/>
                <a:gd name="T1" fmla="*/ 17 h 35"/>
                <a:gd name="T2" fmla="*/ 8 w 18"/>
                <a:gd name="T3" fmla="*/ 35 h 35"/>
                <a:gd name="T4" fmla="*/ 17 w 18"/>
                <a:gd name="T5" fmla="*/ 18 h 35"/>
                <a:gd name="T6" fmla="*/ 11 w 18"/>
                <a:gd name="T7" fmla="*/ 0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0" y="24"/>
                    <a:pt x="3" y="31"/>
                    <a:pt x="8" y="35"/>
                  </a:cubicBezTo>
                  <a:cubicBezTo>
                    <a:pt x="13" y="32"/>
                    <a:pt x="16" y="25"/>
                    <a:pt x="17" y="18"/>
                  </a:cubicBezTo>
                  <a:cubicBezTo>
                    <a:pt x="18" y="11"/>
                    <a:pt x="15" y="5"/>
                    <a:pt x="11" y="0"/>
                  </a:cubicBezTo>
                  <a:cubicBezTo>
                    <a:pt x="5" y="4"/>
                    <a:pt x="2" y="10"/>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4" name="Freeform 105"/>
            <p:cNvSpPr>
              <a:spLocks/>
            </p:cNvSpPr>
            <p:nvPr/>
          </p:nvSpPr>
          <p:spPr bwMode="auto">
            <a:xfrm>
              <a:off x="794" y="1963"/>
              <a:ext cx="19" cy="38"/>
            </a:xfrm>
            <a:custGeom>
              <a:avLst/>
              <a:gdLst>
                <a:gd name="T0" fmla="*/ 1 w 18"/>
                <a:gd name="T1" fmla="*/ 17 h 35"/>
                <a:gd name="T2" fmla="*/ 11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1" y="0"/>
                  </a:cubicBezTo>
                  <a:cubicBezTo>
                    <a:pt x="15" y="5"/>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5" name="Freeform 106"/>
            <p:cNvSpPr>
              <a:spLocks/>
            </p:cNvSpPr>
            <p:nvPr/>
          </p:nvSpPr>
          <p:spPr bwMode="auto">
            <a:xfrm>
              <a:off x="806" y="1955"/>
              <a:ext cx="38" cy="19"/>
            </a:xfrm>
            <a:custGeom>
              <a:avLst/>
              <a:gdLst>
                <a:gd name="T0" fmla="*/ 17 w 35"/>
                <a:gd name="T1" fmla="*/ 16 h 17"/>
                <a:gd name="T2" fmla="*/ 0 w 35"/>
                <a:gd name="T3" fmla="*/ 7 h 17"/>
                <a:gd name="T4" fmla="*/ 18 w 35"/>
                <a:gd name="T5" fmla="*/ 0 h 17"/>
                <a:gd name="T6" fmla="*/ 35 w 35"/>
                <a:gd name="T7" fmla="*/ 10 h 17"/>
                <a:gd name="T8" fmla="*/ 17 w 35"/>
                <a:gd name="T9" fmla="*/ 16 h 17"/>
              </a:gdLst>
              <a:ahLst/>
              <a:cxnLst>
                <a:cxn ang="0">
                  <a:pos x="T0" y="T1"/>
                </a:cxn>
                <a:cxn ang="0">
                  <a:pos x="T2" y="T3"/>
                </a:cxn>
                <a:cxn ang="0">
                  <a:pos x="T4" y="T5"/>
                </a:cxn>
                <a:cxn ang="0">
                  <a:pos x="T6" y="T7"/>
                </a:cxn>
                <a:cxn ang="0">
                  <a:pos x="T8" y="T9"/>
                </a:cxn>
              </a:cxnLst>
              <a:rect l="0" t="0" r="r" b="b"/>
              <a:pathLst>
                <a:path w="35" h="17">
                  <a:moveTo>
                    <a:pt x="17" y="16"/>
                  </a:moveTo>
                  <a:cubicBezTo>
                    <a:pt x="10" y="16"/>
                    <a:pt x="4" y="12"/>
                    <a:pt x="0" y="7"/>
                  </a:cubicBezTo>
                  <a:cubicBezTo>
                    <a:pt x="4" y="2"/>
                    <a:pt x="11" y="0"/>
                    <a:pt x="18" y="0"/>
                  </a:cubicBezTo>
                  <a:cubicBezTo>
                    <a:pt x="25" y="1"/>
                    <a:pt x="31" y="5"/>
                    <a:pt x="35" y="10"/>
                  </a:cubicBezTo>
                  <a:cubicBezTo>
                    <a:pt x="30" y="14"/>
                    <a:pt x="24" y="17"/>
                    <a:pt x="1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6" name="Freeform 107"/>
            <p:cNvSpPr>
              <a:spLocks/>
            </p:cNvSpPr>
            <p:nvPr/>
          </p:nvSpPr>
          <p:spPr bwMode="auto">
            <a:xfrm>
              <a:off x="1108" y="1741"/>
              <a:ext cx="38" cy="21"/>
            </a:xfrm>
            <a:custGeom>
              <a:avLst/>
              <a:gdLst>
                <a:gd name="T0" fmla="*/ 16 w 35"/>
                <a:gd name="T1" fmla="*/ 17 h 19"/>
                <a:gd name="T2" fmla="*/ 35 w 35"/>
                <a:gd name="T3" fmla="*/ 14 h 19"/>
                <a:gd name="T4" fmla="*/ 20 w 35"/>
                <a:gd name="T5" fmla="*/ 2 h 19"/>
                <a:gd name="T6" fmla="*/ 0 w 35"/>
                <a:gd name="T7" fmla="*/ 5 h 19"/>
                <a:gd name="T8" fmla="*/ 16 w 35"/>
                <a:gd name="T9" fmla="*/ 17 h 19"/>
              </a:gdLst>
              <a:ahLst/>
              <a:cxnLst>
                <a:cxn ang="0">
                  <a:pos x="T0" y="T1"/>
                </a:cxn>
                <a:cxn ang="0">
                  <a:pos x="T2" y="T3"/>
                </a:cxn>
                <a:cxn ang="0">
                  <a:pos x="T4" y="T5"/>
                </a:cxn>
                <a:cxn ang="0">
                  <a:pos x="T6" y="T7"/>
                </a:cxn>
                <a:cxn ang="0">
                  <a:pos x="T8" y="T9"/>
                </a:cxn>
              </a:cxnLst>
              <a:rect l="0" t="0" r="r" b="b"/>
              <a:pathLst>
                <a:path w="35" h="19">
                  <a:moveTo>
                    <a:pt x="16" y="17"/>
                  </a:moveTo>
                  <a:cubicBezTo>
                    <a:pt x="22" y="19"/>
                    <a:pt x="29" y="18"/>
                    <a:pt x="35" y="14"/>
                  </a:cubicBezTo>
                  <a:cubicBezTo>
                    <a:pt x="32" y="8"/>
                    <a:pt x="27" y="3"/>
                    <a:pt x="20" y="2"/>
                  </a:cubicBezTo>
                  <a:cubicBezTo>
                    <a:pt x="13" y="0"/>
                    <a:pt x="6" y="1"/>
                    <a:pt x="0" y="5"/>
                  </a:cubicBezTo>
                  <a:cubicBezTo>
                    <a:pt x="3" y="11"/>
                    <a:pt x="9" y="15"/>
                    <a:pt x="1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7" name="Freeform 108"/>
            <p:cNvSpPr>
              <a:spLocks/>
            </p:cNvSpPr>
            <p:nvPr/>
          </p:nvSpPr>
          <p:spPr bwMode="auto">
            <a:xfrm>
              <a:off x="1141" y="1718"/>
              <a:ext cx="20" cy="38"/>
            </a:xfrm>
            <a:custGeom>
              <a:avLst/>
              <a:gdLst>
                <a:gd name="T0" fmla="*/ 2 w 19"/>
                <a:gd name="T1" fmla="*/ 16 h 35"/>
                <a:gd name="T2" fmla="*/ 5 w 19"/>
                <a:gd name="T3" fmla="*/ 35 h 35"/>
                <a:gd name="T4" fmla="*/ 17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2"/>
                    <a:pt x="1" y="29"/>
                    <a:pt x="5" y="35"/>
                  </a:cubicBezTo>
                  <a:cubicBezTo>
                    <a:pt x="11" y="32"/>
                    <a:pt x="16" y="27"/>
                    <a:pt x="17" y="20"/>
                  </a:cubicBezTo>
                  <a:cubicBezTo>
                    <a:pt x="19" y="13"/>
                    <a:pt x="18" y="6"/>
                    <a:pt x="14" y="0"/>
                  </a:cubicBezTo>
                  <a:cubicBezTo>
                    <a:pt x="8"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8" name="Freeform 109"/>
            <p:cNvSpPr>
              <a:spLocks/>
            </p:cNvSpPr>
            <p:nvPr/>
          </p:nvSpPr>
          <p:spPr bwMode="auto">
            <a:xfrm>
              <a:off x="772" y="1932"/>
              <a:ext cx="20" cy="38"/>
            </a:xfrm>
            <a:custGeom>
              <a:avLst/>
              <a:gdLst>
                <a:gd name="T0" fmla="*/ 2 w 19"/>
                <a:gd name="T1" fmla="*/ 16 h 35"/>
                <a:gd name="T2" fmla="*/ 14 w 19"/>
                <a:gd name="T3" fmla="*/ 0 h 35"/>
                <a:gd name="T4" fmla="*/ 17 w 19"/>
                <a:gd name="T5" fmla="*/ 20 h 35"/>
                <a:gd name="T6" fmla="*/ 5 w 19"/>
                <a:gd name="T7" fmla="*/ 35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4" y="9"/>
                    <a:pt x="8" y="3"/>
                    <a:pt x="14" y="0"/>
                  </a:cubicBezTo>
                  <a:cubicBezTo>
                    <a:pt x="18" y="6"/>
                    <a:pt x="19" y="13"/>
                    <a:pt x="17" y="20"/>
                  </a:cubicBezTo>
                  <a:cubicBezTo>
                    <a:pt x="15" y="27"/>
                    <a:pt x="11" y="32"/>
                    <a:pt x="5" y="35"/>
                  </a:cubicBezTo>
                  <a:cubicBezTo>
                    <a:pt x="1" y="29"/>
                    <a:pt x="0" y="22"/>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89" name="Freeform 110"/>
            <p:cNvSpPr>
              <a:spLocks/>
            </p:cNvSpPr>
            <p:nvPr/>
          </p:nvSpPr>
          <p:spPr bwMode="auto">
            <a:xfrm>
              <a:off x="787" y="1927"/>
              <a:ext cx="38" cy="21"/>
            </a:xfrm>
            <a:custGeom>
              <a:avLst/>
              <a:gdLst>
                <a:gd name="T0" fmla="*/ 15 w 35"/>
                <a:gd name="T1" fmla="*/ 18 h 20"/>
                <a:gd name="T2" fmla="*/ 0 w 35"/>
                <a:gd name="T3" fmla="*/ 5 h 20"/>
                <a:gd name="T4" fmla="*/ 19 w 35"/>
                <a:gd name="T5" fmla="*/ 2 h 20"/>
                <a:gd name="T6" fmla="*/ 35 w 35"/>
                <a:gd name="T7" fmla="*/ 15 h 20"/>
                <a:gd name="T8" fmla="*/ 15 w 35"/>
                <a:gd name="T9" fmla="*/ 18 h 20"/>
              </a:gdLst>
              <a:ahLst/>
              <a:cxnLst>
                <a:cxn ang="0">
                  <a:pos x="T0" y="T1"/>
                </a:cxn>
                <a:cxn ang="0">
                  <a:pos x="T2" y="T3"/>
                </a:cxn>
                <a:cxn ang="0">
                  <a:pos x="T4" y="T5"/>
                </a:cxn>
                <a:cxn ang="0">
                  <a:pos x="T6" y="T7"/>
                </a:cxn>
                <a:cxn ang="0">
                  <a:pos x="T8" y="T9"/>
                </a:cxn>
              </a:cxnLst>
              <a:rect l="0" t="0" r="r" b="b"/>
              <a:pathLst>
                <a:path w="35" h="20">
                  <a:moveTo>
                    <a:pt x="15" y="18"/>
                  </a:moveTo>
                  <a:cubicBezTo>
                    <a:pt x="8" y="16"/>
                    <a:pt x="3" y="11"/>
                    <a:pt x="0" y="5"/>
                  </a:cubicBezTo>
                  <a:cubicBezTo>
                    <a:pt x="6" y="2"/>
                    <a:pt x="13" y="0"/>
                    <a:pt x="19" y="2"/>
                  </a:cubicBezTo>
                  <a:cubicBezTo>
                    <a:pt x="26" y="4"/>
                    <a:pt x="32" y="9"/>
                    <a:pt x="35" y="15"/>
                  </a:cubicBezTo>
                  <a:cubicBezTo>
                    <a:pt x="29" y="18"/>
                    <a:pt x="22" y="20"/>
                    <a:pt x="15"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0" name="Freeform 111"/>
            <p:cNvSpPr>
              <a:spLocks/>
            </p:cNvSpPr>
            <p:nvPr/>
          </p:nvSpPr>
          <p:spPr bwMode="auto">
            <a:xfrm>
              <a:off x="1123" y="1770"/>
              <a:ext cx="35" cy="22"/>
            </a:xfrm>
            <a:custGeom>
              <a:avLst/>
              <a:gdLst>
                <a:gd name="T0" fmla="*/ 13 w 32"/>
                <a:gd name="T1" fmla="*/ 17 h 21"/>
                <a:gd name="T2" fmla="*/ 32 w 32"/>
                <a:gd name="T3" fmla="*/ 18 h 21"/>
                <a:gd name="T4" fmla="*/ 20 w 32"/>
                <a:gd name="T5" fmla="*/ 3 h 21"/>
                <a:gd name="T6" fmla="*/ 0 w 32"/>
                <a:gd name="T7" fmla="*/ 3 h 21"/>
                <a:gd name="T8" fmla="*/ 13 w 32"/>
                <a:gd name="T9" fmla="*/ 17 h 21"/>
              </a:gdLst>
              <a:ahLst/>
              <a:cxnLst>
                <a:cxn ang="0">
                  <a:pos x="T0" y="T1"/>
                </a:cxn>
                <a:cxn ang="0">
                  <a:pos x="T2" y="T3"/>
                </a:cxn>
                <a:cxn ang="0">
                  <a:pos x="T4" y="T5"/>
                </a:cxn>
                <a:cxn ang="0">
                  <a:pos x="T6" y="T7"/>
                </a:cxn>
                <a:cxn ang="0">
                  <a:pos x="T8" y="T9"/>
                </a:cxn>
              </a:cxnLst>
              <a:rect l="0" t="0" r="r" b="b"/>
              <a:pathLst>
                <a:path w="32" h="21">
                  <a:moveTo>
                    <a:pt x="13" y="17"/>
                  </a:moveTo>
                  <a:cubicBezTo>
                    <a:pt x="19" y="21"/>
                    <a:pt x="26" y="20"/>
                    <a:pt x="32" y="18"/>
                  </a:cubicBezTo>
                  <a:cubicBezTo>
                    <a:pt x="31" y="11"/>
                    <a:pt x="26" y="6"/>
                    <a:pt x="20" y="3"/>
                  </a:cubicBezTo>
                  <a:cubicBezTo>
                    <a:pt x="13" y="0"/>
                    <a:pt x="6" y="0"/>
                    <a:pt x="0" y="3"/>
                  </a:cubicBezTo>
                  <a:cubicBezTo>
                    <a:pt x="2" y="9"/>
                    <a:pt x="6" y="14"/>
                    <a:pt x="1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1" name="Freeform 112"/>
            <p:cNvSpPr>
              <a:spLocks/>
            </p:cNvSpPr>
            <p:nvPr/>
          </p:nvSpPr>
          <p:spPr bwMode="auto">
            <a:xfrm>
              <a:off x="1156" y="1753"/>
              <a:ext cx="22" cy="36"/>
            </a:xfrm>
            <a:custGeom>
              <a:avLst/>
              <a:gdLst>
                <a:gd name="T0" fmla="*/ 3 w 20"/>
                <a:gd name="T1" fmla="*/ 13 h 33"/>
                <a:gd name="T2" fmla="*/ 3 w 20"/>
                <a:gd name="T3" fmla="*/ 33 h 33"/>
                <a:gd name="T4" fmla="*/ 17 w 20"/>
                <a:gd name="T5" fmla="*/ 20 h 33"/>
                <a:gd name="T6" fmla="*/ 18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20"/>
                    <a:pt x="0" y="27"/>
                    <a:pt x="3" y="33"/>
                  </a:cubicBezTo>
                  <a:cubicBezTo>
                    <a:pt x="9" y="31"/>
                    <a:pt x="14" y="26"/>
                    <a:pt x="17" y="20"/>
                  </a:cubicBezTo>
                  <a:cubicBezTo>
                    <a:pt x="20" y="14"/>
                    <a:pt x="20" y="6"/>
                    <a:pt x="18"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2" name="Freeform 113"/>
            <p:cNvSpPr>
              <a:spLocks/>
            </p:cNvSpPr>
            <p:nvPr/>
          </p:nvSpPr>
          <p:spPr bwMode="auto">
            <a:xfrm>
              <a:off x="755" y="1899"/>
              <a:ext cx="22" cy="36"/>
            </a:xfrm>
            <a:custGeom>
              <a:avLst/>
              <a:gdLst>
                <a:gd name="T0" fmla="*/ 3 w 20"/>
                <a:gd name="T1" fmla="*/ 13 h 33"/>
                <a:gd name="T2" fmla="*/ 18 w 20"/>
                <a:gd name="T3" fmla="*/ 0 h 33"/>
                <a:gd name="T4" fmla="*/ 17 w 20"/>
                <a:gd name="T5" fmla="*/ 20 h 33"/>
                <a:gd name="T6" fmla="*/ 2 w 20"/>
                <a:gd name="T7" fmla="*/ 33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6" y="7"/>
                    <a:pt x="11" y="2"/>
                    <a:pt x="18" y="0"/>
                  </a:cubicBezTo>
                  <a:cubicBezTo>
                    <a:pt x="20" y="7"/>
                    <a:pt x="20" y="14"/>
                    <a:pt x="17" y="20"/>
                  </a:cubicBezTo>
                  <a:cubicBezTo>
                    <a:pt x="14" y="26"/>
                    <a:pt x="9" y="31"/>
                    <a:pt x="2" y="33"/>
                  </a:cubicBezTo>
                  <a:cubicBezTo>
                    <a:pt x="0" y="27"/>
                    <a:pt x="0" y="20"/>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3" name="Freeform 114"/>
            <p:cNvSpPr>
              <a:spLocks/>
            </p:cNvSpPr>
            <p:nvPr/>
          </p:nvSpPr>
          <p:spPr bwMode="auto">
            <a:xfrm>
              <a:off x="775" y="1897"/>
              <a:ext cx="35" cy="22"/>
            </a:xfrm>
            <a:custGeom>
              <a:avLst/>
              <a:gdLst>
                <a:gd name="T0" fmla="*/ 12 w 32"/>
                <a:gd name="T1" fmla="*/ 17 h 20"/>
                <a:gd name="T2" fmla="*/ 0 w 32"/>
                <a:gd name="T3" fmla="*/ 2 h 20"/>
                <a:gd name="T4" fmla="*/ 19 w 32"/>
                <a:gd name="T5" fmla="*/ 3 h 20"/>
                <a:gd name="T6" fmla="*/ 32 w 32"/>
                <a:gd name="T7" fmla="*/ 18 h 20"/>
                <a:gd name="T8" fmla="*/ 12 w 32"/>
                <a:gd name="T9" fmla="*/ 17 h 20"/>
              </a:gdLst>
              <a:ahLst/>
              <a:cxnLst>
                <a:cxn ang="0">
                  <a:pos x="T0" y="T1"/>
                </a:cxn>
                <a:cxn ang="0">
                  <a:pos x="T2" y="T3"/>
                </a:cxn>
                <a:cxn ang="0">
                  <a:pos x="T4" y="T5"/>
                </a:cxn>
                <a:cxn ang="0">
                  <a:pos x="T6" y="T7"/>
                </a:cxn>
                <a:cxn ang="0">
                  <a:pos x="T8" y="T9"/>
                </a:cxn>
              </a:cxnLst>
              <a:rect l="0" t="0" r="r" b="b"/>
              <a:pathLst>
                <a:path w="32" h="20">
                  <a:moveTo>
                    <a:pt x="12" y="17"/>
                  </a:moveTo>
                  <a:cubicBezTo>
                    <a:pt x="6" y="14"/>
                    <a:pt x="2" y="9"/>
                    <a:pt x="0" y="2"/>
                  </a:cubicBezTo>
                  <a:cubicBezTo>
                    <a:pt x="6" y="0"/>
                    <a:pt x="13" y="0"/>
                    <a:pt x="19" y="3"/>
                  </a:cubicBezTo>
                  <a:cubicBezTo>
                    <a:pt x="26" y="6"/>
                    <a:pt x="30" y="11"/>
                    <a:pt x="32" y="18"/>
                  </a:cubicBezTo>
                  <a:cubicBezTo>
                    <a:pt x="26" y="20"/>
                    <a:pt x="19" y="20"/>
                    <a:pt x="1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4" name="Freeform 115"/>
            <p:cNvSpPr>
              <a:spLocks/>
            </p:cNvSpPr>
            <p:nvPr/>
          </p:nvSpPr>
          <p:spPr bwMode="auto">
            <a:xfrm>
              <a:off x="1133" y="1799"/>
              <a:ext cx="33" cy="26"/>
            </a:xfrm>
            <a:custGeom>
              <a:avLst/>
              <a:gdLst>
                <a:gd name="T0" fmla="*/ 10 w 30"/>
                <a:gd name="T1" fmla="*/ 19 h 24"/>
                <a:gd name="T2" fmla="*/ 30 w 30"/>
                <a:gd name="T3" fmla="*/ 22 h 24"/>
                <a:gd name="T4" fmla="*/ 20 w 30"/>
                <a:gd name="T5" fmla="*/ 5 h 24"/>
                <a:gd name="T6" fmla="*/ 0 w 30"/>
                <a:gd name="T7" fmla="*/ 2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16" y="23"/>
                    <a:pt x="23" y="24"/>
                    <a:pt x="30" y="22"/>
                  </a:cubicBezTo>
                  <a:cubicBezTo>
                    <a:pt x="29" y="16"/>
                    <a:pt x="25" y="9"/>
                    <a:pt x="20" y="5"/>
                  </a:cubicBezTo>
                  <a:cubicBezTo>
                    <a:pt x="14" y="1"/>
                    <a:pt x="7" y="0"/>
                    <a:pt x="0" y="2"/>
                  </a:cubicBezTo>
                  <a:cubicBezTo>
                    <a:pt x="1" y="8"/>
                    <a:pt x="5" y="14"/>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5" name="Freeform 116"/>
            <p:cNvSpPr>
              <a:spLocks/>
            </p:cNvSpPr>
            <p:nvPr/>
          </p:nvSpPr>
          <p:spPr bwMode="auto">
            <a:xfrm>
              <a:off x="1163" y="1791"/>
              <a:ext cx="27" cy="32"/>
            </a:xfrm>
            <a:custGeom>
              <a:avLst/>
              <a:gdLst>
                <a:gd name="T0" fmla="*/ 5 w 24"/>
                <a:gd name="T1" fmla="*/ 10 h 29"/>
                <a:gd name="T2" fmla="*/ 2 w 24"/>
                <a:gd name="T3" fmla="*/ 29 h 29"/>
                <a:gd name="T4" fmla="*/ 19 w 24"/>
                <a:gd name="T5" fmla="*/ 19 h 29"/>
                <a:gd name="T6" fmla="*/ 22 w 24"/>
                <a:gd name="T7" fmla="*/ 0 h 29"/>
                <a:gd name="T8" fmla="*/ 5 w 24"/>
                <a:gd name="T9" fmla="*/ 10 h 29"/>
              </a:gdLst>
              <a:ahLst/>
              <a:cxnLst>
                <a:cxn ang="0">
                  <a:pos x="T0" y="T1"/>
                </a:cxn>
                <a:cxn ang="0">
                  <a:pos x="T2" y="T3"/>
                </a:cxn>
                <a:cxn ang="0">
                  <a:pos x="T4" y="T5"/>
                </a:cxn>
                <a:cxn ang="0">
                  <a:pos x="T6" y="T7"/>
                </a:cxn>
                <a:cxn ang="0">
                  <a:pos x="T8" y="T9"/>
                </a:cxn>
              </a:cxnLst>
              <a:rect l="0" t="0" r="r" b="b"/>
              <a:pathLst>
                <a:path w="24" h="29">
                  <a:moveTo>
                    <a:pt x="5" y="10"/>
                  </a:moveTo>
                  <a:cubicBezTo>
                    <a:pt x="1" y="16"/>
                    <a:pt x="0" y="23"/>
                    <a:pt x="2" y="29"/>
                  </a:cubicBezTo>
                  <a:cubicBezTo>
                    <a:pt x="8" y="28"/>
                    <a:pt x="15" y="25"/>
                    <a:pt x="19" y="19"/>
                  </a:cubicBezTo>
                  <a:cubicBezTo>
                    <a:pt x="23" y="13"/>
                    <a:pt x="24" y="6"/>
                    <a:pt x="22" y="0"/>
                  </a:cubicBezTo>
                  <a:cubicBezTo>
                    <a:pt x="16" y="1"/>
                    <a:pt x="10" y="4"/>
                    <a:pt x="5"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6" name="Freeform 117"/>
            <p:cNvSpPr>
              <a:spLocks/>
            </p:cNvSpPr>
            <p:nvPr/>
          </p:nvSpPr>
          <p:spPr bwMode="auto">
            <a:xfrm>
              <a:off x="743" y="1866"/>
              <a:ext cx="26" cy="31"/>
            </a:xfrm>
            <a:custGeom>
              <a:avLst/>
              <a:gdLst>
                <a:gd name="T0" fmla="*/ 6 w 24"/>
                <a:gd name="T1" fmla="*/ 10 h 29"/>
                <a:gd name="T2" fmla="*/ 22 w 24"/>
                <a:gd name="T3" fmla="*/ 0 h 29"/>
                <a:gd name="T4" fmla="*/ 19 w 24"/>
                <a:gd name="T5" fmla="*/ 19 h 29"/>
                <a:gd name="T6" fmla="*/ 2 w 24"/>
                <a:gd name="T7" fmla="*/ 29 h 29"/>
                <a:gd name="T8" fmla="*/ 6 w 24"/>
                <a:gd name="T9" fmla="*/ 10 h 29"/>
              </a:gdLst>
              <a:ahLst/>
              <a:cxnLst>
                <a:cxn ang="0">
                  <a:pos x="T0" y="T1"/>
                </a:cxn>
                <a:cxn ang="0">
                  <a:pos x="T2" y="T3"/>
                </a:cxn>
                <a:cxn ang="0">
                  <a:pos x="T4" y="T5"/>
                </a:cxn>
                <a:cxn ang="0">
                  <a:pos x="T6" y="T7"/>
                </a:cxn>
                <a:cxn ang="0">
                  <a:pos x="T8" y="T9"/>
                </a:cxn>
              </a:cxnLst>
              <a:rect l="0" t="0" r="r" b="b"/>
              <a:pathLst>
                <a:path w="24" h="29">
                  <a:moveTo>
                    <a:pt x="6" y="10"/>
                  </a:moveTo>
                  <a:cubicBezTo>
                    <a:pt x="10" y="4"/>
                    <a:pt x="16" y="1"/>
                    <a:pt x="22" y="0"/>
                  </a:cubicBezTo>
                  <a:cubicBezTo>
                    <a:pt x="24" y="6"/>
                    <a:pt x="23" y="13"/>
                    <a:pt x="19" y="19"/>
                  </a:cubicBezTo>
                  <a:cubicBezTo>
                    <a:pt x="15" y="25"/>
                    <a:pt x="8" y="29"/>
                    <a:pt x="2" y="29"/>
                  </a:cubicBezTo>
                  <a:cubicBezTo>
                    <a:pt x="0" y="23"/>
                    <a:pt x="1" y="16"/>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7" name="Freeform 118"/>
            <p:cNvSpPr>
              <a:spLocks/>
            </p:cNvSpPr>
            <p:nvPr/>
          </p:nvSpPr>
          <p:spPr bwMode="auto">
            <a:xfrm>
              <a:off x="767" y="1863"/>
              <a:ext cx="33" cy="27"/>
            </a:xfrm>
            <a:custGeom>
              <a:avLst/>
              <a:gdLst>
                <a:gd name="T0" fmla="*/ 10 w 30"/>
                <a:gd name="T1" fmla="*/ 19 h 24"/>
                <a:gd name="T2" fmla="*/ 0 w 30"/>
                <a:gd name="T3" fmla="*/ 2 h 24"/>
                <a:gd name="T4" fmla="*/ 20 w 30"/>
                <a:gd name="T5" fmla="*/ 6 h 24"/>
                <a:gd name="T6" fmla="*/ 30 w 30"/>
                <a:gd name="T7" fmla="*/ 23 h 24"/>
                <a:gd name="T8" fmla="*/ 10 w 30"/>
                <a:gd name="T9" fmla="*/ 19 h 24"/>
              </a:gdLst>
              <a:ahLst/>
              <a:cxnLst>
                <a:cxn ang="0">
                  <a:pos x="T0" y="T1"/>
                </a:cxn>
                <a:cxn ang="0">
                  <a:pos x="T2" y="T3"/>
                </a:cxn>
                <a:cxn ang="0">
                  <a:pos x="T4" y="T5"/>
                </a:cxn>
                <a:cxn ang="0">
                  <a:pos x="T6" y="T7"/>
                </a:cxn>
                <a:cxn ang="0">
                  <a:pos x="T8" y="T9"/>
                </a:cxn>
              </a:cxnLst>
              <a:rect l="0" t="0" r="r" b="b"/>
              <a:pathLst>
                <a:path w="30" h="24">
                  <a:moveTo>
                    <a:pt x="10" y="19"/>
                  </a:moveTo>
                  <a:cubicBezTo>
                    <a:pt x="5" y="15"/>
                    <a:pt x="1" y="9"/>
                    <a:pt x="0" y="2"/>
                  </a:cubicBezTo>
                  <a:cubicBezTo>
                    <a:pt x="7" y="0"/>
                    <a:pt x="14" y="2"/>
                    <a:pt x="20" y="6"/>
                  </a:cubicBezTo>
                  <a:cubicBezTo>
                    <a:pt x="25" y="10"/>
                    <a:pt x="29" y="16"/>
                    <a:pt x="30" y="23"/>
                  </a:cubicBezTo>
                  <a:cubicBezTo>
                    <a:pt x="23" y="24"/>
                    <a:pt x="16" y="23"/>
                    <a:pt x="10"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8" name="Freeform 119"/>
            <p:cNvSpPr>
              <a:spLocks/>
            </p:cNvSpPr>
            <p:nvPr/>
          </p:nvSpPr>
          <p:spPr bwMode="auto">
            <a:xfrm>
              <a:off x="1138" y="1831"/>
              <a:ext cx="29" cy="28"/>
            </a:xfrm>
            <a:custGeom>
              <a:avLst/>
              <a:gdLst>
                <a:gd name="T0" fmla="*/ 7 w 26"/>
                <a:gd name="T1" fmla="*/ 18 h 26"/>
                <a:gd name="T2" fmla="*/ 25 w 26"/>
                <a:gd name="T3" fmla="*/ 25 h 26"/>
                <a:gd name="T4" fmla="*/ 18 w 26"/>
                <a:gd name="T5" fmla="*/ 7 h 26"/>
                <a:gd name="T6" fmla="*/ 0 w 26"/>
                <a:gd name="T7" fmla="*/ 0 h 26"/>
                <a:gd name="T8" fmla="*/ 7 w 26"/>
                <a:gd name="T9" fmla="*/ 18 h 26"/>
              </a:gdLst>
              <a:ahLst/>
              <a:cxnLst>
                <a:cxn ang="0">
                  <a:pos x="T0" y="T1"/>
                </a:cxn>
                <a:cxn ang="0">
                  <a:pos x="T2" y="T3"/>
                </a:cxn>
                <a:cxn ang="0">
                  <a:pos x="T4" y="T5"/>
                </a:cxn>
                <a:cxn ang="0">
                  <a:pos x="T6" y="T7"/>
                </a:cxn>
                <a:cxn ang="0">
                  <a:pos x="T8" y="T9"/>
                </a:cxn>
              </a:cxnLst>
              <a:rect l="0" t="0" r="r" b="b"/>
              <a:pathLst>
                <a:path w="26" h="26">
                  <a:moveTo>
                    <a:pt x="7" y="18"/>
                  </a:moveTo>
                  <a:cubicBezTo>
                    <a:pt x="12" y="23"/>
                    <a:pt x="19" y="26"/>
                    <a:pt x="25" y="25"/>
                  </a:cubicBezTo>
                  <a:cubicBezTo>
                    <a:pt x="26" y="19"/>
                    <a:pt x="23" y="12"/>
                    <a:pt x="18" y="7"/>
                  </a:cubicBezTo>
                  <a:cubicBezTo>
                    <a:pt x="13" y="2"/>
                    <a:pt x="7" y="0"/>
                    <a:pt x="0" y="0"/>
                  </a:cubicBezTo>
                  <a:cubicBezTo>
                    <a:pt x="0" y="7"/>
                    <a:pt x="2" y="13"/>
                    <a:pt x="7"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599" name="Freeform 120"/>
            <p:cNvSpPr>
              <a:spLocks/>
            </p:cNvSpPr>
            <p:nvPr/>
          </p:nvSpPr>
          <p:spPr bwMode="auto">
            <a:xfrm>
              <a:off x="1166" y="1831"/>
              <a:ext cx="28" cy="28"/>
            </a:xfrm>
            <a:custGeom>
              <a:avLst/>
              <a:gdLst>
                <a:gd name="T0" fmla="*/ 7 w 26"/>
                <a:gd name="T1" fmla="*/ 7 h 26"/>
                <a:gd name="T2" fmla="*/ 0 w 26"/>
                <a:gd name="T3" fmla="*/ 25 h 26"/>
                <a:gd name="T4" fmla="*/ 19 w 26"/>
                <a:gd name="T5" fmla="*/ 18 h 26"/>
                <a:gd name="T6" fmla="*/ 26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7" y="26"/>
                    <a:pt x="14" y="23"/>
                    <a:pt x="19" y="18"/>
                  </a:cubicBezTo>
                  <a:cubicBezTo>
                    <a:pt x="24" y="13"/>
                    <a:pt x="26" y="7"/>
                    <a:pt x="26"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0" name="Freeform 121"/>
            <p:cNvSpPr>
              <a:spLocks/>
            </p:cNvSpPr>
            <p:nvPr/>
          </p:nvSpPr>
          <p:spPr bwMode="auto">
            <a:xfrm>
              <a:off x="739" y="1831"/>
              <a:ext cx="28" cy="28"/>
            </a:xfrm>
            <a:custGeom>
              <a:avLst/>
              <a:gdLst>
                <a:gd name="T0" fmla="*/ 7 w 26"/>
                <a:gd name="T1" fmla="*/ 7 h 26"/>
                <a:gd name="T2" fmla="*/ 26 w 26"/>
                <a:gd name="T3" fmla="*/ 0 h 26"/>
                <a:gd name="T4" fmla="*/ 19 w 26"/>
                <a:gd name="T5" fmla="*/ 18 h 26"/>
                <a:gd name="T6" fmla="*/ 0 w 26"/>
                <a:gd name="T7" fmla="*/ 25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12" y="2"/>
                    <a:pt x="19" y="0"/>
                    <a:pt x="26" y="0"/>
                  </a:cubicBezTo>
                  <a:cubicBezTo>
                    <a:pt x="26" y="7"/>
                    <a:pt x="24" y="13"/>
                    <a:pt x="19" y="18"/>
                  </a:cubicBezTo>
                  <a:cubicBezTo>
                    <a:pt x="14" y="23"/>
                    <a:pt x="7" y="26"/>
                    <a:pt x="0" y="25"/>
                  </a:cubicBezTo>
                  <a:cubicBezTo>
                    <a:pt x="0" y="19"/>
                    <a:pt x="2" y="1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1" name="Freeform 122"/>
            <p:cNvSpPr>
              <a:spLocks/>
            </p:cNvSpPr>
            <p:nvPr/>
          </p:nvSpPr>
          <p:spPr bwMode="auto">
            <a:xfrm>
              <a:off x="766" y="1831"/>
              <a:ext cx="29" cy="28"/>
            </a:xfrm>
            <a:custGeom>
              <a:avLst/>
              <a:gdLst>
                <a:gd name="T0" fmla="*/ 8 w 26"/>
                <a:gd name="T1" fmla="*/ 18 h 26"/>
                <a:gd name="T2" fmla="*/ 1 w 26"/>
                <a:gd name="T3" fmla="*/ 0 h 26"/>
                <a:gd name="T4" fmla="*/ 19 w 26"/>
                <a:gd name="T5" fmla="*/ 7 h 26"/>
                <a:gd name="T6" fmla="*/ 26 w 26"/>
                <a:gd name="T7" fmla="*/ 25 h 26"/>
                <a:gd name="T8" fmla="*/ 8 w 26"/>
                <a:gd name="T9" fmla="*/ 18 h 26"/>
              </a:gdLst>
              <a:ahLst/>
              <a:cxnLst>
                <a:cxn ang="0">
                  <a:pos x="T0" y="T1"/>
                </a:cxn>
                <a:cxn ang="0">
                  <a:pos x="T2" y="T3"/>
                </a:cxn>
                <a:cxn ang="0">
                  <a:pos x="T4" y="T5"/>
                </a:cxn>
                <a:cxn ang="0">
                  <a:pos x="T6" y="T7"/>
                </a:cxn>
                <a:cxn ang="0">
                  <a:pos x="T8" y="T9"/>
                </a:cxn>
              </a:cxnLst>
              <a:rect l="0" t="0" r="r" b="b"/>
              <a:pathLst>
                <a:path w="26" h="26">
                  <a:moveTo>
                    <a:pt x="8" y="18"/>
                  </a:moveTo>
                  <a:cubicBezTo>
                    <a:pt x="3" y="13"/>
                    <a:pt x="0" y="7"/>
                    <a:pt x="1" y="0"/>
                  </a:cubicBezTo>
                  <a:cubicBezTo>
                    <a:pt x="7" y="0"/>
                    <a:pt x="14" y="2"/>
                    <a:pt x="19" y="7"/>
                  </a:cubicBezTo>
                  <a:cubicBezTo>
                    <a:pt x="24" y="12"/>
                    <a:pt x="26" y="19"/>
                    <a:pt x="26" y="25"/>
                  </a:cubicBezTo>
                  <a:cubicBezTo>
                    <a:pt x="19" y="26"/>
                    <a:pt x="13" y="2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2" name="Freeform 123"/>
            <p:cNvSpPr>
              <a:spLocks/>
            </p:cNvSpPr>
            <p:nvPr/>
          </p:nvSpPr>
          <p:spPr bwMode="auto">
            <a:xfrm>
              <a:off x="1136" y="1860"/>
              <a:ext cx="26" cy="33"/>
            </a:xfrm>
            <a:custGeom>
              <a:avLst/>
              <a:gdLst>
                <a:gd name="T0" fmla="*/ 6 w 24"/>
                <a:gd name="T1" fmla="*/ 20 h 30"/>
                <a:gd name="T2" fmla="*/ 22 w 24"/>
                <a:gd name="T3" fmla="*/ 30 h 30"/>
                <a:gd name="T4" fmla="*/ 19 w 24"/>
                <a:gd name="T5" fmla="*/ 10 h 30"/>
                <a:gd name="T6" fmla="*/ 2 w 24"/>
                <a:gd name="T7" fmla="*/ 0 h 30"/>
                <a:gd name="T8" fmla="*/ 6 w 24"/>
                <a:gd name="T9" fmla="*/ 20 h 30"/>
              </a:gdLst>
              <a:ahLst/>
              <a:cxnLst>
                <a:cxn ang="0">
                  <a:pos x="T0" y="T1"/>
                </a:cxn>
                <a:cxn ang="0">
                  <a:pos x="T2" y="T3"/>
                </a:cxn>
                <a:cxn ang="0">
                  <a:pos x="T4" y="T5"/>
                </a:cxn>
                <a:cxn ang="0">
                  <a:pos x="T6" y="T7"/>
                </a:cxn>
                <a:cxn ang="0">
                  <a:pos x="T8" y="T9"/>
                </a:cxn>
              </a:cxnLst>
              <a:rect l="0" t="0" r="r" b="b"/>
              <a:pathLst>
                <a:path w="24" h="30">
                  <a:moveTo>
                    <a:pt x="6" y="20"/>
                  </a:moveTo>
                  <a:cubicBezTo>
                    <a:pt x="10" y="25"/>
                    <a:pt x="16" y="29"/>
                    <a:pt x="22" y="30"/>
                  </a:cubicBezTo>
                  <a:cubicBezTo>
                    <a:pt x="24" y="23"/>
                    <a:pt x="23" y="16"/>
                    <a:pt x="19" y="10"/>
                  </a:cubicBezTo>
                  <a:cubicBezTo>
                    <a:pt x="15" y="5"/>
                    <a:pt x="9" y="1"/>
                    <a:pt x="2" y="0"/>
                  </a:cubicBezTo>
                  <a:cubicBezTo>
                    <a:pt x="0" y="7"/>
                    <a:pt x="2" y="14"/>
                    <a:pt x="6"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3" name="Freeform 124"/>
            <p:cNvSpPr>
              <a:spLocks/>
            </p:cNvSpPr>
            <p:nvPr/>
          </p:nvSpPr>
          <p:spPr bwMode="auto">
            <a:xfrm>
              <a:off x="1161" y="1869"/>
              <a:ext cx="32" cy="25"/>
            </a:xfrm>
            <a:custGeom>
              <a:avLst/>
              <a:gdLst>
                <a:gd name="T0" fmla="*/ 10 w 29"/>
                <a:gd name="T1" fmla="*/ 5 h 23"/>
                <a:gd name="T2" fmla="*/ 0 w 29"/>
                <a:gd name="T3" fmla="*/ 22 h 23"/>
                <a:gd name="T4" fmla="*/ 19 w 29"/>
                <a:gd name="T5" fmla="*/ 18 h 23"/>
                <a:gd name="T6" fmla="*/ 29 w 29"/>
                <a:gd name="T7" fmla="*/ 1 h 23"/>
                <a:gd name="T8" fmla="*/ 10 w 29"/>
                <a:gd name="T9" fmla="*/ 5 h 23"/>
              </a:gdLst>
              <a:ahLst/>
              <a:cxnLst>
                <a:cxn ang="0">
                  <a:pos x="T0" y="T1"/>
                </a:cxn>
                <a:cxn ang="0">
                  <a:pos x="T2" y="T3"/>
                </a:cxn>
                <a:cxn ang="0">
                  <a:pos x="T4" y="T5"/>
                </a:cxn>
                <a:cxn ang="0">
                  <a:pos x="T6" y="T7"/>
                </a:cxn>
                <a:cxn ang="0">
                  <a:pos x="T8" y="T9"/>
                </a:cxn>
              </a:cxnLst>
              <a:rect l="0" t="0" r="r" b="b"/>
              <a:pathLst>
                <a:path w="29" h="23">
                  <a:moveTo>
                    <a:pt x="10" y="5"/>
                  </a:moveTo>
                  <a:cubicBezTo>
                    <a:pt x="4" y="9"/>
                    <a:pt x="0" y="15"/>
                    <a:pt x="0" y="22"/>
                  </a:cubicBezTo>
                  <a:cubicBezTo>
                    <a:pt x="6" y="23"/>
                    <a:pt x="13" y="22"/>
                    <a:pt x="19" y="18"/>
                  </a:cubicBezTo>
                  <a:cubicBezTo>
                    <a:pt x="25" y="14"/>
                    <a:pt x="28" y="8"/>
                    <a:pt x="29" y="1"/>
                  </a:cubicBezTo>
                  <a:cubicBezTo>
                    <a:pt x="22" y="0"/>
                    <a:pt x="15" y="1"/>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4" name="Freeform 125"/>
            <p:cNvSpPr>
              <a:spLocks/>
            </p:cNvSpPr>
            <p:nvPr/>
          </p:nvSpPr>
          <p:spPr bwMode="auto">
            <a:xfrm>
              <a:off x="740" y="1795"/>
              <a:ext cx="33" cy="26"/>
            </a:xfrm>
            <a:custGeom>
              <a:avLst/>
              <a:gdLst>
                <a:gd name="T0" fmla="*/ 10 w 30"/>
                <a:gd name="T1" fmla="*/ 5 h 24"/>
                <a:gd name="T2" fmla="*/ 30 w 30"/>
                <a:gd name="T3" fmla="*/ 2 h 24"/>
                <a:gd name="T4" fmla="*/ 19 w 30"/>
                <a:gd name="T5" fmla="*/ 18 h 24"/>
                <a:gd name="T6" fmla="*/ 0 w 30"/>
                <a:gd name="T7" fmla="*/ 22 h 24"/>
                <a:gd name="T8" fmla="*/ 10 w 30"/>
                <a:gd name="T9" fmla="*/ 5 h 24"/>
              </a:gdLst>
              <a:ahLst/>
              <a:cxnLst>
                <a:cxn ang="0">
                  <a:pos x="T0" y="T1"/>
                </a:cxn>
                <a:cxn ang="0">
                  <a:pos x="T2" y="T3"/>
                </a:cxn>
                <a:cxn ang="0">
                  <a:pos x="T4" y="T5"/>
                </a:cxn>
                <a:cxn ang="0">
                  <a:pos x="T6" y="T7"/>
                </a:cxn>
                <a:cxn ang="0">
                  <a:pos x="T8" y="T9"/>
                </a:cxn>
              </a:cxnLst>
              <a:rect l="0" t="0" r="r" b="b"/>
              <a:pathLst>
                <a:path w="30" h="24">
                  <a:moveTo>
                    <a:pt x="10" y="5"/>
                  </a:moveTo>
                  <a:cubicBezTo>
                    <a:pt x="16" y="1"/>
                    <a:pt x="23" y="0"/>
                    <a:pt x="30" y="2"/>
                  </a:cubicBezTo>
                  <a:cubicBezTo>
                    <a:pt x="29" y="8"/>
                    <a:pt x="25" y="14"/>
                    <a:pt x="19" y="18"/>
                  </a:cubicBezTo>
                  <a:cubicBezTo>
                    <a:pt x="14" y="22"/>
                    <a:pt x="7" y="24"/>
                    <a:pt x="0" y="22"/>
                  </a:cubicBezTo>
                  <a:cubicBezTo>
                    <a:pt x="1" y="15"/>
                    <a:pt x="4" y="9"/>
                    <a:pt x="10"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5" name="Freeform 126"/>
            <p:cNvSpPr>
              <a:spLocks/>
            </p:cNvSpPr>
            <p:nvPr/>
          </p:nvSpPr>
          <p:spPr bwMode="auto">
            <a:xfrm>
              <a:off x="771" y="1797"/>
              <a:ext cx="26" cy="31"/>
            </a:xfrm>
            <a:custGeom>
              <a:avLst/>
              <a:gdLst>
                <a:gd name="T0" fmla="*/ 5 w 24"/>
                <a:gd name="T1" fmla="*/ 19 h 29"/>
                <a:gd name="T2" fmla="*/ 2 w 24"/>
                <a:gd name="T3" fmla="*/ 0 h 29"/>
                <a:gd name="T4" fmla="*/ 18 w 24"/>
                <a:gd name="T5" fmla="*/ 10 h 29"/>
                <a:gd name="T6" fmla="*/ 22 w 24"/>
                <a:gd name="T7" fmla="*/ 29 h 29"/>
                <a:gd name="T8" fmla="*/ 5 w 24"/>
                <a:gd name="T9" fmla="*/ 19 h 29"/>
              </a:gdLst>
              <a:ahLst/>
              <a:cxnLst>
                <a:cxn ang="0">
                  <a:pos x="T0" y="T1"/>
                </a:cxn>
                <a:cxn ang="0">
                  <a:pos x="T2" y="T3"/>
                </a:cxn>
                <a:cxn ang="0">
                  <a:pos x="T4" y="T5"/>
                </a:cxn>
                <a:cxn ang="0">
                  <a:pos x="T6" y="T7"/>
                </a:cxn>
                <a:cxn ang="0">
                  <a:pos x="T8" y="T9"/>
                </a:cxn>
              </a:cxnLst>
              <a:rect l="0" t="0" r="r" b="b"/>
              <a:pathLst>
                <a:path w="24" h="29">
                  <a:moveTo>
                    <a:pt x="5" y="19"/>
                  </a:moveTo>
                  <a:cubicBezTo>
                    <a:pt x="1" y="13"/>
                    <a:pt x="0" y="6"/>
                    <a:pt x="2" y="0"/>
                  </a:cubicBezTo>
                  <a:cubicBezTo>
                    <a:pt x="8" y="0"/>
                    <a:pt x="14" y="4"/>
                    <a:pt x="18" y="10"/>
                  </a:cubicBezTo>
                  <a:cubicBezTo>
                    <a:pt x="23" y="15"/>
                    <a:pt x="24" y="22"/>
                    <a:pt x="22" y="29"/>
                  </a:cubicBezTo>
                  <a:cubicBezTo>
                    <a:pt x="16" y="28"/>
                    <a:pt x="9" y="25"/>
                    <a:pt x="5"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6" name="Freeform 127"/>
            <p:cNvSpPr>
              <a:spLocks/>
            </p:cNvSpPr>
            <p:nvPr/>
          </p:nvSpPr>
          <p:spPr bwMode="auto">
            <a:xfrm>
              <a:off x="1130" y="1890"/>
              <a:ext cx="23" cy="36"/>
            </a:xfrm>
            <a:custGeom>
              <a:avLst/>
              <a:gdLst>
                <a:gd name="T0" fmla="*/ 3 w 21"/>
                <a:gd name="T1" fmla="*/ 20 h 33"/>
                <a:gd name="T2" fmla="*/ 18 w 21"/>
                <a:gd name="T3" fmla="*/ 33 h 33"/>
                <a:gd name="T4" fmla="*/ 18 w 21"/>
                <a:gd name="T5" fmla="*/ 13 h 33"/>
                <a:gd name="T6" fmla="*/ 3 w 21"/>
                <a:gd name="T7" fmla="*/ 0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6" y="26"/>
                    <a:pt x="12" y="31"/>
                    <a:pt x="18" y="33"/>
                  </a:cubicBezTo>
                  <a:cubicBezTo>
                    <a:pt x="21" y="27"/>
                    <a:pt x="21" y="20"/>
                    <a:pt x="18" y="13"/>
                  </a:cubicBezTo>
                  <a:cubicBezTo>
                    <a:pt x="15" y="7"/>
                    <a:pt x="9" y="2"/>
                    <a:pt x="3" y="0"/>
                  </a:cubicBezTo>
                  <a:cubicBezTo>
                    <a:pt x="0" y="6"/>
                    <a:pt x="0" y="14"/>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7" name="Freeform 128"/>
            <p:cNvSpPr>
              <a:spLocks/>
            </p:cNvSpPr>
            <p:nvPr/>
          </p:nvSpPr>
          <p:spPr bwMode="auto">
            <a:xfrm>
              <a:off x="1149" y="1906"/>
              <a:ext cx="36" cy="23"/>
            </a:xfrm>
            <a:custGeom>
              <a:avLst/>
              <a:gdLst>
                <a:gd name="T0" fmla="*/ 13 w 33"/>
                <a:gd name="T1" fmla="*/ 3 h 21"/>
                <a:gd name="T2" fmla="*/ 0 w 33"/>
                <a:gd name="T3" fmla="*/ 18 h 21"/>
                <a:gd name="T4" fmla="*/ 20 w 33"/>
                <a:gd name="T5" fmla="*/ 18 h 21"/>
                <a:gd name="T6" fmla="*/ 33 w 33"/>
                <a:gd name="T7" fmla="*/ 3 h 21"/>
                <a:gd name="T8" fmla="*/ 13 w 33"/>
                <a:gd name="T9" fmla="*/ 3 h 21"/>
              </a:gdLst>
              <a:ahLst/>
              <a:cxnLst>
                <a:cxn ang="0">
                  <a:pos x="T0" y="T1"/>
                </a:cxn>
                <a:cxn ang="0">
                  <a:pos x="T2" y="T3"/>
                </a:cxn>
                <a:cxn ang="0">
                  <a:pos x="T4" y="T5"/>
                </a:cxn>
                <a:cxn ang="0">
                  <a:pos x="T6" y="T7"/>
                </a:cxn>
                <a:cxn ang="0">
                  <a:pos x="T8" y="T9"/>
                </a:cxn>
              </a:cxnLst>
              <a:rect l="0" t="0" r="r" b="b"/>
              <a:pathLst>
                <a:path w="33" h="21">
                  <a:moveTo>
                    <a:pt x="13" y="3"/>
                  </a:moveTo>
                  <a:cubicBezTo>
                    <a:pt x="7" y="6"/>
                    <a:pt x="2" y="12"/>
                    <a:pt x="0" y="18"/>
                  </a:cubicBezTo>
                  <a:cubicBezTo>
                    <a:pt x="6" y="20"/>
                    <a:pt x="13" y="21"/>
                    <a:pt x="20" y="18"/>
                  </a:cubicBezTo>
                  <a:cubicBezTo>
                    <a:pt x="26" y="15"/>
                    <a:pt x="31" y="9"/>
                    <a:pt x="33" y="3"/>
                  </a:cubicBezTo>
                  <a:cubicBezTo>
                    <a:pt x="27" y="0"/>
                    <a:pt x="20" y="0"/>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8" name="Freeform 129"/>
            <p:cNvSpPr>
              <a:spLocks/>
            </p:cNvSpPr>
            <p:nvPr/>
          </p:nvSpPr>
          <p:spPr bwMode="auto">
            <a:xfrm>
              <a:off x="748" y="1761"/>
              <a:ext cx="36" cy="22"/>
            </a:xfrm>
            <a:custGeom>
              <a:avLst/>
              <a:gdLst>
                <a:gd name="T0" fmla="*/ 13 w 33"/>
                <a:gd name="T1" fmla="*/ 3 h 20"/>
                <a:gd name="T2" fmla="*/ 33 w 33"/>
                <a:gd name="T3" fmla="*/ 2 h 20"/>
                <a:gd name="T4" fmla="*/ 20 w 33"/>
                <a:gd name="T5" fmla="*/ 17 h 20"/>
                <a:gd name="T6" fmla="*/ 0 w 33"/>
                <a:gd name="T7" fmla="*/ 17 h 20"/>
                <a:gd name="T8" fmla="*/ 13 w 33"/>
                <a:gd name="T9" fmla="*/ 3 h 20"/>
              </a:gdLst>
              <a:ahLst/>
              <a:cxnLst>
                <a:cxn ang="0">
                  <a:pos x="T0" y="T1"/>
                </a:cxn>
                <a:cxn ang="0">
                  <a:pos x="T2" y="T3"/>
                </a:cxn>
                <a:cxn ang="0">
                  <a:pos x="T4" y="T5"/>
                </a:cxn>
                <a:cxn ang="0">
                  <a:pos x="T6" y="T7"/>
                </a:cxn>
                <a:cxn ang="0">
                  <a:pos x="T8" y="T9"/>
                </a:cxn>
              </a:cxnLst>
              <a:rect l="0" t="0" r="r" b="b"/>
              <a:pathLst>
                <a:path w="33" h="20">
                  <a:moveTo>
                    <a:pt x="13" y="3"/>
                  </a:moveTo>
                  <a:cubicBezTo>
                    <a:pt x="20" y="0"/>
                    <a:pt x="27" y="0"/>
                    <a:pt x="33" y="2"/>
                  </a:cubicBezTo>
                  <a:cubicBezTo>
                    <a:pt x="31" y="9"/>
                    <a:pt x="26" y="14"/>
                    <a:pt x="20" y="17"/>
                  </a:cubicBezTo>
                  <a:cubicBezTo>
                    <a:pt x="14" y="20"/>
                    <a:pt x="6" y="20"/>
                    <a:pt x="0" y="17"/>
                  </a:cubicBezTo>
                  <a:cubicBezTo>
                    <a:pt x="2" y="11"/>
                    <a:pt x="7" y="6"/>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09" name="Freeform 130"/>
            <p:cNvSpPr>
              <a:spLocks/>
            </p:cNvSpPr>
            <p:nvPr/>
          </p:nvSpPr>
          <p:spPr bwMode="auto">
            <a:xfrm>
              <a:off x="780" y="1763"/>
              <a:ext cx="23" cy="36"/>
            </a:xfrm>
            <a:custGeom>
              <a:avLst/>
              <a:gdLst>
                <a:gd name="T0" fmla="*/ 3 w 21"/>
                <a:gd name="T1" fmla="*/ 20 h 33"/>
                <a:gd name="T2" fmla="*/ 3 w 21"/>
                <a:gd name="T3" fmla="*/ 0 h 33"/>
                <a:gd name="T4" fmla="*/ 18 w 21"/>
                <a:gd name="T5" fmla="*/ 13 h 33"/>
                <a:gd name="T6" fmla="*/ 18 w 21"/>
                <a:gd name="T7" fmla="*/ 33 h 33"/>
                <a:gd name="T8" fmla="*/ 3 w 21"/>
                <a:gd name="T9" fmla="*/ 20 h 33"/>
              </a:gdLst>
              <a:ahLst/>
              <a:cxnLst>
                <a:cxn ang="0">
                  <a:pos x="T0" y="T1"/>
                </a:cxn>
                <a:cxn ang="0">
                  <a:pos x="T2" y="T3"/>
                </a:cxn>
                <a:cxn ang="0">
                  <a:pos x="T4" y="T5"/>
                </a:cxn>
                <a:cxn ang="0">
                  <a:pos x="T6" y="T7"/>
                </a:cxn>
                <a:cxn ang="0">
                  <a:pos x="T8" y="T9"/>
                </a:cxn>
              </a:cxnLst>
              <a:rect l="0" t="0" r="r" b="b"/>
              <a:pathLst>
                <a:path w="21" h="33">
                  <a:moveTo>
                    <a:pt x="3" y="20"/>
                  </a:moveTo>
                  <a:cubicBezTo>
                    <a:pt x="0" y="14"/>
                    <a:pt x="0" y="6"/>
                    <a:pt x="3" y="0"/>
                  </a:cubicBezTo>
                  <a:cubicBezTo>
                    <a:pt x="9" y="2"/>
                    <a:pt x="15" y="7"/>
                    <a:pt x="18" y="13"/>
                  </a:cubicBezTo>
                  <a:cubicBezTo>
                    <a:pt x="21" y="20"/>
                    <a:pt x="21" y="27"/>
                    <a:pt x="18" y="33"/>
                  </a:cubicBezTo>
                  <a:cubicBezTo>
                    <a:pt x="12" y="31"/>
                    <a:pt x="6" y="26"/>
                    <a:pt x="3"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0" name="Freeform 131"/>
            <p:cNvSpPr>
              <a:spLocks/>
            </p:cNvSpPr>
            <p:nvPr/>
          </p:nvSpPr>
          <p:spPr bwMode="auto">
            <a:xfrm>
              <a:off x="1118" y="1918"/>
              <a:ext cx="20" cy="38"/>
            </a:xfrm>
            <a:custGeom>
              <a:avLst/>
              <a:gdLst>
                <a:gd name="T0" fmla="*/ 1 w 19"/>
                <a:gd name="T1" fmla="*/ 20 h 35"/>
                <a:gd name="T2" fmla="*/ 14 w 19"/>
                <a:gd name="T3" fmla="*/ 35 h 35"/>
                <a:gd name="T4" fmla="*/ 17 w 19"/>
                <a:gd name="T5" fmla="*/ 15 h 35"/>
                <a:gd name="T6" fmla="*/ 5 w 19"/>
                <a:gd name="T7" fmla="*/ 0 h 35"/>
                <a:gd name="T8" fmla="*/ 1 w 19"/>
                <a:gd name="T9" fmla="*/ 20 h 35"/>
              </a:gdLst>
              <a:ahLst/>
              <a:cxnLst>
                <a:cxn ang="0">
                  <a:pos x="T0" y="T1"/>
                </a:cxn>
                <a:cxn ang="0">
                  <a:pos x="T2" y="T3"/>
                </a:cxn>
                <a:cxn ang="0">
                  <a:pos x="T4" y="T5"/>
                </a:cxn>
                <a:cxn ang="0">
                  <a:pos x="T6" y="T7"/>
                </a:cxn>
                <a:cxn ang="0">
                  <a:pos x="T8" y="T9"/>
                </a:cxn>
              </a:cxnLst>
              <a:rect l="0" t="0" r="r" b="b"/>
              <a:pathLst>
                <a:path w="19" h="35">
                  <a:moveTo>
                    <a:pt x="1" y="20"/>
                  </a:moveTo>
                  <a:cubicBezTo>
                    <a:pt x="3" y="26"/>
                    <a:pt x="8" y="32"/>
                    <a:pt x="14" y="35"/>
                  </a:cubicBezTo>
                  <a:cubicBezTo>
                    <a:pt x="17" y="29"/>
                    <a:pt x="19" y="22"/>
                    <a:pt x="17" y="15"/>
                  </a:cubicBezTo>
                  <a:cubicBezTo>
                    <a:pt x="15" y="9"/>
                    <a:pt x="10" y="3"/>
                    <a:pt x="5" y="0"/>
                  </a:cubicBezTo>
                  <a:cubicBezTo>
                    <a:pt x="1" y="6"/>
                    <a:pt x="0" y="13"/>
                    <a:pt x="1"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1" name="Freeform 132"/>
            <p:cNvSpPr>
              <a:spLocks/>
            </p:cNvSpPr>
            <p:nvPr/>
          </p:nvSpPr>
          <p:spPr bwMode="auto">
            <a:xfrm>
              <a:off x="1133" y="1941"/>
              <a:ext cx="37" cy="21"/>
            </a:xfrm>
            <a:custGeom>
              <a:avLst/>
              <a:gdLst>
                <a:gd name="T0" fmla="*/ 15 w 34"/>
                <a:gd name="T1" fmla="*/ 1 h 19"/>
                <a:gd name="T2" fmla="*/ 0 w 34"/>
                <a:gd name="T3" fmla="*/ 14 h 19"/>
                <a:gd name="T4" fmla="*/ 19 w 34"/>
                <a:gd name="T5" fmla="*/ 17 h 19"/>
                <a:gd name="T6" fmla="*/ 34 w 34"/>
                <a:gd name="T7" fmla="*/ 5 h 19"/>
                <a:gd name="T8" fmla="*/ 15 w 34"/>
                <a:gd name="T9" fmla="*/ 1 h 19"/>
              </a:gdLst>
              <a:ahLst/>
              <a:cxnLst>
                <a:cxn ang="0">
                  <a:pos x="T0" y="T1"/>
                </a:cxn>
                <a:cxn ang="0">
                  <a:pos x="T2" y="T3"/>
                </a:cxn>
                <a:cxn ang="0">
                  <a:pos x="T4" y="T5"/>
                </a:cxn>
                <a:cxn ang="0">
                  <a:pos x="T6" y="T7"/>
                </a:cxn>
                <a:cxn ang="0">
                  <a:pos x="T8" y="T9"/>
                </a:cxn>
              </a:cxnLst>
              <a:rect l="0" t="0" r="r" b="b"/>
              <a:pathLst>
                <a:path w="34" h="19">
                  <a:moveTo>
                    <a:pt x="15" y="1"/>
                  </a:moveTo>
                  <a:cubicBezTo>
                    <a:pt x="8" y="3"/>
                    <a:pt x="3" y="8"/>
                    <a:pt x="0" y="14"/>
                  </a:cubicBezTo>
                  <a:cubicBezTo>
                    <a:pt x="5" y="17"/>
                    <a:pt x="12" y="19"/>
                    <a:pt x="19" y="17"/>
                  </a:cubicBezTo>
                  <a:cubicBezTo>
                    <a:pt x="26" y="15"/>
                    <a:pt x="31" y="10"/>
                    <a:pt x="34" y="5"/>
                  </a:cubicBezTo>
                  <a:cubicBezTo>
                    <a:pt x="29" y="1"/>
                    <a:pt x="22" y="0"/>
                    <a:pt x="1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2" name="Freeform 133"/>
            <p:cNvSpPr>
              <a:spLocks/>
            </p:cNvSpPr>
            <p:nvPr/>
          </p:nvSpPr>
          <p:spPr bwMode="auto">
            <a:xfrm>
              <a:off x="763" y="1727"/>
              <a:ext cx="37" cy="22"/>
            </a:xfrm>
            <a:custGeom>
              <a:avLst/>
              <a:gdLst>
                <a:gd name="T0" fmla="*/ 15 w 34"/>
                <a:gd name="T1" fmla="*/ 2 h 20"/>
                <a:gd name="T2" fmla="*/ 34 w 34"/>
                <a:gd name="T3" fmla="*/ 5 h 20"/>
                <a:gd name="T4" fmla="*/ 19 w 34"/>
                <a:gd name="T5" fmla="*/ 18 h 20"/>
                <a:gd name="T6" fmla="*/ 0 w 34"/>
                <a:gd name="T7" fmla="*/ 15 h 20"/>
                <a:gd name="T8" fmla="*/ 15 w 34"/>
                <a:gd name="T9" fmla="*/ 2 h 20"/>
              </a:gdLst>
              <a:ahLst/>
              <a:cxnLst>
                <a:cxn ang="0">
                  <a:pos x="T0" y="T1"/>
                </a:cxn>
                <a:cxn ang="0">
                  <a:pos x="T2" y="T3"/>
                </a:cxn>
                <a:cxn ang="0">
                  <a:pos x="T4" y="T5"/>
                </a:cxn>
                <a:cxn ang="0">
                  <a:pos x="T6" y="T7"/>
                </a:cxn>
                <a:cxn ang="0">
                  <a:pos x="T8" y="T9"/>
                </a:cxn>
              </a:cxnLst>
              <a:rect l="0" t="0" r="r" b="b"/>
              <a:pathLst>
                <a:path w="34" h="20">
                  <a:moveTo>
                    <a:pt x="15" y="2"/>
                  </a:moveTo>
                  <a:cubicBezTo>
                    <a:pt x="22" y="0"/>
                    <a:pt x="29" y="2"/>
                    <a:pt x="34" y="5"/>
                  </a:cubicBezTo>
                  <a:cubicBezTo>
                    <a:pt x="31" y="11"/>
                    <a:pt x="26" y="16"/>
                    <a:pt x="19" y="18"/>
                  </a:cubicBezTo>
                  <a:cubicBezTo>
                    <a:pt x="12" y="20"/>
                    <a:pt x="5" y="18"/>
                    <a:pt x="0" y="15"/>
                  </a:cubicBezTo>
                  <a:cubicBezTo>
                    <a:pt x="3" y="9"/>
                    <a:pt x="8" y="4"/>
                    <a:pt x="1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3" name="Freeform 134"/>
            <p:cNvSpPr>
              <a:spLocks/>
            </p:cNvSpPr>
            <p:nvPr/>
          </p:nvSpPr>
          <p:spPr bwMode="auto">
            <a:xfrm>
              <a:off x="795" y="1732"/>
              <a:ext cx="21" cy="39"/>
            </a:xfrm>
            <a:custGeom>
              <a:avLst/>
              <a:gdLst>
                <a:gd name="T0" fmla="*/ 2 w 20"/>
                <a:gd name="T1" fmla="*/ 20 h 35"/>
                <a:gd name="T2" fmla="*/ 5 w 20"/>
                <a:gd name="T3" fmla="*/ 0 h 35"/>
                <a:gd name="T4" fmla="*/ 18 w 20"/>
                <a:gd name="T5" fmla="*/ 16 h 35"/>
                <a:gd name="T6" fmla="*/ 15 w 20"/>
                <a:gd name="T7" fmla="*/ 35 h 35"/>
                <a:gd name="T8" fmla="*/ 2 w 20"/>
                <a:gd name="T9" fmla="*/ 20 h 35"/>
              </a:gdLst>
              <a:ahLst/>
              <a:cxnLst>
                <a:cxn ang="0">
                  <a:pos x="T0" y="T1"/>
                </a:cxn>
                <a:cxn ang="0">
                  <a:pos x="T2" y="T3"/>
                </a:cxn>
                <a:cxn ang="0">
                  <a:pos x="T4" y="T5"/>
                </a:cxn>
                <a:cxn ang="0">
                  <a:pos x="T6" y="T7"/>
                </a:cxn>
                <a:cxn ang="0">
                  <a:pos x="T8" y="T9"/>
                </a:cxn>
              </a:cxnLst>
              <a:rect l="0" t="0" r="r" b="b"/>
              <a:pathLst>
                <a:path w="20" h="35">
                  <a:moveTo>
                    <a:pt x="2" y="20"/>
                  </a:moveTo>
                  <a:cubicBezTo>
                    <a:pt x="0" y="13"/>
                    <a:pt x="2" y="6"/>
                    <a:pt x="5" y="0"/>
                  </a:cubicBezTo>
                  <a:cubicBezTo>
                    <a:pt x="11" y="3"/>
                    <a:pt x="16" y="9"/>
                    <a:pt x="18" y="16"/>
                  </a:cubicBezTo>
                  <a:cubicBezTo>
                    <a:pt x="20" y="23"/>
                    <a:pt x="18" y="30"/>
                    <a:pt x="15" y="35"/>
                  </a:cubicBezTo>
                  <a:cubicBezTo>
                    <a:pt x="9" y="32"/>
                    <a:pt x="4" y="27"/>
                    <a:pt x="2"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4" name="Freeform 135"/>
            <p:cNvSpPr>
              <a:spLocks/>
            </p:cNvSpPr>
            <p:nvPr/>
          </p:nvSpPr>
          <p:spPr bwMode="auto">
            <a:xfrm>
              <a:off x="1100" y="1944"/>
              <a:ext cx="19" cy="39"/>
            </a:xfrm>
            <a:custGeom>
              <a:avLst/>
              <a:gdLst>
                <a:gd name="T0" fmla="*/ 0 w 17"/>
                <a:gd name="T1" fmla="*/ 18 h 36"/>
                <a:gd name="T2" fmla="*/ 10 w 17"/>
                <a:gd name="T3" fmla="*/ 36 h 36"/>
                <a:gd name="T4" fmla="*/ 16 w 17"/>
                <a:gd name="T5" fmla="*/ 17 h 36"/>
                <a:gd name="T6" fmla="*/ 7 w 17"/>
                <a:gd name="T7" fmla="*/ 0 h 36"/>
                <a:gd name="T8" fmla="*/ 0 w 17"/>
                <a:gd name="T9" fmla="*/ 18 h 36"/>
              </a:gdLst>
              <a:ahLst/>
              <a:cxnLst>
                <a:cxn ang="0">
                  <a:pos x="T0" y="T1"/>
                </a:cxn>
                <a:cxn ang="0">
                  <a:pos x="T2" y="T3"/>
                </a:cxn>
                <a:cxn ang="0">
                  <a:pos x="T4" y="T5"/>
                </a:cxn>
                <a:cxn ang="0">
                  <a:pos x="T6" y="T7"/>
                </a:cxn>
                <a:cxn ang="0">
                  <a:pos x="T8" y="T9"/>
                </a:cxn>
              </a:cxnLst>
              <a:rect l="0" t="0" r="r" b="b"/>
              <a:pathLst>
                <a:path w="17" h="36">
                  <a:moveTo>
                    <a:pt x="0" y="18"/>
                  </a:moveTo>
                  <a:cubicBezTo>
                    <a:pt x="1" y="26"/>
                    <a:pt x="4" y="32"/>
                    <a:pt x="10" y="36"/>
                  </a:cubicBezTo>
                  <a:cubicBezTo>
                    <a:pt x="14" y="31"/>
                    <a:pt x="17" y="24"/>
                    <a:pt x="16" y="17"/>
                  </a:cubicBezTo>
                  <a:cubicBezTo>
                    <a:pt x="16" y="10"/>
                    <a:pt x="12" y="4"/>
                    <a:pt x="7" y="0"/>
                  </a:cubicBezTo>
                  <a:cubicBezTo>
                    <a:pt x="2" y="5"/>
                    <a:pt x="0" y="11"/>
                    <a:pt x="0"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5" name="Freeform 136"/>
            <p:cNvSpPr>
              <a:spLocks/>
            </p:cNvSpPr>
            <p:nvPr/>
          </p:nvSpPr>
          <p:spPr bwMode="auto">
            <a:xfrm>
              <a:off x="1111" y="1971"/>
              <a:ext cx="38" cy="20"/>
            </a:xfrm>
            <a:custGeom>
              <a:avLst/>
              <a:gdLst>
                <a:gd name="T0" fmla="*/ 17 w 35"/>
                <a:gd name="T1" fmla="*/ 1 h 18"/>
                <a:gd name="T2" fmla="*/ 0 w 35"/>
                <a:gd name="T3" fmla="*/ 11 h 18"/>
                <a:gd name="T4" fmla="*/ 18 w 35"/>
                <a:gd name="T5" fmla="*/ 17 h 18"/>
                <a:gd name="T6" fmla="*/ 35 w 35"/>
                <a:gd name="T7" fmla="*/ 7 h 18"/>
                <a:gd name="T8" fmla="*/ 17 w 35"/>
                <a:gd name="T9" fmla="*/ 1 h 18"/>
              </a:gdLst>
              <a:ahLst/>
              <a:cxnLst>
                <a:cxn ang="0">
                  <a:pos x="T0" y="T1"/>
                </a:cxn>
                <a:cxn ang="0">
                  <a:pos x="T2" y="T3"/>
                </a:cxn>
                <a:cxn ang="0">
                  <a:pos x="T4" y="T5"/>
                </a:cxn>
                <a:cxn ang="0">
                  <a:pos x="T6" y="T7"/>
                </a:cxn>
                <a:cxn ang="0">
                  <a:pos x="T8" y="T9"/>
                </a:cxn>
              </a:cxnLst>
              <a:rect l="0" t="0" r="r" b="b"/>
              <a:pathLst>
                <a:path w="35" h="18">
                  <a:moveTo>
                    <a:pt x="17" y="1"/>
                  </a:moveTo>
                  <a:cubicBezTo>
                    <a:pt x="10" y="2"/>
                    <a:pt x="4" y="5"/>
                    <a:pt x="0" y="11"/>
                  </a:cubicBezTo>
                  <a:cubicBezTo>
                    <a:pt x="5" y="15"/>
                    <a:pt x="11" y="18"/>
                    <a:pt x="18" y="17"/>
                  </a:cubicBezTo>
                  <a:cubicBezTo>
                    <a:pt x="25" y="16"/>
                    <a:pt x="31" y="13"/>
                    <a:pt x="35" y="7"/>
                  </a:cubicBezTo>
                  <a:cubicBezTo>
                    <a:pt x="31" y="3"/>
                    <a:pt x="24" y="0"/>
                    <a:pt x="17"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6" name="Freeform 137"/>
            <p:cNvSpPr>
              <a:spLocks/>
            </p:cNvSpPr>
            <p:nvPr/>
          </p:nvSpPr>
          <p:spPr bwMode="auto">
            <a:xfrm>
              <a:off x="784" y="1699"/>
              <a:ext cx="38" cy="18"/>
            </a:xfrm>
            <a:custGeom>
              <a:avLst/>
              <a:gdLst>
                <a:gd name="T0" fmla="*/ 17 w 35"/>
                <a:gd name="T1" fmla="*/ 0 h 17"/>
                <a:gd name="T2" fmla="*/ 35 w 35"/>
                <a:gd name="T3" fmla="*/ 7 h 17"/>
                <a:gd name="T4" fmla="*/ 18 w 35"/>
                <a:gd name="T5" fmla="*/ 16 h 17"/>
                <a:gd name="T6" fmla="*/ 0 w 35"/>
                <a:gd name="T7" fmla="*/ 10 h 17"/>
                <a:gd name="T8" fmla="*/ 17 w 35"/>
                <a:gd name="T9" fmla="*/ 0 h 17"/>
              </a:gdLst>
              <a:ahLst/>
              <a:cxnLst>
                <a:cxn ang="0">
                  <a:pos x="T0" y="T1"/>
                </a:cxn>
                <a:cxn ang="0">
                  <a:pos x="T2" y="T3"/>
                </a:cxn>
                <a:cxn ang="0">
                  <a:pos x="T4" y="T5"/>
                </a:cxn>
                <a:cxn ang="0">
                  <a:pos x="T6" y="T7"/>
                </a:cxn>
                <a:cxn ang="0">
                  <a:pos x="T8" y="T9"/>
                </a:cxn>
              </a:cxnLst>
              <a:rect l="0" t="0" r="r" b="b"/>
              <a:pathLst>
                <a:path w="35" h="17">
                  <a:moveTo>
                    <a:pt x="17" y="0"/>
                  </a:moveTo>
                  <a:cubicBezTo>
                    <a:pt x="24" y="0"/>
                    <a:pt x="31" y="2"/>
                    <a:pt x="35" y="7"/>
                  </a:cubicBezTo>
                  <a:cubicBezTo>
                    <a:pt x="31" y="12"/>
                    <a:pt x="25" y="16"/>
                    <a:pt x="18" y="16"/>
                  </a:cubicBezTo>
                  <a:cubicBezTo>
                    <a:pt x="11" y="17"/>
                    <a:pt x="5" y="14"/>
                    <a:pt x="0" y="10"/>
                  </a:cubicBezTo>
                  <a:cubicBezTo>
                    <a:pt x="4" y="4"/>
                    <a:pt x="10" y="1"/>
                    <a:pt x="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7" name="Freeform 138"/>
            <p:cNvSpPr>
              <a:spLocks/>
            </p:cNvSpPr>
            <p:nvPr/>
          </p:nvSpPr>
          <p:spPr bwMode="auto">
            <a:xfrm>
              <a:off x="814" y="1706"/>
              <a:ext cx="20" cy="38"/>
            </a:xfrm>
            <a:custGeom>
              <a:avLst/>
              <a:gdLst>
                <a:gd name="T0" fmla="*/ 1 w 18"/>
                <a:gd name="T1" fmla="*/ 18 h 35"/>
                <a:gd name="T2" fmla="*/ 7 w 18"/>
                <a:gd name="T3" fmla="*/ 0 h 35"/>
                <a:gd name="T4" fmla="*/ 17 w 18"/>
                <a:gd name="T5" fmla="*/ 17 h 35"/>
                <a:gd name="T6" fmla="*/ 10 w 18"/>
                <a:gd name="T7" fmla="*/ 35 h 35"/>
                <a:gd name="T8" fmla="*/ 1 w 18"/>
                <a:gd name="T9" fmla="*/ 18 h 35"/>
              </a:gdLst>
              <a:ahLst/>
              <a:cxnLst>
                <a:cxn ang="0">
                  <a:pos x="T0" y="T1"/>
                </a:cxn>
                <a:cxn ang="0">
                  <a:pos x="T2" y="T3"/>
                </a:cxn>
                <a:cxn ang="0">
                  <a:pos x="T4" y="T5"/>
                </a:cxn>
                <a:cxn ang="0">
                  <a:pos x="T6" y="T7"/>
                </a:cxn>
                <a:cxn ang="0">
                  <a:pos x="T8" y="T9"/>
                </a:cxn>
              </a:cxnLst>
              <a:rect l="0" t="0" r="r" b="b"/>
              <a:pathLst>
                <a:path w="18" h="35">
                  <a:moveTo>
                    <a:pt x="1" y="18"/>
                  </a:moveTo>
                  <a:cubicBezTo>
                    <a:pt x="0" y="11"/>
                    <a:pt x="3" y="4"/>
                    <a:pt x="7" y="0"/>
                  </a:cubicBezTo>
                  <a:cubicBezTo>
                    <a:pt x="13" y="4"/>
                    <a:pt x="16" y="10"/>
                    <a:pt x="17" y="17"/>
                  </a:cubicBezTo>
                  <a:cubicBezTo>
                    <a:pt x="18" y="24"/>
                    <a:pt x="15" y="30"/>
                    <a:pt x="10" y="35"/>
                  </a:cubicBezTo>
                  <a:cubicBezTo>
                    <a:pt x="5" y="31"/>
                    <a:pt x="2" y="25"/>
                    <a:pt x="1"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8" name="Freeform 139"/>
            <p:cNvSpPr>
              <a:spLocks/>
            </p:cNvSpPr>
            <p:nvPr/>
          </p:nvSpPr>
          <p:spPr bwMode="auto">
            <a:xfrm>
              <a:off x="1077" y="1967"/>
              <a:ext cx="19" cy="39"/>
            </a:xfrm>
            <a:custGeom>
              <a:avLst/>
              <a:gdLst>
                <a:gd name="T0" fmla="*/ 0 w 17"/>
                <a:gd name="T1" fmla="*/ 17 h 36"/>
                <a:gd name="T2" fmla="*/ 7 w 17"/>
                <a:gd name="T3" fmla="*/ 36 h 36"/>
                <a:gd name="T4" fmla="*/ 16 w 17"/>
                <a:gd name="T5" fmla="*/ 18 h 36"/>
                <a:gd name="T6" fmla="*/ 10 w 17"/>
                <a:gd name="T7" fmla="*/ 0 h 36"/>
                <a:gd name="T8" fmla="*/ 0 w 17"/>
                <a:gd name="T9" fmla="*/ 17 h 36"/>
              </a:gdLst>
              <a:ahLst/>
              <a:cxnLst>
                <a:cxn ang="0">
                  <a:pos x="T0" y="T1"/>
                </a:cxn>
                <a:cxn ang="0">
                  <a:pos x="T2" y="T3"/>
                </a:cxn>
                <a:cxn ang="0">
                  <a:pos x="T4" y="T5"/>
                </a:cxn>
                <a:cxn ang="0">
                  <a:pos x="T6" y="T7"/>
                </a:cxn>
                <a:cxn ang="0">
                  <a:pos x="T8" y="T9"/>
                </a:cxn>
              </a:cxnLst>
              <a:rect l="0" t="0" r="r" b="b"/>
              <a:pathLst>
                <a:path w="17" h="36">
                  <a:moveTo>
                    <a:pt x="0" y="17"/>
                  </a:moveTo>
                  <a:cubicBezTo>
                    <a:pt x="0" y="24"/>
                    <a:pt x="2" y="31"/>
                    <a:pt x="7" y="36"/>
                  </a:cubicBezTo>
                  <a:cubicBezTo>
                    <a:pt x="12" y="32"/>
                    <a:pt x="16" y="25"/>
                    <a:pt x="16" y="18"/>
                  </a:cubicBezTo>
                  <a:cubicBezTo>
                    <a:pt x="17" y="11"/>
                    <a:pt x="14" y="5"/>
                    <a:pt x="10" y="0"/>
                  </a:cubicBezTo>
                  <a:cubicBezTo>
                    <a:pt x="4" y="4"/>
                    <a:pt x="1" y="10"/>
                    <a:pt x="0"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19" name="Freeform 140"/>
            <p:cNvSpPr>
              <a:spLocks/>
            </p:cNvSpPr>
            <p:nvPr/>
          </p:nvSpPr>
          <p:spPr bwMode="auto">
            <a:xfrm>
              <a:off x="1085" y="1999"/>
              <a:ext cx="38" cy="18"/>
            </a:xfrm>
            <a:custGeom>
              <a:avLst/>
              <a:gdLst>
                <a:gd name="T0" fmla="*/ 18 w 35"/>
                <a:gd name="T1" fmla="*/ 0 h 17"/>
                <a:gd name="T2" fmla="*/ 0 w 35"/>
                <a:gd name="T3" fmla="*/ 7 h 17"/>
                <a:gd name="T4" fmla="*/ 17 w 35"/>
                <a:gd name="T5" fmla="*/ 16 h 17"/>
                <a:gd name="T6" fmla="*/ 35 w 35"/>
                <a:gd name="T7" fmla="*/ 10 h 17"/>
                <a:gd name="T8" fmla="*/ 18 w 35"/>
                <a:gd name="T9" fmla="*/ 0 h 17"/>
              </a:gdLst>
              <a:ahLst/>
              <a:cxnLst>
                <a:cxn ang="0">
                  <a:pos x="T0" y="T1"/>
                </a:cxn>
                <a:cxn ang="0">
                  <a:pos x="T2" y="T3"/>
                </a:cxn>
                <a:cxn ang="0">
                  <a:pos x="T4" y="T5"/>
                </a:cxn>
                <a:cxn ang="0">
                  <a:pos x="T6" y="T7"/>
                </a:cxn>
                <a:cxn ang="0">
                  <a:pos x="T8" y="T9"/>
                </a:cxn>
              </a:cxnLst>
              <a:rect l="0" t="0" r="r" b="b"/>
              <a:pathLst>
                <a:path w="35" h="17">
                  <a:moveTo>
                    <a:pt x="18" y="0"/>
                  </a:moveTo>
                  <a:cubicBezTo>
                    <a:pt x="11" y="0"/>
                    <a:pt x="4" y="2"/>
                    <a:pt x="0" y="7"/>
                  </a:cubicBezTo>
                  <a:cubicBezTo>
                    <a:pt x="4" y="12"/>
                    <a:pt x="10" y="16"/>
                    <a:pt x="17" y="16"/>
                  </a:cubicBezTo>
                  <a:cubicBezTo>
                    <a:pt x="24" y="17"/>
                    <a:pt x="31" y="14"/>
                    <a:pt x="35" y="10"/>
                  </a:cubicBezTo>
                  <a:cubicBezTo>
                    <a:pt x="31" y="4"/>
                    <a:pt x="25" y="1"/>
                    <a:pt x="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0" name="Freeform 141"/>
            <p:cNvSpPr>
              <a:spLocks/>
            </p:cNvSpPr>
            <p:nvPr/>
          </p:nvSpPr>
          <p:spPr bwMode="auto">
            <a:xfrm>
              <a:off x="810" y="1671"/>
              <a:ext cx="38" cy="20"/>
            </a:xfrm>
            <a:custGeom>
              <a:avLst/>
              <a:gdLst>
                <a:gd name="T0" fmla="*/ 18 w 35"/>
                <a:gd name="T1" fmla="*/ 1 h 18"/>
                <a:gd name="T2" fmla="*/ 35 w 35"/>
                <a:gd name="T3" fmla="*/ 11 h 18"/>
                <a:gd name="T4" fmla="*/ 17 w 35"/>
                <a:gd name="T5" fmla="*/ 17 h 18"/>
                <a:gd name="T6" fmla="*/ 0 w 35"/>
                <a:gd name="T7" fmla="*/ 8 h 18"/>
                <a:gd name="T8" fmla="*/ 18 w 35"/>
                <a:gd name="T9" fmla="*/ 1 h 18"/>
              </a:gdLst>
              <a:ahLst/>
              <a:cxnLst>
                <a:cxn ang="0">
                  <a:pos x="T0" y="T1"/>
                </a:cxn>
                <a:cxn ang="0">
                  <a:pos x="T2" y="T3"/>
                </a:cxn>
                <a:cxn ang="0">
                  <a:pos x="T4" y="T5"/>
                </a:cxn>
                <a:cxn ang="0">
                  <a:pos x="T6" y="T7"/>
                </a:cxn>
                <a:cxn ang="0">
                  <a:pos x="T8" y="T9"/>
                </a:cxn>
              </a:cxnLst>
              <a:rect l="0" t="0" r="r" b="b"/>
              <a:pathLst>
                <a:path w="35" h="18">
                  <a:moveTo>
                    <a:pt x="18" y="1"/>
                  </a:moveTo>
                  <a:cubicBezTo>
                    <a:pt x="25" y="2"/>
                    <a:pt x="31" y="5"/>
                    <a:pt x="35" y="11"/>
                  </a:cubicBezTo>
                  <a:cubicBezTo>
                    <a:pt x="31" y="15"/>
                    <a:pt x="24" y="18"/>
                    <a:pt x="17" y="17"/>
                  </a:cubicBezTo>
                  <a:cubicBezTo>
                    <a:pt x="10" y="16"/>
                    <a:pt x="4" y="13"/>
                    <a:pt x="0" y="8"/>
                  </a:cubicBezTo>
                  <a:cubicBezTo>
                    <a:pt x="5" y="3"/>
                    <a:pt x="11" y="0"/>
                    <a:pt x="1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1" name="Freeform 142"/>
            <p:cNvSpPr>
              <a:spLocks/>
            </p:cNvSpPr>
            <p:nvPr/>
          </p:nvSpPr>
          <p:spPr bwMode="auto">
            <a:xfrm>
              <a:off x="837" y="1683"/>
              <a:ext cx="20" cy="39"/>
            </a:xfrm>
            <a:custGeom>
              <a:avLst/>
              <a:gdLst>
                <a:gd name="T0" fmla="*/ 1 w 18"/>
                <a:gd name="T1" fmla="*/ 17 h 35"/>
                <a:gd name="T2" fmla="*/ 10 w 18"/>
                <a:gd name="T3" fmla="*/ 0 h 35"/>
                <a:gd name="T4" fmla="*/ 17 w 18"/>
                <a:gd name="T5" fmla="*/ 18 h 35"/>
                <a:gd name="T6" fmla="*/ 7 w 18"/>
                <a:gd name="T7" fmla="*/ 35 h 35"/>
                <a:gd name="T8" fmla="*/ 1 w 18"/>
                <a:gd name="T9" fmla="*/ 17 h 35"/>
              </a:gdLst>
              <a:ahLst/>
              <a:cxnLst>
                <a:cxn ang="0">
                  <a:pos x="T0" y="T1"/>
                </a:cxn>
                <a:cxn ang="0">
                  <a:pos x="T2" y="T3"/>
                </a:cxn>
                <a:cxn ang="0">
                  <a:pos x="T4" y="T5"/>
                </a:cxn>
                <a:cxn ang="0">
                  <a:pos x="T6" y="T7"/>
                </a:cxn>
                <a:cxn ang="0">
                  <a:pos x="T8" y="T9"/>
                </a:cxn>
              </a:cxnLst>
              <a:rect l="0" t="0" r="r" b="b"/>
              <a:pathLst>
                <a:path w="18" h="35">
                  <a:moveTo>
                    <a:pt x="1" y="17"/>
                  </a:moveTo>
                  <a:cubicBezTo>
                    <a:pt x="2" y="10"/>
                    <a:pt x="5" y="4"/>
                    <a:pt x="10" y="0"/>
                  </a:cubicBezTo>
                  <a:cubicBezTo>
                    <a:pt x="15" y="4"/>
                    <a:pt x="18" y="11"/>
                    <a:pt x="17" y="18"/>
                  </a:cubicBezTo>
                  <a:cubicBezTo>
                    <a:pt x="16" y="25"/>
                    <a:pt x="13" y="31"/>
                    <a:pt x="7" y="35"/>
                  </a:cubicBezTo>
                  <a:cubicBezTo>
                    <a:pt x="3" y="31"/>
                    <a:pt x="0" y="24"/>
                    <a:pt x="1"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2" name="Freeform 143"/>
            <p:cNvSpPr>
              <a:spLocks/>
            </p:cNvSpPr>
            <p:nvPr/>
          </p:nvSpPr>
          <p:spPr bwMode="auto">
            <a:xfrm>
              <a:off x="1049" y="1985"/>
              <a:ext cx="21" cy="39"/>
            </a:xfrm>
            <a:custGeom>
              <a:avLst/>
              <a:gdLst>
                <a:gd name="T0" fmla="*/ 2 w 19"/>
                <a:gd name="T1" fmla="*/ 16 h 35"/>
                <a:gd name="T2" fmla="*/ 5 w 19"/>
                <a:gd name="T3" fmla="*/ 35 h 35"/>
                <a:gd name="T4" fmla="*/ 18 w 19"/>
                <a:gd name="T5" fmla="*/ 20 h 35"/>
                <a:gd name="T6" fmla="*/ 14 w 19"/>
                <a:gd name="T7" fmla="*/ 0 h 35"/>
                <a:gd name="T8" fmla="*/ 2 w 19"/>
                <a:gd name="T9" fmla="*/ 16 h 35"/>
              </a:gdLst>
              <a:ahLst/>
              <a:cxnLst>
                <a:cxn ang="0">
                  <a:pos x="T0" y="T1"/>
                </a:cxn>
                <a:cxn ang="0">
                  <a:pos x="T2" y="T3"/>
                </a:cxn>
                <a:cxn ang="0">
                  <a:pos x="T4" y="T5"/>
                </a:cxn>
                <a:cxn ang="0">
                  <a:pos x="T6" y="T7"/>
                </a:cxn>
                <a:cxn ang="0">
                  <a:pos x="T8" y="T9"/>
                </a:cxn>
              </a:cxnLst>
              <a:rect l="0" t="0" r="r" b="b"/>
              <a:pathLst>
                <a:path w="19" h="35">
                  <a:moveTo>
                    <a:pt x="2" y="16"/>
                  </a:moveTo>
                  <a:cubicBezTo>
                    <a:pt x="0" y="23"/>
                    <a:pt x="2" y="30"/>
                    <a:pt x="5" y="35"/>
                  </a:cubicBezTo>
                  <a:cubicBezTo>
                    <a:pt x="11" y="32"/>
                    <a:pt x="16" y="27"/>
                    <a:pt x="18" y="20"/>
                  </a:cubicBezTo>
                  <a:cubicBezTo>
                    <a:pt x="19" y="13"/>
                    <a:pt x="18" y="6"/>
                    <a:pt x="14" y="0"/>
                  </a:cubicBezTo>
                  <a:cubicBezTo>
                    <a:pt x="9" y="3"/>
                    <a:pt x="4" y="9"/>
                    <a:pt x="2"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3" name="Freeform 144"/>
            <p:cNvSpPr>
              <a:spLocks/>
            </p:cNvSpPr>
            <p:nvPr/>
          </p:nvSpPr>
          <p:spPr bwMode="auto">
            <a:xfrm>
              <a:off x="1054" y="2018"/>
              <a:ext cx="39" cy="21"/>
            </a:xfrm>
            <a:custGeom>
              <a:avLst/>
              <a:gdLst>
                <a:gd name="T0" fmla="*/ 20 w 35"/>
                <a:gd name="T1" fmla="*/ 2 h 19"/>
                <a:gd name="T2" fmla="*/ 0 w 35"/>
                <a:gd name="T3" fmla="*/ 5 h 19"/>
                <a:gd name="T4" fmla="*/ 15 w 35"/>
                <a:gd name="T5" fmla="*/ 17 h 19"/>
                <a:gd name="T6" fmla="*/ 35 w 35"/>
                <a:gd name="T7" fmla="*/ 14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13" y="0"/>
                    <a:pt x="6" y="1"/>
                    <a:pt x="0" y="5"/>
                  </a:cubicBezTo>
                  <a:cubicBezTo>
                    <a:pt x="3" y="11"/>
                    <a:pt x="9" y="16"/>
                    <a:pt x="15" y="17"/>
                  </a:cubicBezTo>
                  <a:cubicBezTo>
                    <a:pt x="22" y="19"/>
                    <a:pt x="29" y="18"/>
                    <a:pt x="35" y="14"/>
                  </a:cubicBezTo>
                  <a:cubicBezTo>
                    <a:pt x="32" y="8"/>
                    <a:pt x="26" y="4"/>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4" name="Freeform 145"/>
            <p:cNvSpPr>
              <a:spLocks/>
            </p:cNvSpPr>
            <p:nvPr/>
          </p:nvSpPr>
          <p:spPr bwMode="auto">
            <a:xfrm>
              <a:off x="840" y="1650"/>
              <a:ext cx="39" cy="20"/>
            </a:xfrm>
            <a:custGeom>
              <a:avLst/>
              <a:gdLst>
                <a:gd name="T0" fmla="*/ 20 w 35"/>
                <a:gd name="T1" fmla="*/ 2 h 19"/>
                <a:gd name="T2" fmla="*/ 35 w 35"/>
                <a:gd name="T3" fmla="*/ 14 h 19"/>
                <a:gd name="T4" fmla="*/ 15 w 35"/>
                <a:gd name="T5" fmla="*/ 17 h 19"/>
                <a:gd name="T6" fmla="*/ 0 w 35"/>
                <a:gd name="T7" fmla="*/ 5 h 19"/>
                <a:gd name="T8" fmla="*/ 20 w 35"/>
                <a:gd name="T9" fmla="*/ 2 h 19"/>
              </a:gdLst>
              <a:ahLst/>
              <a:cxnLst>
                <a:cxn ang="0">
                  <a:pos x="T0" y="T1"/>
                </a:cxn>
                <a:cxn ang="0">
                  <a:pos x="T2" y="T3"/>
                </a:cxn>
                <a:cxn ang="0">
                  <a:pos x="T4" y="T5"/>
                </a:cxn>
                <a:cxn ang="0">
                  <a:pos x="T6" y="T7"/>
                </a:cxn>
                <a:cxn ang="0">
                  <a:pos x="T8" y="T9"/>
                </a:cxn>
              </a:cxnLst>
              <a:rect l="0" t="0" r="r" b="b"/>
              <a:pathLst>
                <a:path w="35" h="19">
                  <a:moveTo>
                    <a:pt x="20" y="2"/>
                  </a:moveTo>
                  <a:cubicBezTo>
                    <a:pt x="26" y="4"/>
                    <a:pt x="32" y="8"/>
                    <a:pt x="35" y="14"/>
                  </a:cubicBezTo>
                  <a:cubicBezTo>
                    <a:pt x="29" y="18"/>
                    <a:pt x="22" y="19"/>
                    <a:pt x="15" y="17"/>
                  </a:cubicBezTo>
                  <a:cubicBezTo>
                    <a:pt x="9" y="15"/>
                    <a:pt x="3" y="11"/>
                    <a:pt x="0" y="5"/>
                  </a:cubicBezTo>
                  <a:cubicBezTo>
                    <a:pt x="6" y="1"/>
                    <a:pt x="13" y="0"/>
                    <a:pt x="2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5" name="Freeform 146"/>
            <p:cNvSpPr>
              <a:spLocks/>
            </p:cNvSpPr>
            <p:nvPr/>
          </p:nvSpPr>
          <p:spPr bwMode="auto">
            <a:xfrm>
              <a:off x="863" y="1665"/>
              <a:ext cx="21" cy="38"/>
            </a:xfrm>
            <a:custGeom>
              <a:avLst/>
              <a:gdLst>
                <a:gd name="T0" fmla="*/ 1 w 19"/>
                <a:gd name="T1" fmla="*/ 15 h 35"/>
                <a:gd name="T2" fmla="*/ 14 w 19"/>
                <a:gd name="T3" fmla="*/ 0 h 35"/>
                <a:gd name="T4" fmla="*/ 17 w 19"/>
                <a:gd name="T5" fmla="*/ 20 h 35"/>
                <a:gd name="T6" fmla="*/ 5 w 19"/>
                <a:gd name="T7" fmla="*/ 35 h 35"/>
                <a:gd name="T8" fmla="*/ 1 w 19"/>
                <a:gd name="T9" fmla="*/ 15 h 35"/>
              </a:gdLst>
              <a:ahLst/>
              <a:cxnLst>
                <a:cxn ang="0">
                  <a:pos x="T0" y="T1"/>
                </a:cxn>
                <a:cxn ang="0">
                  <a:pos x="T2" y="T3"/>
                </a:cxn>
                <a:cxn ang="0">
                  <a:pos x="T4" y="T5"/>
                </a:cxn>
                <a:cxn ang="0">
                  <a:pos x="T6" y="T7"/>
                </a:cxn>
                <a:cxn ang="0">
                  <a:pos x="T8" y="T9"/>
                </a:cxn>
              </a:cxnLst>
              <a:rect l="0" t="0" r="r" b="b"/>
              <a:pathLst>
                <a:path w="19" h="35">
                  <a:moveTo>
                    <a:pt x="1" y="15"/>
                  </a:moveTo>
                  <a:cubicBezTo>
                    <a:pt x="3" y="9"/>
                    <a:pt x="8" y="3"/>
                    <a:pt x="14" y="0"/>
                  </a:cubicBezTo>
                  <a:cubicBezTo>
                    <a:pt x="17" y="6"/>
                    <a:pt x="19" y="13"/>
                    <a:pt x="17" y="20"/>
                  </a:cubicBezTo>
                  <a:cubicBezTo>
                    <a:pt x="15" y="26"/>
                    <a:pt x="10" y="32"/>
                    <a:pt x="5" y="35"/>
                  </a:cubicBezTo>
                  <a:cubicBezTo>
                    <a:pt x="1" y="29"/>
                    <a:pt x="0" y="22"/>
                    <a:pt x="1"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6" name="Freeform 147"/>
            <p:cNvSpPr>
              <a:spLocks/>
            </p:cNvSpPr>
            <p:nvPr/>
          </p:nvSpPr>
          <p:spPr bwMode="auto">
            <a:xfrm>
              <a:off x="1019" y="2001"/>
              <a:ext cx="22" cy="36"/>
            </a:xfrm>
            <a:custGeom>
              <a:avLst/>
              <a:gdLst>
                <a:gd name="T0" fmla="*/ 3 w 20"/>
                <a:gd name="T1" fmla="*/ 13 h 33"/>
                <a:gd name="T2" fmla="*/ 2 w 20"/>
                <a:gd name="T3" fmla="*/ 33 h 33"/>
                <a:gd name="T4" fmla="*/ 17 w 20"/>
                <a:gd name="T5" fmla="*/ 20 h 33"/>
                <a:gd name="T6" fmla="*/ 17 w 20"/>
                <a:gd name="T7" fmla="*/ 0 h 33"/>
                <a:gd name="T8" fmla="*/ 3 w 20"/>
                <a:gd name="T9" fmla="*/ 13 h 33"/>
              </a:gdLst>
              <a:ahLst/>
              <a:cxnLst>
                <a:cxn ang="0">
                  <a:pos x="T0" y="T1"/>
                </a:cxn>
                <a:cxn ang="0">
                  <a:pos x="T2" y="T3"/>
                </a:cxn>
                <a:cxn ang="0">
                  <a:pos x="T4" y="T5"/>
                </a:cxn>
                <a:cxn ang="0">
                  <a:pos x="T6" y="T7"/>
                </a:cxn>
                <a:cxn ang="0">
                  <a:pos x="T8" y="T9"/>
                </a:cxn>
              </a:cxnLst>
              <a:rect l="0" t="0" r="r" b="b"/>
              <a:pathLst>
                <a:path w="20" h="33">
                  <a:moveTo>
                    <a:pt x="3" y="13"/>
                  </a:moveTo>
                  <a:cubicBezTo>
                    <a:pt x="0" y="19"/>
                    <a:pt x="0" y="26"/>
                    <a:pt x="2" y="33"/>
                  </a:cubicBezTo>
                  <a:cubicBezTo>
                    <a:pt x="9" y="31"/>
                    <a:pt x="14" y="26"/>
                    <a:pt x="17" y="20"/>
                  </a:cubicBezTo>
                  <a:cubicBezTo>
                    <a:pt x="20" y="13"/>
                    <a:pt x="20" y="6"/>
                    <a:pt x="17" y="0"/>
                  </a:cubicBezTo>
                  <a:cubicBezTo>
                    <a:pt x="11" y="2"/>
                    <a:pt x="6" y="7"/>
                    <a:pt x="3"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7" name="Freeform 148"/>
            <p:cNvSpPr>
              <a:spLocks/>
            </p:cNvSpPr>
            <p:nvPr/>
          </p:nvSpPr>
          <p:spPr bwMode="auto">
            <a:xfrm>
              <a:off x="1022" y="2033"/>
              <a:ext cx="36" cy="22"/>
            </a:xfrm>
            <a:custGeom>
              <a:avLst/>
              <a:gdLst>
                <a:gd name="T0" fmla="*/ 20 w 33"/>
                <a:gd name="T1" fmla="*/ 3 h 20"/>
                <a:gd name="T2" fmla="*/ 0 w 33"/>
                <a:gd name="T3" fmla="*/ 3 h 20"/>
                <a:gd name="T4" fmla="*/ 13 w 33"/>
                <a:gd name="T5" fmla="*/ 17 h 20"/>
                <a:gd name="T6" fmla="*/ 33 w 33"/>
                <a:gd name="T7" fmla="*/ 18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14" y="0"/>
                    <a:pt x="6" y="0"/>
                    <a:pt x="0" y="3"/>
                  </a:cubicBezTo>
                  <a:cubicBezTo>
                    <a:pt x="2" y="9"/>
                    <a:pt x="7" y="14"/>
                    <a:pt x="13" y="17"/>
                  </a:cubicBezTo>
                  <a:cubicBezTo>
                    <a:pt x="20" y="20"/>
                    <a:pt x="27" y="20"/>
                    <a:pt x="33" y="18"/>
                  </a:cubicBezTo>
                  <a:cubicBezTo>
                    <a:pt x="31" y="11"/>
                    <a:pt x="26" y="6"/>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8" name="Freeform 149"/>
            <p:cNvSpPr>
              <a:spLocks/>
            </p:cNvSpPr>
            <p:nvPr/>
          </p:nvSpPr>
          <p:spPr bwMode="auto">
            <a:xfrm>
              <a:off x="875" y="1633"/>
              <a:ext cx="36" cy="22"/>
            </a:xfrm>
            <a:custGeom>
              <a:avLst/>
              <a:gdLst>
                <a:gd name="T0" fmla="*/ 20 w 33"/>
                <a:gd name="T1" fmla="*/ 3 h 20"/>
                <a:gd name="T2" fmla="*/ 33 w 33"/>
                <a:gd name="T3" fmla="*/ 18 h 20"/>
                <a:gd name="T4" fmla="*/ 13 w 33"/>
                <a:gd name="T5" fmla="*/ 17 h 20"/>
                <a:gd name="T6" fmla="*/ 0 w 33"/>
                <a:gd name="T7" fmla="*/ 2 h 20"/>
                <a:gd name="T8" fmla="*/ 20 w 33"/>
                <a:gd name="T9" fmla="*/ 3 h 20"/>
              </a:gdLst>
              <a:ahLst/>
              <a:cxnLst>
                <a:cxn ang="0">
                  <a:pos x="T0" y="T1"/>
                </a:cxn>
                <a:cxn ang="0">
                  <a:pos x="T2" y="T3"/>
                </a:cxn>
                <a:cxn ang="0">
                  <a:pos x="T4" y="T5"/>
                </a:cxn>
                <a:cxn ang="0">
                  <a:pos x="T6" y="T7"/>
                </a:cxn>
                <a:cxn ang="0">
                  <a:pos x="T8" y="T9"/>
                </a:cxn>
              </a:cxnLst>
              <a:rect l="0" t="0" r="r" b="b"/>
              <a:pathLst>
                <a:path w="33" h="20">
                  <a:moveTo>
                    <a:pt x="20" y="3"/>
                  </a:moveTo>
                  <a:cubicBezTo>
                    <a:pt x="26" y="6"/>
                    <a:pt x="31" y="11"/>
                    <a:pt x="33" y="18"/>
                  </a:cubicBezTo>
                  <a:cubicBezTo>
                    <a:pt x="27" y="20"/>
                    <a:pt x="20" y="20"/>
                    <a:pt x="13" y="17"/>
                  </a:cubicBezTo>
                  <a:cubicBezTo>
                    <a:pt x="7" y="14"/>
                    <a:pt x="2" y="9"/>
                    <a:pt x="0" y="2"/>
                  </a:cubicBezTo>
                  <a:cubicBezTo>
                    <a:pt x="6" y="0"/>
                    <a:pt x="13" y="0"/>
                    <a:pt x="2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29" name="Freeform 150"/>
            <p:cNvSpPr>
              <a:spLocks/>
            </p:cNvSpPr>
            <p:nvPr/>
          </p:nvSpPr>
          <p:spPr bwMode="auto">
            <a:xfrm>
              <a:off x="892" y="1653"/>
              <a:ext cx="22" cy="35"/>
            </a:xfrm>
            <a:custGeom>
              <a:avLst/>
              <a:gdLst>
                <a:gd name="T0" fmla="*/ 3 w 20"/>
                <a:gd name="T1" fmla="*/ 12 h 32"/>
                <a:gd name="T2" fmla="*/ 18 w 20"/>
                <a:gd name="T3" fmla="*/ 0 h 32"/>
                <a:gd name="T4" fmla="*/ 17 w 20"/>
                <a:gd name="T5" fmla="*/ 19 h 32"/>
                <a:gd name="T6" fmla="*/ 3 w 20"/>
                <a:gd name="T7" fmla="*/ 32 h 32"/>
                <a:gd name="T8" fmla="*/ 3 w 20"/>
                <a:gd name="T9" fmla="*/ 12 h 32"/>
              </a:gdLst>
              <a:ahLst/>
              <a:cxnLst>
                <a:cxn ang="0">
                  <a:pos x="T0" y="T1"/>
                </a:cxn>
                <a:cxn ang="0">
                  <a:pos x="T2" y="T3"/>
                </a:cxn>
                <a:cxn ang="0">
                  <a:pos x="T4" y="T5"/>
                </a:cxn>
                <a:cxn ang="0">
                  <a:pos x="T6" y="T7"/>
                </a:cxn>
                <a:cxn ang="0">
                  <a:pos x="T8" y="T9"/>
                </a:cxn>
              </a:cxnLst>
              <a:rect l="0" t="0" r="r" b="b"/>
              <a:pathLst>
                <a:path w="20" h="32">
                  <a:moveTo>
                    <a:pt x="3" y="12"/>
                  </a:moveTo>
                  <a:cubicBezTo>
                    <a:pt x="6" y="6"/>
                    <a:pt x="11" y="2"/>
                    <a:pt x="18" y="0"/>
                  </a:cubicBezTo>
                  <a:cubicBezTo>
                    <a:pt x="20" y="6"/>
                    <a:pt x="20" y="13"/>
                    <a:pt x="17" y="19"/>
                  </a:cubicBezTo>
                  <a:cubicBezTo>
                    <a:pt x="14" y="26"/>
                    <a:pt x="9" y="30"/>
                    <a:pt x="3" y="32"/>
                  </a:cubicBezTo>
                  <a:cubicBezTo>
                    <a:pt x="0" y="26"/>
                    <a:pt x="0" y="19"/>
                    <a:pt x="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0" name="Freeform 151"/>
            <p:cNvSpPr>
              <a:spLocks/>
            </p:cNvSpPr>
            <p:nvPr/>
          </p:nvSpPr>
          <p:spPr bwMode="auto">
            <a:xfrm>
              <a:off x="986" y="2011"/>
              <a:ext cx="26" cy="32"/>
            </a:xfrm>
            <a:custGeom>
              <a:avLst/>
              <a:gdLst>
                <a:gd name="T0" fmla="*/ 6 w 24"/>
                <a:gd name="T1" fmla="*/ 11 h 30"/>
                <a:gd name="T2" fmla="*/ 2 w 24"/>
                <a:gd name="T3" fmla="*/ 30 h 30"/>
                <a:gd name="T4" fmla="*/ 19 w 24"/>
                <a:gd name="T5" fmla="*/ 20 h 30"/>
                <a:gd name="T6" fmla="*/ 22 w 24"/>
                <a:gd name="T7" fmla="*/ 0 h 30"/>
                <a:gd name="T8" fmla="*/ 6 w 24"/>
                <a:gd name="T9" fmla="*/ 11 h 30"/>
              </a:gdLst>
              <a:ahLst/>
              <a:cxnLst>
                <a:cxn ang="0">
                  <a:pos x="T0" y="T1"/>
                </a:cxn>
                <a:cxn ang="0">
                  <a:pos x="T2" y="T3"/>
                </a:cxn>
                <a:cxn ang="0">
                  <a:pos x="T4" y="T5"/>
                </a:cxn>
                <a:cxn ang="0">
                  <a:pos x="T6" y="T7"/>
                </a:cxn>
                <a:cxn ang="0">
                  <a:pos x="T8" y="T9"/>
                </a:cxn>
              </a:cxnLst>
              <a:rect l="0" t="0" r="r" b="b"/>
              <a:pathLst>
                <a:path w="24" h="30">
                  <a:moveTo>
                    <a:pt x="6" y="11"/>
                  </a:moveTo>
                  <a:cubicBezTo>
                    <a:pt x="2" y="16"/>
                    <a:pt x="0" y="23"/>
                    <a:pt x="2" y="30"/>
                  </a:cubicBezTo>
                  <a:cubicBezTo>
                    <a:pt x="8" y="29"/>
                    <a:pt x="15" y="26"/>
                    <a:pt x="19" y="20"/>
                  </a:cubicBezTo>
                  <a:cubicBezTo>
                    <a:pt x="23" y="14"/>
                    <a:pt x="24" y="7"/>
                    <a:pt x="22" y="0"/>
                  </a:cubicBezTo>
                  <a:cubicBezTo>
                    <a:pt x="16" y="1"/>
                    <a:pt x="10" y="5"/>
                    <a:pt x="6"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1" name="Freeform 152"/>
            <p:cNvSpPr>
              <a:spLocks/>
            </p:cNvSpPr>
            <p:nvPr/>
          </p:nvSpPr>
          <p:spPr bwMode="auto">
            <a:xfrm>
              <a:off x="988" y="2041"/>
              <a:ext cx="31" cy="26"/>
            </a:xfrm>
            <a:custGeom>
              <a:avLst/>
              <a:gdLst>
                <a:gd name="T0" fmla="*/ 19 w 29"/>
                <a:gd name="T1" fmla="*/ 6 h 24"/>
                <a:gd name="T2" fmla="*/ 0 w 29"/>
                <a:gd name="T3" fmla="*/ 2 h 24"/>
                <a:gd name="T4" fmla="*/ 10 w 29"/>
                <a:gd name="T5" fmla="*/ 19 h 24"/>
                <a:gd name="T6" fmla="*/ 29 w 29"/>
                <a:gd name="T7" fmla="*/ 2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13" y="1"/>
                    <a:pt x="6" y="0"/>
                    <a:pt x="0" y="2"/>
                  </a:cubicBezTo>
                  <a:cubicBezTo>
                    <a:pt x="1" y="8"/>
                    <a:pt x="4" y="15"/>
                    <a:pt x="10" y="19"/>
                  </a:cubicBezTo>
                  <a:cubicBezTo>
                    <a:pt x="16" y="23"/>
                    <a:pt x="23" y="24"/>
                    <a:pt x="29" y="22"/>
                  </a:cubicBezTo>
                  <a:cubicBezTo>
                    <a:pt x="28" y="16"/>
                    <a:pt x="25" y="10"/>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2" name="Freeform 153"/>
            <p:cNvSpPr>
              <a:spLocks/>
            </p:cNvSpPr>
            <p:nvPr/>
          </p:nvSpPr>
          <p:spPr bwMode="auto">
            <a:xfrm>
              <a:off x="914" y="1621"/>
              <a:ext cx="31" cy="26"/>
            </a:xfrm>
            <a:custGeom>
              <a:avLst/>
              <a:gdLst>
                <a:gd name="T0" fmla="*/ 19 w 29"/>
                <a:gd name="T1" fmla="*/ 6 h 24"/>
                <a:gd name="T2" fmla="*/ 29 w 29"/>
                <a:gd name="T3" fmla="*/ 22 h 24"/>
                <a:gd name="T4" fmla="*/ 10 w 29"/>
                <a:gd name="T5" fmla="*/ 19 h 24"/>
                <a:gd name="T6" fmla="*/ 0 w 29"/>
                <a:gd name="T7" fmla="*/ 2 h 24"/>
                <a:gd name="T8" fmla="*/ 19 w 29"/>
                <a:gd name="T9" fmla="*/ 6 h 24"/>
              </a:gdLst>
              <a:ahLst/>
              <a:cxnLst>
                <a:cxn ang="0">
                  <a:pos x="T0" y="T1"/>
                </a:cxn>
                <a:cxn ang="0">
                  <a:pos x="T2" y="T3"/>
                </a:cxn>
                <a:cxn ang="0">
                  <a:pos x="T4" y="T5"/>
                </a:cxn>
                <a:cxn ang="0">
                  <a:pos x="T6" y="T7"/>
                </a:cxn>
                <a:cxn ang="0">
                  <a:pos x="T8" y="T9"/>
                </a:cxn>
              </a:cxnLst>
              <a:rect l="0" t="0" r="r" b="b"/>
              <a:pathLst>
                <a:path w="29" h="24">
                  <a:moveTo>
                    <a:pt x="19" y="6"/>
                  </a:moveTo>
                  <a:cubicBezTo>
                    <a:pt x="25" y="10"/>
                    <a:pt x="28" y="16"/>
                    <a:pt x="29" y="22"/>
                  </a:cubicBezTo>
                  <a:cubicBezTo>
                    <a:pt x="23" y="24"/>
                    <a:pt x="16" y="23"/>
                    <a:pt x="10" y="19"/>
                  </a:cubicBezTo>
                  <a:cubicBezTo>
                    <a:pt x="4" y="15"/>
                    <a:pt x="1" y="8"/>
                    <a:pt x="0" y="2"/>
                  </a:cubicBezTo>
                  <a:cubicBezTo>
                    <a:pt x="6" y="0"/>
                    <a:pt x="13" y="2"/>
                    <a:pt x="19"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3" name="Freeform 154"/>
            <p:cNvSpPr>
              <a:spLocks/>
            </p:cNvSpPr>
            <p:nvPr/>
          </p:nvSpPr>
          <p:spPr bwMode="auto">
            <a:xfrm>
              <a:off x="921" y="1645"/>
              <a:ext cx="26" cy="33"/>
            </a:xfrm>
            <a:custGeom>
              <a:avLst/>
              <a:gdLst>
                <a:gd name="T0" fmla="*/ 5 w 24"/>
                <a:gd name="T1" fmla="*/ 11 h 30"/>
                <a:gd name="T2" fmla="*/ 22 w 24"/>
                <a:gd name="T3" fmla="*/ 0 h 30"/>
                <a:gd name="T4" fmla="*/ 18 w 24"/>
                <a:gd name="T5" fmla="*/ 20 h 30"/>
                <a:gd name="T6" fmla="*/ 2 w 24"/>
                <a:gd name="T7" fmla="*/ 30 h 30"/>
                <a:gd name="T8" fmla="*/ 5 w 24"/>
                <a:gd name="T9" fmla="*/ 11 h 30"/>
              </a:gdLst>
              <a:ahLst/>
              <a:cxnLst>
                <a:cxn ang="0">
                  <a:pos x="T0" y="T1"/>
                </a:cxn>
                <a:cxn ang="0">
                  <a:pos x="T2" y="T3"/>
                </a:cxn>
                <a:cxn ang="0">
                  <a:pos x="T4" y="T5"/>
                </a:cxn>
                <a:cxn ang="0">
                  <a:pos x="T6" y="T7"/>
                </a:cxn>
                <a:cxn ang="0">
                  <a:pos x="T8" y="T9"/>
                </a:cxn>
              </a:cxnLst>
              <a:rect l="0" t="0" r="r" b="b"/>
              <a:pathLst>
                <a:path w="24" h="30">
                  <a:moveTo>
                    <a:pt x="5" y="11"/>
                  </a:moveTo>
                  <a:cubicBezTo>
                    <a:pt x="9" y="5"/>
                    <a:pt x="16" y="1"/>
                    <a:pt x="22" y="0"/>
                  </a:cubicBezTo>
                  <a:cubicBezTo>
                    <a:pt x="24" y="7"/>
                    <a:pt x="23" y="14"/>
                    <a:pt x="18" y="20"/>
                  </a:cubicBezTo>
                  <a:cubicBezTo>
                    <a:pt x="14" y="26"/>
                    <a:pt x="8" y="29"/>
                    <a:pt x="2" y="30"/>
                  </a:cubicBezTo>
                  <a:cubicBezTo>
                    <a:pt x="0" y="23"/>
                    <a:pt x="1" y="16"/>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4" name="Freeform 155"/>
            <p:cNvSpPr>
              <a:spLocks/>
            </p:cNvSpPr>
            <p:nvPr/>
          </p:nvSpPr>
          <p:spPr bwMode="auto">
            <a:xfrm>
              <a:off x="953" y="2018"/>
              <a:ext cx="28" cy="28"/>
            </a:xfrm>
            <a:custGeom>
              <a:avLst/>
              <a:gdLst>
                <a:gd name="T0" fmla="*/ 7 w 26"/>
                <a:gd name="T1" fmla="*/ 7 h 26"/>
                <a:gd name="T2" fmla="*/ 0 w 26"/>
                <a:gd name="T3" fmla="*/ 25 h 26"/>
                <a:gd name="T4" fmla="*/ 18 w 26"/>
                <a:gd name="T5" fmla="*/ 18 h 26"/>
                <a:gd name="T6" fmla="*/ 25 w 26"/>
                <a:gd name="T7" fmla="*/ 0 h 26"/>
                <a:gd name="T8" fmla="*/ 7 w 26"/>
                <a:gd name="T9" fmla="*/ 7 h 26"/>
              </a:gdLst>
              <a:ahLst/>
              <a:cxnLst>
                <a:cxn ang="0">
                  <a:pos x="T0" y="T1"/>
                </a:cxn>
                <a:cxn ang="0">
                  <a:pos x="T2" y="T3"/>
                </a:cxn>
                <a:cxn ang="0">
                  <a:pos x="T4" y="T5"/>
                </a:cxn>
                <a:cxn ang="0">
                  <a:pos x="T6" y="T7"/>
                </a:cxn>
                <a:cxn ang="0">
                  <a:pos x="T8" y="T9"/>
                </a:cxn>
              </a:cxnLst>
              <a:rect l="0" t="0" r="r" b="b"/>
              <a:pathLst>
                <a:path w="26" h="26">
                  <a:moveTo>
                    <a:pt x="7" y="7"/>
                  </a:moveTo>
                  <a:cubicBezTo>
                    <a:pt x="2" y="12"/>
                    <a:pt x="0" y="19"/>
                    <a:pt x="0" y="25"/>
                  </a:cubicBezTo>
                  <a:cubicBezTo>
                    <a:pt x="6" y="26"/>
                    <a:pt x="13" y="23"/>
                    <a:pt x="18" y="18"/>
                  </a:cubicBezTo>
                  <a:cubicBezTo>
                    <a:pt x="23" y="13"/>
                    <a:pt x="26" y="7"/>
                    <a:pt x="25" y="0"/>
                  </a:cubicBezTo>
                  <a:cubicBezTo>
                    <a:pt x="19" y="0"/>
                    <a:pt x="12" y="2"/>
                    <a:pt x="7"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5" name="Freeform 156"/>
            <p:cNvSpPr>
              <a:spLocks/>
            </p:cNvSpPr>
            <p:nvPr/>
          </p:nvSpPr>
          <p:spPr bwMode="auto">
            <a:xfrm>
              <a:off x="953" y="2043"/>
              <a:ext cx="28" cy="29"/>
            </a:xfrm>
            <a:custGeom>
              <a:avLst/>
              <a:gdLst>
                <a:gd name="T0" fmla="*/ 18 w 26"/>
                <a:gd name="T1" fmla="*/ 7 h 26"/>
                <a:gd name="T2" fmla="*/ 0 w 26"/>
                <a:gd name="T3" fmla="*/ 1 h 26"/>
                <a:gd name="T4" fmla="*/ 7 w 26"/>
                <a:gd name="T5" fmla="*/ 19 h 26"/>
                <a:gd name="T6" fmla="*/ 25 w 26"/>
                <a:gd name="T7" fmla="*/ 26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13" y="2"/>
                    <a:pt x="6" y="0"/>
                    <a:pt x="0" y="1"/>
                  </a:cubicBezTo>
                  <a:cubicBezTo>
                    <a:pt x="0" y="7"/>
                    <a:pt x="2" y="14"/>
                    <a:pt x="7" y="19"/>
                  </a:cubicBezTo>
                  <a:cubicBezTo>
                    <a:pt x="12" y="24"/>
                    <a:pt x="19" y="26"/>
                    <a:pt x="25" y="26"/>
                  </a:cubicBezTo>
                  <a:cubicBezTo>
                    <a:pt x="26" y="19"/>
                    <a:pt x="23" y="13"/>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6" name="Freeform 157"/>
            <p:cNvSpPr>
              <a:spLocks/>
            </p:cNvSpPr>
            <p:nvPr/>
          </p:nvSpPr>
          <p:spPr bwMode="auto">
            <a:xfrm>
              <a:off x="953" y="1617"/>
              <a:ext cx="28" cy="28"/>
            </a:xfrm>
            <a:custGeom>
              <a:avLst/>
              <a:gdLst>
                <a:gd name="T0" fmla="*/ 18 w 26"/>
                <a:gd name="T1" fmla="*/ 7 h 26"/>
                <a:gd name="T2" fmla="*/ 25 w 26"/>
                <a:gd name="T3" fmla="*/ 26 h 26"/>
                <a:gd name="T4" fmla="*/ 7 w 26"/>
                <a:gd name="T5" fmla="*/ 19 h 26"/>
                <a:gd name="T6" fmla="*/ 0 w 26"/>
                <a:gd name="T7" fmla="*/ 0 h 26"/>
                <a:gd name="T8" fmla="*/ 18 w 26"/>
                <a:gd name="T9" fmla="*/ 7 h 26"/>
              </a:gdLst>
              <a:ahLst/>
              <a:cxnLst>
                <a:cxn ang="0">
                  <a:pos x="T0" y="T1"/>
                </a:cxn>
                <a:cxn ang="0">
                  <a:pos x="T2" y="T3"/>
                </a:cxn>
                <a:cxn ang="0">
                  <a:pos x="T4" y="T5"/>
                </a:cxn>
                <a:cxn ang="0">
                  <a:pos x="T6" y="T7"/>
                </a:cxn>
                <a:cxn ang="0">
                  <a:pos x="T8" y="T9"/>
                </a:cxn>
              </a:cxnLst>
              <a:rect l="0" t="0" r="r" b="b"/>
              <a:pathLst>
                <a:path w="26" h="26">
                  <a:moveTo>
                    <a:pt x="18" y="7"/>
                  </a:moveTo>
                  <a:cubicBezTo>
                    <a:pt x="23" y="12"/>
                    <a:pt x="26" y="19"/>
                    <a:pt x="25" y="26"/>
                  </a:cubicBezTo>
                  <a:cubicBezTo>
                    <a:pt x="19" y="26"/>
                    <a:pt x="12" y="24"/>
                    <a:pt x="7" y="19"/>
                  </a:cubicBezTo>
                  <a:cubicBezTo>
                    <a:pt x="2" y="14"/>
                    <a:pt x="0" y="7"/>
                    <a:pt x="0" y="0"/>
                  </a:cubicBezTo>
                  <a:cubicBezTo>
                    <a:pt x="6" y="0"/>
                    <a:pt x="13" y="2"/>
                    <a:pt x="18"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sp>
          <p:nvSpPr>
            <p:cNvPr id="637" name="Freeform 158"/>
            <p:cNvSpPr>
              <a:spLocks/>
            </p:cNvSpPr>
            <p:nvPr/>
          </p:nvSpPr>
          <p:spPr bwMode="auto">
            <a:xfrm>
              <a:off x="953" y="1644"/>
              <a:ext cx="28" cy="29"/>
            </a:xfrm>
            <a:custGeom>
              <a:avLst/>
              <a:gdLst>
                <a:gd name="T0" fmla="*/ 7 w 26"/>
                <a:gd name="T1" fmla="*/ 8 h 26"/>
                <a:gd name="T2" fmla="*/ 25 w 26"/>
                <a:gd name="T3" fmla="*/ 1 h 26"/>
                <a:gd name="T4" fmla="*/ 18 w 26"/>
                <a:gd name="T5" fmla="*/ 19 h 26"/>
                <a:gd name="T6" fmla="*/ 0 w 26"/>
                <a:gd name="T7" fmla="*/ 26 h 26"/>
                <a:gd name="T8" fmla="*/ 7 w 26"/>
                <a:gd name="T9" fmla="*/ 8 h 26"/>
              </a:gdLst>
              <a:ahLst/>
              <a:cxnLst>
                <a:cxn ang="0">
                  <a:pos x="T0" y="T1"/>
                </a:cxn>
                <a:cxn ang="0">
                  <a:pos x="T2" y="T3"/>
                </a:cxn>
                <a:cxn ang="0">
                  <a:pos x="T4" y="T5"/>
                </a:cxn>
                <a:cxn ang="0">
                  <a:pos x="T6" y="T7"/>
                </a:cxn>
                <a:cxn ang="0">
                  <a:pos x="T8" y="T9"/>
                </a:cxn>
              </a:cxnLst>
              <a:rect l="0" t="0" r="r" b="b"/>
              <a:pathLst>
                <a:path w="26" h="26">
                  <a:moveTo>
                    <a:pt x="7" y="8"/>
                  </a:moveTo>
                  <a:cubicBezTo>
                    <a:pt x="12" y="3"/>
                    <a:pt x="19" y="0"/>
                    <a:pt x="25" y="1"/>
                  </a:cubicBezTo>
                  <a:cubicBezTo>
                    <a:pt x="26" y="7"/>
                    <a:pt x="23" y="14"/>
                    <a:pt x="18" y="19"/>
                  </a:cubicBezTo>
                  <a:cubicBezTo>
                    <a:pt x="13" y="24"/>
                    <a:pt x="6" y="26"/>
                    <a:pt x="0" y="26"/>
                  </a:cubicBezTo>
                  <a:cubicBezTo>
                    <a:pt x="0" y="19"/>
                    <a:pt x="2" y="13"/>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cs typeface="+mn-ea"/>
                <a:sym typeface="+mn-lt"/>
              </a:endParaRPr>
            </a:p>
          </p:txBody>
        </p:sp>
      </p:grpSp>
      <p:sp>
        <p:nvSpPr>
          <p:cNvPr id="644" name="文本框 643"/>
          <p:cNvSpPr txBox="1"/>
          <p:nvPr/>
        </p:nvSpPr>
        <p:spPr>
          <a:xfrm>
            <a:off x="5671810" y="1077843"/>
            <a:ext cx="896399" cy="954107"/>
          </a:xfrm>
          <a:prstGeom prst="rect">
            <a:avLst/>
          </a:prstGeom>
          <a:noFill/>
        </p:spPr>
        <p:txBody>
          <a:bodyPr wrap="none" rtlCol="0">
            <a:spAutoFit/>
          </a:bodyPr>
          <a:lstStyle/>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所得</a:t>
            </a:r>
            <a:endParaRPr lang="en-US" altLang="zh-CN"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a:p>
            <a:r>
              <a:rPr lang="zh-CN" altLang="en-US" sz="28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rPr>
              <a:t>荣誉</a:t>
            </a:r>
          </a:p>
        </p:txBody>
      </p:sp>
    </p:spTree>
    <p:extLst>
      <p:ext uri="{BB962C8B-B14F-4D97-AF65-F5344CB8AC3E}">
        <p14:creationId xmlns:p14="http://schemas.microsoft.com/office/powerpoint/2010/main" val="2736144904"/>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par>
                                <p:cTn id="8" presetID="10" presetClass="entr" presetSubtype="0" fill="hold" nodeType="withEffect">
                                  <p:stCondLst>
                                    <p:cond delay="2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3000"/>
                                  </p:stCondLst>
                                  <p:childTnLst>
                                    <p:set>
                                      <p:cBhvr>
                                        <p:cTn id="12" dur="1" fill="hold">
                                          <p:stCondLst>
                                            <p:cond delay="0"/>
                                          </p:stCondLst>
                                        </p:cTn>
                                        <p:tgtEl>
                                          <p:spTgt spid="170"/>
                                        </p:tgtEl>
                                        <p:attrNameLst>
                                          <p:attrName>style.visibility</p:attrName>
                                        </p:attrNameLst>
                                      </p:cBhvr>
                                      <p:to>
                                        <p:strVal val="visible"/>
                                      </p:to>
                                    </p:set>
                                    <p:animEffect transition="in" filter="fade">
                                      <p:cBhvr>
                                        <p:cTn id="13" dur="500"/>
                                        <p:tgtEl>
                                          <p:spTgt spid="170"/>
                                        </p:tgtEl>
                                      </p:cBhvr>
                                    </p:animEffect>
                                  </p:childTnLst>
                                </p:cTn>
                              </p:par>
                              <p:par>
                                <p:cTn id="14" presetID="10" presetClass="entr" presetSubtype="0" fill="hold" nodeType="withEffect">
                                  <p:stCondLst>
                                    <p:cond delay="3250"/>
                                  </p:stCondLst>
                                  <p:childTnLst>
                                    <p:set>
                                      <p:cBhvr>
                                        <p:cTn id="15" dur="1" fill="hold">
                                          <p:stCondLst>
                                            <p:cond delay="0"/>
                                          </p:stCondLst>
                                        </p:cTn>
                                        <p:tgtEl>
                                          <p:spTgt spid="326"/>
                                        </p:tgtEl>
                                        <p:attrNameLst>
                                          <p:attrName>style.visibility</p:attrName>
                                        </p:attrNameLst>
                                      </p:cBhvr>
                                      <p:to>
                                        <p:strVal val="visible"/>
                                      </p:to>
                                    </p:set>
                                    <p:animEffect transition="in" filter="fade">
                                      <p:cBhvr>
                                        <p:cTn id="16" dur="500"/>
                                        <p:tgtEl>
                                          <p:spTgt spid="326"/>
                                        </p:tgtEl>
                                      </p:cBhvr>
                                    </p:animEffect>
                                  </p:childTnLst>
                                </p:cTn>
                              </p:par>
                              <p:par>
                                <p:cTn id="17" presetID="10" presetClass="entr" presetSubtype="0" fill="hold" nodeType="withEffect">
                                  <p:stCondLst>
                                    <p:cond delay="3500"/>
                                  </p:stCondLst>
                                  <p:childTnLst>
                                    <p:set>
                                      <p:cBhvr>
                                        <p:cTn id="18" dur="1" fill="hold">
                                          <p:stCondLst>
                                            <p:cond delay="0"/>
                                          </p:stCondLst>
                                        </p:cTn>
                                        <p:tgtEl>
                                          <p:spTgt spid="482"/>
                                        </p:tgtEl>
                                        <p:attrNameLst>
                                          <p:attrName>style.visibility</p:attrName>
                                        </p:attrNameLst>
                                      </p:cBhvr>
                                      <p:to>
                                        <p:strVal val="visible"/>
                                      </p:to>
                                    </p:set>
                                    <p:animEffect transition="in" filter="fade">
                                      <p:cBhvr>
                                        <p:cTn id="19" dur="500"/>
                                        <p:tgtEl>
                                          <p:spTgt spid="482"/>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22" presetClass="entr" presetSubtype="1"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1500"/>
                                        <p:tgtEl>
                                          <p:spTgt spid="10"/>
                                        </p:tgtEl>
                                      </p:cBhvr>
                                    </p:animEffect>
                                  </p:childTnLst>
                                </p:cTn>
                              </p:par>
                              <p:par>
                                <p:cTn id="39" presetID="22" presetClass="entr" presetSubtype="1"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1500"/>
                                        <p:tgtEl>
                                          <p:spTgt spid="11"/>
                                        </p:tgtEl>
                                      </p:cBhvr>
                                    </p:animEffect>
                                  </p:childTnLst>
                                </p:cTn>
                              </p:par>
                              <p:par>
                                <p:cTn id="42" presetID="22" presetClass="entr" presetSubtype="1" fill="hold" grpId="0" nodeType="withEffect">
                                  <p:stCondLst>
                                    <p:cond delay="50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1500"/>
                                        <p:tgtEl>
                                          <p:spTgt spid="12"/>
                                        </p:tgtEl>
                                      </p:cBhvr>
                                    </p:animEffect>
                                  </p:childTnLst>
                                </p:cTn>
                              </p:par>
                              <p:par>
                                <p:cTn id="45" presetID="22" presetClass="entr" presetSubtype="1"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7975" y="762095"/>
            <a:ext cx="5407534" cy="5087162"/>
          </a:xfrm>
          <a:prstGeom prst="rect">
            <a:avLst/>
          </a:prstGeom>
        </p:spPr>
      </p:pic>
      <p:sp>
        <p:nvSpPr>
          <p:cNvPr id="20" name="五边形 19"/>
          <p:cNvSpPr/>
          <p:nvPr/>
        </p:nvSpPr>
        <p:spPr>
          <a:xfrm>
            <a:off x="5911965" y="2206171"/>
            <a:ext cx="2836823" cy="799224"/>
          </a:xfrm>
          <a:prstGeom prst="homePlate">
            <a:avLst/>
          </a:prstGeom>
          <a:solidFill>
            <a:srgbClr val="007C8A"/>
          </a:solidFill>
          <a:ln>
            <a:noFill/>
          </a:ln>
          <a:effectLst>
            <a:reflection blurRad="6350" stA="170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53461" y="1255617"/>
            <a:ext cx="2728632" cy="3770263"/>
          </a:xfrm>
          <a:prstGeom prst="rect">
            <a:avLst/>
          </a:prstGeom>
          <a:noFill/>
        </p:spPr>
        <p:txBody>
          <a:bodyPr wrap="none" rtlCol="0">
            <a:spAutoFit/>
          </a:bodyPr>
          <a:lstStyle/>
          <a:p>
            <a:r>
              <a:rPr lang="en-US" altLang="zh-CN" sz="23900" dirty="0">
                <a:solidFill>
                  <a:srgbClr val="007C8A"/>
                </a:solidFill>
                <a:latin typeface="站酷小薇LOGO体" panose="02010600010101010101" pitchFamily="2" charset="-122"/>
                <a:ea typeface="站酷小薇LOGO体" panose="02010600010101010101" pitchFamily="2" charset="-122"/>
                <a:cs typeface="+mn-ea"/>
                <a:sym typeface="+mn-lt"/>
              </a:rPr>
              <a:t>02</a:t>
            </a:r>
            <a:endParaRPr lang="zh-CN" altLang="en-US" sz="23900" dirty="0">
              <a:solidFill>
                <a:srgbClr val="007C8A"/>
              </a:solidFill>
              <a:latin typeface="站酷小薇LOGO体" panose="02010600010101010101" pitchFamily="2" charset="-122"/>
              <a:ea typeface="站酷小薇LOGO体" panose="02010600010101010101" pitchFamily="2" charset="-122"/>
              <a:cs typeface="+mn-ea"/>
              <a:sym typeface="+mn-lt"/>
            </a:endParaRPr>
          </a:p>
        </p:txBody>
      </p:sp>
      <p:sp>
        <p:nvSpPr>
          <p:cNvPr id="3" name="TextBox 18"/>
          <p:cNvSpPr txBox="1"/>
          <p:nvPr/>
        </p:nvSpPr>
        <p:spPr>
          <a:xfrm>
            <a:off x="5864105" y="3789231"/>
            <a:ext cx="4426524" cy="1477328"/>
          </a:xfrm>
          <a:prstGeom prst="rect">
            <a:avLst/>
          </a:prstGeom>
          <a:noFill/>
          <a:ln>
            <a:noFill/>
          </a:ln>
        </p:spPr>
        <p:txBody>
          <a:bodyPr wrap="square" rtlCol="0">
            <a:spAutoFit/>
          </a:bodyPr>
          <a:lstStyle/>
          <a:p>
            <a:pPr>
              <a:lnSpc>
                <a:spcPct val="150000"/>
              </a:lnSpc>
            </a:pPr>
            <a:r>
              <a:rPr lang="zh-CN" altLang="en-US" sz="2000" dirty="0">
                <a:cs typeface="+mn-ea"/>
                <a:sym typeface="+mn-lt"/>
              </a:rPr>
              <a:t>行业概述   </a:t>
            </a:r>
            <a:r>
              <a:rPr lang="en-US" altLang="zh-CN" sz="2000" dirty="0">
                <a:cs typeface="+mn-ea"/>
                <a:sym typeface="+mn-lt"/>
              </a:rPr>
              <a:t>/   </a:t>
            </a:r>
            <a:r>
              <a:rPr lang="zh-CN" altLang="en-US" sz="2000" dirty="0">
                <a:cs typeface="+mn-ea"/>
                <a:sym typeface="+mn-lt"/>
              </a:rPr>
              <a:t>面临问题   </a:t>
            </a:r>
            <a:r>
              <a:rPr lang="en-US" altLang="zh-CN" sz="2000" dirty="0">
                <a:cs typeface="+mn-ea"/>
                <a:sym typeface="+mn-lt"/>
              </a:rPr>
              <a:t>/   </a:t>
            </a:r>
            <a:r>
              <a:rPr lang="zh-CN" altLang="en-US" sz="2000" dirty="0">
                <a:cs typeface="+mn-ea"/>
                <a:sym typeface="+mn-lt"/>
              </a:rPr>
              <a:t>竞争优势</a:t>
            </a:r>
          </a:p>
          <a:p>
            <a:pPr>
              <a:lnSpc>
                <a:spcPct val="150000"/>
              </a:lnSpc>
            </a:pPr>
            <a:r>
              <a:rPr lang="zh-CN" altLang="en-US" sz="2000" dirty="0">
                <a:cs typeface="+mn-ea"/>
                <a:sym typeface="+mn-lt"/>
              </a:rPr>
              <a:t>岗位职责</a:t>
            </a:r>
          </a:p>
          <a:p>
            <a:pPr>
              <a:lnSpc>
                <a:spcPct val="150000"/>
              </a:lnSpc>
            </a:pPr>
            <a:endParaRPr lang="zh-CN" altLang="en-US" sz="2000" dirty="0">
              <a:cs typeface="+mn-ea"/>
              <a:sym typeface="+mn-lt"/>
            </a:endParaRPr>
          </a:p>
        </p:txBody>
      </p:sp>
      <p:sp>
        <p:nvSpPr>
          <p:cNvPr id="14" name="TextBox 17"/>
          <p:cNvSpPr txBox="1"/>
          <p:nvPr/>
        </p:nvSpPr>
        <p:spPr>
          <a:xfrm>
            <a:off x="6232996" y="2089209"/>
            <a:ext cx="2055998" cy="850105"/>
          </a:xfrm>
          <a:prstGeom prst="rect">
            <a:avLst/>
          </a:prstGeom>
          <a:noFill/>
          <a:ln>
            <a:noFill/>
          </a:ln>
        </p:spPr>
        <p:txBody>
          <a:bodyPr wrap="square" rtlCol="0">
            <a:spAutoFit/>
          </a:bodyPr>
          <a:lstStyle/>
          <a:p>
            <a:pPr>
              <a:lnSpc>
                <a:spcPct val="150000"/>
              </a:lnSpc>
            </a:pPr>
            <a:r>
              <a:rPr lang="zh-CN" altLang="en-US" sz="3600"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岗位认知</a:t>
            </a:r>
          </a:p>
        </p:txBody>
      </p:sp>
      <p:sp>
        <p:nvSpPr>
          <p:cNvPr id="15" name="矩形 14"/>
          <p:cNvSpPr/>
          <p:nvPr/>
        </p:nvSpPr>
        <p:spPr>
          <a:xfrm>
            <a:off x="8748789" y="2665652"/>
            <a:ext cx="3083680" cy="471219"/>
          </a:xfrm>
          <a:prstGeom prst="rect">
            <a:avLst/>
          </a:prstGeom>
        </p:spPr>
        <p:txBody>
          <a:bodyPr wrap="square">
            <a:spAutoFit/>
          </a:bodyPr>
          <a:lstStyle/>
          <a:p>
            <a:pPr>
              <a:lnSpc>
                <a:spcPct val="150000"/>
              </a:lnSpc>
            </a:pPr>
            <a:r>
              <a:rPr lang="en-US" altLang="zh-CN" dirty="0">
                <a:solidFill>
                  <a:schemeClr val="bg1">
                    <a:lumMod val="75000"/>
                  </a:schemeClr>
                </a:solidFill>
                <a:cs typeface="+mn-ea"/>
                <a:sym typeface="+mn-lt"/>
              </a:rPr>
              <a:t>POST COGNITION </a:t>
            </a:r>
            <a:endParaRPr lang="zh-CN" altLang="en-US" dirty="0">
              <a:solidFill>
                <a:schemeClr val="bg1">
                  <a:lumMod val="75000"/>
                </a:schemeClr>
              </a:solidFill>
              <a:cs typeface="+mn-ea"/>
              <a:sym typeface="+mn-lt"/>
            </a:endParaRPr>
          </a:p>
        </p:txBody>
      </p:sp>
    </p:spTree>
    <p:extLst>
      <p:ext uri="{BB962C8B-B14F-4D97-AF65-F5344CB8AC3E}">
        <p14:creationId xmlns:p14="http://schemas.microsoft.com/office/powerpoint/2010/main" val="1119510557"/>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750"/>
                                        <p:tgtEl>
                                          <p:spTgt spid="14"/>
                                        </p:tgtEl>
                                      </p:cBhvr>
                                    </p:animEffect>
                                  </p:childTnLst>
                                </p:cTn>
                              </p:par>
                              <p:par>
                                <p:cTn id="11" presetID="22" presetClass="entr" presetSubtype="8" fill="hold" grpId="0" nodeType="withEffect">
                                  <p:stCondLst>
                                    <p:cond delay="175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par>
                                <p:cTn id="14" presetID="42" presetClass="entr" presetSubtype="0" fill="hold" grpId="0" nodeType="with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ICON" val="#394151;#401335;#370500;#393554;"/>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2a0hudjt">
      <a:majorFont>
        <a:latin typeface="阿里巴巴普惠体 2.0 45 Light"/>
        <a:ea typeface="阿里巴巴普惠体 2.0 55 Regular"/>
        <a:cs typeface=""/>
      </a:majorFont>
      <a:minorFont>
        <a:latin typeface="阿里巴巴普惠体 2.0 45 Light"/>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4349</TotalTime>
  <Words>1727</Words>
  <Application>Microsoft Office PowerPoint</Application>
  <PresentationFormat>自定义</PresentationFormat>
  <Paragraphs>239</Paragraphs>
  <Slides>24</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阿里巴巴普惠体 2.0 115 Black</vt:lpstr>
      <vt:lpstr>阿里巴巴普惠体 2.0 45 Light</vt:lpstr>
      <vt:lpstr>阿里巴巴普惠体 2.0 55 Regular</vt:lpstr>
      <vt:lpstr>站酷小薇LOGO体</vt:lpstr>
      <vt:lpstr>Arial</vt:lpstr>
      <vt:lpstr>Calibri</vt:lpstr>
      <vt:lpstr>Century Gothic</vt:lpstr>
      <vt:lpstr>Impact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51PPT模板网</dc:creator>
  <cp:keywords>www.51pptmoban.com</cp:keywords>
  <dc:description>www.51pptmoban.com</dc:description>
  <cp:lastModifiedBy>Win user</cp:lastModifiedBy>
  <cp:revision>115</cp:revision>
  <dcterms:created xsi:type="dcterms:W3CDTF">2016-06-26T00:02:07Z</dcterms:created>
  <dcterms:modified xsi:type="dcterms:W3CDTF">2022-10-22T04:17:27Z</dcterms:modified>
</cp:coreProperties>
</file>