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heme/theme4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28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6"/>
  </p:notesMasterIdLst>
  <p:sldIdLst>
    <p:sldId id="409" r:id="rId4"/>
    <p:sldId id="429" r:id="rId5"/>
    <p:sldId id="411" r:id="rId6"/>
    <p:sldId id="430" r:id="rId7"/>
    <p:sldId id="431" r:id="rId8"/>
    <p:sldId id="432" r:id="rId9"/>
    <p:sldId id="275" r:id="rId10"/>
    <p:sldId id="280" r:id="rId11"/>
    <p:sldId id="277" r:id="rId12"/>
    <p:sldId id="281" r:id="rId13"/>
    <p:sldId id="282" r:id="rId14"/>
    <p:sldId id="286" r:id="rId15"/>
    <p:sldId id="370" r:id="rId16"/>
    <p:sldId id="426" r:id="rId17"/>
    <p:sldId id="428" r:id="rId18"/>
    <p:sldId id="427" r:id="rId19"/>
    <p:sldId id="317" r:id="rId20"/>
    <p:sldId id="435" r:id="rId21"/>
    <p:sldId id="434" r:id="rId22"/>
    <p:sldId id="433" r:id="rId23"/>
    <p:sldId id="436" r:id="rId24"/>
    <p:sldId id="43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CFCD"/>
    <a:srgbClr val="A3C8C7"/>
    <a:srgbClr val="1F6361"/>
    <a:srgbClr val="578E8C"/>
    <a:srgbClr val="FFFFFF"/>
    <a:srgbClr val="6A9C9A"/>
    <a:srgbClr val="7DABAA"/>
    <a:srgbClr val="66CCCC"/>
    <a:srgbClr val="8FB9B7"/>
    <a:srgbClr val="448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896" y="1272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rgbClr val="578E8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CE9-4598-8789-BA2C7CB5C0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rgbClr val="236F6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CE9-4598-8789-BA2C7CB5C0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solidFill>
                <a:srgbClr val="B0CFCD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CE9-4598-8789-BA2C7CB5C0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9962768"/>
        <c:axId val="769987792"/>
      </c:lineChart>
      <c:catAx>
        <c:axId val="76996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69987792"/>
        <c:crosses val="autoZero"/>
        <c:auto val="1"/>
        <c:lblAlgn val="ctr"/>
        <c:lblOffset val="100"/>
        <c:noMultiLvlLbl val="0"/>
      </c:catAx>
      <c:valAx>
        <c:axId val="769987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69962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C104EF-01CE-409A-A541-7311AA91AE13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6C81F-8F07-4785-BF8E-0FD6D98F2C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248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76C81F-8F07-4785-BF8E-0FD6D98F2C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88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76C81F-8F07-4785-BF8E-0FD6D98F2C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62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76C81F-8F07-4785-BF8E-0FD6D98F2C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491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76C81F-8F07-4785-BF8E-0FD6D98F2C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745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76C81F-8F07-4785-BF8E-0FD6D98F2C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8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368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6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646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386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13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80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453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93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90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980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2021/6/3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29892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824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58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65444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1740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AE88BB-5B2C-4F8E-A2CE-5F26200A9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787D12B-216E-46B5-A400-4ED8E799A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A0AA583-0DC5-42D3-AF94-A97968019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ED65149-6F45-472C-B152-E2D3F8876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E54D9F-68DF-4097-B34E-3CC81A95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9882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0E9FB71-A88A-4977-A58C-94F1A82E3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31C5E09-2439-46E0-92E1-F99280443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C359D44-C371-4F46-B500-B06FF759B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323A29F-857F-44C1-9840-6991F2423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64789AF-396C-47C7-9114-D76A42A3B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0218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A66499-7D85-495C-A12E-A1DB2AC65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4BC8A2B-7F0D-4FDA-ADC3-1BDB5CF26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34ECAE6-3019-4879-B24E-0BB5B1702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D8EDB2F-2CCC-41D0-99BC-D8C19862D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75B801D-1064-4A0A-AC6E-B488993A7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543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7703E3-B7CE-4747-8E1B-AE90E9228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EA66DF45-737D-4DE5-B35E-49B6BB38B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D227C95-E8A9-414B-8DCB-1966416B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D539A82-7E6F-4153-9E19-DEEB6399B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7218AB4-7ADB-4B18-8EEF-268F4722D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DC7199E-8C7E-4822-ACBA-67B653EB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53F76B-D44B-4728-B6D9-6C47055E4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749A04F-E087-4C63-9312-E4046E03A5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9E40BD4-6F46-4ABD-AEDA-8ECFFED2AA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78C780F-AFE1-430A-B2B3-FC7CC8C19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2F681D8-11B9-4616-9EF9-35A4512971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03026FA-B3E7-4C1B-B6BF-F3E14029C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9658EE5-1EB5-469B-A31D-238471D7B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0976FCE-2C82-4156-AA0F-F404A7093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416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4B3863B-B9E9-41BD-80CE-DC699CFAD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0CBC9FF6-A472-4A12-B25E-C205CED99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FBB7941-0FD6-40C5-B367-4A5EB7816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8969F49-AEED-4A1F-ACD6-559C4B664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571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7B0D198-1F3F-4199-9FDE-8D359DA5E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3FBB626-3C32-49AF-B82C-6C6A6E216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6AAFA1B-ACB5-41DF-A8D4-F728A517A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0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339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8A287CE-0489-442D-BFA1-14BC8341A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B46FA48-A4FC-4F1E-B272-69A7A2ABF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F517F76-ECC9-461A-BAE3-383A2D87E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B9DA01F-745E-4E88-B238-1C32A15CB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3B7F029-19BE-4717-90DB-45E9CA569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162148A-AEC3-4843-A23E-C43ECA825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88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89D9958-2830-4484-B08E-C0605F5E0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4A9103D-44CF-4C0C-9109-285A05ED26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C8C9B2B-D72D-4846-A6A5-B79B2E69BB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0EBCEE6-E335-498A-94DF-537223E75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DC0C59B-72D5-45BC-B860-5C0C74146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887E6AB-85B5-48BF-830D-13E53F0B8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5874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F9D4DD1-9CEB-4EBE-B844-BD4292C0C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0519442-EB68-493F-A513-4A44FFCB1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A368E78-DA6C-4C8F-BE34-01749B02D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1AFD4A5-CA95-42EF-9DDF-25032CE3A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7B32CBA-C707-43C5-A3AC-060B50CAE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8197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F897799-30DC-4752-9887-935B522813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3067795-61C5-4267-817F-DF24897A09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EA93D08-2C0A-48E4-98DC-9A76E0F2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4D1A752-5667-4C5E-BCCF-80950C347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FFB831A-800C-44A3-AA85-9C6F81CFF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632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50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740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95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9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739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5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6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1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154389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10749D9-2022-421F-A0F8-F777A7C8F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4096030-7C37-41C3-BA46-5164E3844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3B2711F-547C-4B40-B770-1426A7162E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DB20-9108-48A6-B488-0BB98FA2218D}" type="datetimeFigureOut">
              <a:rPr lang="zh-CN" altLang="en-US" smtClean="0"/>
              <a:t>2021/6/3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1673FB3-FE91-4AC6-A567-1A22F4A9CC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1B05039-ADF2-497B-8EE4-6D9F1EBE39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8306C-CBFB-4868-B4D5-BAD85A2C941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3FDED61-2F82-48FD-9BE6-C367FAF51F53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068028B-2DE3-4340-8D03-48F218B7BCF3}"/>
              </a:ext>
            </a:extLst>
          </p:cNvPr>
          <p:cNvSpPr/>
          <p:nvPr userDrawn="1">
            <p:custDataLst>
              <p:tags r:id="rId14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55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1">
          <p15:clr>
            <a:srgbClr val="F26B43"/>
          </p15:clr>
        </p15:guide>
        <p15:guide id="2" pos="3840">
          <p15:clr>
            <a:srgbClr val="F26B43"/>
          </p15:clr>
        </p15:guide>
        <p15:guide id="3" pos="307">
          <p15:clr>
            <a:srgbClr val="F26B43"/>
          </p15:clr>
        </p15:guide>
        <p15:guide id="4" pos="7372">
          <p15:clr>
            <a:srgbClr val="F26B43"/>
          </p15:clr>
        </p15:guide>
        <p15:guide id="5" orient="horz" pos="561">
          <p15:clr>
            <a:srgbClr val="F26B43"/>
          </p15:clr>
        </p15:guide>
        <p15:guide id="6" orient="horz" pos="626">
          <p15:clr>
            <a:srgbClr val="F26B43"/>
          </p15:clr>
        </p15:guide>
        <p15:guide id="7" orient="horz" pos="4060">
          <p15:clr>
            <a:srgbClr val="F26B43"/>
          </p15:clr>
        </p15:guide>
        <p15:guide id="8" orient="horz" pos="39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8.wdp"/><Relationship Id="rId18" Type="http://schemas.microsoft.com/office/2007/relationships/hdphoto" Target="../media/hdphoto10.wdp"/><Relationship Id="rId26" Type="http://schemas.microsoft.com/office/2007/relationships/hdphoto" Target="../media/hdphoto14.wdp"/><Relationship Id="rId3" Type="http://schemas.openxmlformats.org/officeDocument/2006/relationships/image" Target="../media/image9.png"/><Relationship Id="rId21" Type="http://schemas.openxmlformats.org/officeDocument/2006/relationships/image" Target="../media/image19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17" Type="http://schemas.openxmlformats.org/officeDocument/2006/relationships/image" Target="../media/image17.png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6.png"/><Relationship Id="rId20" Type="http://schemas.microsoft.com/office/2007/relationships/hdphoto" Target="../media/hdphoto11.wdp"/><Relationship Id="rId29" Type="http://schemas.microsoft.com/office/2007/relationships/hdphoto" Target="../media/hdphoto15.wdp"/><Relationship Id="rId1" Type="http://schemas.openxmlformats.org/officeDocument/2006/relationships/slideLayout" Target="../slideLayouts/slideLayout29.xml"/><Relationship Id="rId6" Type="http://schemas.microsoft.com/office/2007/relationships/hdphoto" Target="../media/hdphoto5.wdp"/><Relationship Id="rId11" Type="http://schemas.openxmlformats.org/officeDocument/2006/relationships/image" Target="../media/image13.png"/><Relationship Id="rId24" Type="http://schemas.microsoft.com/office/2007/relationships/hdphoto" Target="../media/hdphoto13.wdp"/><Relationship Id="rId5" Type="http://schemas.openxmlformats.org/officeDocument/2006/relationships/image" Target="../media/image10.png"/><Relationship Id="rId15" Type="http://schemas.microsoft.com/office/2007/relationships/hdphoto" Target="../media/hdphoto9.wdp"/><Relationship Id="rId23" Type="http://schemas.openxmlformats.org/officeDocument/2006/relationships/image" Target="../media/image20.png"/><Relationship Id="rId28" Type="http://schemas.openxmlformats.org/officeDocument/2006/relationships/image" Target="../media/image23.png"/><Relationship Id="rId10" Type="http://schemas.microsoft.com/office/2007/relationships/hdphoto" Target="../media/hdphoto7.wdp"/><Relationship Id="rId19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openxmlformats.org/officeDocument/2006/relationships/image" Target="../media/image12.png"/><Relationship Id="rId14" Type="http://schemas.openxmlformats.org/officeDocument/2006/relationships/image" Target="../media/image15.png"/><Relationship Id="rId22" Type="http://schemas.microsoft.com/office/2007/relationships/hdphoto" Target="../media/hdphoto12.wdp"/><Relationship Id="rId27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image" Target="../media/image4.svg"/><Relationship Id="rId2" Type="http://schemas.openxmlformats.org/officeDocument/2006/relationships/tags" Target="../tags/tag69.xml"/><Relationship Id="rId16" Type="http://schemas.openxmlformats.org/officeDocument/2006/relationships/image" Target="../media/image2.png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5" Type="http://schemas.openxmlformats.org/officeDocument/2006/relationships/image" Target="../media/image2.svg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17" Type="http://schemas.openxmlformats.org/officeDocument/2006/relationships/image" Target="../media/image4.svg"/><Relationship Id="rId2" Type="http://schemas.openxmlformats.org/officeDocument/2006/relationships/tags" Target="../tags/tag81.xml"/><Relationship Id="rId16" Type="http://schemas.openxmlformats.org/officeDocument/2006/relationships/image" Target="../media/image2.png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image" Target="../media/image2.svg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image" Target="../media/image4.svg"/><Relationship Id="rId2" Type="http://schemas.openxmlformats.org/officeDocument/2006/relationships/tags" Target="../tags/tag93.xml"/><Relationship Id="rId16" Type="http://schemas.openxmlformats.org/officeDocument/2006/relationships/image" Target="../media/image2.png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5" Type="http://schemas.openxmlformats.org/officeDocument/2006/relationships/image" Target="../media/image2.svg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image" Target="../media/image4.svg"/><Relationship Id="rId2" Type="http://schemas.openxmlformats.org/officeDocument/2006/relationships/tags" Target="../tags/tag105.xml"/><Relationship Id="rId16" Type="http://schemas.openxmlformats.org/officeDocument/2006/relationships/image" Target="../media/image2.png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image" Target="../media/image2.svg"/><Relationship Id="rId10" Type="http://schemas.openxmlformats.org/officeDocument/2006/relationships/tags" Target="../tags/tag113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image" Target="../media/image4.svg"/><Relationship Id="rId2" Type="http://schemas.openxmlformats.org/officeDocument/2006/relationships/tags" Target="../tags/tag117.xml"/><Relationship Id="rId16" Type="http://schemas.openxmlformats.org/officeDocument/2006/relationships/image" Target="../media/image2.png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5" Type="http://schemas.openxmlformats.org/officeDocument/2006/relationships/tags" Target="../tags/tag120.xml"/><Relationship Id="rId15" Type="http://schemas.openxmlformats.org/officeDocument/2006/relationships/image" Target="../media/image2.svg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42BB41BC-6024-43DB-92D3-24DA89E2C2E2}"/>
              </a:ext>
            </a:extLst>
          </p:cNvPr>
          <p:cNvSpPr/>
          <p:nvPr/>
        </p:nvSpPr>
        <p:spPr>
          <a:xfrm flipH="1">
            <a:off x="2977456" y="4968557"/>
            <a:ext cx="2585125" cy="530543"/>
          </a:xfrm>
          <a:prstGeom prst="rect">
            <a:avLst/>
          </a:prstGeom>
          <a:gradFill>
            <a:gsLst>
              <a:gs pos="0">
                <a:srgbClr val="1F6361"/>
              </a:gs>
              <a:gs pos="100000">
                <a:srgbClr val="1F6361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ECC8B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26777764-2575-4785-BAB3-D9E2CBC4A4FD}"/>
              </a:ext>
            </a:extLst>
          </p:cNvPr>
          <p:cNvSpPr/>
          <p:nvPr/>
        </p:nvSpPr>
        <p:spPr>
          <a:xfrm flipH="1">
            <a:off x="1619885" y="2348230"/>
            <a:ext cx="8952230" cy="2351405"/>
          </a:xfrm>
          <a:prstGeom prst="rect">
            <a:avLst/>
          </a:prstGeom>
          <a:gradFill>
            <a:gsLst>
              <a:gs pos="0">
                <a:srgbClr val="1F6361"/>
              </a:gs>
              <a:gs pos="100000">
                <a:srgbClr val="1F6361">
                  <a:alpha val="0"/>
                </a:srgb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  <a:effectLst>
            <a:outerShdw blurRad="2286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rgbClr val="ECC8B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0531763-B6A3-4EA4-8C98-ABFEBC1BCF6B}"/>
              </a:ext>
            </a:extLst>
          </p:cNvPr>
          <p:cNvGrpSpPr/>
          <p:nvPr/>
        </p:nvGrpSpPr>
        <p:grpSpPr>
          <a:xfrm rot="16200000" flipH="1">
            <a:off x="3594047" y="-7237135"/>
            <a:ext cx="1360815" cy="15835087"/>
            <a:chOff x="16639" y="425"/>
            <a:chExt cx="2142" cy="10801"/>
          </a:xfrm>
        </p:grpSpPr>
        <p:sp>
          <p:nvSpPr>
            <p:cNvPr id="47" name="任意多边形 11">
              <a:extLst>
                <a:ext uri="{FF2B5EF4-FFF2-40B4-BE49-F238E27FC236}">
                  <a16:creationId xmlns="" xmlns:a16="http://schemas.microsoft.com/office/drawing/2014/main" id="{C8EBC3A3-4A5A-417F-BBA7-A1F989379E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8" name="任意多边形 12">
              <a:extLst>
                <a:ext uri="{FF2B5EF4-FFF2-40B4-BE49-F238E27FC236}">
                  <a16:creationId xmlns="" xmlns:a16="http://schemas.microsoft.com/office/drawing/2014/main" id="{6CC82537-8019-4E44-8914-B55E3D7EE0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39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9" name="任意多边形 13">
              <a:extLst>
                <a:ext uri="{FF2B5EF4-FFF2-40B4-BE49-F238E27FC236}">
                  <a16:creationId xmlns="" xmlns:a16="http://schemas.microsoft.com/office/drawing/2014/main" id="{23052F0C-6F55-449A-B1EA-00187F257C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4217826-6E47-4816-BD46-2B7F123D86FB}"/>
              </a:ext>
            </a:extLst>
          </p:cNvPr>
          <p:cNvGrpSpPr/>
          <p:nvPr/>
        </p:nvGrpSpPr>
        <p:grpSpPr>
          <a:xfrm rot="16200000">
            <a:off x="-7110272" y="-414255"/>
            <a:ext cx="16417612" cy="5622420"/>
            <a:chOff x="-1611964" y="-1238128"/>
            <a:chExt cx="16417612" cy="2355890"/>
          </a:xfrm>
        </p:grpSpPr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48C4C84E-A032-4D7D-8A9A-998D726A52CF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D85F1F28-5C66-404B-8029-020DDB12FC5B}"/>
                </a:ext>
              </a:extLst>
            </p:cNvPr>
            <p:cNvSpPr/>
            <p:nvPr/>
          </p:nvSpPr>
          <p:spPr>
            <a:xfrm>
              <a:off x="-1611964" y="-106697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18BB7CC7-6BC9-4AA4-A0A5-1B8F2A093734}"/>
                </a:ext>
              </a:extLst>
            </p:cNvPr>
            <p:cNvSpPr/>
            <p:nvPr/>
          </p:nvSpPr>
          <p:spPr>
            <a:xfrm>
              <a:off x="-1611964" y="-12381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73" name="标题 49">
            <a:extLst>
              <a:ext uri="{FF2B5EF4-FFF2-40B4-BE49-F238E27FC236}">
                <a16:creationId xmlns="" xmlns:a16="http://schemas.microsoft.com/office/drawing/2014/main" id="{FACC6E6A-C9AF-448C-91B9-7F849F5B50D2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400284" y="2617152"/>
            <a:ext cx="5391431" cy="9829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None/>
              <a:defRPr kumimoji="0" lang="zh-CN" altLang="en-US" sz="5400" b="1" i="0" u="none" strike="noStrike" kern="1200" cap="none" spc="300" normalizeH="0" baseline="0" noProof="1" dirty="0">
                <a:solidFill>
                  <a:srgbClr val="426126"/>
                </a:solidFill>
                <a:effectLst/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剪纸风通用模板</a:t>
            </a:r>
          </a:p>
        </p:txBody>
      </p:sp>
      <p:sp>
        <p:nvSpPr>
          <p:cNvPr id="74" name="标题 49">
            <a:extLst>
              <a:ext uri="{FF2B5EF4-FFF2-40B4-BE49-F238E27FC236}">
                <a16:creationId xmlns="" xmlns:a16="http://schemas.microsoft.com/office/drawing/2014/main" id="{814C4894-5576-47A0-A470-62DDBB92B1AB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 rot="16200000">
            <a:off x="8845730" y="2448572"/>
            <a:ext cx="5391431" cy="9829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None/>
              <a:defRPr kumimoji="0" lang="zh-CN" altLang="en-US" sz="5400" b="1" i="0" u="none" strike="noStrike" kern="1200" cap="none" spc="300" normalizeH="0" baseline="0" noProof="1" dirty="0">
                <a:solidFill>
                  <a:srgbClr val="426126"/>
                </a:solidFill>
                <a:effectLst/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13800" dirty="0">
                <a:ln>
                  <a:gradFill flip="none" rotWithShape="1">
                    <a:gsLst>
                      <a:gs pos="0">
                        <a:srgbClr val="44807E"/>
                      </a:gs>
                      <a:gs pos="50000">
                        <a:srgbClr val="B1D1C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gradFill flip="none" rotWithShape="1">
                  <a:gsLst>
                    <a:gs pos="100000">
                      <a:srgbClr val="1F6361">
                        <a:alpha val="0"/>
                      </a:srgbClr>
                    </a:gs>
                    <a:gs pos="0">
                      <a:srgbClr val="B1D1CF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DINPro-Bold" panose="02000503030000020004" pitchFamily="50" charset="0"/>
                <a:ea typeface="字体圈欣意冠黑体" panose="00000500000000000000" pitchFamily="2" charset="-122"/>
              </a:rPr>
              <a:t>2021</a:t>
            </a:r>
            <a:endParaRPr lang="zh-CN" altLang="en-US" sz="13800" dirty="0">
              <a:ln>
                <a:gradFill flip="none" rotWithShape="1">
                  <a:gsLst>
                    <a:gs pos="0">
                      <a:srgbClr val="44807E"/>
                    </a:gs>
                    <a:gs pos="50000">
                      <a:srgbClr val="B1D1CF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gradFill flip="none" rotWithShape="1">
                <a:gsLst>
                  <a:gs pos="100000">
                    <a:srgbClr val="1F6361">
                      <a:alpha val="0"/>
                    </a:srgbClr>
                  </a:gs>
                  <a:gs pos="0">
                    <a:srgbClr val="B1D1CF">
                      <a:alpha val="25000"/>
                    </a:srgbClr>
                  </a:gs>
                </a:gsLst>
                <a:lin ang="5400000" scaled="1"/>
                <a:tileRect/>
              </a:gradFill>
              <a:latin typeface="DINPro-Bold" panose="02000503030000020004" pitchFamily="50" charset="0"/>
              <a:ea typeface="字体圈欣意冠黑体" panose="00000500000000000000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45EE3335-C159-46AF-8FF8-855C8E23D943}"/>
              </a:ext>
            </a:extLst>
          </p:cNvPr>
          <p:cNvSpPr txBox="1"/>
          <p:nvPr/>
        </p:nvSpPr>
        <p:spPr>
          <a:xfrm>
            <a:off x="3911582" y="5049162"/>
            <a:ext cx="1651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汇报人：杰森</a:t>
            </a:r>
            <a:endParaRPr lang="en-US" altLang="zh-CN" sz="18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80" name="Straight Connector 20">
            <a:extLst>
              <a:ext uri="{FF2B5EF4-FFF2-40B4-BE49-F238E27FC236}">
                <a16:creationId xmlns="" xmlns:a16="http://schemas.microsoft.com/office/drawing/2014/main" id="{6095D06C-E46D-4E70-87EC-D53C034CA1A7}"/>
              </a:ext>
            </a:extLst>
          </p:cNvPr>
          <p:cNvCxnSpPr/>
          <p:nvPr/>
        </p:nvCxnSpPr>
        <p:spPr>
          <a:xfrm>
            <a:off x="3501288" y="3600132"/>
            <a:ext cx="563435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占位符 52">
            <a:extLst>
              <a:ext uri="{FF2B5EF4-FFF2-40B4-BE49-F238E27FC236}">
                <a16:creationId xmlns="" xmlns:a16="http://schemas.microsoft.com/office/drawing/2014/main" id="{A9F83034-B817-480C-8D09-3756ABC339F8}"/>
              </a:ext>
            </a:extLst>
          </p:cNvPr>
          <p:cNvSpPr txBox="1">
            <a:spLocks/>
          </p:cNvSpPr>
          <p:nvPr/>
        </p:nvSpPr>
        <p:spPr>
          <a:xfrm>
            <a:off x="3400420" y="3661409"/>
            <a:ext cx="5233035" cy="415290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1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汇报总结</a:t>
            </a:r>
            <a:r>
              <a:rPr lang="en-US" altLang="zh-CN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|</a:t>
            </a:r>
            <a:r>
              <a:rPr lang="zh-CN" altLang="en-US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项目介绍丨案例分析 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8675D572-A347-4D8E-B2D8-351F1DE34AB9}"/>
              </a:ext>
            </a:extLst>
          </p:cNvPr>
          <p:cNvSpPr txBox="1"/>
          <p:nvPr/>
        </p:nvSpPr>
        <p:spPr>
          <a:xfrm>
            <a:off x="11049955" y="6531245"/>
            <a:ext cx="1651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公众号：杰森说</a:t>
            </a:r>
            <a:endParaRPr lang="en-US" altLang="zh-CN" sz="1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2B50E8FB-2B36-48EA-BE38-6E89FACF928D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="" xmlns:a16="http://schemas.microsoft.com/office/drawing/2014/main" id="{C138D7C9-B07F-414F-8D2D-064FBA61B424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0F13B73A-D993-46C9-BF4D-B9999CAF4275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D44D4E76-8F9F-42FF-B308-A51B613D6467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74B971D5-BC82-4BAB-8D50-5EC930CB356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A803C907-443A-451E-9FAF-0C8030C4BF2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3FE2A60E-7C1D-4271-96F2-DC355A343264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2EF6C1FD-D678-4CAD-82B7-9A8875DD1F41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等腰三角形 71">
            <a:extLst>
              <a:ext uri="{FF2B5EF4-FFF2-40B4-BE49-F238E27FC236}">
                <a16:creationId xmlns="" xmlns:a16="http://schemas.microsoft.com/office/drawing/2014/main" id="{9FF171F5-B16D-4106-9B60-B19D1C9FABF9}"/>
              </a:ext>
            </a:extLst>
          </p:cNvPr>
          <p:cNvSpPr/>
          <p:nvPr/>
        </p:nvSpPr>
        <p:spPr>
          <a:xfrm>
            <a:off x="-5095796" y="-23273268"/>
            <a:ext cx="22383590" cy="34900155"/>
          </a:xfrm>
          <a:prstGeom prst="triangle">
            <a:avLst>
              <a:gd name="adj" fmla="val 50000"/>
            </a:avLst>
          </a:prstGeom>
          <a:solidFill>
            <a:srgbClr val="2A6C6A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等腰三角形 73">
            <a:extLst>
              <a:ext uri="{FF2B5EF4-FFF2-40B4-BE49-F238E27FC236}">
                <a16:creationId xmlns="" xmlns:a16="http://schemas.microsoft.com/office/drawing/2014/main" id="{DD31930E-FD4A-40DF-9BED-A3F9F1BD1C87}"/>
              </a:ext>
            </a:extLst>
          </p:cNvPr>
          <p:cNvSpPr/>
          <p:nvPr/>
        </p:nvSpPr>
        <p:spPr>
          <a:xfrm>
            <a:off x="-3806587" y="-19951933"/>
            <a:ext cx="19805171" cy="30879923"/>
          </a:xfrm>
          <a:prstGeom prst="triangle">
            <a:avLst>
              <a:gd name="adj" fmla="val 50000"/>
            </a:avLst>
          </a:prstGeom>
          <a:solidFill>
            <a:srgbClr val="427E7C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等腰三角形 75">
            <a:extLst>
              <a:ext uri="{FF2B5EF4-FFF2-40B4-BE49-F238E27FC236}">
                <a16:creationId xmlns="" xmlns:a16="http://schemas.microsoft.com/office/drawing/2014/main" id="{FB45D1A3-AB0F-492E-9601-F41C1E728E52}"/>
              </a:ext>
            </a:extLst>
          </p:cNvPr>
          <p:cNvSpPr/>
          <p:nvPr/>
        </p:nvSpPr>
        <p:spPr>
          <a:xfrm>
            <a:off x="-2517377" y="-16702499"/>
            <a:ext cx="17226752" cy="26859691"/>
          </a:xfrm>
          <a:prstGeom prst="triangle">
            <a:avLst>
              <a:gd name="adj" fmla="val 50000"/>
            </a:avLst>
          </a:prstGeom>
          <a:solidFill>
            <a:srgbClr val="5A908E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="" xmlns:a16="http://schemas.microsoft.com/office/drawing/2014/main" id="{3A106CFB-A1CA-4F17-8E7B-A53FC65AC620}"/>
              </a:ext>
            </a:extLst>
          </p:cNvPr>
          <p:cNvSpPr/>
          <p:nvPr/>
        </p:nvSpPr>
        <p:spPr>
          <a:xfrm>
            <a:off x="-1228167" y="-13527364"/>
            <a:ext cx="14648332" cy="22839459"/>
          </a:xfrm>
          <a:prstGeom prst="triangle">
            <a:avLst>
              <a:gd name="adj" fmla="val 50000"/>
            </a:avLst>
          </a:prstGeom>
          <a:solidFill>
            <a:srgbClr val="71A2A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0" name="等腰三角形 79">
            <a:extLst>
              <a:ext uri="{FF2B5EF4-FFF2-40B4-BE49-F238E27FC236}">
                <a16:creationId xmlns="" xmlns:a16="http://schemas.microsoft.com/office/drawing/2014/main" id="{16DC618B-6DED-42E3-9DC7-4489E2402875}"/>
              </a:ext>
            </a:extLst>
          </p:cNvPr>
          <p:cNvSpPr/>
          <p:nvPr/>
        </p:nvSpPr>
        <p:spPr>
          <a:xfrm>
            <a:off x="61042" y="-10302016"/>
            <a:ext cx="12069914" cy="18819226"/>
          </a:xfrm>
          <a:prstGeom prst="triangle">
            <a:avLst>
              <a:gd name="adj" fmla="val 50000"/>
            </a:avLst>
          </a:prstGeom>
          <a:solidFill>
            <a:srgbClr val="89B4B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等腰三角形 81">
            <a:extLst>
              <a:ext uri="{FF2B5EF4-FFF2-40B4-BE49-F238E27FC236}">
                <a16:creationId xmlns="" xmlns:a16="http://schemas.microsoft.com/office/drawing/2014/main" id="{A839883B-4D71-4319-B6A6-32991E17DFEB}"/>
              </a:ext>
            </a:extLst>
          </p:cNvPr>
          <p:cNvSpPr/>
          <p:nvPr/>
        </p:nvSpPr>
        <p:spPr>
          <a:xfrm>
            <a:off x="1350252" y="-7390537"/>
            <a:ext cx="9491494" cy="14798993"/>
          </a:xfrm>
          <a:prstGeom prst="triangle">
            <a:avLst>
              <a:gd name="adj" fmla="val 50000"/>
            </a:avLst>
          </a:prstGeom>
          <a:solidFill>
            <a:srgbClr val="A0C6C5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1" name="平行四边形 110">
            <a:extLst>
              <a:ext uri="{FF2B5EF4-FFF2-40B4-BE49-F238E27FC236}">
                <a16:creationId xmlns="" xmlns:a16="http://schemas.microsoft.com/office/drawing/2014/main" id="{5CEB5B90-97EA-44A1-9C6F-AD62C82592E3}"/>
              </a:ext>
            </a:extLst>
          </p:cNvPr>
          <p:cNvSpPr/>
          <p:nvPr/>
        </p:nvSpPr>
        <p:spPr>
          <a:xfrm flipH="1">
            <a:off x="2330230" y="3862747"/>
            <a:ext cx="1213079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4" name="等腰三角形 83">
            <a:extLst>
              <a:ext uri="{FF2B5EF4-FFF2-40B4-BE49-F238E27FC236}">
                <a16:creationId xmlns="" xmlns:a16="http://schemas.microsoft.com/office/drawing/2014/main" id="{BCDDBAA5-E518-4EFD-A1D1-A5847FF7618B}"/>
              </a:ext>
            </a:extLst>
          </p:cNvPr>
          <p:cNvSpPr/>
          <p:nvPr/>
        </p:nvSpPr>
        <p:spPr>
          <a:xfrm>
            <a:off x="2639461" y="-4132470"/>
            <a:ext cx="6913075" cy="10778761"/>
          </a:xfrm>
          <a:prstGeom prst="triangle">
            <a:avLst>
              <a:gd name="adj" fmla="val 50000"/>
            </a:avLst>
          </a:prstGeom>
          <a:solidFill>
            <a:srgbClr val="B8D8D7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3" name="等腰三角形 102">
            <a:extLst>
              <a:ext uri="{FF2B5EF4-FFF2-40B4-BE49-F238E27FC236}">
                <a16:creationId xmlns="" xmlns:a16="http://schemas.microsoft.com/office/drawing/2014/main" id="{D43005BC-836F-4C1D-8465-E95B7253A1CF}"/>
              </a:ext>
            </a:extLst>
          </p:cNvPr>
          <p:cNvSpPr/>
          <p:nvPr/>
        </p:nvSpPr>
        <p:spPr>
          <a:xfrm>
            <a:off x="3284066" y="-2680419"/>
            <a:ext cx="5623865" cy="8768645"/>
          </a:xfrm>
          <a:prstGeom prst="triangle">
            <a:avLst>
              <a:gd name="adj" fmla="val 50000"/>
            </a:avLst>
          </a:prstGeom>
          <a:solidFill>
            <a:srgbClr val="C4E1E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平行四边形 112">
            <a:extLst>
              <a:ext uri="{FF2B5EF4-FFF2-40B4-BE49-F238E27FC236}">
                <a16:creationId xmlns="" xmlns:a16="http://schemas.microsoft.com/office/drawing/2014/main" id="{3ABD1C5E-9E36-497B-AD4D-E20235875758}"/>
              </a:ext>
            </a:extLst>
          </p:cNvPr>
          <p:cNvSpPr/>
          <p:nvPr/>
        </p:nvSpPr>
        <p:spPr>
          <a:xfrm flipH="1">
            <a:off x="7670831" y="3825920"/>
            <a:ext cx="1082242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43300BDF-57F4-465F-8594-408B2E901F2F}"/>
              </a:ext>
            </a:extLst>
          </p:cNvPr>
          <p:cNvSpPr txBox="1"/>
          <p:nvPr/>
        </p:nvSpPr>
        <p:spPr>
          <a:xfrm>
            <a:off x="7942459" y="3881666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吃的很多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做事靠谱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6" name="平行四边形 105">
            <a:extLst>
              <a:ext uri="{FF2B5EF4-FFF2-40B4-BE49-F238E27FC236}">
                <a16:creationId xmlns="" xmlns:a16="http://schemas.microsoft.com/office/drawing/2014/main" id="{6EDC8FC9-EAE3-4055-9004-BAF81ED60F78}"/>
              </a:ext>
            </a:extLst>
          </p:cNvPr>
          <p:cNvSpPr/>
          <p:nvPr/>
        </p:nvSpPr>
        <p:spPr>
          <a:xfrm flipH="1">
            <a:off x="3956286" y="2705058"/>
            <a:ext cx="1213079" cy="264467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5" name="平行四边形 114">
            <a:extLst>
              <a:ext uri="{FF2B5EF4-FFF2-40B4-BE49-F238E27FC236}">
                <a16:creationId xmlns="" xmlns:a16="http://schemas.microsoft.com/office/drawing/2014/main" id="{738CAEBC-D11C-45D8-94C5-B67A4A82AB3C}"/>
              </a:ext>
            </a:extLst>
          </p:cNvPr>
          <p:cNvSpPr/>
          <p:nvPr/>
        </p:nvSpPr>
        <p:spPr>
          <a:xfrm flipH="1">
            <a:off x="7051032" y="2717191"/>
            <a:ext cx="1424334" cy="264468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="" xmlns:a16="http://schemas.microsoft.com/office/drawing/2014/main" id="{DC937300-8ADE-4289-9D7F-3FAC45680F23}"/>
              </a:ext>
            </a:extLst>
          </p:cNvPr>
          <p:cNvSpPr/>
          <p:nvPr/>
        </p:nvSpPr>
        <p:spPr>
          <a:xfrm>
            <a:off x="3928671" y="-1067744"/>
            <a:ext cx="4334656" cy="6758529"/>
          </a:xfrm>
          <a:prstGeom prst="triangle">
            <a:avLst>
              <a:gd name="adj" fmla="val 50000"/>
            </a:avLst>
          </a:prstGeom>
          <a:solidFill>
            <a:srgbClr val="D0EAE9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9754851-27B3-4599-9165-95E938AE0C23}"/>
              </a:ext>
            </a:extLst>
          </p:cNvPr>
          <p:cNvSpPr/>
          <p:nvPr/>
        </p:nvSpPr>
        <p:spPr>
          <a:xfrm>
            <a:off x="-32369277" y="22755715"/>
            <a:ext cx="5225748" cy="6950289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9AEF4F64-A88E-4F53-8490-B9ED364B33A3}"/>
              </a:ext>
            </a:extLst>
          </p:cNvPr>
          <p:cNvSpPr/>
          <p:nvPr/>
        </p:nvSpPr>
        <p:spPr>
          <a:xfrm>
            <a:off x="-3305700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5757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2ED0F007-D62F-4F67-8DDC-20B9351CB54A}"/>
              </a:ext>
            </a:extLst>
          </p:cNvPr>
          <p:cNvSpPr/>
          <p:nvPr/>
        </p:nvSpPr>
        <p:spPr>
          <a:xfrm>
            <a:off x="-33636803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C8C8A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F7F7BD0D-CA00-479E-84EB-5F0E8C761F5D}"/>
              </a:ext>
            </a:extLst>
          </p:cNvPr>
          <p:cNvSpPr/>
          <p:nvPr/>
        </p:nvSpPr>
        <p:spPr>
          <a:xfrm>
            <a:off x="-34202983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34A6A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957B4F8B-7313-4506-82C4-202B116CD5FF}"/>
              </a:ext>
            </a:extLst>
          </p:cNvPr>
          <p:cNvSpPr/>
          <p:nvPr/>
        </p:nvSpPr>
        <p:spPr>
          <a:xfrm>
            <a:off x="-36534824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3EC2BF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17EDDFE9-19D1-427B-8FD3-4DAD6DB1AFAE}"/>
              </a:ext>
            </a:extLst>
          </p:cNvPr>
          <p:cNvSpPr/>
          <p:nvPr/>
        </p:nvSpPr>
        <p:spPr>
          <a:xfrm>
            <a:off x="-37114620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50C8C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EB63B612-9DCB-46CB-80B7-3B1FEE65F6ED}"/>
              </a:ext>
            </a:extLst>
          </p:cNvPr>
          <p:cNvSpPr/>
          <p:nvPr/>
        </p:nvSpPr>
        <p:spPr>
          <a:xfrm>
            <a:off x="-37680800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64CECB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7359A344-A137-47D0-B6AF-984ADEF6CBCC}"/>
              </a:ext>
            </a:extLst>
          </p:cNvPr>
          <p:cNvSpPr/>
          <p:nvPr/>
        </p:nvSpPr>
        <p:spPr>
          <a:xfrm>
            <a:off x="-39964925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7FD7D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2E19C2CB-2D6B-40D5-809D-883C2E08909E}"/>
              </a:ext>
            </a:extLst>
          </p:cNvPr>
          <p:cNvSpPr/>
          <p:nvPr/>
        </p:nvSpPr>
        <p:spPr>
          <a:xfrm>
            <a:off x="-4054472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96DEDC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="" xmlns:a16="http://schemas.microsoft.com/office/drawing/2014/main" id="{88E67050-961C-45FF-BB6E-346244327D22}"/>
              </a:ext>
            </a:extLst>
          </p:cNvPr>
          <p:cNvSpPr/>
          <p:nvPr/>
        </p:nvSpPr>
        <p:spPr>
          <a:xfrm>
            <a:off x="-41110901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A5E3E2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D096DBC7-80A3-4CF4-9BDE-7C4E3505DDA6}"/>
              </a:ext>
            </a:extLst>
          </p:cNvPr>
          <p:cNvSpPr/>
          <p:nvPr/>
        </p:nvSpPr>
        <p:spPr>
          <a:xfrm>
            <a:off x="-4362298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B3E7E6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8491345F-AAF4-4B93-BAC6-9B7CD0622430}"/>
              </a:ext>
            </a:extLst>
          </p:cNvPr>
          <p:cNvSpPr/>
          <p:nvPr/>
        </p:nvSpPr>
        <p:spPr>
          <a:xfrm>
            <a:off x="-4420277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CAEEED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5A89C0CD-AC83-4D18-9671-02FBC86B2F80}"/>
              </a:ext>
            </a:extLst>
          </p:cNvPr>
          <p:cNvSpPr/>
          <p:nvPr/>
        </p:nvSpPr>
        <p:spPr>
          <a:xfrm>
            <a:off x="-44768957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DCF4F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D87482E0-598F-4A1C-A556-0DECF476BDDD}"/>
              </a:ext>
            </a:extLst>
          </p:cNvPr>
          <p:cNvSpPr/>
          <p:nvPr/>
        </p:nvSpPr>
        <p:spPr>
          <a:xfrm>
            <a:off x="38201698" y="2390645"/>
            <a:ext cx="2090964" cy="2483109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="" xmlns:a16="http://schemas.microsoft.com/office/drawing/2014/main" id="{8D640937-3B0C-4B6D-9D8C-8BBD1C99FB0A}"/>
              </a:ext>
            </a:extLst>
          </p:cNvPr>
          <p:cNvSpPr/>
          <p:nvPr/>
        </p:nvSpPr>
        <p:spPr>
          <a:xfrm>
            <a:off x="3282967" y="4763614"/>
            <a:ext cx="1763349" cy="461665"/>
          </a:xfrm>
          <a:prstGeom prst="parallelogram">
            <a:avLst>
              <a:gd name="adj" fmla="val 35499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="" xmlns:a16="http://schemas.microsoft.com/office/drawing/2014/main" id="{594AE020-508D-45C3-A266-C9D755929768}"/>
              </a:ext>
            </a:extLst>
          </p:cNvPr>
          <p:cNvSpPr/>
          <p:nvPr/>
        </p:nvSpPr>
        <p:spPr>
          <a:xfrm>
            <a:off x="4573276" y="658096"/>
            <a:ext cx="3045446" cy="4748413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DC8CBB5-CB22-4219-B876-70BA2EB92845}"/>
              </a:ext>
            </a:extLst>
          </p:cNvPr>
          <p:cNvSpPr txBox="1"/>
          <p:nvPr/>
        </p:nvSpPr>
        <p:spPr>
          <a:xfrm>
            <a:off x="3927685" y="2673882"/>
            <a:ext cx="1003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钻石王老五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712B20CD-BE6B-489B-9F18-568C96E1A6A1}"/>
              </a:ext>
            </a:extLst>
          </p:cNvPr>
          <p:cNvSpPr txBox="1"/>
          <p:nvPr/>
        </p:nvSpPr>
        <p:spPr>
          <a:xfrm>
            <a:off x="3547042" y="4744027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铁柱柱</a:t>
            </a:r>
          </a:p>
        </p:txBody>
      </p:sp>
      <p:pic>
        <p:nvPicPr>
          <p:cNvPr id="110" name="图片 109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E3575F1E-6F22-4B34-A34E-DE1BF0F21D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3244578" y="4702738"/>
            <a:ext cx="320945" cy="18817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CDB5603-7D47-4DDD-91EB-7B5A64CA2404}"/>
              </a:ext>
            </a:extLst>
          </p:cNvPr>
          <p:cNvSpPr txBox="1"/>
          <p:nvPr/>
        </p:nvSpPr>
        <p:spPr>
          <a:xfrm>
            <a:off x="2322920" y="3905948"/>
            <a:ext cx="1149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旅行长达</a:t>
            </a:r>
            <a:r>
              <a:rPr lang="en-US" altLang="zh-CN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10</a:t>
            </a:r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其中</a:t>
            </a:r>
            <a:r>
              <a:rPr lang="en-US" altLang="zh-CN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8</a:t>
            </a:r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年穷游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44E5096B-F83A-4942-8B9C-E92A8F1551DE}"/>
              </a:ext>
            </a:extLst>
          </p:cNvPr>
          <p:cNvSpPr txBox="1"/>
          <p:nvPr/>
        </p:nvSpPr>
        <p:spPr>
          <a:xfrm>
            <a:off x="7349740" y="2666690"/>
            <a:ext cx="1222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做梦也想上市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A4469CE5-708D-45E2-B315-C8FBA87862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08" b="48019" l="27883" r="67188">
                        <a14:foregroundMark x1="49677" y1="9378" x2="51185" y2="20412"/>
                        <a14:foregroundMark x1="51185" y1="20412" x2="51185" y2="20412"/>
                        <a14:foregroundMark x1="50485" y1="6710" x2="50108" y2="18593"/>
                        <a14:foregroundMark x1="50189" y1="5093" x2="49084" y2="7478"/>
                        <a14:foregroundMark x1="51078" y1="4810" x2="52909" y2="6993"/>
                        <a14:foregroundMark x1="49273" y1="4608" x2="50620" y2="4608"/>
                        <a14:foregroundMark x1="48788" y1="7276" x2="47360" y2="8327"/>
                        <a14:foregroundMark x1="50242" y1="19240" x2="48788" y2="27850"/>
                        <a14:foregroundMark x1="48276" y1="38965" x2="48330" y2="48019"/>
                        <a14:foregroundMark x1="49901" y1="17647" x2="48537" y2="22080"/>
                        <a14:foregroundMark x1="48537" y1="22080" x2="48537" y2="22080"/>
                        <a14:backgroundMark x1="48976" y1="3800" x2="48976" y2="3800"/>
                        <a14:backgroundMark x1="49057" y1="3597" x2="49057" y2="3597"/>
                        <a14:backgroundMark x1="49084" y1="3719" x2="49084" y2="3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29" t="2643" r="38920" b="57658"/>
          <a:stretch/>
        </p:blipFill>
        <p:spPr>
          <a:xfrm>
            <a:off x="4795167" y="2084993"/>
            <a:ext cx="2647963" cy="3328849"/>
          </a:xfrm>
          <a:prstGeom prst="rect">
            <a:avLst/>
          </a:prstGeom>
          <a:effectLst>
            <a:outerShdw blurRad="101600" dist="38100" algn="l" rotWithShape="0">
              <a:prstClr val="black">
                <a:alpha val="30000"/>
              </a:prstClr>
            </a:outerShdw>
          </a:effectLst>
        </p:spPr>
      </p:pic>
      <p:sp>
        <p:nvSpPr>
          <p:cNvPr id="105" name="等腰三角形 104">
            <a:extLst>
              <a:ext uri="{FF2B5EF4-FFF2-40B4-BE49-F238E27FC236}">
                <a16:creationId xmlns="" xmlns:a16="http://schemas.microsoft.com/office/drawing/2014/main" id="{C1599926-011F-4E4E-B3AC-09D24B324A82}"/>
              </a:ext>
            </a:extLst>
          </p:cNvPr>
          <p:cNvSpPr/>
          <p:nvPr/>
        </p:nvSpPr>
        <p:spPr>
          <a:xfrm>
            <a:off x="4560673" y="660465"/>
            <a:ext cx="3045446" cy="4748413"/>
          </a:xfrm>
          <a:prstGeom prst="triangle">
            <a:avLst/>
          </a:prstGeom>
          <a:gradFill>
            <a:gsLst>
              <a:gs pos="51000">
                <a:srgbClr val="DCF4F3">
                  <a:alpha val="0"/>
                </a:srgbClr>
              </a:gs>
              <a:gs pos="100000">
                <a:srgbClr val="DCF4F3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75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等腰三角形 71">
            <a:extLst>
              <a:ext uri="{FF2B5EF4-FFF2-40B4-BE49-F238E27FC236}">
                <a16:creationId xmlns="" xmlns:a16="http://schemas.microsoft.com/office/drawing/2014/main" id="{9FF171F5-B16D-4106-9B60-B19D1C9FABF9}"/>
              </a:ext>
            </a:extLst>
          </p:cNvPr>
          <p:cNvSpPr/>
          <p:nvPr/>
        </p:nvSpPr>
        <p:spPr>
          <a:xfrm>
            <a:off x="-5095796" y="-23273268"/>
            <a:ext cx="22383590" cy="34900155"/>
          </a:xfrm>
          <a:prstGeom prst="triangle">
            <a:avLst>
              <a:gd name="adj" fmla="val 50000"/>
            </a:avLst>
          </a:prstGeom>
          <a:solidFill>
            <a:srgbClr val="2A6C6A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等腰三角形 73">
            <a:extLst>
              <a:ext uri="{FF2B5EF4-FFF2-40B4-BE49-F238E27FC236}">
                <a16:creationId xmlns="" xmlns:a16="http://schemas.microsoft.com/office/drawing/2014/main" id="{DD31930E-FD4A-40DF-9BED-A3F9F1BD1C87}"/>
              </a:ext>
            </a:extLst>
          </p:cNvPr>
          <p:cNvSpPr/>
          <p:nvPr/>
        </p:nvSpPr>
        <p:spPr>
          <a:xfrm>
            <a:off x="-3806587" y="-19951933"/>
            <a:ext cx="19805171" cy="30879923"/>
          </a:xfrm>
          <a:prstGeom prst="triangle">
            <a:avLst>
              <a:gd name="adj" fmla="val 50000"/>
            </a:avLst>
          </a:prstGeom>
          <a:solidFill>
            <a:srgbClr val="427E7C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等腰三角形 75">
            <a:extLst>
              <a:ext uri="{FF2B5EF4-FFF2-40B4-BE49-F238E27FC236}">
                <a16:creationId xmlns="" xmlns:a16="http://schemas.microsoft.com/office/drawing/2014/main" id="{FB45D1A3-AB0F-492E-9601-F41C1E728E52}"/>
              </a:ext>
            </a:extLst>
          </p:cNvPr>
          <p:cNvSpPr/>
          <p:nvPr/>
        </p:nvSpPr>
        <p:spPr>
          <a:xfrm>
            <a:off x="-2517377" y="-16702499"/>
            <a:ext cx="17226752" cy="26859691"/>
          </a:xfrm>
          <a:prstGeom prst="triangle">
            <a:avLst>
              <a:gd name="adj" fmla="val 50000"/>
            </a:avLst>
          </a:prstGeom>
          <a:solidFill>
            <a:srgbClr val="5A908E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="" xmlns:a16="http://schemas.microsoft.com/office/drawing/2014/main" id="{3A106CFB-A1CA-4F17-8E7B-A53FC65AC620}"/>
              </a:ext>
            </a:extLst>
          </p:cNvPr>
          <p:cNvSpPr/>
          <p:nvPr/>
        </p:nvSpPr>
        <p:spPr>
          <a:xfrm>
            <a:off x="-1228167" y="-13527364"/>
            <a:ext cx="14648332" cy="22839459"/>
          </a:xfrm>
          <a:prstGeom prst="triangle">
            <a:avLst>
              <a:gd name="adj" fmla="val 50000"/>
            </a:avLst>
          </a:prstGeom>
          <a:solidFill>
            <a:srgbClr val="71A2A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0" name="等腰三角形 79">
            <a:extLst>
              <a:ext uri="{FF2B5EF4-FFF2-40B4-BE49-F238E27FC236}">
                <a16:creationId xmlns="" xmlns:a16="http://schemas.microsoft.com/office/drawing/2014/main" id="{16DC618B-6DED-42E3-9DC7-4489E2402875}"/>
              </a:ext>
            </a:extLst>
          </p:cNvPr>
          <p:cNvSpPr/>
          <p:nvPr/>
        </p:nvSpPr>
        <p:spPr>
          <a:xfrm>
            <a:off x="61042" y="-10302016"/>
            <a:ext cx="12069914" cy="18819226"/>
          </a:xfrm>
          <a:prstGeom prst="triangle">
            <a:avLst>
              <a:gd name="adj" fmla="val 50000"/>
            </a:avLst>
          </a:prstGeom>
          <a:solidFill>
            <a:srgbClr val="89B4B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等腰三角形 81">
            <a:extLst>
              <a:ext uri="{FF2B5EF4-FFF2-40B4-BE49-F238E27FC236}">
                <a16:creationId xmlns="" xmlns:a16="http://schemas.microsoft.com/office/drawing/2014/main" id="{A839883B-4D71-4319-B6A6-32991E17DFEB}"/>
              </a:ext>
            </a:extLst>
          </p:cNvPr>
          <p:cNvSpPr/>
          <p:nvPr/>
        </p:nvSpPr>
        <p:spPr>
          <a:xfrm>
            <a:off x="1350252" y="-7390537"/>
            <a:ext cx="9491494" cy="14798993"/>
          </a:xfrm>
          <a:prstGeom prst="triangle">
            <a:avLst>
              <a:gd name="adj" fmla="val 50000"/>
            </a:avLst>
          </a:prstGeom>
          <a:solidFill>
            <a:srgbClr val="A0C6C5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1" name="平行四边形 110">
            <a:extLst>
              <a:ext uri="{FF2B5EF4-FFF2-40B4-BE49-F238E27FC236}">
                <a16:creationId xmlns="" xmlns:a16="http://schemas.microsoft.com/office/drawing/2014/main" id="{5CEB5B90-97EA-44A1-9C6F-AD62C82592E3}"/>
              </a:ext>
            </a:extLst>
          </p:cNvPr>
          <p:cNvSpPr/>
          <p:nvPr/>
        </p:nvSpPr>
        <p:spPr>
          <a:xfrm flipH="1">
            <a:off x="2330230" y="3862747"/>
            <a:ext cx="1213079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4" name="等腰三角形 83">
            <a:extLst>
              <a:ext uri="{FF2B5EF4-FFF2-40B4-BE49-F238E27FC236}">
                <a16:creationId xmlns="" xmlns:a16="http://schemas.microsoft.com/office/drawing/2014/main" id="{BCDDBAA5-E518-4EFD-A1D1-A5847FF7618B}"/>
              </a:ext>
            </a:extLst>
          </p:cNvPr>
          <p:cNvSpPr/>
          <p:nvPr/>
        </p:nvSpPr>
        <p:spPr>
          <a:xfrm>
            <a:off x="2639461" y="-4132470"/>
            <a:ext cx="6913075" cy="10778761"/>
          </a:xfrm>
          <a:prstGeom prst="triangle">
            <a:avLst>
              <a:gd name="adj" fmla="val 50000"/>
            </a:avLst>
          </a:prstGeom>
          <a:solidFill>
            <a:srgbClr val="B8D8D7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3" name="等腰三角形 102">
            <a:extLst>
              <a:ext uri="{FF2B5EF4-FFF2-40B4-BE49-F238E27FC236}">
                <a16:creationId xmlns="" xmlns:a16="http://schemas.microsoft.com/office/drawing/2014/main" id="{D43005BC-836F-4C1D-8465-E95B7253A1CF}"/>
              </a:ext>
            </a:extLst>
          </p:cNvPr>
          <p:cNvSpPr/>
          <p:nvPr/>
        </p:nvSpPr>
        <p:spPr>
          <a:xfrm>
            <a:off x="3284066" y="-2680419"/>
            <a:ext cx="5623865" cy="8768645"/>
          </a:xfrm>
          <a:prstGeom prst="triangle">
            <a:avLst>
              <a:gd name="adj" fmla="val 50000"/>
            </a:avLst>
          </a:prstGeom>
          <a:solidFill>
            <a:srgbClr val="C4E1E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平行四边形 112">
            <a:extLst>
              <a:ext uri="{FF2B5EF4-FFF2-40B4-BE49-F238E27FC236}">
                <a16:creationId xmlns="" xmlns:a16="http://schemas.microsoft.com/office/drawing/2014/main" id="{3ABD1C5E-9E36-497B-AD4D-E20235875758}"/>
              </a:ext>
            </a:extLst>
          </p:cNvPr>
          <p:cNvSpPr/>
          <p:nvPr/>
        </p:nvSpPr>
        <p:spPr>
          <a:xfrm flipH="1">
            <a:off x="7670829" y="3825920"/>
            <a:ext cx="1157453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43300BDF-57F4-465F-8594-408B2E901F2F}"/>
              </a:ext>
            </a:extLst>
          </p:cNvPr>
          <p:cNvSpPr txBox="1"/>
          <p:nvPr/>
        </p:nvSpPr>
        <p:spPr>
          <a:xfrm>
            <a:off x="7826086" y="3881666"/>
            <a:ext cx="1002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会读书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但不死读书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6" name="平行四边形 105">
            <a:extLst>
              <a:ext uri="{FF2B5EF4-FFF2-40B4-BE49-F238E27FC236}">
                <a16:creationId xmlns="" xmlns:a16="http://schemas.microsoft.com/office/drawing/2014/main" id="{6EDC8FC9-EAE3-4055-9004-BAF81ED60F78}"/>
              </a:ext>
            </a:extLst>
          </p:cNvPr>
          <p:cNvSpPr/>
          <p:nvPr/>
        </p:nvSpPr>
        <p:spPr>
          <a:xfrm flipH="1">
            <a:off x="3956286" y="2705058"/>
            <a:ext cx="1213079" cy="264467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5" name="平行四边形 114">
            <a:extLst>
              <a:ext uri="{FF2B5EF4-FFF2-40B4-BE49-F238E27FC236}">
                <a16:creationId xmlns="" xmlns:a16="http://schemas.microsoft.com/office/drawing/2014/main" id="{738CAEBC-D11C-45D8-94C5-B67A4A82AB3C}"/>
              </a:ext>
            </a:extLst>
          </p:cNvPr>
          <p:cNvSpPr/>
          <p:nvPr/>
        </p:nvSpPr>
        <p:spPr>
          <a:xfrm flipH="1">
            <a:off x="6913098" y="2717191"/>
            <a:ext cx="1424334" cy="264468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="" xmlns:a16="http://schemas.microsoft.com/office/drawing/2014/main" id="{DC937300-8ADE-4289-9D7F-3FAC45680F23}"/>
              </a:ext>
            </a:extLst>
          </p:cNvPr>
          <p:cNvSpPr/>
          <p:nvPr/>
        </p:nvSpPr>
        <p:spPr>
          <a:xfrm>
            <a:off x="3928671" y="-1067744"/>
            <a:ext cx="4334656" cy="6758529"/>
          </a:xfrm>
          <a:prstGeom prst="triangle">
            <a:avLst>
              <a:gd name="adj" fmla="val 50000"/>
            </a:avLst>
          </a:prstGeom>
          <a:solidFill>
            <a:srgbClr val="D0EAE9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9754851-27B3-4599-9165-95E938AE0C23}"/>
              </a:ext>
            </a:extLst>
          </p:cNvPr>
          <p:cNvSpPr/>
          <p:nvPr/>
        </p:nvSpPr>
        <p:spPr>
          <a:xfrm>
            <a:off x="-32369277" y="22755715"/>
            <a:ext cx="5225748" cy="6950289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9AEF4F64-A88E-4F53-8490-B9ED364B33A3}"/>
              </a:ext>
            </a:extLst>
          </p:cNvPr>
          <p:cNvSpPr/>
          <p:nvPr/>
        </p:nvSpPr>
        <p:spPr>
          <a:xfrm>
            <a:off x="-3305700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5757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2ED0F007-D62F-4F67-8DDC-20B9351CB54A}"/>
              </a:ext>
            </a:extLst>
          </p:cNvPr>
          <p:cNvSpPr/>
          <p:nvPr/>
        </p:nvSpPr>
        <p:spPr>
          <a:xfrm>
            <a:off x="-33636803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C8C8A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F7F7BD0D-CA00-479E-84EB-5F0E8C761F5D}"/>
              </a:ext>
            </a:extLst>
          </p:cNvPr>
          <p:cNvSpPr/>
          <p:nvPr/>
        </p:nvSpPr>
        <p:spPr>
          <a:xfrm>
            <a:off x="-34202983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34A6A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957B4F8B-7313-4506-82C4-202B116CD5FF}"/>
              </a:ext>
            </a:extLst>
          </p:cNvPr>
          <p:cNvSpPr/>
          <p:nvPr/>
        </p:nvSpPr>
        <p:spPr>
          <a:xfrm>
            <a:off x="-36534824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3EC2BF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17EDDFE9-19D1-427B-8FD3-4DAD6DB1AFAE}"/>
              </a:ext>
            </a:extLst>
          </p:cNvPr>
          <p:cNvSpPr/>
          <p:nvPr/>
        </p:nvSpPr>
        <p:spPr>
          <a:xfrm>
            <a:off x="-37114620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50C8C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EB63B612-9DCB-46CB-80B7-3B1FEE65F6ED}"/>
              </a:ext>
            </a:extLst>
          </p:cNvPr>
          <p:cNvSpPr/>
          <p:nvPr/>
        </p:nvSpPr>
        <p:spPr>
          <a:xfrm>
            <a:off x="-37680800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64CECB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7359A344-A137-47D0-B6AF-984ADEF6CBCC}"/>
              </a:ext>
            </a:extLst>
          </p:cNvPr>
          <p:cNvSpPr/>
          <p:nvPr/>
        </p:nvSpPr>
        <p:spPr>
          <a:xfrm>
            <a:off x="-39964925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7FD7D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2E19C2CB-2D6B-40D5-809D-883C2E08909E}"/>
              </a:ext>
            </a:extLst>
          </p:cNvPr>
          <p:cNvSpPr/>
          <p:nvPr/>
        </p:nvSpPr>
        <p:spPr>
          <a:xfrm>
            <a:off x="-4054472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96DEDC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="" xmlns:a16="http://schemas.microsoft.com/office/drawing/2014/main" id="{88E67050-961C-45FF-BB6E-346244327D22}"/>
              </a:ext>
            </a:extLst>
          </p:cNvPr>
          <p:cNvSpPr/>
          <p:nvPr/>
        </p:nvSpPr>
        <p:spPr>
          <a:xfrm>
            <a:off x="-41110901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A5E3E2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D096DBC7-80A3-4CF4-9BDE-7C4E3505DDA6}"/>
              </a:ext>
            </a:extLst>
          </p:cNvPr>
          <p:cNvSpPr/>
          <p:nvPr/>
        </p:nvSpPr>
        <p:spPr>
          <a:xfrm>
            <a:off x="-4362298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B3E7E6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8491345F-AAF4-4B93-BAC6-9B7CD0622430}"/>
              </a:ext>
            </a:extLst>
          </p:cNvPr>
          <p:cNvSpPr/>
          <p:nvPr/>
        </p:nvSpPr>
        <p:spPr>
          <a:xfrm>
            <a:off x="-4420277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CAEEED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5A89C0CD-AC83-4D18-9671-02FBC86B2F80}"/>
              </a:ext>
            </a:extLst>
          </p:cNvPr>
          <p:cNvSpPr/>
          <p:nvPr/>
        </p:nvSpPr>
        <p:spPr>
          <a:xfrm>
            <a:off x="-44768957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DCF4F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D87482E0-598F-4A1C-A556-0DECF476BDDD}"/>
              </a:ext>
            </a:extLst>
          </p:cNvPr>
          <p:cNvSpPr/>
          <p:nvPr/>
        </p:nvSpPr>
        <p:spPr>
          <a:xfrm>
            <a:off x="38201698" y="2390645"/>
            <a:ext cx="2090964" cy="2483109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="" xmlns:a16="http://schemas.microsoft.com/office/drawing/2014/main" id="{8D640937-3B0C-4B6D-9D8C-8BBD1C99FB0A}"/>
              </a:ext>
            </a:extLst>
          </p:cNvPr>
          <p:cNvSpPr/>
          <p:nvPr/>
        </p:nvSpPr>
        <p:spPr>
          <a:xfrm>
            <a:off x="3282967" y="4763614"/>
            <a:ext cx="1763349" cy="461665"/>
          </a:xfrm>
          <a:prstGeom prst="parallelogram">
            <a:avLst>
              <a:gd name="adj" fmla="val 35499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="" xmlns:a16="http://schemas.microsoft.com/office/drawing/2014/main" id="{594AE020-508D-45C3-A266-C9D755929768}"/>
              </a:ext>
            </a:extLst>
          </p:cNvPr>
          <p:cNvSpPr/>
          <p:nvPr/>
        </p:nvSpPr>
        <p:spPr>
          <a:xfrm>
            <a:off x="4573276" y="658096"/>
            <a:ext cx="3045446" cy="4748413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DC8CBB5-CB22-4219-B876-70BA2EB92845}"/>
              </a:ext>
            </a:extLst>
          </p:cNvPr>
          <p:cNvSpPr txBox="1"/>
          <p:nvPr/>
        </p:nvSpPr>
        <p:spPr>
          <a:xfrm>
            <a:off x="3927685" y="2673882"/>
            <a:ext cx="983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自恋小兄弟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712B20CD-BE6B-489B-9F18-568C96E1A6A1}"/>
              </a:ext>
            </a:extLst>
          </p:cNvPr>
          <p:cNvSpPr txBox="1"/>
          <p:nvPr/>
        </p:nvSpPr>
        <p:spPr>
          <a:xfrm>
            <a:off x="3547042" y="4744027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建国国</a:t>
            </a:r>
          </a:p>
        </p:txBody>
      </p:sp>
      <p:pic>
        <p:nvPicPr>
          <p:cNvPr id="110" name="图片 109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E3575F1E-6F22-4B34-A34E-DE1BF0F21D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3244578" y="4702738"/>
            <a:ext cx="320945" cy="18817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CDB5603-7D47-4DDD-91EB-7B5A64CA2404}"/>
              </a:ext>
            </a:extLst>
          </p:cNvPr>
          <p:cNvSpPr txBox="1"/>
          <p:nvPr/>
        </p:nvSpPr>
        <p:spPr>
          <a:xfrm>
            <a:off x="2322920" y="3905948"/>
            <a:ext cx="1106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博士学历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读</a:t>
            </a:r>
            <a:r>
              <a:rPr lang="en-US" altLang="zh-CN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7</a:t>
            </a:r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年才毕业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44E5096B-F83A-4942-8B9C-E92A8F1551DE}"/>
              </a:ext>
            </a:extLst>
          </p:cNvPr>
          <p:cNvSpPr txBox="1"/>
          <p:nvPr/>
        </p:nvSpPr>
        <p:spPr>
          <a:xfrm>
            <a:off x="7324932" y="2666690"/>
            <a:ext cx="1158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一直想躺赢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45" name="图片 44" descr="男人穿着西装&#10;&#10;描述已自动生成">
            <a:extLst>
              <a:ext uri="{FF2B5EF4-FFF2-40B4-BE49-F238E27FC236}">
                <a16:creationId xmlns="" xmlns:a16="http://schemas.microsoft.com/office/drawing/2014/main" id="{BDAF70AA-838B-47E0-AFFF-8AA85F46E9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439" b="83130" l="39246" r="74721">
                        <a14:foregroundMark x1="59078" y1="3862" x2="56285" y2="7927"/>
                        <a14:foregroundMark x1="56704" y1="2642" x2="54749" y2="3659"/>
                        <a14:foregroundMark x1="57402" y1="33740" x2="51955" y2="83130"/>
                        <a14:backgroundMark x1="61592" y1="30285" x2="62989" y2="31707"/>
                        <a14:backgroundMark x1="61173" y1="27846" x2="61313" y2="28862"/>
                        <a14:backgroundMark x1="64246" y1="16057" x2="64246" y2="17073"/>
                        <a14:backgroundMark x1="64246" y1="18902" x2="64106" y2="19919"/>
                        <a14:backgroundMark x1="62849" y1="21748" x2="62291" y2="23577"/>
                        <a14:backgroundMark x1="61872" y1="24593" x2="61732" y2="26016"/>
                        <a14:backgroundMark x1="51397" y1="21951" x2="51397" y2="25203"/>
                        <a14:backgroundMark x1="48883" y1="17683" x2="49441" y2="19309"/>
                        <a14:backgroundMark x1="49581" y1="7317" x2="49581" y2="10163"/>
                        <a14:backgroundMark x1="49581" y1="12398" x2="49162" y2="14228"/>
                        <a14:backgroundMark x1="49022" y1="15244" x2="49022" y2="17276"/>
                        <a14:backgroundMark x1="49721" y1="21138" x2="50279" y2="21951"/>
                        <a14:backgroundMark x1="50000" y1="20935" x2="50838" y2="21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46" r="20692" b="16200"/>
          <a:stretch/>
        </p:blipFill>
        <p:spPr>
          <a:xfrm>
            <a:off x="4911085" y="2115394"/>
            <a:ext cx="2509342" cy="3291116"/>
          </a:xfrm>
          <a:prstGeom prst="rect">
            <a:avLst/>
          </a:prstGeom>
        </p:spPr>
      </p:pic>
      <p:sp>
        <p:nvSpPr>
          <p:cNvPr id="105" name="等腰三角形 104">
            <a:extLst>
              <a:ext uri="{FF2B5EF4-FFF2-40B4-BE49-F238E27FC236}">
                <a16:creationId xmlns="" xmlns:a16="http://schemas.microsoft.com/office/drawing/2014/main" id="{C1599926-011F-4E4E-B3AC-09D24B324A82}"/>
              </a:ext>
            </a:extLst>
          </p:cNvPr>
          <p:cNvSpPr/>
          <p:nvPr/>
        </p:nvSpPr>
        <p:spPr>
          <a:xfrm>
            <a:off x="4566733" y="658096"/>
            <a:ext cx="3045446" cy="4748413"/>
          </a:xfrm>
          <a:prstGeom prst="triangle">
            <a:avLst/>
          </a:prstGeom>
          <a:gradFill>
            <a:gsLst>
              <a:gs pos="51000">
                <a:srgbClr val="DCF4F3">
                  <a:alpha val="0"/>
                </a:srgbClr>
              </a:gs>
              <a:gs pos="100000">
                <a:srgbClr val="DCF4F3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62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46B4755-DE76-49F5-8EFB-23F42C3DB0E2}"/>
              </a:ext>
            </a:extLst>
          </p:cNvPr>
          <p:cNvSpPr/>
          <p:nvPr/>
        </p:nvSpPr>
        <p:spPr>
          <a:xfrm>
            <a:off x="1339510" y="1371606"/>
            <a:ext cx="4520066" cy="1936577"/>
          </a:xfrm>
          <a:prstGeom prst="rect">
            <a:avLst/>
          </a:prstGeom>
          <a:solidFill>
            <a:srgbClr val="578E8C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000CB95-24F8-42E7-98CB-2E01F2E95CE5}"/>
              </a:ext>
            </a:extLst>
          </p:cNvPr>
          <p:cNvSpPr/>
          <p:nvPr/>
        </p:nvSpPr>
        <p:spPr>
          <a:xfrm>
            <a:off x="6332424" y="1371606"/>
            <a:ext cx="4520066" cy="1936577"/>
          </a:xfrm>
          <a:prstGeom prst="rect">
            <a:avLst/>
          </a:prstGeom>
          <a:solidFill>
            <a:srgbClr val="578E8C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502CADA-3369-4555-B14D-906D319C3E6B}"/>
              </a:ext>
            </a:extLst>
          </p:cNvPr>
          <p:cNvSpPr/>
          <p:nvPr/>
        </p:nvSpPr>
        <p:spPr>
          <a:xfrm>
            <a:off x="1339510" y="3716744"/>
            <a:ext cx="4520066" cy="1936577"/>
          </a:xfrm>
          <a:prstGeom prst="rect">
            <a:avLst/>
          </a:prstGeom>
          <a:solidFill>
            <a:srgbClr val="6A9C9A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1244B85-CD84-44A6-9590-4BD8F29FD1E4}"/>
              </a:ext>
            </a:extLst>
          </p:cNvPr>
          <p:cNvSpPr/>
          <p:nvPr/>
        </p:nvSpPr>
        <p:spPr>
          <a:xfrm>
            <a:off x="6332424" y="3716744"/>
            <a:ext cx="4520066" cy="1936577"/>
          </a:xfrm>
          <a:prstGeom prst="rect">
            <a:avLst/>
          </a:prstGeom>
          <a:solidFill>
            <a:srgbClr val="7DABAA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7961F7B-5491-48D7-A4EF-8A0C69CA13D3}"/>
              </a:ext>
            </a:extLst>
          </p:cNvPr>
          <p:cNvSpPr txBox="1"/>
          <p:nvPr/>
        </p:nvSpPr>
        <p:spPr>
          <a:xfrm>
            <a:off x="5128087" y="2290200"/>
            <a:ext cx="64793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377B395-A6C6-4936-BCCC-53E32BB1B2E8}"/>
              </a:ext>
            </a:extLst>
          </p:cNvPr>
          <p:cNvSpPr txBox="1"/>
          <p:nvPr/>
        </p:nvSpPr>
        <p:spPr>
          <a:xfrm>
            <a:off x="5044731" y="3714424"/>
            <a:ext cx="64472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O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1327945-C5C6-4606-856A-45A7623AA91C}"/>
              </a:ext>
            </a:extLst>
          </p:cNvPr>
          <p:cNvSpPr txBox="1"/>
          <p:nvPr/>
        </p:nvSpPr>
        <p:spPr>
          <a:xfrm>
            <a:off x="6346938" y="2290200"/>
            <a:ext cx="92365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W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52F692F-D827-4DD6-A549-ADF65EA6FFCB}"/>
              </a:ext>
            </a:extLst>
          </p:cNvPr>
          <p:cNvSpPr txBox="1"/>
          <p:nvPr/>
        </p:nvSpPr>
        <p:spPr>
          <a:xfrm>
            <a:off x="6520864" y="3714424"/>
            <a:ext cx="6655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43DE435-25FA-4A58-BDAA-B87893FE27E4}"/>
              </a:ext>
            </a:extLst>
          </p:cNvPr>
          <p:cNvSpPr txBox="1"/>
          <p:nvPr/>
        </p:nvSpPr>
        <p:spPr>
          <a:xfrm>
            <a:off x="1471643" y="1474546"/>
            <a:ext cx="758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AB647649-797A-4A9C-A566-A084E276487A}"/>
              </a:ext>
            </a:extLst>
          </p:cNvPr>
          <p:cNvSpPr txBox="1"/>
          <p:nvPr/>
        </p:nvSpPr>
        <p:spPr>
          <a:xfrm>
            <a:off x="9748868" y="1474546"/>
            <a:ext cx="758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525569C-CB2C-4779-A789-43601F1C0C6F}"/>
              </a:ext>
            </a:extLst>
          </p:cNvPr>
          <p:cNvSpPr txBox="1"/>
          <p:nvPr/>
        </p:nvSpPr>
        <p:spPr>
          <a:xfrm>
            <a:off x="1471643" y="3884371"/>
            <a:ext cx="758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CE8D935-06E3-4AAF-9507-94D8D188BA43}"/>
              </a:ext>
            </a:extLst>
          </p:cNvPr>
          <p:cNvSpPr txBox="1"/>
          <p:nvPr/>
        </p:nvSpPr>
        <p:spPr>
          <a:xfrm>
            <a:off x="9881001" y="3884371"/>
            <a:ext cx="758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415F078-764D-435F-A933-290694A5A419}"/>
              </a:ext>
            </a:extLst>
          </p:cNvPr>
          <p:cNvSpPr txBox="1"/>
          <p:nvPr/>
        </p:nvSpPr>
        <p:spPr>
          <a:xfrm>
            <a:off x="1472860" y="4445691"/>
            <a:ext cx="3232175" cy="78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SWOT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分析法，即态势分析，就是将与研究对象密切相关的各种主要内部优势、劣势和外部的机会和威胁等，通过调查列举出来，并依照矩阵形式排列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5CECBB3-2ABB-47DE-94F6-0CF5E20F0961}"/>
              </a:ext>
            </a:extLst>
          </p:cNvPr>
          <p:cNvSpPr txBox="1"/>
          <p:nvPr/>
        </p:nvSpPr>
        <p:spPr>
          <a:xfrm>
            <a:off x="7543799" y="4445691"/>
            <a:ext cx="3241230" cy="78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SWOT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分析法，即态势分析，就是将与研究对象密切相关的各种主要内部优势、劣势和外部的机会和威胁等，通过调查列举出来，并依照矩阵形式排列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14D65FF-1F8C-4579-8481-7DC556769801}"/>
              </a:ext>
            </a:extLst>
          </p:cNvPr>
          <p:cNvSpPr txBox="1"/>
          <p:nvPr/>
        </p:nvSpPr>
        <p:spPr>
          <a:xfrm>
            <a:off x="1472860" y="1997766"/>
            <a:ext cx="3315729" cy="78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SWOT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分析法，即态势分析，就是将与研究对象密切相关的各种主要内部优势、劣势和外部的机会和威胁等，通过调查列举出来，并依照矩阵形式排列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8C1D511-5AA3-486A-9246-F8AE29E62BEF}"/>
              </a:ext>
            </a:extLst>
          </p:cNvPr>
          <p:cNvSpPr txBox="1"/>
          <p:nvPr/>
        </p:nvSpPr>
        <p:spPr>
          <a:xfrm>
            <a:off x="7410449" y="1997766"/>
            <a:ext cx="3336869" cy="783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SWOT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分析法，即态势分析，就是将与研究对象密切相关的各种主要内部优势、劣势和外部的机会和威胁等，通过调查列举出来，并依照矩阵形式排列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BC710B1-F686-466F-B00E-3FD1A2B3D8E8}"/>
              </a:ext>
            </a:extLst>
          </p:cNvPr>
          <p:cNvSpPr txBox="1"/>
          <p:nvPr/>
        </p:nvSpPr>
        <p:spPr>
          <a:xfrm>
            <a:off x="5217396" y="441060"/>
            <a:ext cx="1757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SWOT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分析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332D283B-EC02-482A-B07E-4168780D2A97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8B6B5610-AE56-4070-BB5D-CB6A95221293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3528E387-565F-43A3-B4E9-62E061E996C5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71A674E9-F804-499F-BA3D-440E541817C1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215BFAC3-DD3E-41F7-B3B4-047F8FD351FF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7D14069C-7EAC-4E46-80B6-44927A4197DF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F627D5D2-58E9-4155-B4FC-3AE4F06B5D3D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77A68334-C2D1-4849-B828-433BC366AC31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CDBE0546-8240-4D36-8B92-D6C2A837DF50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EFF2DED4-3BB4-4F1D-9551-7E753D6B0F54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D6E11985-7CC1-490F-92CC-A4FB722BBD65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F9B42153-E342-4772-9756-30104E04855D}"/>
                </a:ext>
              </a:extLst>
            </p:cNvPr>
            <p:cNvSpPr/>
            <p:nvPr/>
          </p:nvSpPr>
          <p:spPr>
            <a:xfrm>
              <a:off x="-767551" y="-581567"/>
              <a:ext cx="168649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F6C5EA46-5BD2-4A73-9F66-3C987491A1B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51" name="图形 50">
            <a:extLst>
              <a:ext uri="{FF2B5EF4-FFF2-40B4-BE49-F238E27FC236}">
                <a16:creationId xmlns="" xmlns:a16="http://schemas.microsoft.com/office/drawing/2014/main" id="{2FEE6BCA-B4AF-4BA1-970B-C42A363FF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="" xmlns:a16="http://schemas.microsoft.com/office/drawing/2014/main" id="{19724741-0651-42CC-8FEA-A69A8B0DF3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="" xmlns:a16="http://schemas.microsoft.com/office/drawing/2014/main" id="{0067900B-0579-4FA3-99B8-4C3F057B30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70405">
            <a:off x="11454590" y="5431766"/>
            <a:ext cx="650416" cy="6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0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E29D2C9F-CE68-4EB0-B64D-7A3523D39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4" y="1812539"/>
            <a:ext cx="3261866" cy="20296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14843B9C-F170-41C4-8790-A662422F8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513" y="1815223"/>
            <a:ext cx="3261866" cy="2029684"/>
          </a:xfrm>
          <a:prstGeom prst="rect">
            <a:avLst/>
          </a:prstGeom>
        </p:spPr>
      </p:pic>
      <p:sp>
        <p:nvSpPr>
          <p:cNvPr id="5" name="Rectangle 11">
            <a:extLst>
              <a:ext uri="{FF2B5EF4-FFF2-40B4-BE49-F238E27FC236}">
                <a16:creationId xmlns="" xmlns:a16="http://schemas.microsoft.com/office/drawing/2014/main" id="{CA6446F6-308F-4D02-95E5-97255EE8A432}"/>
              </a:ext>
            </a:extLst>
          </p:cNvPr>
          <p:cNvSpPr/>
          <p:nvPr/>
        </p:nvSpPr>
        <p:spPr>
          <a:xfrm>
            <a:off x="0" y="3926534"/>
            <a:ext cx="12192000" cy="561599"/>
          </a:xfrm>
          <a:prstGeom prst="rect">
            <a:avLst/>
          </a:prstGeom>
          <a:solidFill>
            <a:srgbClr val="44807E"/>
          </a:solidFill>
          <a:ln>
            <a:noFill/>
          </a:ln>
          <a:effectLst>
            <a:outerShdw blurRad="2159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77F1ED6-2233-4719-B885-1F342A704BA7}"/>
              </a:ext>
            </a:extLst>
          </p:cNvPr>
          <p:cNvSpPr/>
          <p:nvPr/>
        </p:nvSpPr>
        <p:spPr>
          <a:xfrm>
            <a:off x="627937" y="4022667"/>
            <a:ext cx="3353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第十一届中国国际金融峰会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1C8F8E7-966E-4E82-B1C5-57CD2FDC7186}"/>
              </a:ext>
            </a:extLst>
          </p:cNvPr>
          <p:cNvSpPr/>
          <p:nvPr/>
        </p:nvSpPr>
        <p:spPr>
          <a:xfrm>
            <a:off x="4661428" y="4022667"/>
            <a:ext cx="2783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速途网沙龙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C2E25C5-7D17-4D1F-A429-01EC70C52B76}"/>
              </a:ext>
            </a:extLst>
          </p:cNvPr>
          <p:cNvSpPr/>
          <p:nvPr/>
        </p:nvSpPr>
        <p:spPr>
          <a:xfrm>
            <a:off x="8495538" y="4022667"/>
            <a:ext cx="27835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投资人开放日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="" xmlns:a16="http://schemas.microsoft.com/office/drawing/2014/main" id="{E1E43AD4-093C-47F0-BE59-DBEE1D4618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02" y="1815223"/>
            <a:ext cx="3261866" cy="202968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92C5D632-84C6-47A6-9556-5D10D97212E4}"/>
              </a:ext>
            </a:extLst>
          </p:cNvPr>
          <p:cNvSpPr txBox="1"/>
          <p:nvPr/>
        </p:nvSpPr>
        <p:spPr>
          <a:xfrm>
            <a:off x="5142855" y="441060"/>
            <a:ext cx="1906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工作成果展示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28C61335-E5A9-419F-968E-F5FE60AB963C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A170E73-4D81-4AC8-8BBC-9DDC635EBDF8}"/>
              </a:ext>
            </a:extLst>
          </p:cNvPr>
          <p:cNvSpPr txBox="1"/>
          <p:nvPr/>
        </p:nvSpPr>
        <p:spPr>
          <a:xfrm>
            <a:off x="1422160" y="4651386"/>
            <a:ext cx="1418978" cy="783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这里面说你想要说的话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甚至你可以说两行</a:t>
            </a:r>
            <a:endParaRPr lang="en-US" altLang="zh-CN" sz="1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当然你也可以说三行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46E3FD7-8501-4EAB-A237-4F0F9F302FA1}"/>
              </a:ext>
            </a:extLst>
          </p:cNvPr>
          <p:cNvSpPr txBox="1"/>
          <p:nvPr/>
        </p:nvSpPr>
        <p:spPr>
          <a:xfrm>
            <a:off x="5181278" y="4651385"/>
            <a:ext cx="1829761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这里面说你想要说的话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甚至你可以说两行</a:t>
            </a:r>
            <a:endParaRPr lang="en-US" altLang="zh-CN" sz="1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当然你也可以说三行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8F7B0A7-73C6-402D-A4FB-BF8695753011}"/>
              </a:ext>
            </a:extLst>
          </p:cNvPr>
          <p:cNvSpPr txBox="1"/>
          <p:nvPr/>
        </p:nvSpPr>
        <p:spPr>
          <a:xfrm>
            <a:off x="9002830" y="4651386"/>
            <a:ext cx="1723231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这里面说你想要说的话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甚至你可以说两行</a:t>
            </a:r>
            <a:endParaRPr lang="en-US" altLang="zh-CN" sz="12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当然你也可以说三行</a:t>
            </a:r>
          </a:p>
        </p:txBody>
      </p:sp>
      <p:sp>
        <p:nvSpPr>
          <p:cNvPr id="26" name="Rectangle 11">
            <a:extLst>
              <a:ext uri="{FF2B5EF4-FFF2-40B4-BE49-F238E27FC236}">
                <a16:creationId xmlns="" xmlns:a16="http://schemas.microsoft.com/office/drawing/2014/main" id="{C1371933-2D6C-47B8-802D-87B4FF0BF43A}"/>
              </a:ext>
            </a:extLst>
          </p:cNvPr>
          <p:cNvSpPr/>
          <p:nvPr/>
        </p:nvSpPr>
        <p:spPr>
          <a:xfrm>
            <a:off x="0" y="4022667"/>
            <a:ext cx="12192000" cy="561599"/>
          </a:xfrm>
          <a:prstGeom prst="rect">
            <a:avLst/>
          </a:prstGeom>
          <a:solidFill>
            <a:srgbClr val="7DABAA"/>
          </a:solidFill>
          <a:ln>
            <a:noFill/>
          </a:ln>
          <a:effectLst>
            <a:outerShdw blurRad="2159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7" name="Rectangle 11">
            <a:extLst>
              <a:ext uri="{FF2B5EF4-FFF2-40B4-BE49-F238E27FC236}">
                <a16:creationId xmlns="" xmlns:a16="http://schemas.microsoft.com/office/drawing/2014/main" id="{D6BAFB8F-BF27-4690-994D-A6E1DBF2FBCA}"/>
              </a:ext>
            </a:extLst>
          </p:cNvPr>
          <p:cNvSpPr/>
          <p:nvPr/>
        </p:nvSpPr>
        <p:spPr>
          <a:xfrm>
            <a:off x="0" y="4118800"/>
            <a:ext cx="12192000" cy="561599"/>
          </a:xfrm>
          <a:prstGeom prst="rect">
            <a:avLst/>
          </a:prstGeom>
          <a:solidFill>
            <a:srgbClr val="B1D1CF"/>
          </a:solidFill>
          <a:ln>
            <a:noFill/>
          </a:ln>
          <a:effectLst>
            <a:outerShdw blurRad="2159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48B35B8-A3C3-48B6-8649-86CF0DF43859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16ABFA49-8895-41EB-886B-75C3CA93FD44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5A5F8EF0-9A5E-49AC-8856-9CAE3AED44D1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9643EF88-E9AE-413B-984A-58C85D8142F5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2" name="图形 31">
            <a:extLst>
              <a:ext uri="{FF2B5EF4-FFF2-40B4-BE49-F238E27FC236}">
                <a16:creationId xmlns="" xmlns:a16="http://schemas.microsoft.com/office/drawing/2014/main" id="{9D24D7B4-403E-49B8-BDC1-E629332FC1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="" xmlns:a16="http://schemas.microsoft.com/office/drawing/2014/main" id="{D11DC1A3-B9C5-42D9-BE65-20ACB3D78F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="" xmlns:a16="http://schemas.microsoft.com/office/drawing/2014/main" id="{CBF9D1E5-1090-40C2-929B-5D46966C0A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77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="" xmlns:a16="http://schemas.microsoft.com/office/drawing/2014/main" id="{DF73708B-3FB3-47D0-B1B9-2B5316335F1D}"/>
              </a:ext>
            </a:extLst>
          </p:cNvPr>
          <p:cNvSpPr/>
          <p:nvPr/>
        </p:nvSpPr>
        <p:spPr>
          <a:xfrm>
            <a:off x="6785882" y="0"/>
            <a:ext cx="11830050" cy="6858000"/>
          </a:xfrm>
          <a:prstGeom prst="trapezoid">
            <a:avLst>
              <a:gd name="adj" fmla="val 55833"/>
            </a:avLst>
          </a:prstGeom>
          <a:solidFill>
            <a:srgbClr val="B1D1CF"/>
          </a:solidFill>
          <a:ln>
            <a:noFill/>
          </a:ln>
          <a:effectLst>
            <a:outerShdw blurRad="215900" dist="381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F4DA93B-9ED9-4459-AEA5-9315989E5B25}"/>
              </a:ext>
            </a:extLst>
          </p:cNvPr>
          <p:cNvSpPr txBox="1"/>
          <p:nvPr/>
        </p:nvSpPr>
        <p:spPr>
          <a:xfrm>
            <a:off x="2309374" y="2684564"/>
            <a:ext cx="3803131" cy="148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这是一个关于数据的页面，你可以分开阐述，你也可以单独针对某个数据进行阐述。但是如果你的数据太低，那老板肯定在大会上直接拿你开涮！</a:t>
            </a:r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D4F0C279-5202-4641-94D8-D640FFF0D4D8}"/>
              </a:ext>
            </a:extLst>
          </p:cNvPr>
          <p:cNvSpPr/>
          <p:nvPr/>
        </p:nvSpPr>
        <p:spPr>
          <a:xfrm>
            <a:off x="7228655" y="0"/>
            <a:ext cx="11830050" cy="6858000"/>
          </a:xfrm>
          <a:prstGeom prst="trapezoid">
            <a:avLst>
              <a:gd name="adj" fmla="val 55833"/>
            </a:avLst>
          </a:prstGeom>
          <a:solidFill>
            <a:srgbClr val="7DABAA"/>
          </a:solidFill>
          <a:ln>
            <a:noFill/>
          </a:ln>
          <a:effectLst>
            <a:outerShdw blurRad="215900" dist="381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="" xmlns:a16="http://schemas.microsoft.com/office/drawing/2014/main" id="{99F11D89-C966-4B1C-88F1-FF3CA441FF44}"/>
              </a:ext>
            </a:extLst>
          </p:cNvPr>
          <p:cNvSpPr/>
          <p:nvPr/>
        </p:nvSpPr>
        <p:spPr>
          <a:xfrm>
            <a:off x="7671428" y="0"/>
            <a:ext cx="11830050" cy="6858000"/>
          </a:xfrm>
          <a:prstGeom prst="trapezoid">
            <a:avLst>
              <a:gd name="adj" fmla="val 55833"/>
            </a:avLst>
          </a:prstGeom>
          <a:solidFill>
            <a:srgbClr val="44807E"/>
          </a:solidFill>
          <a:ln>
            <a:noFill/>
          </a:ln>
          <a:effectLst>
            <a:outerShdw blurRad="215900" dist="381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8CA459D-8377-42D8-98B5-D9B7F94E1161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AA3409B-EB94-423E-9779-DBED32D73B5C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8BBE165-3A42-4029-8F78-3DF9B1E774CD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EBA67E-DCEE-4F36-AEAD-9D9025F5984F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95ED9F5-E7A6-4B85-BAC5-C2C13D073E9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EADA28B-CF19-4FD9-BBFF-C14D883B22DE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93B2E73-35AB-4B35-A328-A1F45034783D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FC6473D6-0E25-486C-9BFB-AA816980E14E}"/>
              </a:ext>
            </a:extLst>
          </p:cNvPr>
          <p:cNvSpPr/>
          <p:nvPr/>
        </p:nvSpPr>
        <p:spPr>
          <a:xfrm>
            <a:off x="6266113" y="2159183"/>
            <a:ext cx="5200173" cy="3230646"/>
          </a:xfrm>
          <a:prstGeom prst="roundRect">
            <a:avLst>
              <a:gd name="adj" fmla="val 2910"/>
            </a:avLst>
          </a:prstGeom>
          <a:solidFill>
            <a:schemeClr val="bg1"/>
          </a:solidFill>
          <a:ln w="0">
            <a:noFill/>
          </a:ln>
          <a:effectLst>
            <a:outerShdw blurRad="50800" dist="38100" dir="10800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="" xmlns:a16="http://schemas.microsoft.com/office/drawing/2014/main" id="{A1F39050-9A21-48D0-82C3-0EAF2914F2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170796"/>
              </p:ext>
            </p:extLst>
          </p:nvPr>
        </p:nvGraphicFramePr>
        <p:xfrm>
          <a:off x="6481105" y="2159186"/>
          <a:ext cx="4770922" cy="3230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52FAD29-25BF-416B-86F3-F41F3EE7A399}"/>
              </a:ext>
            </a:extLst>
          </p:cNvPr>
          <p:cNvGrpSpPr/>
          <p:nvPr/>
        </p:nvGrpSpPr>
        <p:grpSpPr>
          <a:xfrm rot="16200000" flipH="1">
            <a:off x="7206390" y="-9961822"/>
            <a:ext cx="1351285" cy="15835087"/>
            <a:chOff x="16654" y="425"/>
            <a:chExt cx="2127" cy="10801"/>
          </a:xfrm>
        </p:grpSpPr>
        <p:sp>
          <p:nvSpPr>
            <p:cNvPr id="18" name="任意多边形 11">
              <a:extLst>
                <a:ext uri="{FF2B5EF4-FFF2-40B4-BE49-F238E27FC236}">
                  <a16:creationId xmlns="" xmlns:a16="http://schemas.microsoft.com/office/drawing/2014/main" id="{0FEB111A-5AAC-4299-A735-DD2E3051D0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任意多边形 12">
              <a:extLst>
                <a:ext uri="{FF2B5EF4-FFF2-40B4-BE49-F238E27FC236}">
                  <a16:creationId xmlns="" xmlns:a16="http://schemas.microsoft.com/office/drawing/2014/main" id="{D82AF0F3-455A-405B-BA3E-C7A4B5F84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0" name="任意多边形 13">
              <a:extLst>
                <a:ext uri="{FF2B5EF4-FFF2-40B4-BE49-F238E27FC236}">
                  <a16:creationId xmlns="" xmlns:a16="http://schemas.microsoft.com/office/drawing/2014/main" id="{4F87E9B9-6DAD-434F-ABA6-D0082EF82F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ED11D5D5-32BF-4A4C-92AA-B48B45C8FCCB}"/>
              </a:ext>
            </a:extLst>
          </p:cNvPr>
          <p:cNvGrpSpPr/>
          <p:nvPr/>
        </p:nvGrpSpPr>
        <p:grpSpPr>
          <a:xfrm rot="10800000">
            <a:off x="-8788680" y="0"/>
            <a:ext cx="12715596" cy="6858000"/>
            <a:chOff x="18630621" y="0"/>
            <a:chExt cx="12715596" cy="6858000"/>
          </a:xfrm>
        </p:grpSpPr>
        <p:sp>
          <p:nvSpPr>
            <p:cNvPr id="28" name="梯形 27">
              <a:extLst>
                <a:ext uri="{FF2B5EF4-FFF2-40B4-BE49-F238E27FC236}">
                  <a16:creationId xmlns="" xmlns:a16="http://schemas.microsoft.com/office/drawing/2014/main" id="{0D1B3621-193E-45CA-9A7E-D798531D8440}"/>
                </a:ext>
              </a:extLst>
            </p:cNvPr>
            <p:cNvSpPr/>
            <p:nvPr/>
          </p:nvSpPr>
          <p:spPr>
            <a:xfrm>
              <a:off x="18630621" y="0"/>
              <a:ext cx="11830050" cy="6858000"/>
            </a:xfrm>
            <a:prstGeom prst="trapezoid">
              <a:avLst>
                <a:gd name="adj" fmla="val 55833"/>
              </a:avLst>
            </a:pr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梯形 28">
              <a:extLst>
                <a:ext uri="{FF2B5EF4-FFF2-40B4-BE49-F238E27FC236}">
                  <a16:creationId xmlns="" xmlns:a16="http://schemas.microsoft.com/office/drawing/2014/main" id="{93D2D558-C16D-46AC-A696-2F36D11F0CB2}"/>
                </a:ext>
              </a:extLst>
            </p:cNvPr>
            <p:cNvSpPr/>
            <p:nvPr/>
          </p:nvSpPr>
          <p:spPr>
            <a:xfrm>
              <a:off x="19073394" y="0"/>
              <a:ext cx="11830050" cy="6858000"/>
            </a:xfrm>
            <a:prstGeom prst="trapezoid">
              <a:avLst>
                <a:gd name="adj" fmla="val 55833"/>
              </a:avLst>
            </a:pr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梯形 29">
              <a:extLst>
                <a:ext uri="{FF2B5EF4-FFF2-40B4-BE49-F238E27FC236}">
                  <a16:creationId xmlns="" xmlns:a16="http://schemas.microsoft.com/office/drawing/2014/main" id="{2279F082-14AE-4F65-83CF-1B2394F3534C}"/>
                </a:ext>
              </a:extLst>
            </p:cNvPr>
            <p:cNvSpPr/>
            <p:nvPr/>
          </p:nvSpPr>
          <p:spPr>
            <a:xfrm>
              <a:off x="19516167" y="0"/>
              <a:ext cx="11830050" cy="6858000"/>
            </a:xfrm>
            <a:prstGeom prst="trapezoid">
              <a:avLst>
                <a:gd name="adj" fmla="val 55833"/>
              </a:avLst>
            </a:pr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7EB73212-9D9D-40BF-AEF7-3FA85797F210}"/>
              </a:ext>
            </a:extLst>
          </p:cNvPr>
          <p:cNvSpPr txBox="1"/>
          <p:nvPr/>
        </p:nvSpPr>
        <p:spPr>
          <a:xfrm>
            <a:off x="5429796" y="441060"/>
            <a:ext cx="1332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数据分析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1E4CF05E-393F-4DAD-9CBD-E2D3BB30722F}"/>
              </a:ext>
            </a:extLst>
          </p:cNvPr>
          <p:cNvCxnSpPr/>
          <p:nvPr/>
        </p:nvCxnSpPr>
        <p:spPr>
          <a:xfrm>
            <a:off x="6216850" y="993775"/>
            <a:ext cx="651530" cy="1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5508958-E190-427D-9E5B-1F4577086931}"/>
              </a:ext>
            </a:extLst>
          </p:cNvPr>
          <p:cNvSpPr txBox="1"/>
          <p:nvPr/>
        </p:nvSpPr>
        <p:spPr>
          <a:xfrm>
            <a:off x="384689" y="6531245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304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8CA459D-8377-42D8-98B5-D9B7F94E1161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AA3409B-EB94-423E-9779-DBED32D73B5C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8BBE165-3A42-4029-8F78-3DF9B1E774CD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EBA67E-DCEE-4F36-AEAD-9D9025F5984F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95ED9F5-E7A6-4B85-BAC5-C2C13D073E9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EADA28B-CF19-4FD9-BBFF-C14D883B22DE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93B2E73-35AB-4B35-A328-A1F45034783D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52FAD29-25BF-416B-86F3-F41F3EE7A399}"/>
              </a:ext>
            </a:extLst>
          </p:cNvPr>
          <p:cNvGrpSpPr/>
          <p:nvPr/>
        </p:nvGrpSpPr>
        <p:grpSpPr>
          <a:xfrm rot="16200000" flipH="1">
            <a:off x="3601355" y="-7265162"/>
            <a:ext cx="1346203" cy="15835087"/>
            <a:chOff x="16662" y="425"/>
            <a:chExt cx="2119" cy="10801"/>
          </a:xfrm>
        </p:grpSpPr>
        <p:sp>
          <p:nvSpPr>
            <p:cNvPr id="18" name="任意多边形 11">
              <a:extLst>
                <a:ext uri="{FF2B5EF4-FFF2-40B4-BE49-F238E27FC236}">
                  <a16:creationId xmlns="" xmlns:a16="http://schemas.microsoft.com/office/drawing/2014/main" id="{0FEB111A-5AAC-4299-A735-DD2E3051D0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任意多边形 12">
              <a:extLst>
                <a:ext uri="{FF2B5EF4-FFF2-40B4-BE49-F238E27FC236}">
                  <a16:creationId xmlns="" xmlns:a16="http://schemas.microsoft.com/office/drawing/2014/main" id="{D82AF0F3-455A-405B-BA3E-C7A4B5F84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0" name="任意多边形 13">
              <a:extLst>
                <a:ext uri="{FF2B5EF4-FFF2-40B4-BE49-F238E27FC236}">
                  <a16:creationId xmlns="" xmlns:a16="http://schemas.microsoft.com/office/drawing/2014/main" id="{4F87E9B9-6DAD-434F-ABA6-D0082EF82F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5508958-E190-427D-9E5B-1F4577086931}"/>
              </a:ext>
            </a:extLst>
          </p:cNvPr>
          <p:cNvSpPr txBox="1"/>
          <p:nvPr/>
        </p:nvSpPr>
        <p:spPr>
          <a:xfrm>
            <a:off x="9909689" y="-966934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90C0076B-5349-406E-939D-85FFF5A7945A}"/>
              </a:ext>
            </a:extLst>
          </p:cNvPr>
          <p:cNvSpPr/>
          <p:nvPr/>
        </p:nvSpPr>
        <p:spPr>
          <a:xfrm>
            <a:off x="2723091" y="2551744"/>
            <a:ext cx="8837154" cy="4884878"/>
          </a:xfrm>
          <a:custGeom>
            <a:avLst/>
            <a:gdLst>
              <a:gd name="connsiteX0" fmla="*/ 2063973 w 8837154"/>
              <a:gd name="connsiteY0" fmla="*/ 114317 h 4884878"/>
              <a:gd name="connsiteX1" fmla="*/ 501873 w 8837154"/>
              <a:gd name="connsiteY1" fmla="*/ 1663717 h 4884878"/>
              <a:gd name="connsiteX2" fmla="*/ 603473 w 8837154"/>
              <a:gd name="connsiteY2" fmla="*/ 2730517 h 4884878"/>
              <a:gd name="connsiteX3" fmla="*/ 19273 w 8837154"/>
              <a:gd name="connsiteY3" fmla="*/ 4368817 h 4884878"/>
              <a:gd name="connsiteX4" fmla="*/ 1428973 w 8837154"/>
              <a:gd name="connsiteY4" fmla="*/ 4851417 h 4884878"/>
              <a:gd name="connsiteX5" fmla="*/ 3168873 w 8837154"/>
              <a:gd name="connsiteY5" fmla="*/ 4572017 h 4884878"/>
              <a:gd name="connsiteX6" fmla="*/ 5594573 w 8837154"/>
              <a:gd name="connsiteY6" fmla="*/ 4851417 h 4884878"/>
              <a:gd name="connsiteX7" fmla="*/ 8388573 w 8837154"/>
              <a:gd name="connsiteY7" fmla="*/ 4826017 h 4884878"/>
              <a:gd name="connsiteX8" fmla="*/ 8820373 w 8837154"/>
              <a:gd name="connsiteY8" fmla="*/ 4368817 h 4884878"/>
              <a:gd name="connsiteX9" fmla="*/ 8274273 w 8837154"/>
              <a:gd name="connsiteY9" fmla="*/ 3048017 h 4884878"/>
              <a:gd name="connsiteX10" fmla="*/ 8642573 w 8837154"/>
              <a:gd name="connsiteY10" fmla="*/ 1155717 h 4884878"/>
              <a:gd name="connsiteX11" fmla="*/ 8134573 w 8837154"/>
              <a:gd name="connsiteY11" fmla="*/ 152417 h 4884878"/>
              <a:gd name="connsiteX12" fmla="*/ 6826473 w 8837154"/>
              <a:gd name="connsiteY12" fmla="*/ 215917 h 4884878"/>
              <a:gd name="connsiteX13" fmla="*/ 5175473 w 8837154"/>
              <a:gd name="connsiteY13" fmla="*/ 17 h 4884878"/>
              <a:gd name="connsiteX14" fmla="*/ 3486373 w 8837154"/>
              <a:gd name="connsiteY14" fmla="*/ 203217 h 4884878"/>
              <a:gd name="connsiteX15" fmla="*/ 1962373 w 8837154"/>
              <a:gd name="connsiteY15" fmla="*/ 76217 h 4884878"/>
              <a:gd name="connsiteX16" fmla="*/ 1936973 w 8837154"/>
              <a:gd name="connsiteY16" fmla="*/ 76217 h 488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37154" h="4884878">
                <a:moveTo>
                  <a:pt x="2063973" y="114317"/>
                </a:moveTo>
                <a:cubicBezTo>
                  <a:pt x="1404631" y="671000"/>
                  <a:pt x="745290" y="1227684"/>
                  <a:pt x="501873" y="1663717"/>
                </a:cubicBezTo>
                <a:cubicBezTo>
                  <a:pt x="258456" y="2099750"/>
                  <a:pt x="683906" y="2279667"/>
                  <a:pt x="603473" y="2730517"/>
                </a:cubicBezTo>
                <a:cubicBezTo>
                  <a:pt x="523040" y="3181367"/>
                  <a:pt x="-118310" y="4015334"/>
                  <a:pt x="19273" y="4368817"/>
                </a:cubicBezTo>
                <a:cubicBezTo>
                  <a:pt x="156856" y="4722300"/>
                  <a:pt x="904040" y="4817550"/>
                  <a:pt x="1428973" y="4851417"/>
                </a:cubicBezTo>
                <a:cubicBezTo>
                  <a:pt x="1953906" y="4885284"/>
                  <a:pt x="2474606" y="4572017"/>
                  <a:pt x="3168873" y="4572017"/>
                </a:cubicBezTo>
                <a:cubicBezTo>
                  <a:pt x="3863140" y="4572017"/>
                  <a:pt x="4724623" y="4809084"/>
                  <a:pt x="5594573" y="4851417"/>
                </a:cubicBezTo>
                <a:cubicBezTo>
                  <a:pt x="6464523" y="4893750"/>
                  <a:pt x="7850940" y="4906450"/>
                  <a:pt x="8388573" y="4826017"/>
                </a:cubicBezTo>
                <a:cubicBezTo>
                  <a:pt x="8926206" y="4745584"/>
                  <a:pt x="8839423" y="4665150"/>
                  <a:pt x="8820373" y="4368817"/>
                </a:cubicBezTo>
                <a:cubicBezTo>
                  <a:pt x="8801323" y="4072484"/>
                  <a:pt x="8303906" y="3583534"/>
                  <a:pt x="8274273" y="3048017"/>
                </a:cubicBezTo>
                <a:cubicBezTo>
                  <a:pt x="8244640" y="2512500"/>
                  <a:pt x="8665856" y="1638317"/>
                  <a:pt x="8642573" y="1155717"/>
                </a:cubicBezTo>
                <a:cubicBezTo>
                  <a:pt x="8619290" y="673117"/>
                  <a:pt x="8437256" y="309050"/>
                  <a:pt x="8134573" y="152417"/>
                </a:cubicBezTo>
                <a:cubicBezTo>
                  <a:pt x="7831890" y="-4216"/>
                  <a:pt x="7319656" y="241317"/>
                  <a:pt x="6826473" y="215917"/>
                </a:cubicBezTo>
                <a:cubicBezTo>
                  <a:pt x="6333290" y="190517"/>
                  <a:pt x="5732156" y="2134"/>
                  <a:pt x="5175473" y="17"/>
                </a:cubicBezTo>
                <a:cubicBezTo>
                  <a:pt x="4618790" y="-2100"/>
                  <a:pt x="4021890" y="190517"/>
                  <a:pt x="3486373" y="203217"/>
                </a:cubicBezTo>
                <a:cubicBezTo>
                  <a:pt x="2950856" y="215917"/>
                  <a:pt x="1962373" y="76217"/>
                  <a:pt x="1962373" y="76217"/>
                </a:cubicBezTo>
                <a:cubicBezTo>
                  <a:pt x="1704140" y="55050"/>
                  <a:pt x="1820556" y="65633"/>
                  <a:pt x="1936973" y="76217"/>
                </a:cubicBezTo>
              </a:path>
            </a:pathLst>
          </a:cu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2852CF5-A851-453E-80F1-95943EC76A88}"/>
              </a:ext>
            </a:extLst>
          </p:cNvPr>
          <p:cNvSpPr txBox="1"/>
          <p:nvPr/>
        </p:nvSpPr>
        <p:spPr>
          <a:xfrm>
            <a:off x="5429795" y="441060"/>
            <a:ext cx="1332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发展历程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CE73580B-A981-4358-B807-84877B72255E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文本框 191">
            <a:extLst>
              <a:ext uri="{FF2B5EF4-FFF2-40B4-BE49-F238E27FC236}">
                <a16:creationId xmlns="" xmlns:a16="http://schemas.microsoft.com/office/drawing/2014/main" id="{11F44A66-36AE-4BA3-88FB-41446E02A1F1}"/>
              </a:ext>
            </a:extLst>
          </p:cNvPr>
          <p:cNvSpPr txBox="1"/>
          <p:nvPr/>
        </p:nvSpPr>
        <p:spPr>
          <a:xfrm>
            <a:off x="384689" y="6531245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6F099D9F-9D7C-438C-BE6B-9964CB4FC7AF}"/>
              </a:ext>
            </a:extLst>
          </p:cNvPr>
          <p:cNvSpPr/>
          <p:nvPr/>
        </p:nvSpPr>
        <p:spPr>
          <a:xfrm>
            <a:off x="1601449" y="2021768"/>
            <a:ext cx="13016166" cy="6354781"/>
          </a:xfrm>
          <a:custGeom>
            <a:avLst/>
            <a:gdLst>
              <a:gd name="connsiteX0" fmla="*/ 1123952 w 13093451"/>
              <a:gd name="connsiteY0" fmla="*/ 4462693 h 5902301"/>
              <a:gd name="connsiteX1" fmla="*/ 1631952 w 13093451"/>
              <a:gd name="connsiteY1" fmla="*/ 3432179 h 5902301"/>
              <a:gd name="connsiteX2" fmla="*/ 2749552 w 13093451"/>
              <a:gd name="connsiteY2" fmla="*/ 3722465 h 5902301"/>
              <a:gd name="connsiteX3" fmla="*/ 4186466 w 13093451"/>
              <a:gd name="connsiteY3" fmla="*/ 2924179 h 5902301"/>
              <a:gd name="connsiteX4" fmla="*/ 5652409 w 13093451"/>
              <a:gd name="connsiteY4" fmla="*/ 3083836 h 5902301"/>
              <a:gd name="connsiteX5" fmla="*/ 6770009 w 13093451"/>
              <a:gd name="connsiteY5" fmla="*/ 2111379 h 5902301"/>
              <a:gd name="connsiteX6" fmla="*/ 8003723 w 13093451"/>
              <a:gd name="connsiteY6" fmla="*/ 1937207 h 5902301"/>
              <a:gd name="connsiteX7" fmla="*/ 9121323 w 13093451"/>
              <a:gd name="connsiteY7" fmla="*/ 1414693 h 5902301"/>
              <a:gd name="connsiteX8" fmla="*/ 9716409 w 13093451"/>
              <a:gd name="connsiteY8" fmla="*/ 587379 h 5902301"/>
              <a:gd name="connsiteX9" fmla="*/ 10282466 w 13093451"/>
              <a:gd name="connsiteY9" fmla="*/ 413207 h 5902301"/>
              <a:gd name="connsiteX10" fmla="*/ 10935609 w 13093451"/>
              <a:gd name="connsiteY10" fmla="*/ 35836 h 5902301"/>
              <a:gd name="connsiteX11" fmla="*/ 12459609 w 13093451"/>
              <a:gd name="connsiteY11" fmla="*/ 1400179 h 5902301"/>
              <a:gd name="connsiteX12" fmla="*/ 12053209 w 13093451"/>
              <a:gd name="connsiteY12" fmla="*/ 5580293 h 5902301"/>
              <a:gd name="connsiteX13" fmla="*/ 746581 w 13093451"/>
              <a:gd name="connsiteY13" fmla="*/ 5493207 h 5902301"/>
              <a:gd name="connsiteX14" fmla="*/ 1123952 w 13093451"/>
              <a:gd name="connsiteY14" fmla="*/ 4462693 h 5902301"/>
              <a:gd name="connsiteX0" fmla="*/ 803956 w 13256055"/>
              <a:gd name="connsiteY0" fmla="*/ 4265044 h 5910883"/>
              <a:gd name="connsiteX1" fmla="*/ 1794556 w 13256055"/>
              <a:gd name="connsiteY1" fmla="*/ 3432179 h 5910883"/>
              <a:gd name="connsiteX2" fmla="*/ 2912156 w 13256055"/>
              <a:gd name="connsiteY2" fmla="*/ 3722465 h 5910883"/>
              <a:gd name="connsiteX3" fmla="*/ 4349070 w 13256055"/>
              <a:gd name="connsiteY3" fmla="*/ 2924179 h 5910883"/>
              <a:gd name="connsiteX4" fmla="*/ 5815013 w 13256055"/>
              <a:gd name="connsiteY4" fmla="*/ 3083836 h 5910883"/>
              <a:gd name="connsiteX5" fmla="*/ 6932613 w 13256055"/>
              <a:gd name="connsiteY5" fmla="*/ 2111379 h 5910883"/>
              <a:gd name="connsiteX6" fmla="*/ 8166327 w 13256055"/>
              <a:gd name="connsiteY6" fmla="*/ 1937207 h 5910883"/>
              <a:gd name="connsiteX7" fmla="*/ 9283927 w 13256055"/>
              <a:gd name="connsiteY7" fmla="*/ 1414693 h 5910883"/>
              <a:gd name="connsiteX8" fmla="*/ 9879013 w 13256055"/>
              <a:gd name="connsiteY8" fmla="*/ 587379 h 5910883"/>
              <a:gd name="connsiteX9" fmla="*/ 10445070 w 13256055"/>
              <a:gd name="connsiteY9" fmla="*/ 413207 h 5910883"/>
              <a:gd name="connsiteX10" fmla="*/ 11098213 w 13256055"/>
              <a:gd name="connsiteY10" fmla="*/ 35836 h 5910883"/>
              <a:gd name="connsiteX11" fmla="*/ 12622213 w 13256055"/>
              <a:gd name="connsiteY11" fmla="*/ 1400179 h 5910883"/>
              <a:gd name="connsiteX12" fmla="*/ 12215813 w 13256055"/>
              <a:gd name="connsiteY12" fmla="*/ 5580293 h 5910883"/>
              <a:gd name="connsiteX13" fmla="*/ 909185 w 13256055"/>
              <a:gd name="connsiteY13" fmla="*/ 5493207 h 5910883"/>
              <a:gd name="connsiteX14" fmla="*/ 803956 w 13256055"/>
              <a:gd name="connsiteY14" fmla="*/ 4265044 h 5910883"/>
              <a:gd name="connsiteX0" fmla="*/ 902108 w 13354207"/>
              <a:gd name="connsiteY0" fmla="*/ 4265044 h 5910883"/>
              <a:gd name="connsiteX1" fmla="*/ 1892708 w 13354207"/>
              <a:gd name="connsiteY1" fmla="*/ 3432179 h 5910883"/>
              <a:gd name="connsiteX2" fmla="*/ 3010308 w 13354207"/>
              <a:gd name="connsiteY2" fmla="*/ 3722465 h 5910883"/>
              <a:gd name="connsiteX3" fmla="*/ 4447222 w 13354207"/>
              <a:gd name="connsiteY3" fmla="*/ 2924179 h 5910883"/>
              <a:gd name="connsiteX4" fmla="*/ 5913165 w 13354207"/>
              <a:gd name="connsiteY4" fmla="*/ 3083836 h 5910883"/>
              <a:gd name="connsiteX5" fmla="*/ 7030765 w 13354207"/>
              <a:gd name="connsiteY5" fmla="*/ 2111379 h 5910883"/>
              <a:gd name="connsiteX6" fmla="*/ 8264479 w 13354207"/>
              <a:gd name="connsiteY6" fmla="*/ 1937207 h 5910883"/>
              <a:gd name="connsiteX7" fmla="*/ 9382079 w 13354207"/>
              <a:gd name="connsiteY7" fmla="*/ 1414693 h 5910883"/>
              <a:gd name="connsiteX8" fmla="*/ 9977165 w 13354207"/>
              <a:gd name="connsiteY8" fmla="*/ 587379 h 5910883"/>
              <a:gd name="connsiteX9" fmla="*/ 10543222 w 13354207"/>
              <a:gd name="connsiteY9" fmla="*/ 413207 h 5910883"/>
              <a:gd name="connsiteX10" fmla="*/ 11196365 w 13354207"/>
              <a:gd name="connsiteY10" fmla="*/ 35836 h 5910883"/>
              <a:gd name="connsiteX11" fmla="*/ 12720365 w 13354207"/>
              <a:gd name="connsiteY11" fmla="*/ 1400179 h 5910883"/>
              <a:gd name="connsiteX12" fmla="*/ 12313965 w 13354207"/>
              <a:gd name="connsiteY12" fmla="*/ 5580293 h 5910883"/>
              <a:gd name="connsiteX13" fmla="*/ 1007337 w 13354207"/>
              <a:gd name="connsiteY13" fmla="*/ 5493207 h 5910883"/>
              <a:gd name="connsiteX14" fmla="*/ 902108 w 13354207"/>
              <a:gd name="connsiteY14" fmla="*/ 4265044 h 5910883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496367 w 13403352"/>
              <a:gd name="connsiteY3" fmla="*/ 2924179 h 5916075"/>
              <a:gd name="connsiteX4" fmla="*/ 5962310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03352" h="5916075">
                <a:moveTo>
                  <a:pt x="836953" y="4140213"/>
                </a:moveTo>
                <a:cubicBezTo>
                  <a:pt x="1352815" y="3963150"/>
                  <a:pt x="1571436" y="3501804"/>
                  <a:pt x="1941853" y="3432179"/>
                </a:cubicBezTo>
                <a:cubicBezTo>
                  <a:pt x="2312270" y="3362554"/>
                  <a:pt x="2633701" y="3807132"/>
                  <a:pt x="3059453" y="3722465"/>
                </a:cubicBezTo>
                <a:cubicBezTo>
                  <a:pt x="3485205" y="3637798"/>
                  <a:pt x="4012558" y="3030617"/>
                  <a:pt x="4496367" y="2924179"/>
                </a:cubicBezTo>
                <a:cubicBezTo>
                  <a:pt x="4980176" y="2817741"/>
                  <a:pt x="5531720" y="3219303"/>
                  <a:pt x="5962310" y="3083836"/>
                </a:cubicBezTo>
                <a:cubicBezTo>
                  <a:pt x="6392900" y="2948369"/>
                  <a:pt x="6688024" y="2302484"/>
                  <a:pt x="7079910" y="2111379"/>
                </a:cubicBezTo>
                <a:cubicBezTo>
                  <a:pt x="7471796" y="1920274"/>
                  <a:pt x="7921738" y="2053321"/>
                  <a:pt x="8313624" y="1937207"/>
                </a:cubicBezTo>
                <a:cubicBezTo>
                  <a:pt x="8705510" y="1821093"/>
                  <a:pt x="9145776" y="1639664"/>
                  <a:pt x="9431224" y="1414693"/>
                </a:cubicBezTo>
                <a:cubicBezTo>
                  <a:pt x="9716672" y="1189722"/>
                  <a:pt x="9832786" y="754293"/>
                  <a:pt x="10026310" y="587379"/>
                </a:cubicBezTo>
                <a:cubicBezTo>
                  <a:pt x="10219834" y="420465"/>
                  <a:pt x="10389167" y="505131"/>
                  <a:pt x="10592367" y="413207"/>
                </a:cubicBezTo>
                <a:cubicBezTo>
                  <a:pt x="10795567" y="321283"/>
                  <a:pt x="10882653" y="-128659"/>
                  <a:pt x="11245510" y="35836"/>
                </a:cubicBezTo>
                <a:cubicBezTo>
                  <a:pt x="11608367" y="200331"/>
                  <a:pt x="12583243" y="476103"/>
                  <a:pt x="12769510" y="1400179"/>
                </a:cubicBezTo>
                <a:cubicBezTo>
                  <a:pt x="12955777" y="2324255"/>
                  <a:pt x="14315281" y="4898122"/>
                  <a:pt x="12363110" y="5580293"/>
                </a:cubicBezTo>
                <a:cubicBezTo>
                  <a:pt x="10410939" y="6262464"/>
                  <a:pt x="2977508" y="5733220"/>
                  <a:pt x="1056482" y="5493207"/>
                </a:cubicBezTo>
                <a:cubicBezTo>
                  <a:pt x="-864544" y="5253194"/>
                  <a:pt x="321091" y="4317276"/>
                  <a:pt x="836953" y="4140213"/>
                </a:cubicBezTo>
                <a:close/>
              </a:path>
            </a:pathLst>
          </a:custGeom>
          <a:solidFill>
            <a:srgbClr val="B1D1CF"/>
          </a:solidFill>
          <a:ln w="0">
            <a:noFill/>
          </a:ln>
          <a:effectLst>
            <a:outerShdw blurRad="215900" dist="381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7B0029AE-7E80-41D0-B366-F4D706F81FA5}"/>
              </a:ext>
            </a:extLst>
          </p:cNvPr>
          <p:cNvGrpSpPr/>
          <p:nvPr/>
        </p:nvGrpSpPr>
        <p:grpSpPr>
          <a:xfrm>
            <a:off x="2457917" y="4379596"/>
            <a:ext cx="271462" cy="271462"/>
            <a:chOff x="405538" y="4599122"/>
            <a:chExt cx="271462" cy="271462"/>
          </a:xfrm>
        </p:grpSpPr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44201DCB-8E4D-46A1-91E0-4011D8CA135F}"/>
                </a:ext>
              </a:extLst>
            </p:cNvPr>
            <p:cNvSpPr/>
            <p:nvPr/>
          </p:nvSpPr>
          <p:spPr>
            <a:xfrm>
              <a:off x="405538" y="4599122"/>
              <a:ext cx="271462" cy="271462"/>
            </a:xfrm>
            <a:prstGeom prst="ellipse">
              <a:avLst/>
            </a:prstGeom>
            <a:solidFill>
              <a:srgbClr val="1F6361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D7C14621-61C7-4636-A155-D8DF98DA3700}"/>
                </a:ext>
              </a:extLst>
            </p:cNvPr>
            <p:cNvSpPr/>
            <p:nvPr/>
          </p:nvSpPr>
          <p:spPr>
            <a:xfrm>
              <a:off x="475298" y="4668882"/>
              <a:ext cx="131943" cy="131943"/>
            </a:xfrm>
            <a:prstGeom prst="ellipse">
              <a:avLst/>
            </a:prstGeom>
            <a:solidFill>
              <a:srgbClr val="1F6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4C3D14CC-EF53-4FA3-B014-804A908827C0}"/>
              </a:ext>
            </a:extLst>
          </p:cNvPr>
          <p:cNvCxnSpPr/>
          <p:nvPr/>
        </p:nvCxnSpPr>
        <p:spPr>
          <a:xfrm>
            <a:off x="2593348" y="4582026"/>
            <a:ext cx="0" cy="2513734"/>
          </a:xfrm>
          <a:prstGeom prst="line">
            <a:avLst/>
          </a:prstGeom>
          <a:ln w="9525">
            <a:gradFill>
              <a:gsLst>
                <a:gs pos="0">
                  <a:srgbClr val="1F6361">
                    <a:alpha val="90000"/>
                  </a:srgbClr>
                </a:gs>
                <a:gs pos="84000">
                  <a:srgbClr val="1F636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30E09706-23CB-40D1-BE50-0ED47B04FAC1}"/>
              </a:ext>
            </a:extLst>
          </p:cNvPr>
          <p:cNvSpPr/>
          <p:nvPr/>
        </p:nvSpPr>
        <p:spPr>
          <a:xfrm>
            <a:off x="2779353" y="4837546"/>
            <a:ext cx="1621332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想怎么发展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30DAA431-2476-4831-AAF6-F767A9E1FDA9}"/>
              </a:ext>
            </a:extLst>
          </p:cNvPr>
          <p:cNvSpPr/>
          <p:nvPr/>
        </p:nvSpPr>
        <p:spPr>
          <a:xfrm>
            <a:off x="2777674" y="4355654"/>
            <a:ext cx="8435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2017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11D66A41-F6E8-437E-8AB6-F47ECEBD7CC1}"/>
              </a:ext>
            </a:extLst>
          </p:cNvPr>
          <p:cNvGrpSpPr/>
          <p:nvPr/>
        </p:nvGrpSpPr>
        <p:grpSpPr>
          <a:xfrm>
            <a:off x="4909356" y="4296973"/>
            <a:ext cx="271462" cy="271462"/>
            <a:chOff x="405538" y="4599122"/>
            <a:chExt cx="271462" cy="271462"/>
          </a:xfrm>
        </p:grpSpPr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B4D14E75-0A21-4C27-A8CA-525C035FB29E}"/>
                </a:ext>
              </a:extLst>
            </p:cNvPr>
            <p:cNvSpPr/>
            <p:nvPr/>
          </p:nvSpPr>
          <p:spPr>
            <a:xfrm>
              <a:off x="405538" y="4599122"/>
              <a:ext cx="271462" cy="271462"/>
            </a:xfrm>
            <a:prstGeom prst="ellipse">
              <a:avLst/>
            </a:prstGeom>
            <a:solidFill>
              <a:srgbClr val="1F6361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0A242C93-CA65-4110-8B6E-69830DB66E51}"/>
                </a:ext>
              </a:extLst>
            </p:cNvPr>
            <p:cNvSpPr/>
            <p:nvPr/>
          </p:nvSpPr>
          <p:spPr>
            <a:xfrm>
              <a:off x="475298" y="4668882"/>
              <a:ext cx="131943" cy="131943"/>
            </a:xfrm>
            <a:prstGeom prst="ellipse">
              <a:avLst/>
            </a:prstGeom>
            <a:solidFill>
              <a:srgbClr val="1F6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cxnSp>
        <p:nvCxnSpPr>
          <p:cNvPr id="110" name="直接连接符 109">
            <a:extLst>
              <a:ext uri="{FF2B5EF4-FFF2-40B4-BE49-F238E27FC236}">
                <a16:creationId xmlns="" xmlns:a16="http://schemas.microsoft.com/office/drawing/2014/main" id="{CE785BCC-F675-4A86-92EE-E38B72217980}"/>
              </a:ext>
            </a:extLst>
          </p:cNvPr>
          <p:cNvCxnSpPr/>
          <p:nvPr/>
        </p:nvCxnSpPr>
        <p:spPr>
          <a:xfrm>
            <a:off x="5044787" y="4499403"/>
            <a:ext cx="0" cy="2513734"/>
          </a:xfrm>
          <a:prstGeom prst="line">
            <a:avLst/>
          </a:prstGeom>
          <a:ln w="9525">
            <a:gradFill>
              <a:gsLst>
                <a:gs pos="0">
                  <a:srgbClr val="1F6361">
                    <a:alpha val="90000"/>
                  </a:srgbClr>
                </a:gs>
                <a:gs pos="84000">
                  <a:srgbClr val="1F636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54B5965A-74E7-4590-A337-A2BFDAAA758F}"/>
              </a:ext>
            </a:extLst>
          </p:cNvPr>
          <p:cNvSpPr/>
          <p:nvPr/>
        </p:nvSpPr>
        <p:spPr>
          <a:xfrm>
            <a:off x="5230792" y="4754923"/>
            <a:ext cx="1621332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想怎么发展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83AEAD62-4480-4EFE-A5D6-686089539941}"/>
              </a:ext>
            </a:extLst>
          </p:cNvPr>
          <p:cNvSpPr/>
          <p:nvPr/>
        </p:nvSpPr>
        <p:spPr>
          <a:xfrm>
            <a:off x="5229113" y="4273031"/>
            <a:ext cx="848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2018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3B636F83-F8EF-47B6-9569-3C98DD3E34F6}"/>
              </a:ext>
            </a:extLst>
          </p:cNvPr>
          <p:cNvGrpSpPr/>
          <p:nvPr/>
        </p:nvGrpSpPr>
        <p:grpSpPr>
          <a:xfrm>
            <a:off x="6977430" y="3815081"/>
            <a:ext cx="271462" cy="271462"/>
            <a:chOff x="405538" y="4599122"/>
            <a:chExt cx="271462" cy="271462"/>
          </a:xfrm>
        </p:grpSpPr>
        <p:sp>
          <p:nvSpPr>
            <p:cNvPr id="114" name="椭圆 113">
              <a:extLst>
                <a:ext uri="{FF2B5EF4-FFF2-40B4-BE49-F238E27FC236}">
                  <a16:creationId xmlns="" xmlns:a16="http://schemas.microsoft.com/office/drawing/2014/main" id="{D08D7199-2B98-4177-87C4-2AE30148EC60}"/>
                </a:ext>
              </a:extLst>
            </p:cNvPr>
            <p:cNvSpPr/>
            <p:nvPr/>
          </p:nvSpPr>
          <p:spPr>
            <a:xfrm>
              <a:off x="405538" y="4599122"/>
              <a:ext cx="271462" cy="271462"/>
            </a:xfrm>
            <a:prstGeom prst="ellipse">
              <a:avLst/>
            </a:prstGeom>
            <a:solidFill>
              <a:srgbClr val="1F6361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="" xmlns:a16="http://schemas.microsoft.com/office/drawing/2014/main" id="{BA93E37F-466C-4453-A1A0-D9327B25A227}"/>
                </a:ext>
              </a:extLst>
            </p:cNvPr>
            <p:cNvSpPr/>
            <p:nvPr/>
          </p:nvSpPr>
          <p:spPr>
            <a:xfrm>
              <a:off x="475298" y="4668882"/>
              <a:ext cx="131943" cy="131943"/>
            </a:xfrm>
            <a:prstGeom prst="ellipse">
              <a:avLst/>
            </a:prstGeom>
            <a:solidFill>
              <a:srgbClr val="1F6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cxnSp>
        <p:nvCxnSpPr>
          <p:cNvPr id="194" name="直接连接符 193">
            <a:extLst>
              <a:ext uri="{FF2B5EF4-FFF2-40B4-BE49-F238E27FC236}">
                <a16:creationId xmlns="" xmlns:a16="http://schemas.microsoft.com/office/drawing/2014/main" id="{2521A12D-E8A6-416E-BBF2-D3D7ACD60D20}"/>
              </a:ext>
            </a:extLst>
          </p:cNvPr>
          <p:cNvCxnSpPr/>
          <p:nvPr/>
        </p:nvCxnSpPr>
        <p:spPr>
          <a:xfrm>
            <a:off x="7112861" y="4017511"/>
            <a:ext cx="0" cy="2513734"/>
          </a:xfrm>
          <a:prstGeom prst="line">
            <a:avLst/>
          </a:prstGeom>
          <a:ln w="9525">
            <a:gradFill>
              <a:gsLst>
                <a:gs pos="0">
                  <a:srgbClr val="1F6361">
                    <a:alpha val="90000"/>
                  </a:srgbClr>
                </a:gs>
                <a:gs pos="84000">
                  <a:srgbClr val="1F636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矩形 194">
            <a:extLst>
              <a:ext uri="{FF2B5EF4-FFF2-40B4-BE49-F238E27FC236}">
                <a16:creationId xmlns="" xmlns:a16="http://schemas.microsoft.com/office/drawing/2014/main" id="{981CD465-97B1-42C6-88F2-511E7C7637A4}"/>
              </a:ext>
            </a:extLst>
          </p:cNvPr>
          <p:cNvSpPr/>
          <p:nvPr/>
        </p:nvSpPr>
        <p:spPr>
          <a:xfrm>
            <a:off x="7298866" y="4273031"/>
            <a:ext cx="1621332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想怎么发展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96" name="矩形 195">
            <a:extLst>
              <a:ext uri="{FF2B5EF4-FFF2-40B4-BE49-F238E27FC236}">
                <a16:creationId xmlns="" xmlns:a16="http://schemas.microsoft.com/office/drawing/2014/main" id="{B325A743-61D0-4C98-9EE5-2E94B7C205A8}"/>
              </a:ext>
            </a:extLst>
          </p:cNvPr>
          <p:cNvSpPr/>
          <p:nvPr/>
        </p:nvSpPr>
        <p:spPr>
          <a:xfrm>
            <a:off x="7297187" y="3791139"/>
            <a:ext cx="846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</a:p>
        </p:txBody>
      </p:sp>
      <p:grpSp>
        <p:nvGrpSpPr>
          <p:cNvPr id="197" name="组合 196">
            <a:extLst>
              <a:ext uri="{FF2B5EF4-FFF2-40B4-BE49-F238E27FC236}">
                <a16:creationId xmlns="" xmlns:a16="http://schemas.microsoft.com/office/drawing/2014/main" id="{008C247D-465E-49CD-BBC8-214E0E47EAE1}"/>
              </a:ext>
            </a:extLst>
          </p:cNvPr>
          <p:cNvGrpSpPr/>
          <p:nvPr/>
        </p:nvGrpSpPr>
        <p:grpSpPr>
          <a:xfrm>
            <a:off x="8524488" y="2534912"/>
            <a:ext cx="271462" cy="271462"/>
            <a:chOff x="405538" y="4599122"/>
            <a:chExt cx="271462" cy="271462"/>
          </a:xfrm>
        </p:grpSpPr>
        <p:sp>
          <p:nvSpPr>
            <p:cNvPr id="198" name="椭圆 197">
              <a:extLst>
                <a:ext uri="{FF2B5EF4-FFF2-40B4-BE49-F238E27FC236}">
                  <a16:creationId xmlns="" xmlns:a16="http://schemas.microsoft.com/office/drawing/2014/main" id="{9EB2139A-3A31-4DA7-A2DB-D90B54780F38}"/>
                </a:ext>
              </a:extLst>
            </p:cNvPr>
            <p:cNvSpPr/>
            <p:nvPr/>
          </p:nvSpPr>
          <p:spPr>
            <a:xfrm>
              <a:off x="405538" y="4599122"/>
              <a:ext cx="271462" cy="271462"/>
            </a:xfrm>
            <a:prstGeom prst="ellipse">
              <a:avLst/>
            </a:prstGeom>
            <a:solidFill>
              <a:srgbClr val="1F6361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="" xmlns:a16="http://schemas.microsoft.com/office/drawing/2014/main" id="{F53FB884-65FC-4E0A-98E1-EBB52B175B7F}"/>
                </a:ext>
              </a:extLst>
            </p:cNvPr>
            <p:cNvSpPr/>
            <p:nvPr/>
          </p:nvSpPr>
          <p:spPr>
            <a:xfrm>
              <a:off x="475298" y="4668882"/>
              <a:ext cx="131943" cy="131943"/>
            </a:xfrm>
            <a:prstGeom prst="ellipse">
              <a:avLst/>
            </a:prstGeom>
            <a:solidFill>
              <a:srgbClr val="1F6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cxnSp>
        <p:nvCxnSpPr>
          <p:cNvPr id="200" name="直接连接符 199">
            <a:extLst>
              <a:ext uri="{FF2B5EF4-FFF2-40B4-BE49-F238E27FC236}">
                <a16:creationId xmlns="" xmlns:a16="http://schemas.microsoft.com/office/drawing/2014/main" id="{FD38C4D9-6D0C-48C0-B193-3FD67EE8E2F8}"/>
              </a:ext>
            </a:extLst>
          </p:cNvPr>
          <p:cNvCxnSpPr/>
          <p:nvPr/>
        </p:nvCxnSpPr>
        <p:spPr>
          <a:xfrm>
            <a:off x="8659919" y="2737342"/>
            <a:ext cx="0" cy="2513734"/>
          </a:xfrm>
          <a:prstGeom prst="line">
            <a:avLst/>
          </a:prstGeom>
          <a:ln w="9525">
            <a:gradFill>
              <a:gsLst>
                <a:gs pos="0">
                  <a:srgbClr val="1F6361">
                    <a:alpha val="90000"/>
                  </a:srgbClr>
                </a:gs>
                <a:gs pos="84000">
                  <a:srgbClr val="1F636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矩形 200">
            <a:extLst>
              <a:ext uri="{FF2B5EF4-FFF2-40B4-BE49-F238E27FC236}">
                <a16:creationId xmlns="" xmlns:a16="http://schemas.microsoft.com/office/drawing/2014/main" id="{D67A26BA-217C-48AB-836E-4394945A0F1F}"/>
              </a:ext>
            </a:extLst>
          </p:cNvPr>
          <p:cNvSpPr/>
          <p:nvPr/>
        </p:nvSpPr>
        <p:spPr>
          <a:xfrm>
            <a:off x="8845924" y="2992862"/>
            <a:ext cx="1621332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想怎么发展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02" name="矩形 201">
            <a:extLst>
              <a:ext uri="{FF2B5EF4-FFF2-40B4-BE49-F238E27FC236}">
                <a16:creationId xmlns="" xmlns:a16="http://schemas.microsoft.com/office/drawing/2014/main" id="{942E0420-12E3-4A35-85C1-03A36A3ECC02}"/>
              </a:ext>
            </a:extLst>
          </p:cNvPr>
          <p:cNvSpPr/>
          <p:nvPr/>
        </p:nvSpPr>
        <p:spPr>
          <a:xfrm>
            <a:off x="8844245" y="2510970"/>
            <a:ext cx="947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2020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</a:p>
        </p:txBody>
      </p:sp>
      <p:grpSp>
        <p:nvGrpSpPr>
          <p:cNvPr id="203" name="组合 202">
            <a:extLst>
              <a:ext uri="{FF2B5EF4-FFF2-40B4-BE49-F238E27FC236}">
                <a16:creationId xmlns="" xmlns:a16="http://schemas.microsoft.com/office/drawing/2014/main" id="{FF95E921-CB51-4EB2-8751-4FA002421D19}"/>
              </a:ext>
            </a:extLst>
          </p:cNvPr>
          <p:cNvGrpSpPr/>
          <p:nvPr/>
        </p:nvGrpSpPr>
        <p:grpSpPr>
          <a:xfrm>
            <a:off x="10355940" y="1535437"/>
            <a:ext cx="271462" cy="271462"/>
            <a:chOff x="405538" y="4599122"/>
            <a:chExt cx="271462" cy="271462"/>
          </a:xfrm>
        </p:grpSpPr>
        <p:sp>
          <p:nvSpPr>
            <p:cNvPr id="204" name="椭圆 203">
              <a:extLst>
                <a:ext uri="{FF2B5EF4-FFF2-40B4-BE49-F238E27FC236}">
                  <a16:creationId xmlns="" xmlns:a16="http://schemas.microsoft.com/office/drawing/2014/main" id="{92D7FD80-662A-4A8C-96F5-F5748BAF76AE}"/>
                </a:ext>
              </a:extLst>
            </p:cNvPr>
            <p:cNvSpPr/>
            <p:nvPr/>
          </p:nvSpPr>
          <p:spPr>
            <a:xfrm>
              <a:off x="405538" y="4599122"/>
              <a:ext cx="271462" cy="271462"/>
            </a:xfrm>
            <a:prstGeom prst="ellipse">
              <a:avLst/>
            </a:prstGeom>
            <a:solidFill>
              <a:srgbClr val="1F6361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="" xmlns:a16="http://schemas.microsoft.com/office/drawing/2014/main" id="{F203AD73-DC6C-4634-B413-A901BD68320E}"/>
                </a:ext>
              </a:extLst>
            </p:cNvPr>
            <p:cNvSpPr/>
            <p:nvPr/>
          </p:nvSpPr>
          <p:spPr>
            <a:xfrm>
              <a:off x="475298" y="4668882"/>
              <a:ext cx="131943" cy="131943"/>
            </a:xfrm>
            <a:prstGeom prst="ellipse">
              <a:avLst/>
            </a:prstGeom>
            <a:solidFill>
              <a:srgbClr val="1F6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cxnSp>
        <p:nvCxnSpPr>
          <p:cNvPr id="206" name="直接连接符 205">
            <a:extLst>
              <a:ext uri="{FF2B5EF4-FFF2-40B4-BE49-F238E27FC236}">
                <a16:creationId xmlns="" xmlns:a16="http://schemas.microsoft.com/office/drawing/2014/main" id="{AC373BA3-7D8E-4088-B083-803B62BE632E}"/>
              </a:ext>
            </a:extLst>
          </p:cNvPr>
          <p:cNvCxnSpPr/>
          <p:nvPr/>
        </p:nvCxnSpPr>
        <p:spPr>
          <a:xfrm>
            <a:off x="10491371" y="1737867"/>
            <a:ext cx="0" cy="2513734"/>
          </a:xfrm>
          <a:prstGeom prst="line">
            <a:avLst/>
          </a:prstGeom>
          <a:ln w="9525">
            <a:gradFill>
              <a:gsLst>
                <a:gs pos="0">
                  <a:srgbClr val="1F6361">
                    <a:alpha val="90000"/>
                  </a:srgbClr>
                </a:gs>
                <a:gs pos="84000">
                  <a:srgbClr val="1F6361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矩形 206">
            <a:extLst>
              <a:ext uri="{FF2B5EF4-FFF2-40B4-BE49-F238E27FC236}">
                <a16:creationId xmlns="" xmlns:a16="http://schemas.microsoft.com/office/drawing/2014/main" id="{7C281C22-14C5-4003-BA63-73AAAB0EEA38}"/>
              </a:ext>
            </a:extLst>
          </p:cNvPr>
          <p:cNvSpPr/>
          <p:nvPr/>
        </p:nvSpPr>
        <p:spPr>
          <a:xfrm>
            <a:off x="10677376" y="1993387"/>
            <a:ext cx="1621332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想怎么发展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08" name="矩形 207">
            <a:extLst>
              <a:ext uri="{FF2B5EF4-FFF2-40B4-BE49-F238E27FC236}">
                <a16:creationId xmlns="" xmlns:a16="http://schemas.microsoft.com/office/drawing/2014/main" id="{35230E0A-DF06-4439-9D80-9902AB4C1381}"/>
              </a:ext>
            </a:extLst>
          </p:cNvPr>
          <p:cNvSpPr/>
          <p:nvPr/>
        </p:nvSpPr>
        <p:spPr>
          <a:xfrm>
            <a:off x="10675697" y="1511495"/>
            <a:ext cx="849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2021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</a:p>
        </p:txBody>
      </p:sp>
      <p:sp>
        <p:nvSpPr>
          <p:cNvPr id="222" name="任意多边形: 形状 221">
            <a:extLst>
              <a:ext uri="{FF2B5EF4-FFF2-40B4-BE49-F238E27FC236}">
                <a16:creationId xmlns="" xmlns:a16="http://schemas.microsoft.com/office/drawing/2014/main" id="{109AA54E-9C6B-4F7E-B856-D1AEC270B02C}"/>
              </a:ext>
            </a:extLst>
          </p:cNvPr>
          <p:cNvSpPr/>
          <p:nvPr/>
        </p:nvSpPr>
        <p:spPr>
          <a:xfrm>
            <a:off x="1406627" y="2222265"/>
            <a:ext cx="12950811" cy="6369153"/>
          </a:xfrm>
          <a:custGeom>
            <a:avLst/>
            <a:gdLst>
              <a:gd name="connsiteX0" fmla="*/ 1123952 w 13093451"/>
              <a:gd name="connsiteY0" fmla="*/ 4462693 h 5902301"/>
              <a:gd name="connsiteX1" fmla="*/ 1631952 w 13093451"/>
              <a:gd name="connsiteY1" fmla="*/ 3432179 h 5902301"/>
              <a:gd name="connsiteX2" fmla="*/ 2749552 w 13093451"/>
              <a:gd name="connsiteY2" fmla="*/ 3722465 h 5902301"/>
              <a:gd name="connsiteX3" fmla="*/ 4186466 w 13093451"/>
              <a:gd name="connsiteY3" fmla="*/ 2924179 h 5902301"/>
              <a:gd name="connsiteX4" fmla="*/ 5652409 w 13093451"/>
              <a:gd name="connsiteY4" fmla="*/ 3083836 h 5902301"/>
              <a:gd name="connsiteX5" fmla="*/ 6770009 w 13093451"/>
              <a:gd name="connsiteY5" fmla="*/ 2111379 h 5902301"/>
              <a:gd name="connsiteX6" fmla="*/ 8003723 w 13093451"/>
              <a:gd name="connsiteY6" fmla="*/ 1937207 h 5902301"/>
              <a:gd name="connsiteX7" fmla="*/ 9121323 w 13093451"/>
              <a:gd name="connsiteY7" fmla="*/ 1414693 h 5902301"/>
              <a:gd name="connsiteX8" fmla="*/ 9716409 w 13093451"/>
              <a:gd name="connsiteY8" fmla="*/ 587379 h 5902301"/>
              <a:gd name="connsiteX9" fmla="*/ 10282466 w 13093451"/>
              <a:gd name="connsiteY9" fmla="*/ 413207 h 5902301"/>
              <a:gd name="connsiteX10" fmla="*/ 10935609 w 13093451"/>
              <a:gd name="connsiteY10" fmla="*/ 35836 h 5902301"/>
              <a:gd name="connsiteX11" fmla="*/ 12459609 w 13093451"/>
              <a:gd name="connsiteY11" fmla="*/ 1400179 h 5902301"/>
              <a:gd name="connsiteX12" fmla="*/ 12053209 w 13093451"/>
              <a:gd name="connsiteY12" fmla="*/ 5580293 h 5902301"/>
              <a:gd name="connsiteX13" fmla="*/ 746581 w 13093451"/>
              <a:gd name="connsiteY13" fmla="*/ 5493207 h 5902301"/>
              <a:gd name="connsiteX14" fmla="*/ 1123952 w 13093451"/>
              <a:gd name="connsiteY14" fmla="*/ 4462693 h 5902301"/>
              <a:gd name="connsiteX0" fmla="*/ 803956 w 13256055"/>
              <a:gd name="connsiteY0" fmla="*/ 4265044 h 5910883"/>
              <a:gd name="connsiteX1" fmla="*/ 1794556 w 13256055"/>
              <a:gd name="connsiteY1" fmla="*/ 3432179 h 5910883"/>
              <a:gd name="connsiteX2" fmla="*/ 2912156 w 13256055"/>
              <a:gd name="connsiteY2" fmla="*/ 3722465 h 5910883"/>
              <a:gd name="connsiteX3" fmla="*/ 4349070 w 13256055"/>
              <a:gd name="connsiteY3" fmla="*/ 2924179 h 5910883"/>
              <a:gd name="connsiteX4" fmla="*/ 5815013 w 13256055"/>
              <a:gd name="connsiteY4" fmla="*/ 3083836 h 5910883"/>
              <a:gd name="connsiteX5" fmla="*/ 6932613 w 13256055"/>
              <a:gd name="connsiteY5" fmla="*/ 2111379 h 5910883"/>
              <a:gd name="connsiteX6" fmla="*/ 8166327 w 13256055"/>
              <a:gd name="connsiteY6" fmla="*/ 1937207 h 5910883"/>
              <a:gd name="connsiteX7" fmla="*/ 9283927 w 13256055"/>
              <a:gd name="connsiteY7" fmla="*/ 1414693 h 5910883"/>
              <a:gd name="connsiteX8" fmla="*/ 9879013 w 13256055"/>
              <a:gd name="connsiteY8" fmla="*/ 587379 h 5910883"/>
              <a:gd name="connsiteX9" fmla="*/ 10445070 w 13256055"/>
              <a:gd name="connsiteY9" fmla="*/ 413207 h 5910883"/>
              <a:gd name="connsiteX10" fmla="*/ 11098213 w 13256055"/>
              <a:gd name="connsiteY10" fmla="*/ 35836 h 5910883"/>
              <a:gd name="connsiteX11" fmla="*/ 12622213 w 13256055"/>
              <a:gd name="connsiteY11" fmla="*/ 1400179 h 5910883"/>
              <a:gd name="connsiteX12" fmla="*/ 12215813 w 13256055"/>
              <a:gd name="connsiteY12" fmla="*/ 5580293 h 5910883"/>
              <a:gd name="connsiteX13" fmla="*/ 909185 w 13256055"/>
              <a:gd name="connsiteY13" fmla="*/ 5493207 h 5910883"/>
              <a:gd name="connsiteX14" fmla="*/ 803956 w 13256055"/>
              <a:gd name="connsiteY14" fmla="*/ 4265044 h 5910883"/>
              <a:gd name="connsiteX0" fmla="*/ 902108 w 13354207"/>
              <a:gd name="connsiteY0" fmla="*/ 4265044 h 5910883"/>
              <a:gd name="connsiteX1" fmla="*/ 1892708 w 13354207"/>
              <a:gd name="connsiteY1" fmla="*/ 3432179 h 5910883"/>
              <a:gd name="connsiteX2" fmla="*/ 3010308 w 13354207"/>
              <a:gd name="connsiteY2" fmla="*/ 3722465 h 5910883"/>
              <a:gd name="connsiteX3" fmla="*/ 4447222 w 13354207"/>
              <a:gd name="connsiteY3" fmla="*/ 2924179 h 5910883"/>
              <a:gd name="connsiteX4" fmla="*/ 5913165 w 13354207"/>
              <a:gd name="connsiteY4" fmla="*/ 3083836 h 5910883"/>
              <a:gd name="connsiteX5" fmla="*/ 7030765 w 13354207"/>
              <a:gd name="connsiteY5" fmla="*/ 2111379 h 5910883"/>
              <a:gd name="connsiteX6" fmla="*/ 8264479 w 13354207"/>
              <a:gd name="connsiteY6" fmla="*/ 1937207 h 5910883"/>
              <a:gd name="connsiteX7" fmla="*/ 9382079 w 13354207"/>
              <a:gd name="connsiteY7" fmla="*/ 1414693 h 5910883"/>
              <a:gd name="connsiteX8" fmla="*/ 9977165 w 13354207"/>
              <a:gd name="connsiteY8" fmla="*/ 587379 h 5910883"/>
              <a:gd name="connsiteX9" fmla="*/ 10543222 w 13354207"/>
              <a:gd name="connsiteY9" fmla="*/ 413207 h 5910883"/>
              <a:gd name="connsiteX10" fmla="*/ 11196365 w 13354207"/>
              <a:gd name="connsiteY10" fmla="*/ 35836 h 5910883"/>
              <a:gd name="connsiteX11" fmla="*/ 12720365 w 13354207"/>
              <a:gd name="connsiteY11" fmla="*/ 1400179 h 5910883"/>
              <a:gd name="connsiteX12" fmla="*/ 12313965 w 13354207"/>
              <a:gd name="connsiteY12" fmla="*/ 5580293 h 5910883"/>
              <a:gd name="connsiteX13" fmla="*/ 1007337 w 13354207"/>
              <a:gd name="connsiteY13" fmla="*/ 5493207 h 5910883"/>
              <a:gd name="connsiteX14" fmla="*/ 902108 w 13354207"/>
              <a:gd name="connsiteY14" fmla="*/ 4265044 h 5910883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496367 w 13403352"/>
              <a:gd name="connsiteY3" fmla="*/ 2924179 h 5916075"/>
              <a:gd name="connsiteX4" fmla="*/ 5962310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0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1 w 13403352"/>
              <a:gd name="connsiteY4" fmla="*/ 3189149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1 w 13403352"/>
              <a:gd name="connsiteY4" fmla="*/ 3189149 h 5916075"/>
              <a:gd name="connsiteX5" fmla="*/ 7215811 w 13403352"/>
              <a:gd name="connsiteY5" fmla="*/ 2251795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1 w 13403352"/>
              <a:gd name="connsiteY4" fmla="*/ 3189149 h 5916075"/>
              <a:gd name="connsiteX5" fmla="*/ 7109031 w 13403352"/>
              <a:gd name="connsiteY5" fmla="*/ 2093827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1 w 13403352"/>
              <a:gd name="connsiteY4" fmla="*/ 3189149 h 5916075"/>
              <a:gd name="connsiteX5" fmla="*/ 7109031 w 13403352"/>
              <a:gd name="connsiteY5" fmla="*/ 2093827 h 5916075"/>
              <a:gd name="connsiteX6" fmla="*/ 8303917 w 13403352"/>
              <a:gd name="connsiteY6" fmla="*/ 1840670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117787 w 13403352"/>
              <a:gd name="connsiteY3" fmla="*/ 2880299 h 5916075"/>
              <a:gd name="connsiteX4" fmla="*/ 5962311 w 13403352"/>
              <a:gd name="connsiteY4" fmla="*/ 3189149 h 5916075"/>
              <a:gd name="connsiteX5" fmla="*/ 7109031 w 13403352"/>
              <a:gd name="connsiteY5" fmla="*/ 2093827 h 5916075"/>
              <a:gd name="connsiteX6" fmla="*/ 8303917 w 13403352"/>
              <a:gd name="connsiteY6" fmla="*/ 1840670 h 5916075"/>
              <a:gd name="connsiteX7" fmla="*/ 9508882 w 13403352"/>
              <a:gd name="connsiteY7" fmla="*/ 1484901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1275 h 5917137"/>
              <a:gd name="connsiteX1" fmla="*/ 1941853 w 13403352"/>
              <a:gd name="connsiteY1" fmla="*/ 3433241 h 5917137"/>
              <a:gd name="connsiteX2" fmla="*/ 3059453 w 13403352"/>
              <a:gd name="connsiteY2" fmla="*/ 3723527 h 5917137"/>
              <a:gd name="connsiteX3" fmla="*/ 4117787 w 13403352"/>
              <a:gd name="connsiteY3" fmla="*/ 2881361 h 5917137"/>
              <a:gd name="connsiteX4" fmla="*/ 5962311 w 13403352"/>
              <a:gd name="connsiteY4" fmla="*/ 3190211 h 5917137"/>
              <a:gd name="connsiteX5" fmla="*/ 7109031 w 13403352"/>
              <a:gd name="connsiteY5" fmla="*/ 2094889 h 5917137"/>
              <a:gd name="connsiteX6" fmla="*/ 8303917 w 13403352"/>
              <a:gd name="connsiteY6" fmla="*/ 1841732 h 5917137"/>
              <a:gd name="connsiteX7" fmla="*/ 9508882 w 13403352"/>
              <a:gd name="connsiteY7" fmla="*/ 1485963 h 5917137"/>
              <a:gd name="connsiteX8" fmla="*/ 10201040 w 13403352"/>
              <a:gd name="connsiteY8" fmla="*/ 693753 h 5917137"/>
              <a:gd name="connsiteX9" fmla="*/ 10592367 w 13403352"/>
              <a:gd name="connsiteY9" fmla="*/ 414269 h 5917137"/>
              <a:gd name="connsiteX10" fmla="*/ 11245510 w 13403352"/>
              <a:gd name="connsiteY10" fmla="*/ 36898 h 5917137"/>
              <a:gd name="connsiteX11" fmla="*/ 12769510 w 13403352"/>
              <a:gd name="connsiteY11" fmla="*/ 1401241 h 5917137"/>
              <a:gd name="connsiteX12" fmla="*/ 12363110 w 13403352"/>
              <a:gd name="connsiteY12" fmla="*/ 5581355 h 5917137"/>
              <a:gd name="connsiteX13" fmla="*/ 1056482 w 13403352"/>
              <a:gd name="connsiteY13" fmla="*/ 5494269 h 5917137"/>
              <a:gd name="connsiteX14" fmla="*/ 836953 w 13403352"/>
              <a:gd name="connsiteY14" fmla="*/ 4141275 h 5917137"/>
              <a:gd name="connsiteX0" fmla="*/ 836953 w 13403352"/>
              <a:gd name="connsiteY0" fmla="*/ 4153593 h 5929455"/>
              <a:gd name="connsiteX1" fmla="*/ 1941853 w 13403352"/>
              <a:gd name="connsiteY1" fmla="*/ 3445559 h 5929455"/>
              <a:gd name="connsiteX2" fmla="*/ 3059453 w 13403352"/>
              <a:gd name="connsiteY2" fmla="*/ 3735845 h 5929455"/>
              <a:gd name="connsiteX3" fmla="*/ 4117787 w 13403352"/>
              <a:gd name="connsiteY3" fmla="*/ 2893679 h 5929455"/>
              <a:gd name="connsiteX4" fmla="*/ 5962311 w 13403352"/>
              <a:gd name="connsiteY4" fmla="*/ 3202529 h 5929455"/>
              <a:gd name="connsiteX5" fmla="*/ 7109031 w 13403352"/>
              <a:gd name="connsiteY5" fmla="*/ 2107207 h 5929455"/>
              <a:gd name="connsiteX6" fmla="*/ 8303917 w 13403352"/>
              <a:gd name="connsiteY6" fmla="*/ 1854050 h 5929455"/>
              <a:gd name="connsiteX7" fmla="*/ 9508882 w 13403352"/>
              <a:gd name="connsiteY7" fmla="*/ 1498281 h 5929455"/>
              <a:gd name="connsiteX8" fmla="*/ 10201040 w 13403352"/>
              <a:gd name="connsiteY8" fmla="*/ 706071 h 5929455"/>
              <a:gd name="connsiteX9" fmla="*/ 10553539 w 13403352"/>
              <a:gd name="connsiteY9" fmla="*/ 338827 h 5929455"/>
              <a:gd name="connsiteX10" fmla="*/ 11245510 w 13403352"/>
              <a:gd name="connsiteY10" fmla="*/ 49216 h 5929455"/>
              <a:gd name="connsiteX11" fmla="*/ 12769510 w 13403352"/>
              <a:gd name="connsiteY11" fmla="*/ 1413559 h 5929455"/>
              <a:gd name="connsiteX12" fmla="*/ 12363110 w 13403352"/>
              <a:gd name="connsiteY12" fmla="*/ 5593673 h 5929455"/>
              <a:gd name="connsiteX13" fmla="*/ 1056482 w 13403352"/>
              <a:gd name="connsiteY13" fmla="*/ 5506587 h 5929455"/>
              <a:gd name="connsiteX14" fmla="*/ 836953 w 13403352"/>
              <a:gd name="connsiteY14" fmla="*/ 4153593 h 5929455"/>
              <a:gd name="connsiteX0" fmla="*/ 734752 w 13301151"/>
              <a:gd name="connsiteY0" fmla="*/ 4153593 h 5929455"/>
              <a:gd name="connsiteX1" fmla="*/ 1878481 w 13301151"/>
              <a:gd name="connsiteY1" fmla="*/ 3542095 h 5929455"/>
              <a:gd name="connsiteX2" fmla="*/ 2957252 w 13301151"/>
              <a:gd name="connsiteY2" fmla="*/ 3735845 h 5929455"/>
              <a:gd name="connsiteX3" fmla="*/ 4015586 w 13301151"/>
              <a:gd name="connsiteY3" fmla="*/ 2893679 h 5929455"/>
              <a:gd name="connsiteX4" fmla="*/ 5860110 w 13301151"/>
              <a:gd name="connsiteY4" fmla="*/ 3202529 h 5929455"/>
              <a:gd name="connsiteX5" fmla="*/ 7006830 w 13301151"/>
              <a:gd name="connsiteY5" fmla="*/ 2107207 h 5929455"/>
              <a:gd name="connsiteX6" fmla="*/ 8201716 w 13301151"/>
              <a:gd name="connsiteY6" fmla="*/ 1854050 h 5929455"/>
              <a:gd name="connsiteX7" fmla="*/ 9406681 w 13301151"/>
              <a:gd name="connsiteY7" fmla="*/ 1498281 h 5929455"/>
              <a:gd name="connsiteX8" fmla="*/ 10098839 w 13301151"/>
              <a:gd name="connsiteY8" fmla="*/ 706071 h 5929455"/>
              <a:gd name="connsiteX9" fmla="*/ 10451338 w 13301151"/>
              <a:gd name="connsiteY9" fmla="*/ 338827 h 5929455"/>
              <a:gd name="connsiteX10" fmla="*/ 11143309 w 13301151"/>
              <a:gd name="connsiteY10" fmla="*/ 49216 h 5929455"/>
              <a:gd name="connsiteX11" fmla="*/ 12667309 w 13301151"/>
              <a:gd name="connsiteY11" fmla="*/ 1413559 h 5929455"/>
              <a:gd name="connsiteX12" fmla="*/ 12260909 w 13301151"/>
              <a:gd name="connsiteY12" fmla="*/ 5593673 h 5929455"/>
              <a:gd name="connsiteX13" fmla="*/ 954281 w 13301151"/>
              <a:gd name="connsiteY13" fmla="*/ 5506587 h 5929455"/>
              <a:gd name="connsiteX14" fmla="*/ 734752 w 13301151"/>
              <a:gd name="connsiteY14" fmla="*/ 4153593 h 5929455"/>
              <a:gd name="connsiteX0" fmla="*/ 682289 w 13336053"/>
              <a:gd name="connsiteY0" fmla="*/ 4153593 h 5929455"/>
              <a:gd name="connsiteX1" fmla="*/ 1913383 w 13336053"/>
              <a:gd name="connsiteY1" fmla="*/ 3542095 h 5929455"/>
              <a:gd name="connsiteX2" fmla="*/ 2992154 w 13336053"/>
              <a:gd name="connsiteY2" fmla="*/ 3735845 h 5929455"/>
              <a:gd name="connsiteX3" fmla="*/ 4050488 w 13336053"/>
              <a:gd name="connsiteY3" fmla="*/ 2893679 h 5929455"/>
              <a:gd name="connsiteX4" fmla="*/ 5895012 w 13336053"/>
              <a:gd name="connsiteY4" fmla="*/ 3202529 h 5929455"/>
              <a:gd name="connsiteX5" fmla="*/ 7041732 w 13336053"/>
              <a:gd name="connsiteY5" fmla="*/ 2107207 h 5929455"/>
              <a:gd name="connsiteX6" fmla="*/ 8236618 w 13336053"/>
              <a:gd name="connsiteY6" fmla="*/ 1854050 h 5929455"/>
              <a:gd name="connsiteX7" fmla="*/ 9441583 w 13336053"/>
              <a:gd name="connsiteY7" fmla="*/ 1498281 h 5929455"/>
              <a:gd name="connsiteX8" fmla="*/ 10133741 w 13336053"/>
              <a:gd name="connsiteY8" fmla="*/ 706071 h 5929455"/>
              <a:gd name="connsiteX9" fmla="*/ 10486240 w 13336053"/>
              <a:gd name="connsiteY9" fmla="*/ 338827 h 5929455"/>
              <a:gd name="connsiteX10" fmla="*/ 11178211 w 13336053"/>
              <a:gd name="connsiteY10" fmla="*/ 49216 h 5929455"/>
              <a:gd name="connsiteX11" fmla="*/ 12702211 w 13336053"/>
              <a:gd name="connsiteY11" fmla="*/ 1413559 h 5929455"/>
              <a:gd name="connsiteX12" fmla="*/ 12295811 w 13336053"/>
              <a:gd name="connsiteY12" fmla="*/ 5593673 h 5929455"/>
              <a:gd name="connsiteX13" fmla="*/ 989183 w 13336053"/>
              <a:gd name="connsiteY13" fmla="*/ 5506587 h 5929455"/>
              <a:gd name="connsiteX14" fmla="*/ 682289 w 13336053"/>
              <a:gd name="connsiteY14" fmla="*/ 4153593 h 5929455"/>
              <a:gd name="connsiteX0" fmla="*/ 682289 w 13336053"/>
              <a:gd name="connsiteY0" fmla="*/ 4153593 h 5929455"/>
              <a:gd name="connsiteX1" fmla="*/ 1913383 w 13336053"/>
              <a:gd name="connsiteY1" fmla="*/ 3542095 h 5929455"/>
              <a:gd name="connsiteX2" fmla="*/ 2992154 w 13336053"/>
              <a:gd name="connsiteY2" fmla="*/ 3735845 h 5929455"/>
              <a:gd name="connsiteX3" fmla="*/ 4168189 w 13336053"/>
              <a:gd name="connsiteY3" fmla="*/ 3059205 h 5929455"/>
              <a:gd name="connsiteX4" fmla="*/ 5895012 w 13336053"/>
              <a:gd name="connsiteY4" fmla="*/ 3202529 h 5929455"/>
              <a:gd name="connsiteX5" fmla="*/ 7041732 w 13336053"/>
              <a:gd name="connsiteY5" fmla="*/ 2107207 h 5929455"/>
              <a:gd name="connsiteX6" fmla="*/ 8236618 w 13336053"/>
              <a:gd name="connsiteY6" fmla="*/ 1854050 h 5929455"/>
              <a:gd name="connsiteX7" fmla="*/ 9441583 w 13336053"/>
              <a:gd name="connsiteY7" fmla="*/ 1498281 h 5929455"/>
              <a:gd name="connsiteX8" fmla="*/ 10133741 w 13336053"/>
              <a:gd name="connsiteY8" fmla="*/ 706071 h 5929455"/>
              <a:gd name="connsiteX9" fmla="*/ 10486240 w 13336053"/>
              <a:gd name="connsiteY9" fmla="*/ 338827 h 5929455"/>
              <a:gd name="connsiteX10" fmla="*/ 11178211 w 13336053"/>
              <a:gd name="connsiteY10" fmla="*/ 49216 h 5929455"/>
              <a:gd name="connsiteX11" fmla="*/ 12702211 w 13336053"/>
              <a:gd name="connsiteY11" fmla="*/ 1413559 h 5929455"/>
              <a:gd name="connsiteX12" fmla="*/ 12295811 w 13336053"/>
              <a:gd name="connsiteY12" fmla="*/ 5593673 h 5929455"/>
              <a:gd name="connsiteX13" fmla="*/ 989183 w 13336053"/>
              <a:gd name="connsiteY13" fmla="*/ 5506587 h 5929455"/>
              <a:gd name="connsiteX14" fmla="*/ 682289 w 13336053"/>
              <a:gd name="connsiteY14" fmla="*/ 4153593 h 5929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36053" h="5929455">
                <a:moveTo>
                  <a:pt x="682289" y="4153593"/>
                </a:moveTo>
                <a:cubicBezTo>
                  <a:pt x="836322" y="3826178"/>
                  <a:pt x="1528406" y="3611720"/>
                  <a:pt x="1913383" y="3542095"/>
                </a:cubicBezTo>
                <a:cubicBezTo>
                  <a:pt x="2298361" y="3472470"/>
                  <a:pt x="2616353" y="3816327"/>
                  <a:pt x="2992154" y="3735845"/>
                </a:cubicBezTo>
                <a:cubicBezTo>
                  <a:pt x="3367955" y="3655363"/>
                  <a:pt x="3684379" y="3148091"/>
                  <a:pt x="4168189" y="3059205"/>
                </a:cubicBezTo>
                <a:cubicBezTo>
                  <a:pt x="4651999" y="2970319"/>
                  <a:pt x="5416088" y="3361195"/>
                  <a:pt x="5895012" y="3202529"/>
                </a:cubicBezTo>
                <a:cubicBezTo>
                  <a:pt x="6373936" y="3043863"/>
                  <a:pt x="6651464" y="2331953"/>
                  <a:pt x="7041732" y="2107207"/>
                </a:cubicBezTo>
                <a:cubicBezTo>
                  <a:pt x="7432000" y="1882461"/>
                  <a:pt x="7836643" y="1955538"/>
                  <a:pt x="8236618" y="1854050"/>
                </a:cubicBezTo>
                <a:cubicBezTo>
                  <a:pt x="8636593" y="1752562"/>
                  <a:pt x="9125396" y="1689611"/>
                  <a:pt x="9441583" y="1498281"/>
                </a:cubicBezTo>
                <a:cubicBezTo>
                  <a:pt x="9757770" y="1306951"/>
                  <a:pt x="9959632" y="899313"/>
                  <a:pt x="10133741" y="706071"/>
                </a:cubicBezTo>
                <a:cubicBezTo>
                  <a:pt x="10307850" y="512829"/>
                  <a:pt x="10312162" y="448303"/>
                  <a:pt x="10486240" y="338827"/>
                </a:cubicBezTo>
                <a:cubicBezTo>
                  <a:pt x="10660318" y="229351"/>
                  <a:pt x="10808883" y="-129906"/>
                  <a:pt x="11178211" y="49216"/>
                </a:cubicBezTo>
                <a:cubicBezTo>
                  <a:pt x="11547539" y="228338"/>
                  <a:pt x="12515944" y="489483"/>
                  <a:pt x="12702211" y="1413559"/>
                </a:cubicBezTo>
                <a:cubicBezTo>
                  <a:pt x="12888478" y="2337635"/>
                  <a:pt x="14247982" y="4911502"/>
                  <a:pt x="12295811" y="5593673"/>
                </a:cubicBezTo>
                <a:cubicBezTo>
                  <a:pt x="10343640" y="6275844"/>
                  <a:pt x="2924770" y="5746600"/>
                  <a:pt x="989183" y="5506587"/>
                </a:cubicBezTo>
                <a:cubicBezTo>
                  <a:pt x="-946404" y="5266574"/>
                  <a:pt x="528256" y="4481008"/>
                  <a:pt x="682289" y="4153593"/>
                </a:cubicBezTo>
                <a:close/>
              </a:path>
            </a:pathLst>
          </a:custGeom>
          <a:solidFill>
            <a:srgbClr val="7DAAA9"/>
          </a:solidFill>
          <a:ln w="0">
            <a:noFill/>
          </a:ln>
          <a:effectLst>
            <a:outerShdw blurRad="177800" dist="38100" dir="10800000" algn="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24" name="任意多边形: 形状 223">
            <a:extLst>
              <a:ext uri="{FF2B5EF4-FFF2-40B4-BE49-F238E27FC236}">
                <a16:creationId xmlns="" xmlns:a16="http://schemas.microsoft.com/office/drawing/2014/main" id="{F3A91D88-1BBB-48EA-A855-BE651BDCAEB7}"/>
              </a:ext>
            </a:extLst>
          </p:cNvPr>
          <p:cNvSpPr/>
          <p:nvPr/>
        </p:nvSpPr>
        <p:spPr>
          <a:xfrm>
            <a:off x="1855747" y="2282731"/>
            <a:ext cx="12912358" cy="6361979"/>
          </a:xfrm>
          <a:custGeom>
            <a:avLst/>
            <a:gdLst>
              <a:gd name="connsiteX0" fmla="*/ 1123952 w 13093451"/>
              <a:gd name="connsiteY0" fmla="*/ 4462693 h 5902301"/>
              <a:gd name="connsiteX1" fmla="*/ 1631952 w 13093451"/>
              <a:gd name="connsiteY1" fmla="*/ 3432179 h 5902301"/>
              <a:gd name="connsiteX2" fmla="*/ 2749552 w 13093451"/>
              <a:gd name="connsiteY2" fmla="*/ 3722465 h 5902301"/>
              <a:gd name="connsiteX3" fmla="*/ 4186466 w 13093451"/>
              <a:gd name="connsiteY3" fmla="*/ 2924179 h 5902301"/>
              <a:gd name="connsiteX4" fmla="*/ 5652409 w 13093451"/>
              <a:gd name="connsiteY4" fmla="*/ 3083836 h 5902301"/>
              <a:gd name="connsiteX5" fmla="*/ 6770009 w 13093451"/>
              <a:gd name="connsiteY5" fmla="*/ 2111379 h 5902301"/>
              <a:gd name="connsiteX6" fmla="*/ 8003723 w 13093451"/>
              <a:gd name="connsiteY6" fmla="*/ 1937207 h 5902301"/>
              <a:gd name="connsiteX7" fmla="*/ 9121323 w 13093451"/>
              <a:gd name="connsiteY7" fmla="*/ 1414693 h 5902301"/>
              <a:gd name="connsiteX8" fmla="*/ 9716409 w 13093451"/>
              <a:gd name="connsiteY8" fmla="*/ 587379 h 5902301"/>
              <a:gd name="connsiteX9" fmla="*/ 10282466 w 13093451"/>
              <a:gd name="connsiteY9" fmla="*/ 413207 h 5902301"/>
              <a:gd name="connsiteX10" fmla="*/ 10935609 w 13093451"/>
              <a:gd name="connsiteY10" fmla="*/ 35836 h 5902301"/>
              <a:gd name="connsiteX11" fmla="*/ 12459609 w 13093451"/>
              <a:gd name="connsiteY11" fmla="*/ 1400179 h 5902301"/>
              <a:gd name="connsiteX12" fmla="*/ 12053209 w 13093451"/>
              <a:gd name="connsiteY12" fmla="*/ 5580293 h 5902301"/>
              <a:gd name="connsiteX13" fmla="*/ 746581 w 13093451"/>
              <a:gd name="connsiteY13" fmla="*/ 5493207 h 5902301"/>
              <a:gd name="connsiteX14" fmla="*/ 1123952 w 13093451"/>
              <a:gd name="connsiteY14" fmla="*/ 4462693 h 5902301"/>
              <a:gd name="connsiteX0" fmla="*/ 803956 w 13256055"/>
              <a:gd name="connsiteY0" fmla="*/ 4265044 h 5910883"/>
              <a:gd name="connsiteX1" fmla="*/ 1794556 w 13256055"/>
              <a:gd name="connsiteY1" fmla="*/ 3432179 h 5910883"/>
              <a:gd name="connsiteX2" fmla="*/ 2912156 w 13256055"/>
              <a:gd name="connsiteY2" fmla="*/ 3722465 h 5910883"/>
              <a:gd name="connsiteX3" fmla="*/ 4349070 w 13256055"/>
              <a:gd name="connsiteY3" fmla="*/ 2924179 h 5910883"/>
              <a:gd name="connsiteX4" fmla="*/ 5815013 w 13256055"/>
              <a:gd name="connsiteY4" fmla="*/ 3083836 h 5910883"/>
              <a:gd name="connsiteX5" fmla="*/ 6932613 w 13256055"/>
              <a:gd name="connsiteY5" fmla="*/ 2111379 h 5910883"/>
              <a:gd name="connsiteX6" fmla="*/ 8166327 w 13256055"/>
              <a:gd name="connsiteY6" fmla="*/ 1937207 h 5910883"/>
              <a:gd name="connsiteX7" fmla="*/ 9283927 w 13256055"/>
              <a:gd name="connsiteY7" fmla="*/ 1414693 h 5910883"/>
              <a:gd name="connsiteX8" fmla="*/ 9879013 w 13256055"/>
              <a:gd name="connsiteY8" fmla="*/ 587379 h 5910883"/>
              <a:gd name="connsiteX9" fmla="*/ 10445070 w 13256055"/>
              <a:gd name="connsiteY9" fmla="*/ 413207 h 5910883"/>
              <a:gd name="connsiteX10" fmla="*/ 11098213 w 13256055"/>
              <a:gd name="connsiteY10" fmla="*/ 35836 h 5910883"/>
              <a:gd name="connsiteX11" fmla="*/ 12622213 w 13256055"/>
              <a:gd name="connsiteY11" fmla="*/ 1400179 h 5910883"/>
              <a:gd name="connsiteX12" fmla="*/ 12215813 w 13256055"/>
              <a:gd name="connsiteY12" fmla="*/ 5580293 h 5910883"/>
              <a:gd name="connsiteX13" fmla="*/ 909185 w 13256055"/>
              <a:gd name="connsiteY13" fmla="*/ 5493207 h 5910883"/>
              <a:gd name="connsiteX14" fmla="*/ 803956 w 13256055"/>
              <a:gd name="connsiteY14" fmla="*/ 4265044 h 5910883"/>
              <a:gd name="connsiteX0" fmla="*/ 902108 w 13354207"/>
              <a:gd name="connsiteY0" fmla="*/ 4265044 h 5910883"/>
              <a:gd name="connsiteX1" fmla="*/ 1892708 w 13354207"/>
              <a:gd name="connsiteY1" fmla="*/ 3432179 h 5910883"/>
              <a:gd name="connsiteX2" fmla="*/ 3010308 w 13354207"/>
              <a:gd name="connsiteY2" fmla="*/ 3722465 h 5910883"/>
              <a:gd name="connsiteX3" fmla="*/ 4447222 w 13354207"/>
              <a:gd name="connsiteY3" fmla="*/ 2924179 h 5910883"/>
              <a:gd name="connsiteX4" fmla="*/ 5913165 w 13354207"/>
              <a:gd name="connsiteY4" fmla="*/ 3083836 h 5910883"/>
              <a:gd name="connsiteX5" fmla="*/ 7030765 w 13354207"/>
              <a:gd name="connsiteY5" fmla="*/ 2111379 h 5910883"/>
              <a:gd name="connsiteX6" fmla="*/ 8264479 w 13354207"/>
              <a:gd name="connsiteY6" fmla="*/ 1937207 h 5910883"/>
              <a:gd name="connsiteX7" fmla="*/ 9382079 w 13354207"/>
              <a:gd name="connsiteY7" fmla="*/ 1414693 h 5910883"/>
              <a:gd name="connsiteX8" fmla="*/ 9977165 w 13354207"/>
              <a:gd name="connsiteY8" fmla="*/ 587379 h 5910883"/>
              <a:gd name="connsiteX9" fmla="*/ 10543222 w 13354207"/>
              <a:gd name="connsiteY9" fmla="*/ 413207 h 5910883"/>
              <a:gd name="connsiteX10" fmla="*/ 11196365 w 13354207"/>
              <a:gd name="connsiteY10" fmla="*/ 35836 h 5910883"/>
              <a:gd name="connsiteX11" fmla="*/ 12720365 w 13354207"/>
              <a:gd name="connsiteY11" fmla="*/ 1400179 h 5910883"/>
              <a:gd name="connsiteX12" fmla="*/ 12313965 w 13354207"/>
              <a:gd name="connsiteY12" fmla="*/ 5580293 h 5910883"/>
              <a:gd name="connsiteX13" fmla="*/ 1007337 w 13354207"/>
              <a:gd name="connsiteY13" fmla="*/ 5493207 h 5910883"/>
              <a:gd name="connsiteX14" fmla="*/ 902108 w 13354207"/>
              <a:gd name="connsiteY14" fmla="*/ 4265044 h 5910883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496367 w 13403352"/>
              <a:gd name="connsiteY3" fmla="*/ 2924179 h 5916075"/>
              <a:gd name="connsiteX4" fmla="*/ 5962310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224566 w 13403352"/>
              <a:gd name="connsiteY3" fmla="*/ 3020715 h 5916075"/>
              <a:gd name="connsiteX4" fmla="*/ 5962310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224566 w 13403352"/>
              <a:gd name="connsiteY3" fmla="*/ 3020715 h 5916075"/>
              <a:gd name="connsiteX4" fmla="*/ 5690508 w 13403352"/>
              <a:gd name="connsiteY4" fmla="*/ 3083836 h 5916075"/>
              <a:gd name="connsiteX5" fmla="*/ 7079910 w 13403352"/>
              <a:gd name="connsiteY5" fmla="*/ 2111379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224566 w 13403352"/>
              <a:gd name="connsiteY3" fmla="*/ 3020715 h 5916075"/>
              <a:gd name="connsiteX4" fmla="*/ 5690508 w 13403352"/>
              <a:gd name="connsiteY4" fmla="*/ 3083836 h 5916075"/>
              <a:gd name="connsiteX5" fmla="*/ 6856644 w 13403352"/>
              <a:gd name="connsiteY5" fmla="*/ 2216691 h 5916075"/>
              <a:gd name="connsiteX6" fmla="*/ 8313624 w 13403352"/>
              <a:gd name="connsiteY6" fmla="*/ 1937207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224566 w 13403352"/>
              <a:gd name="connsiteY3" fmla="*/ 3020715 h 5916075"/>
              <a:gd name="connsiteX4" fmla="*/ 5690508 w 13403352"/>
              <a:gd name="connsiteY4" fmla="*/ 3083836 h 5916075"/>
              <a:gd name="connsiteX5" fmla="*/ 6856644 w 13403352"/>
              <a:gd name="connsiteY5" fmla="*/ 2216691 h 5916075"/>
              <a:gd name="connsiteX6" fmla="*/ 7983580 w 13403352"/>
              <a:gd name="connsiteY6" fmla="*/ 1928430 h 5916075"/>
              <a:gd name="connsiteX7" fmla="*/ 9431224 w 13403352"/>
              <a:gd name="connsiteY7" fmla="*/ 1414693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0213 h 5916075"/>
              <a:gd name="connsiteX1" fmla="*/ 1941853 w 13403352"/>
              <a:gd name="connsiteY1" fmla="*/ 3432179 h 5916075"/>
              <a:gd name="connsiteX2" fmla="*/ 3059453 w 13403352"/>
              <a:gd name="connsiteY2" fmla="*/ 3722465 h 5916075"/>
              <a:gd name="connsiteX3" fmla="*/ 4224566 w 13403352"/>
              <a:gd name="connsiteY3" fmla="*/ 3020715 h 5916075"/>
              <a:gd name="connsiteX4" fmla="*/ 5690508 w 13403352"/>
              <a:gd name="connsiteY4" fmla="*/ 3083836 h 5916075"/>
              <a:gd name="connsiteX5" fmla="*/ 6856644 w 13403352"/>
              <a:gd name="connsiteY5" fmla="*/ 2216691 h 5916075"/>
              <a:gd name="connsiteX6" fmla="*/ 7983580 w 13403352"/>
              <a:gd name="connsiteY6" fmla="*/ 1928430 h 5916075"/>
              <a:gd name="connsiteX7" fmla="*/ 9227372 w 13403352"/>
              <a:gd name="connsiteY7" fmla="*/ 1476124 h 5916075"/>
              <a:gd name="connsiteX8" fmla="*/ 10026310 w 13403352"/>
              <a:gd name="connsiteY8" fmla="*/ 587379 h 5916075"/>
              <a:gd name="connsiteX9" fmla="*/ 10592367 w 13403352"/>
              <a:gd name="connsiteY9" fmla="*/ 413207 h 5916075"/>
              <a:gd name="connsiteX10" fmla="*/ 11245510 w 13403352"/>
              <a:gd name="connsiteY10" fmla="*/ 35836 h 5916075"/>
              <a:gd name="connsiteX11" fmla="*/ 12769510 w 13403352"/>
              <a:gd name="connsiteY11" fmla="*/ 1400179 h 5916075"/>
              <a:gd name="connsiteX12" fmla="*/ 12363110 w 13403352"/>
              <a:gd name="connsiteY12" fmla="*/ 5580293 h 5916075"/>
              <a:gd name="connsiteX13" fmla="*/ 1056482 w 13403352"/>
              <a:gd name="connsiteY13" fmla="*/ 5493207 h 5916075"/>
              <a:gd name="connsiteX14" fmla="*/ 836953 w 13403352"/>
              <a:gd name="connsiteY14" fmla="*/ 4140213 h 5916075"/>
              <a:gd name="connsiteX0" fmla="*/ 836953 w 13403352"/>
              <a:gd name="connsiteY0" fmla="*/ 4146914 h 5922776"/>
              <a:gd name="connsiteX1" fmla="*/ 1941853 w 13403352"/>
              <a:gd name="connsiteY1" fmla="*/ 3438880 h 5922776"/>
              <a:gd name="connsiteX2" fmla="*/ 3059453 w 13403352"/>
              <a:gd name="connsiteY2" fmla="*/ 3729166 h 5922776"/>
              <a:gd name="connsiteX3" fmla="*/ 4224566 w 13403352"/>
              <a:gd name="connsiteY3" fmla="*/ 3027416 h 5922776"/>
              <a:gd name="connsiteX4" fmla="*/ 5690508 w 13403352"/>
              <a:gd name="connsiteY4" fmla="*/ 3090537 h 5922776"/>
              <a:gd name="connsiteX5" fmla="*/ 6856644 w 13403352"/>
              <a:gd name="connsiteY5" fmla="*/ 2223392 h 5922776"/>
              <a:gd name="connsiteX6" fmla="*/ 7983580 w 13403352"/>
              <a:gd name="connsiteY6" fmla="*/ 1935131 h 5922776"/>
              <a:gd name="connsiteX7" fmla="*/ 9227372 w 13403352"/>
              <a:gd name="connsiteY7" fmla="*/ 1482825 h 5922776"/>
              <a:gd name="connsiteX8" fmla="*/ 10026310 w 13403352"/>
              <a:gd name="connsiteY8" fmla="*/ 594080 h 5922776"/>
              <a:gd name="connsiteX9" fmla="*/ 10505002 w 13403352"/>
              <a:gd name="connsiteY9" fmla="*/ 367251 h 5922776"/>
              <a:gd name="connsiteX10" fmla="*/ 11245510 w 13403352"/>
              <a:gd name="connsiteY10" fmla="*/ 42537 h 5922776"/>
              <a:gd name="connsiteX11" fmla="*/ 12769510 w 13403352"/>
              <a:gd name="connsiteY11" fmla="*/ 1406880 h 5922776"/>
              <a:gd name="connsiteX12" fmla="*/ 12363110 w 13403352"/>
              <a:gd name="connsiteY12" fmla="*/ 5586994 h 5922776"/>
              <a:gd name="connsiteX13" fmla="*/ 1056482 w 13403352"/>
              <a:gd name="connsiteY13" fmla="*/ 5499908 h 5922776"/>
              <a:gd name="connsiteX14" fmla="*/ 836953 w 13403352"/>
              <a:gd name="connsiteY14" fmla="*/ 4146914 h 5922776"/>
              <a:gd name="connsiteX0" fmla="*/ 836953 w 13403352"/>
              <a:gd name="connsiteY0" fmla="*/ 4146914 h 5922776"/>
              <a:gd name="connsiteX1" fmla="*/ 1941853 w 13403352"/>
              <a:gd name="connsiteY1" fmla="*/ 3438880 h 5922776"/>
              <a:gd name="connsiteX2" fmla="*/ 2942967 w 13403352"/>
              <a:gd name="connsiteY2" fmla="*/ 3685286 h 5922776"/>
              <a:gd name="connsiteX3" fmla="*/ 4224566 w 13403352"/>
              <a:gd name="connsiteY3" fmla="*/ 3027416 h 5922776"/>
              <a:gd name="connsiteX4" fmla="*/ 5690508 w 13403352"/>
              <a:gd name="connsiteY4" fmla="*/ 3090537 h 5922776"/>
              <a:gd name="connsiteX5" fmla="*/ 6856644 w 13403352"/>
              <a:gd name="connsiteY5" fmla="*/ 2223392 h 5922776"/>
              <a:gd name="connsiteX6" fmla="*/ 7983580 w 13403352"/>
              <a:gd name="connsiteY6" fmla="*/ 1935131 h 5922776"/>
              <a:gd name="connsiteX7" fmla="*/ 9227372 w 13403352"/>
              <a:gd name="connsiteY7" fmla="*/ 1482825 h 5922776"/>
              <a:gd name="connsiteX8" fmla="*/ 10026310 w 13403352"/>
              <a:gd name="connsiteY8" fmla="*/ 594080 h 5922776"/>
              <a:gd name="connsiteX9" fmla="*/ 10505002 w 13403352"/>
              <a:gd name="connsiteY9" fmla="*/ 367251 h 5922776"/>
              <a:gd name="connsiteX10" fmla="*/ 11245510 w 13403352"/>
              <a:gd name="connsiteY10" fmla="*/ 42537 h 5922776"/>
              <a:gd name="connsiteX11" fmla="*/ 12769510 w 13403352"/>
              <a:gd name="connsiteY11" fmla="*/ 1406880 h 5922776"/>
              <a:gd name="connsiteX12" fmla="*/ 12363110 w 13403352"/>
              <a:gd name="connsiteY12" fmla="*/ 5586994 h 5922776"/>
              <a:gd name="connsiteX13" fmla="*/ 1056482 w 13403352"/>
              <a:gd name="connsiteY13" fmla="*/ 5499908 h 5922776"/>
              <a:gd name="connsiteX14" fmla="*/ 836953 w 13403352"/>
              <a:gd name="connsiteY14" fmla="*/ 4146914 h 5922776"/>
              <a:gd name="connsiteX0" fmla="*/ 730057 w 13296456"/>
              <a:gd name="connsiteY0" fmla="*/ 4146914 h 5922776"/>
              <a:gd name="connsiteX1" fmla="*/ 1767007 w 13296456"/>
              <a:gd name="connsiteY1" fmla="*/ 3552969 h 5922776"/>
              <a:gd name="connsiteX2" fmla="*/ 2836071 w 13296456"/>
              <a:gd name="connsiteY2" fmla="*/ 3685286 h 5922776"/>
              <a:gd name="connsiteX3" fmla="*/ 4117670 w 13296456"/>
              <a:gd name="connsiteY3" fmla="*/ 3027416 h 5922776"/>
              <a:gd name="connsiteX4" fmla="*/ 5583612 w 13296456"/>
              <a:gd name="connsiteY4" fmla="*/ 3090537 h 5922776"/>
              <a:gd name="connsiteX5" fmla="*/ 6749748 w 13296456"/>
              <a:gd name="connsiteY5" fmla="*/ 2223392 h 5922776"/>
              <a:gd name="connsiteX6" fmla="*/ 7876684 w 13296456"/>
              <a:gd name="connsiteY6" fmla="*/ 1935131 h 5922776"/>
              <a:gd name="connsiteX7" fmla="*/ 9120476 w 13296456"/>
              <a:gd name="connsiteY7" fmla="*/ 1482825 h 5922776"/>
              <a:gd name="connsiteX8" fmla="*/ 9919414 w 13296456"/>
              <a:gd name="connsiteY8" fmla="*/ 594080 h 5922776"/>
              <a:gd name="connsiteX9" fmla="*/ 10398106 w 13296456"/>
              <a:gd name="connsiteY9" fmla="*/ 367251 h 5922776"/>
              <a:gd name="connsiteX10" fmla="*/ 11138614 w 13296456"/>
              <a:gd name="connsiteY10" fmla="*/ 42537 h 5922776"/>
              <a:gd name="connsiteX11" fmla="*/ 12662614 w 13296456"/>
              <a:gd name="connsiteY11" fmla="*/ 1406880 h 5922776"/>
              <a:gd name="connsiteX12" fmla="*/ 12256214 w 13296456"/>
              <a:gd name="connsiteY12" fmla="*/ 5586994 h 5922776"/>
              <a:gd name="connsiteX13" fmla="*/ 949586 w 13296456"/>
              <a:gd name="connsiteY13" fmla="*/ 5499908 h 5922776"/>
              <a:gd name="connsiteX14" fmla="*/ 730057 w 13296456"/>
              <a:gd name="connsiteY14" fmla="*/ 4146914 h 592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96456" h="5922776">
                <a:moveTo>
                  <a:pt x="730057" y="4146914"/>
                </a:moveTo>
                <a:cubicBezTo>
                  <a:pt x="866294" y="3822424"/>
                  <a:pt x="1416005" y="3629907"/>
                  <a:pt x="1767007" y="3552969"/>
                </a:cubicBezTo>
                <a:cubicBezTo>
                  <a:pt x="2118009" y="3476031"/>
                  <a:pt x="2444294" y="3772878"/>
                  <a:pt x="2836071" y="3685286"/>
                </a:cubicBezTo>
                <a:cubicBezTo>
                  <a:pt x="3227848" y="3597694"/>
                  <a:pt x="3659747" y="3126541"/>
                  <a:pt x="4117670" y="3027416"/>
                </a:cubicBezTo>
                <a:cubicBezTo>
                  <a:pt x="4575594" y="2928291"/>
                  <a:pt x="5144932" y="3224541"/>
                  <a:pt x="5583612" y="3090537"/>
                </a:cubicBezTo>
                <a:cubicBezTo>
                  <a:pt x="6022292" y="2956533"/>
                  <a:pt x="6367569" y="2415960"/>
                  <a:pt x="6749748" y="2223392"/>
                </a:cubicBezTo>
                <a:cubicBezTo>
                  <a:pt x="7131927" y="2030824"/>
                  <a:pt x="7481563" y="2058559"/>
                  <a:pt x="7876684" y="1935131"/>
                </a:cubicBezTo>
                <a:cubicBezTo>
                  <a:pt x="8271805" y="1811703"/>
                  <a:pt x="8780021" y="1706333"/>
                  <a:pt x="9120476" y="1482825"/>
                </a:cubicBezTo>
                <a:cubicBezTo>
                  <a:pt x="9460931" y="1259317"/>
                  <a:pt x="9706476" y="780009"/>
                  <a:pt x="9919414" y="594080"/>
                </a:cubicBezTo>
                <a:cubicBezTo>
                  <a:pt x="10132352" y="408151"/>
                  <a:pt x="10194906" y="459175"/>
                  <a:pt x="10398106" y="367251"/>
                </a:cubicBezTo>
                <a:cubicBezTo>
                  <a:pt x="10601306" y="275327"/>
                  <a:pt x="10761196" y="-130734"/>
                  <a:pt x="11138614" y="42537"/>
                </a:cubicBezTo>
                <a:cubicBezTo>
                  <a:pt x="11516032" y="215808"/>
                  <a:pt x="12476347" y="482804"/>
                  <a:pt x="12662614" y="1406880"/>
                </a:cubicBezTo>
                <a:cubicBezTo>
                  <a:pt x="12848881" y="2330956"/>
                  <a:pt x="14208385" y="4904823"/>
                  <a:pt x="12256214" y="5586994"/>
                </a:cubicBezTo>
                <a:cubicBezTo>
                  <a:pt x="10304043" y="6269165"/>
                  <a:pt x="2870612" y="5739921"/>
                  <a:pt x="949586" y="5499908"/>
                </a:cubicBezTo>
                <a:cubicBezTo>
                  <a:pt x="-971440" y="5259895"/>
                  <a:pt x="593820" y="4471404"/>
                  <a:pt x="730057" y="4146914"/>
                </a:cubicBezTo>
                <a:close/>
              </a:path>
            </a:pathLst>
          </a:custGeom>
          <a:solidFill>
            <a:srgbClr val="447F7E"/>
          </a:solidFill>
          <a:ln w="0">
            <a:noFill/>
          </a:ln>
          <a:effectLst>
            <a:outerShdw blurRad="2159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857527BA-CBA9-488A-97BB-B2DCCBCB6575}"/>
              </a:ext>
            </a:extLst>
          </p:cNvPr>
          <p:cNvSpPr txBox="1"/>
          <p:nvPr/>
        </p:nvSpPr>
        <p:spPr>
          <a:xfrm>
            <a:off x="4735047" y="1329567"/>
            <a:ext cx="2877025" cy="95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这里可以写一段公司的发展历程概述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如果可以，你写两行也是可以的</a:t>
            </a:r>
            <a:endParaRPr lang="en-US" altLang="zh-CN" sz="14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要是你内容比较多，你第三行写上也没事</a:t>
            </a:r>
          </a:p>
        </p:txBody>
      </p:sp>
    </p:spTree>
    <p:extLst>
      <p:ext uri="{BB962C8B-B14F-4D97-AF65-F5344CB8AC3E}">
        <p14:creationId xmlns:p14="http://schemas.microsoft.com/office/powerpoint/2010/main" val="848677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C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19C2E540-89E3-41B9-9B65-9526A20871B3}"/>
              </a:ext>
            </a:extLst>
          </p:cNvPr>
          <p:cNvSpPr/>
          <p:nvPr/>
        </p:nvSpPr>
        <p:spPr>
          <a:xfrm>
            <a:off x="-653979" y="-454102"/>
            <a:ext cx="13322229" cy="7928184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77641 w 11033925"/>
              <a:gd name="connsiteY0" fmla="*/ 118358 h 6064195"/>
              <a:gd name="connsiteX1" fmla="*/ 1776141 w 11033925"/>
              <a:gd name="connsiteY1" fmla="*/ 54858 h 6064195"/>
              <a:gd name="connsiteX2" fmla="*/ 3363641 w 11033925"/>
              <a:gd name="connsiteY2" fmla="*/ 473958 h 6064195"/>
              <a:gd name="connsiteX3" fmla="*/ 5522641 w 11033925"/>
              <a:gd name="connsiteY3" fmla="*/ 143758 h 6064195"/>
              <a:gd name="connsiteX4" fmla="*/ 7643541 w 11033925"/>
              <a:gd name="connsiteY4" fmla="*/ 308858 h 6064195"/>
              <a:gd name="connsiteX5" fmla="*/ 8316641 w 11033925"/>
              <a:gd name="connsiteY5" fmla="*/ 397758 h 6064195"/>
              <a:gd name="connsiteX6" fmla="*/ 9993041 w 11033925"/>
              <a:gd name="connsiteY6" fmla="*/ 118358 h 6064195"/>
              <a:gd name="connsiteX7" fmla="*/ 10526441 w 11033925"/>
              <a:gd name="connsiteY7" fmla="*/ 156458 h 6064195"/>
              <a:gd name="connsiteX8" fmla="*/ 10818541 w 11033925"/>
              <a:gd name="connsiteY8" fmla="*/ 1058158 h 6064195"/>
              <a:gd name="connsiteX9" fmla="*/ 10564541 w 11033925"/>
              <a:gd name="connsiteY9" fmla="*/ 2264658 h 6064195"/>
              <a:gd name="connsiteX10" fmla="*/ 10551841 w 11033925"/>
              <a:gd name="connsiteY10" fmla="*/ 3572758 h 6064195"/>
              <a:gd name="connsiteX11" fmla="*/ 10983641 w 11033925"/>
              <a:gd name="connsiteY11" fmla="*/ 4626858 h 6064195"/>
              <a:gd name="connsiteX12" fmla="*/ 10945541 w 11033925"/>
              <a:gd name="connsiteY12" fmla="*/ 5414258 h 6064195"/>
              <a:gd name="connsiteX13" fmla="*/ 10272441 w 11033925"/>
              <a:gd name="connsiteY13" fmla="*/ 5960358 h 6064195"/>
              <a:gd name="connsiteX14" fmla="*/ 9218341 w 11033925"/>
              <a:gd name="connsiteY14" fmla="*/ 6061958 h 6064195"/>
              <a:gd name="connsiteX15" fmla="*/ 6843441 w 11033925"/>
              <a:gd name="connsiteY15" fmla="*/ 5922258 h 6064195"/>
              <a:gd name="connsiteX16" fmla="*/ 5560741 w 11033925"/>
              <a:gd name="connsiteY16" fmla="*/ 5668258 h 6064195"/>
              <a:gd name="connsiteX17" fmla="*/ 3236641 w 11033925"/>
              <a:gd name="connsiteY17" fmla="*/ 5807958 h 6064195"/>
              <a:gd name="connsiteX18" fmla="*/ 1928541 w 11033925"/>
              <a:gd name="connsiteY18" fmla="*/ 6011158 h 6064195"/>
              <a:gd name="connsiteX19" fmla="*/ 620441 w 11033925"/>
              <a:gd name="connsiteY19" fmla="*/ 5884158 h 6064195"/>
              <a:gd name="connsiteX20" fmla="*/ 36241 w 11033925"/>
              <a:gd name="connsiteY20" fmla="*/ 5477758 h 6064195"/>
              <a:gd name="connsiteX21" fmla="*/ 87041 w 11033925"/>
              <a:gd name="connsiteY21" fmla="*/ 4779258 h 6064195"/>
              <a:gd name="connsiteX22" fmla="*/ 290241 w 11033925"/>
              <a:gd name="connsiteY22" fmla="*/ 4474458 h 6064195"/>
              <a:gd name="connsiteX23" fmla="*/ 772841 w 11033925"/>
              <a:gd name="connsiteY23" fmla="*/ 3242558 h 6064195"/>
              <a:gd name="connsiteX24" fmla="*/ 531541 w 11033925"/>
              <a:gd name="connsiteY24" fmla="*/ 2251958 h 6064195"/>
              <a:gd name="connsiteX25" fmla="*/ 226741 w 11033925"/>
              <a:gd name="connsiteY25" fmla="*/ 1083558 h 6064195"/>
              <a:gd name="connsiteX26" fmla="*/ 1077641 w 11033925"/>
              <a:gd name="connsiteY26" fmla="*/ 118358 h 6064195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316641 w 11033925"/>
              <a:gd name="connsiteY5" fmla="*/ 390151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875281 w 11033925"/>
              <a:gd name="connsiteY0" fmla="*/ 365043 h 6009639"/>
              <a:gd name="connsiteX1" fmla="*/ 1776141 w 11033925"/>
              <a:gd name="connsiteY1" fmla="*/ 302 h 6009639"/>
              <a:gd name="connsiteX2" fmla="*/ 3292815 w 11033925"/>
              <a:gd name="connsiteY2" fmla="*/ 298906 h 6009639"/>
              <a:gd name="connsiteX3" fmla="*/ 5522641 w 11033925"/>
              <a:gd name="connsiteY3" fmla="*/ 89202 h 6009639"/>
              <a:gd name="connsiteX4" fmla="*/ 7643541 w 11033925"/>
              <a:gd name="connsiteY4" fmla="*/ 254302 h 6009639"/>
              <a:gd name="connsiteX5" fmla="*/ 8417821 w 11033925"/>
              <a:gd name="connsiteY5" fmla="*/ 262871 h 6009639"/>
              <a:gd name="connsiteX6" fmla="*/ 9993041 w 11033925"/>
              <a:gd name="connsiteY6" fmla="*/ 63802 h 6009639"/>
              <a:gd name="connsiteX7" fmla="*/ 10526441 w 11033925"/>
              <a:gd name="connsiteY7" fmla="*/ 101902 h 6009639"/>
              <a:gd name="connsiteX8" fmla="*/ 10818541 w 11033925"/>
              <a:gd name="connsiteY8" fmla="*/ 1003602 h 6009639"/>
              <a:gd name="connsiteX9" fmla="*/ 10564541 w 11033925"/>
              <a:gd name="connsiteY9" fmla="*/ 2210102 h 6009639"/>
              <a:gd name="connsiteX10" fmla="*/ 10551841 w 11033925"/>
              <a:gd name="connsiteY10" fmla="*/ 3518202 h 6009639"/>
              <a:gd name="connsiteX11" fmla="*/ 10983641 w 11033925"/>
              <a:gd name="connsiteY11" fmla="*/ 4572302 h 6009639"/>
              <a:gd name="connsiteX12" fmla="*/ 10945541 w 11033925"/>
              <a:gd name="connsiteY12" fmla="*/ 5359702 h 6009639"/>
              <a:gd name="connsiteX13" fmla="*/ 10272441 w 11033925"/>
              <a:gd name="connsiteY13" fmla="*/ 5905802 h 6009639"/>
              <a:gd name="connsiteX14" fmla="*/ 9218341 w 11033925"/>
              <a:gd name="connsiteY14" fmla="*/ 6007402 h 6009639"/>
              <a:gd name="connsiteX15" fmla="*/ 6843441 w 11033925"/>
              <a:gd name="connsiteY15" fmla="*/ 5867702 h 6009639"/>
              <a:gd name="connsiteX16" fmla="*/ 5560741 w 11033925"/>
              <a:gd name="connsiteY16" fmla="*/ 5613702 h 6009639"/>
              <a:gd name="connsiteX17" fmla="*/ 3236641 w 11033925"/>
              <a:gd name="connsiteY17" fmla="*/ 5753402 h 6009639"/>
              <a:gd name="connsiteX18" fmla="*/ 1928541 w 11033925"/>
              <a:gd name="connsiteY18" fmla="*/ 5956602 h 6009639"/>
              <a:gd name="connsiteX19" fmla="*/ 620441 w 11033925"/>
              <a:gd name="connsiteY19" fmla="*/ 5829602 h 6009639"/>
              <a:gd name="connsiteX20" fmla="*/ 36241 w 11033925"/>
              <a:gd name="connsiteY20" fmla="*/ 5423202 h 6009639"/>
              <a:gd name="connsiteX21" fmla="*/ 87041 w 11033925"/>
              <a:gd name="connsiteY21" fmla="*/ 4724702 h 6009639"/>
              <a:gd name="connsiteX22" fmla="*/ 290241 w 11033925"/>
              <a:gd name="connsiteY22" fmla="*/ 4419902 h 6009639"/>
              <a:gd name="connsiteX23" fmla="*/ 772841 w 11033925"/>
              <a:gd name="connsiteY23" fmla="*/ 3188002 h 6009639"/>
              <a:gd name="connsiteX24" fmla="*/ 531541 w 11033925"/>
              <a:gd name="connsiteY24" fmla="*/ 2197402 h 6009639"/>
              <a:gd name="connsiteX25" fmla="*/ 226741 w 11033925"/>
              <a:gd name="connsiteY25" fmla="*/ 1029002 h 6009639"/>
              <a:gd name="connsiteX26" fmla="*/ 875281 w 11033925"/>
              <a:gd name="connsiteY26" fmla="*/ 365043 h 6009639"/>
              <a:gd name="connsiteX0" fmla="*/ 875281 w 11033925"/>
              <a:gd name="connsiteY0" fmla="*/ 455354 h 6099950"/>
              <a:gd name="connsiteX1" fmla="*/ 1938029 w 11033925"/>
              <a:gd name="connsiteY1" fmla="*/ 241 h 6099950"/>
              <a:gd name="connsiteX2" fmla="*/ 3292815 w 11033925"/>
              <a:gd name="connsiteY2" fmla="*/ 389217 h 6099950"/>
              <a:gd name="connsiteX3" fmla="*/ 5522641 w 11033925"/>
              <a:gd name="connsiteY3" fmla="*/ 179513 h 6099950"/>
              <a:gd name="connsiteX4" fmla="*/ 7643541 w 11033925"/>
              <a:gd name="connsiteY4" fmla="*/ 344613 h 6099950"/>
              <a:gd name="connsiteX5" fmla="*/ 8417821 w 11033925"/>
              <a:gd name="connsiteY5" fmla="*/ 353182 h 6099950"/>
              <a:gd name="connsiteX6" fmla="*/ 9993041 w 11033925"/>
              <a:gd name="connsiteY6" fmla="*/ 154113 h 6099950"/>
              <a:gd name="connsiteX7" fmla="*/ 10526441 w 11033925"/>
              <a:gd name="connsiteY7" fmla="*/ 192213 h 6099950"/>
              <a:gd name="connsiteX8" fmla="*/ 10818541 w 11033925"/>
              <a:gd name="connsiteY8" fmla="*/ 1093913 h 6099950"/>
              <a:gd name="connsiteX9" fmla="*/ 10564541 w 11033925"/>
              <a:gd name="connsiteY9" fmla="*/ 2300413 h 6099950"/>
              <a:gd name="connsiteX10" fmla="*/ 10551841 w 11033925"/>
              <a:gd name="connsiteY10" fmla="*/ 3608513 h 6099950"/>
              <a:gd name="connsiteX11" fmla="*/ 10983641 w 11033925"/>
              <a:gd name="connsiteY11" fmla="*/ 4662613 h 6099950"/>
              <a:gd name="connsiteX12" fmla="*/ 10945541 w 11033925"/>
              <a:gd name="connsiteY12" fmla="*/ 5450013 h 6099950"/>
              <a:gd name="connsiteX13" fmla="*/ 10272441 w 11033925"/>
              <a:gd name="connsiteY13" fmla="*/ 5996113 h 6099950"/>
              <a:gd name="connsiteX14" fmla="*/ 9218341 w 11033925"/>
              <a:gd name="connsiteY14" fmla="*/ 6097713 h 6099950"/>
              <a:gd name="connsiteX15" fmla="*/ 6843441 w 11033925"/>
              <a:gd name="connsiteY15" fmla="*/ 5958013 h 6099950"/>
              <a:gd name="connsiteX16" fmla="*/ 5560741 w 11033925"/>
              <a:gd name="connsiteY16" fmla="*/ 5704013 h 6099950"/>
              <a:gd name="connsiteX17" fmla="*/ 3236641 w 11033925"/>
              <a:gd name="connsiteY17" fmla="*/ 5843713 h 6099950"/>
              <a:gd name="connsiteX18" fmla="*/ 1928541 w 11033925"/>
              <a:gd name="connsiteY18" fmla="*/ 6046913 h 6099950"/>
              <a:gd name="connsiteX19" fmla="*/ 620441 w 11033925"/>
              <a:gd name="connsiteY19" fmla="*/ 5919913 h 6099950"/>
              <a:gd name="connsiteX20" fmla="*/ 36241 w 11033925"/>
              <a:gd name="connsiteY20" fmla="*/ 5513513 h 6099950"/>
              <a:gd name="connsiteX21" fmla="*/ 87041 w 11033925"/>
              <a:gd name="connsiteY21" fmla="*/ 4815013 h 6099950"/>
              <a:gd name="connsiteX22" fmla="*/ 290241 w 11033925"/>
              <a:gd name="connsiteY22" fmla="*/ 4510213 h 6099950"/>
              <a:gd name="connsiteX23" fmla="*/ 772841 w 11033925"/>
              <a:gd name="connsiteY23" fmla="*/ 3278313 h 6099950"/>
              <a:gd name="connsiteX24" fmla="*/ 531541 w 11033925"/>
              <a:gd name="connsiteY24" fmla="*/ 2287713 h 6099950"/>
              <a:gd name="connsiteX25" fmla="*/ 226741 w 11033925"/>
              <a:gd name="connsiteY25" fmla="*/ 1119313 h 6099950"/>
              <a:gd name="connsiteX26" fmla="*/ 875281 w 11033925"/>
              <a:gd name="connsiteY26" fmla="*/ 455354 h 6099950"/>
              <a:gd name="connsiteX0" fmla="*/ 875281 w 11033925"/>
              <a:gd name="connsiteY0" fmla="*/ 466788 h 6111384"/>
              <a:gd name="connsiteX1" fmla="*/ 1938029 w 11033925"/>
              <a:gd name="connsiteY1" fmla="*/ 11675 h 6111384"/>
              <a:gd name="connsiteX2" fmla="*/ 3464821 w 11033925"/>
              <a:gd name="connsiteY2" fmla="*/ 139576 h 6111384"/>
              <a:gd name="connsiteX3" fmla="*/ 5522641 w 11033925"/>
              <a:gd name="connsiteY3" fmla="*/ 190947 h 6111384"/>
              <a:gd name="connsiteX4" fmla="*/ 7643541 w 11033925"/>
              <a:gd name="connsiteY4" fmla="*/ 356047 h 6111384"/>
              <a:gd name="connsiteX5" fmla="*/ 8417821 w 11033925"/>
              <a:gd name="connsiteY5" fmla="*/ 364616 h 6111384"/>
              <a:gd name="connsiteX6" fmla="*/ 9993041 w 11033925"/>
              <a:gd name="connsiteY6" fmla="*/ 165547 h 6111384"/>
              <a:gd name="connsiteX7" fmla="*/ 10526441 w 11033925"/>
              <a:gd name="connsiteY7" fmla="*/ 203647 h 6111384"/>
              <a:gd name="connsiteX8" fmla="*/ 10818541 w 11033925"/>
              <a:gd name="connsiteY8" fmla="*/ 1105347 h 6111384"/>
              <a:gd name="connsiteX9" fmla="*/ 10564541 w 11033925"/>
              <a:gd name="connsiteY9" fmla="*/ 2311847 h 6111384"/>
              <a:gd name="connsiteX10" fmla="*/ 10551841 w 11033925"/>
              <a:gd name="connsiteY10" fmla="*/ 3619947 h 6111384"/>
              <a:gd name="connsiteX11" fmla="*/ 10983641 w 11033925"/>
              <a:gd name="connsiteY11" fmla="*/ 4674047 h 6111384"/>
              <a:gd name="connsiteX12" fmla="*/ 10945541 w 11033925"/>
              <a:gd name="connsiteY12" fmla="*/ 5461447 h 6111384"/>
              <a:gd name="connsiteX13" fmla="*/ 10272441 w 11033925"/>
              <a:gd name="connsiteY13" fmla="*/ 6007547 h 6111384"/>
              <a:gd name="connsiteX14" fmla="*/ 9218341 w 11033925"/>
              <a:gd name="connsiteY14" fmla="*/ 6109147 h 6111384"/>
              <a:gd name="connsiteX15" fmla="*/ 6843441 w 11033925"/>
              <a:gd name="connsiteY15" fmla="*/ 5969447 h 6111384"/>
              <a:gd name="connsiteX16" fmla="*/ 5560741 w 11033925"/>
              <a:gd name="connsiteY16" fmla="*/ 5715447 h 6111384"/>
              <a:gd name="connsiteX17" fmla="*/ 3236641 w 11033925"/>
              <a:gd name="connsiteY17" fmla="*/ 5855147 h 6111384"/>
              <a:gd name="connsiteX18" fmla="*/ 1928541 w 11033925"/>
              <a:gd name="connsiteY18" fmla="*/ 6058347 h 6111384"/>
              <a:gd name="connsiteX19" fmla="*/ 620441 w 11033925"/>
              <a:gd name="connsiteY19" fmla="*/ 5931347 h 6111384"/>
              <a:gd name="connsiteX20" fmla="*/ 36241 w 11033925"/>
              <a:gd name="connsiteY20" fmla="*/ 5524947 h 6111384"/>
              <a:gd name="connsiteX21" fmla="*/ 87041 w 11033925"/>
              <a:gd name="connsiteY21" fmla="*/ 4826447 h 6111384"/>
              <a:gd name="connsiteX22" fmla="*/ 290241 w 11033925"/>
              <a:gd name="connsiteY22" fmla="*/ 4521647 h 6111384"/>
              <a:gd name="connsiteX23" fmla="*/ 772841 w 11033925"/>
              <a:gd name="connsiteY23" fmla="*/ 3289747 h 6111384"/>
              <a:gd name="connsiteX24" fmla="*/ 531541 w 11033925"/>
              <a:gd name="connsiteY24" fmla="*/ 2299147 h 6111384"/>
              <a:gd name="connsiteX25" fmla="*/ 226741 w 11033925"/>
              <a:gd name="connsiteY25" fmla="*/ 1130747 h 6111384"/>
              <a:gd name="connsiteX26" fmla="*/ 875281 w 11033925"/>
              <a:gd name="connsiteY26" fmla="*/ 466788 h 6111384"/>
              <a:gd name="connsiteX0" fmla="*/ 875281 w 11033925"/>
              <a:gd name="connsiteY0" fmla="*/ 466368 h 6110964"/>
              <a:gd name="connsiteX1" fmla="*/ 1938029 w 11033925"/>
              <a:gd name="connsiteY1" fmla="*/ 11255 h 6110964"/>
              <a:gd name="connsiteX2" fmla="*/ 3464821 w 11033925"/>
              <a:gd name="connsiteY2" fmla="*/ 139156 h 6110964"/>
              <a:gd name="connsiteX3" fmla="*/ 3802213 w 11033925"/>
              <a:gd name="connsiteY3" fmla="*/ 144749 h 6110964"/>
              <a:gd name="connsiteX4" fmla="*/ 5522641 w 11033925"/>
              <a:gd name="connsiteY4" fmla="*/ 190527 h 6110964"/>
              <a:gd name="connsiteX5" fmla="*/ 7643541 w 11033925"/>
              <a:gd name="connsiteY5" fmla="*/ 355627 h 6110964"/>
              <a:gd name="connsiteX6" fmla="*/ 8417821 w 11033925"/>
              <a:gd name="connsiteY6" fmla="*/ 364196 h 6110964"/>
              <a:gd name="connsiteX7" fmla="*/ 9993041 w 11033925"/>
              <a:gd name="connsiteY7" fmla="*/ 165127 h 6110964"/>
              <a:gd name="connsiteX8" fmla="*/ 10526441 w 11033925"/>
              <a:gd name="connsiteY8" fmla="*/ 203227 h 6110964"/>
              <a:gd name="connsiteX9" fmla="*/ 10818541 w 11033925"/>
              <a:gd name="connsiteY9" fmla="*/ 1104927 h 6110964"/>
              <a:gd name="connsiteX10" fmla="*/ 10564541 w 11033925"/>
              <a:gd name="connsiteY10" fmla="*/ 2311427 h 6110964"/>
              <a:gd name="connsiteX11" fmla="*/ 10551841 w 11033925"/>
              <a:gd name="connsiteY11" fmla="*/ 3619527 h 6110964"/>
              <a:gd name="connsiteX12" fmla="*/ 10983641 w 11033925"/>
              <a:gd name="connsiteY12" fmla="*/ 4673627 h 6110964"/>
              <a:gd name="connsiteX13" fmla="*/ 10945541 w 11033925"/>
              <a:gd name="connsiteY13" fmla="*/ 5461027 h 6110964"/>
              <a:gd name="connsiteX14" fmla="*/ 10272441 w 11033925"/>
              <a:gd name="connsiteY14" fmla="*/ 6007127 h 6110964"/>
              <a:gd name="connsiteX15" fmla="*/ 9218341 w 11033925"/>
              <a:gd name="connsiteY15" fmla="*/ 6108727 h 6110964"/>
              <a:gd name="connsiteX16" fmla="*/ 6843441 w 11033925"/>
              <a:gd name="connsiteY16" fmla="*/ 5969027 h 6110964"/>
              <a:gd name="connsiteX17" fmla="*/ 5560741 w 11033925"/>
              <a:gd name="connsiteY17" fmla="*/ 5715027 h 6110964"/>
              <a:gd name="connsiteX18" fmla="*/ 3236641 w 11033925"/>
              <a:gd name="connsiteY18" fmla="*/ 5854727 h 6110964"/>
              <a:gd name="connsiteX19" fmla="*/ 1928541 w 11033925"/>
              <a:gd name="connsiteY19" fmla="*/ 6057927 h 6110964"/>
              <a:gd name="connsiteX20" fmla="*/ 620441 w 11033925"/>
              <a:gd name="connsiteY20" fmla="*/ 5930927 h 6110964"/>
              <a:gd name="connsiteX21" fmla="*/ 36241 w 11033925"/>
              <a:gd name="connsiteY21" fmla="*/ 5524527 h 6110964"/>
              <a:gd name="connsiteX22" fmla="*/ 87041 w 11033925"/>
              <a:gd name="connsiteY22" fmla="*/ 4826027 h 6110964"/>
              <a:gd name="connsiteX23" fmla="*/ 290241 w 11033925"/>
              <a:gd name="connsiteY23" fmla="*/ 4521227 h 6110964"/>
              <a:gd name="connsiteX24" fmla="*/ 772841 w 11033925"/>
              <a:gd name="connsiteY24" fmla="*/ 3289327 h 6110964"/>
              <a:gd name="connsiteX25" fmla="*/ 531541 w 11033925"/>
              <a:gd name="connsiteY25" fmla="*/ 2298727 h 6110964"/>
              <a:gd name="connsiteX26" fmla="*/ 226741 w 11033925"/>
              <a:gd name="connsiteY26" fmla="*/ 1130327 h 6110964"/>
              <a:gd name="connsiteX27" fmla="*/ 875281 w 11033925"/>
              <a:gd name="connsiteY27" fmla="*/ 466368 h 6110964"/>
              <a:gd name="connsiteX0" fmla="*/ 875281 w 11033925"/>
              <a:gd name="connsiteY0" fmla="*/ 467539 h 6112135"/>
              <a:gd name="connsiteX1" fmla="*/ 1938029 w 11033925"/>
              <a:gd name="connsiteY1" fmla="*/ 12426 h 6112135"/>
              <a:gd name="connsiteX2" fmla="*/ 3464821 w 11033925"/>
              <a:gd name="connsiteY2" fmla="*/ 140327 h 6112135"/>
              <a:gd name="connsiteX3" fmla="*/ 3812331 w 11033925"/>
              <a:gd name="connsiteY3" fmla="*/ 266416 h 6112135"/>
              <a:gd name="connsiteX4" fmla="*/ 5522641 w 11033925"/>
              <a:gd name="connsiteY4" fmla="*/ 191698 h 6112135"/>
              <a:gd name="connsiteX5" fmla="*/ 7643541 w 11033925"/>
              <a:gd name="connsiteY5" fmla="*/ 356798 h 6112135"/>
              <a:gd name="connsiteX6" fmla="*/ 8417821 w 11033925"/>
              <a:gd name="connsiteY6" fmla="*/ 365367 h 6112135"/>
              <a:gd name="connsiteX7" fmla="*/ 9993041 w 11033925"/>
              <a:gd name="connsiteY7" fmla="*/ 166298 h 6112135"/>
              <a:gd name="connsiteX8" fmla="*/ 10526441 w 11033925"/>
              <a:gd name="connsiteY8" fmla="*/ 204398 h 6112135"/>
              <a:gd name="connsiteX9" fmla="*/ 10818541 w 11033925"/>
              <a:gd name="connsiteY9" fmla="*/ 1106098 h 6112135"/>
              <a:gd name="connsiteX10" fmla="*/ 10564541 w 11033925"/>
              <a:gd name="connsiteY10" fmla="*/ 2312598 h 6112135"/>
              <a:gd name="connsiteX11" fmla="*/ 10551841 w 11033925"/>
              <a:gd name="connsiteY11" fmla="*/ 3620698 h 6112135"/>
              <a:gd name="connsiteX12" fmla="*/ 10983641 w 11033925"/>
              <a:gd name="connsiteY12" fmla="*/ 4674798 h 6112135"/>
              <a:gd name="connsiteX13" fmla="*/ 10945541 w 11033925"/>
              <a:gd name="connsiteY13" fmla="*/ 5462198 h 6112135"/>
              <a:gd name="connsiteX14" fmla="*/ 10272441 w 11033925"/>
              <a:gd name="connsiteY14" fmla="*/ 6008298 h 6112135"/>
              <a:gd name="connsiteX15" fmla="*/ 9218341 w 11033925"/>
              <a:gd name="connsiteY15" fmla="*/ 6109898 h 6112135"/>
              <a:gd name="connsiteX16" fmla="*/ 6843441 w 11033925"/>
              <a:gd name="connsiteY16" fmla="*/ 5970198 h 6112135"/>
              <a:gd name="connsiteX17" fmla="*/ 5560741 w 11033925"/>
              <a:gd name="connsiteY17" fmla="*/ 5716198 h 6112135"/>
              <a:gd name="connsiteX18" fmla="*/ 3236641 w 11033925"/>
              <a:gd name="connsiteY18" fmla="*/ 5855898 h 6112135"/>
              <a:gd name="connsiteX19" fmla="*/ 1928541 w 11033925"/>
              <a:gd name="connsiteY19" fmla="*/ 6059098 h 6112135"/>
              <a:gd name="connsiteX20" fmla="*/ 620441 w 11033925"/>
              <a:gd name="connsiteY20" fmla="*/ 5932098 h 6112135"/>
              <a:gd name="connsiteX21" fmla="*/ 36241 w 11033925"/>
              <a:gd name="connsiteY21" fmla="*/ 5525698 h 6112135"/>
              <a:gd name="connsiteX22" fmla="*/ 87041 w 11033925"/>
              <a:gd name="connsiteY22" fmla="*/ 4827198 h 6112135"/>
              <a:gd name="connsiteX23" fmla="*/ 290241 w 11033925"/>
              <a:gd name="connsiteY23" fmla="*/ 4522398 h 6112135"/>
              <a:gd name="connsiteX24" fmla="*/ 772841 w 11033925"/>
              <a:gd name="connsiteY24" fmla="*/ 3290498 h 6112135"/>
              <a:gd name="connsiteX25" fmla="*/ 531541 w 11033925"/>
              <a:gd name="connsiteY25" fmla="*/ 2299898 h 6112135"/>
              <a:gd name="connsiteX26" fmla="*/ 226741 w 11033925"/>
              <a:gd name="connsiteY26" fmla="*/ 1131498 h 6112135"/>
              <a:gd name="connsiteX27" fmla="*/ 875281 w 11033925"/>
              <a:gd name="connsiteY27" fmla="*/ 467539 h 6112135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522641 w 11033925"/>
              <a:gd name="connsiteY4" fmla="*/ 191087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1841 w 11033925"/>
              <a:gd name="connsiteY11" fmla="*/ 3620087 h 6111524"/>
              <a:gd name="connsiteX12" fmla="*/ 10983641 w 11033925"/>
              <a:gd name="connsiteY12" fmla="*/ 4674187 h 6111524"/>
              <a:gd name="connsiteX13" fmla="*/ 10945541 w 11033925"/>
              <a:gd name="connsiteY13" fmla="*/ 5461587 h 6111524"/>
              <a:gd name="connsiteX14" fmla="*/ 10272441 w 11033925"/>
              <a:gd name="connsiteY14" fmla="*/ 6007687 h 6111524"/>
              <a:gd name="connsiteX15" fmla="*/ 9218341 w 11033925"/>
              <a:gd name="connsiteY15" fmla="*/ 6109287 h 6111524"/>
              <a:gd name="connsiteX16" fmla="*/ 6843441 w 11033925"/>
              <a:gd name="connsiteY16" fmla="*/ 5969587 h 6111524"/>
              <a:gd name="connsiteX17" fmla="*/ 5560741 w 11033925"/>
              <a:gd name="connsiteY17" fmla="*/ 5715587 h 6111524"/>
              <a:gd name="connsiteX18" fmla="*/ 3236641 w 11033925"/>
              <a:gd name="connsiteY18" fmla="*/ 5855287 h 6111524"/>
              <a:gd name="connsiteX19" fmla="*/ 1928541 w 11033925"/>
              <a:gd name="connsiteY19" fmla="*/ 6058487 h 6111524"/>
              <a:gd name="connsiteX20" fmla="*/ 620441 w 11033925"/>
              <a:gd name="connsiteY20" fmla="*/ 5931487 h 6111524"/>
              <a:gd name="connsiteX21" fmla="*/ 36241 w 11033925"/>
              <a:gd name="connsiteY21" fmla="*/ 5525087 h 6111524"/>
              <a:gd name="connsiteX22" fmla="*/ 87041 w 11033925"/>
              <a:gd name="connsiteY22" fmla="*/ 4826587 h 6111524"/>
              <a:gd name="connsiteX23" fmla="*/ 290241 w 11033925"/>
              <a:gd name="connsiteY23" fmla="*/ 4521787 h 6111524"/>
              <a:gd name="connsiteX24" fmla="*/ 772841 w 11033925"/>
              <a:gd name="connsiteY24" fmla="*/ 3289887 h 6111524"/>
              <a:gd name="connsiteX25" fmla="*/ 531541 w 11033925"/>
              <a:gd name="connsiteY25" fmla="*/ 2299287 h 6111524"/>
              <a:gd name="connsiteX26" fmla="*/ 226741 w 11033925"/>
              <a:gd name="connsiteY26" fmla="*/ 1130887 h 6111524"/>
              <a:gd name="connsiteX27" fmla="*/ 875281 w 11033925"/>
              <a:gd name="connsiteY27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1841 w 11033925"/>
              <a:gd name="connsiteY11" fmla="*/ 3620087 h 6111524"/>
              <a:gd name="connsiteX12" fmla="*/ 10983641 w 11033925"/>
              <a:gd name="connsiteY12" fmla="*/ 4674187 h 6111524"/>
              <a:gd name="connsiteX13" fmla="*/ 10945541 w 11033925"/>
              <a:gd name="connsiteY13" fmla="*/ 5461587 h 6111524"/>
              <a:gd name="connsiteX14" fmla="*/ 10272441 w 11033925"/>
              <a:gd name="connsiteY14" fmla="*/ 6007687 h 6111524"/>
              <a:gd name="connsiteX15" fmla="*/ 9218341 w 11033925"/>
              <a:gd name="connsiteY15" fmla="*/ 6109287 h 6111524"/>
              <a:gd name="connsiteX16" fmla="*/ 6843441 w 11033925"/>
              <a:gd name="connsiteY16" fmla="*/ 5969587 h 6111524"/>
              <a:gd name="connsiteX17" fmla="*/ 5560741 w 11033925"/>
              <a:gd name="connsiteY17" fmla="*/ 5715587 h 6111524"/>
              <a:gd name="connsiteX18" fmla="*/ 3236641 w 11033925"/>
              <a:gd name="connsiteY18" fmla="*/ 5855287 h 6111524"/>
              <a:gd name="connsiteX19" fmla="*/ 1928541 w 11033925"/>
              <a:gd name="connsiteY19" fmla="*/ 6058487 h 6111524"/>
              <a:gd name="connsiteX20" fmla="*/ 620441 w 11033925"/>
              <a:gd name="connsiteY20" fmla="*/ 5931487 h 6111524"/>
              <a:gd name="connsiteX21" fmla="*/ 36241 w 11033925"/>
              <a:gd name="connsiteY21" fmla="*/ 5525087 h 6111524"/>
              <a:gd name="connsiteX22" fmla="*/ 87041 w 11033925"/>
              <a:gd name="connsiteY22" fmla="*/ 4826587 h 6111524"/>
              <a:gd name="connsiteX23" fmla="*/ 290241 w 11033925"/>
              <a:gd name="connsiteY23" fmla="*/ 4521787 h 6111524"/>
              <a:gd name="connsiteX24" fmla="*/ 772841 w 11033925"/>
              <a:gd name="connsiteY24" fmla="*/ 3289887 h 6111524"/>
              <a:gd name="connsiteX25" fmla="*/ 531541 w 11033925"/>
              <a:gd name="connsiteY25" fmla="*/ 2299287 h 6111524"/>
              <a:gd name="connsiteX26" fmla="*/ 226741 w 11033925"/>
              <a:gd name="connsiteY26" fmla="*/ 1130887 h 6111524"/>
              <a:gd name="connsiteX27" fmla="*/ 875281 w 11033925"/>
              <a:gd name="connsiteY27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0902 w 11033925"/>
              <a:gd name="connsiteY11" fmla="*/ 2585355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561061 w 11033925"/>
              <a:gd name="connsiteY19" fmla="*/ 5758419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668047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848791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848791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9669 w 11038313"/>
              <a:gd name="connsiteY0" fmla="*/ 466928 h 6111524"/>
              <a:gd name="connsiteX1" fmla="*/ 1942417 w 11038313"/>
              <a:gd name="connsiteY1" fmla="*/ 11815 h 6111524"/>
              <a:gd name="connsiteX2" fmla="*/ 3469209 w 11038313"/>
              <a:gd name="connsiteY2" fmla="*/ 139716 h 6111524"/>
              <a:gd name="connsiteX3" fmla="*/ 4059550 w 11038313"/>
              <a:gd name="connsiteY3" fmla="*/ 205557 h 6111524"/>
              <a:gd name="connsiteX4" fmla="*/ 5415732 w 11038313"/>
              <a:gd name="connsiteY4" fmla="*/ 70591 h 6111524"/>
              <a:gd name="connsiteX5" fmla="*/ 7647929 w 11038313"/>
              <a:gd name="connsiteY5" fmla="*/ 356187 h 6111524"/>
              <a:gd name="connsiteX6" fmla="*/ 8422209 w 11038313"/>
              <a:gd name="connsiteY6" fmla="*/ 364756 h 6111524"/>
              <a:gd name="connsiteX7" fmla="*/ 9997429 w 11038313"/>
              <a:gd name="connsiteY7" fmla="*/ 165687 h 6111524"/>
              <a:gd name="connsiteX8" fmla="*/ 10540947 w 11038313"/>
              <a:gd name="connsiteY8" fmla="*/ 615482 h 6111524"/>
              <a:gd name="connsiteX9" fmla="*/ 10822929 w 11038313"/>
              <a:gd name="connsiteY9" fmla="*/ 1105487 h 6111524"/>
              <a:gd name="connsiteX10" fmla="*/ 10518339 w 11038313"/>
              <a:gd name="connsiteY10" fmla="*/ 1900292 h 6111524"/>
              <a:gd name="connsiteX11" fmla="*/ 10464228 w 11038313"/>
              <a:gd name="connsiteY11" fmla="*/ 3147670 h 6111524"/>
              <a:gd name="connsiteX12" fmla="*/ 10556229 w 11038313"/>
              <a:gd name="connsiteY12" fmla="*/ 3620087 h 6111524"/>
              <a:gd name="connsiteX13" fmla="*/ 10988029 w 11038313"/>
              <a:gd name="connsiteY13" fmla="*/ 4674187 h 6111524"/>
              <a:gd name="connsiteX14" fmla="*/ 10949929 w 11038313"/>
              <a:gd name="connsiteY14" fmla="*/ 5461587 h 6111524"/>
              <a:gd name="connsiteX15" fmla="*/ 10276829 w 11038313"/>
              <a:gd name="connsiteY15" fmla="*/ 6007687 h 6111524"/>
              <a:gd name="connsiteX16" fmla="*/ 9222729 w 11038313"/>
              <a:gd name="connsiteY16" fmla="*/ 6109287 h 6111524"/>
              <a:gd name="connsiteX17" fmla="*/ 6847829 w 11038313"/>
              <a:gd name="connsiteY17" fmla="*/ 5969587 h 6111524"/>
              <a:gd name="connsiteX18" fmla="*/ 5565129 w 11038313"/>
              <a:gd name="connsiteY18" fmla="*/ 5715587 h 6111524"/>
              <a:gd name="connsiteX19" fmla="*/ 4292264 w 11038313"/>
              <a:gd name="connsiteY19" fmla="*/ 5848791 h 6111524"/>
              <a:gd name="connsiteX20" fmla="*/ 3241029 w 11038313"/>
              <a:gd name="connsiteY20" fmla="*/ 5855287 h 6111524"/>
              <a:gd name="connsiteX21" fmla="*/ 1932929 w 11038313"/>
              <a:gd name="connsiteY21" fmla="*/ 6058487 h 6111524"/>
              <a:gd name="connsiteX22" fmla="*/ 624829 w 11038313"/>
              <a:gd name="connsiteY22" fmla="*/ 5931487 h 6111524"/>
              <a:gd name="connsiteX23" fmla="*/ 40629 w 11038313"/>
              <a:gd name="connsiteY23" fmla="*/ 5525087 h 6111524"/>
              <a:gd name="connsiteX24" fmla="*/ 91429 w 11038313"/>
              <a:gd name="connsiteY24" fmla="*/ 4826587 h 6111524"/>
              <a:gd name="connsiteX25" fmla="*/ 426163 w 11038313"/>
              <a:gd name="connsiteY25" fmla="*/ 4140216 h 6111524"/>
              <a:gd name="connsiteX26" fmla="*/ 777229 w 11038313"/>
              <a:gd name="connsiteY26" fmla="*/ 3289887 h 6111524"/>
              <a:gd name="connsiteX27" fmla="*/ 535929 w 11038313"/>
              <a:gd name="connsiteY27" fmla="*/ 2299287 h 6111524"/>
              <a:gd name="connsiteX28" fmla="*/ 231129 w 11038313"/>
              <a:gd name="connsiteY28" fmla="*/ 1130887 h 6111524"/>
              <a:gd name="connsiteX29" fmla="*/ 879669 w 11038313"/>
              <a:gd name="connsiteY29" fmla="*/ 466928 h 6111524"/>
              <a:gd name="connsiteX0" fmla="*/ 851277 w 11009921"/>
              <a:gd name="connsiteY0" fmla="*/ 466928 h 6111524"/>
              <a:gd name="connsiteX1" fmla="*/ 1914025 w 11009921"/>
              <a:gd name="connsiteY1" fmla="*/ 11815 h 6111524"/>
              <a:gd name="connsiteX2" fmla="*/ 3440817 w 11009921"/>
              <a:gd name="connsiteY2" fmla="*/ 139716 h 6111524"/>
              <a:gd name="connsiteX3" fmla="*/ 4031158 w 11009921"/>
              <a:gd name="connsiteY3" fmla="*/ 205557 h 6111524"/>
              <a:gd name="connsiteX4" fmla="*/ 5387340 w 11009921"/>
              <a:gd name="connsiteY4" fmla="*/ 70591 h 6111524"/>
              <a:gd name="connsiteX5" fmla="*/ 7619537 w 11009921"/>
              <a:gd name="connsiteY5" fmla="*/ 356187 h 6111524"/>
              <a:gd name="connsiteX6" fmla="*/ 8393817 w 11009921"/>
              <a:gd name="connsiteY6" fmla="*/ 364756 h 6111524"/>
              <a:gd name="connsiteX7" fmla="*/ 9969037 w 11009921"/>
              <a:gd name="connsiteY7" fmla="*/ 165687 h 6111524"/>
              <a:gd name="connsiteX8" fmla="*/ 10512555 w 11009921"/>
              <a:gd name="connsiteY8" fmla="*/ 615482 h 6111524"/>
              <a:gd name="connsiteX9" fmla="*/ 10794537 w 11009921"/>
              <a:gd name="connsiteY9" fmla="*/ 1105487 h 6111524"/>
              <a:gd name="connsiteX10" fmla="*/ 10489947 w 11009921"/>
              <a:gd name="connsiteY10" fmla="*/ 1900292 h 6111524"/>
              <a:gd name="connsiteX11" fmla="*/ 10435836 w 11009921"/>
              <a:gd name="connsiteY11" fmla="*/ 3147670 h 6111524"/>
              <a:gd name="connsiteX12" fmla="*/ 10527837 w 11009921"/>
              <a:gd name="connsiteY12" fmla="*/ 3620087 h 6111524"/>
              <a:gd name="connsiteX13" fmla="*/ 10959637 w 11009921"/>
              <a:gd name="connsiteY13" fmla="*/ 4674187 h 6111524"/>
              <a:gd name="connsiteX14" fmla="*/ 10921537 w 11009921"/>
              <a:gd name="connsiteY14" fmla="*/ 5461587 h 6111524"/>
              <a:gd name="connsiteX15" fmla="*/ 10248437 w 11009921"/>
              <a:gd name="connsiteY15" fmla="*/ 6007687 h 6111524"/>
              <a:gd name="connsiteX16" fmla="*/ 9194337 w 11009921"/>
              <a:gd name="connsiteY16" fmla="*/ 6109287 h 6111524"/>
              <a:gd name="connsiteX17" fmla="*/ 6819437 w 11009921"/>
              <a:gd name="connsiteY17" fmla="*/ 5969587 h 6111524"/>
              <a:gd name="connsiteX18" fmla="*/ 5536737 w 11009921"/>
              <a:gd name="connsiteY18" fmla="*/ 5715587 h 6111524"/>
              <a:gd name="connsiteX19" fmla="*/ 4263872 w 11009921"/>
              <a:gd name="connsiteY19" fmla="*/ 5848791 h 6111524"/>
              <a:gd name="connsiteX20" fmla="*/ 3212637 w 11009921"/>
              <a:gd name="connsiteY20" fmla="*/ 5855287 h 6111524"/>
              <a:gd name="connsiteX21" fmla="*/ 1904537 w 11009921"/>
              <a:gd name="connsiteY21" fmla="*/ 6058487 h 6111524"/>
              <a:gd name="connsiteX22" fmla="*/ 596437 w 11009921"/>
              <a:gd name="connsiteY22" fmla="*/ 5931487 h 6111524"/>
              <a:gd name="connsiteX23" fmla="*/ 12237 w 11009921"/>
              <a:gd name="connsiteY23" fmla="*/ 5525087 h 6111524"/>
              <a:gd name="connsiteX24" fmla="*/ 214807 w 11009921"/>
              <a:gd name="connsiteY24" fmla="*/ 4876794 h 6111524"/>
              <a:gd name="connsiteX25" fmla="*/ 397771 w 11009921"/>
              <a:gd name="connsiteY25" fmla="*/ 4140216 h 6111524"/>
              <a:gd name="connsiteX26" fmla="*/ 748837 w 11009921"/>
              <a:gd name="connsiteY26" fmla="*/ 3289887 h 6111524"/>
              <a:gd name="connsiteX27" fmla="*/ 507537 w 11009921"/>
              <a:gd name="connsiteY27" fmla="*/ 2299287 h 6111524"/>
              <a:gd name="connsiteX28" fmla="*/ 202737 w 11009921"/>
              <a:gd name="connsiteY28" fmla="*/ 1130887 h 6111524"/>
              <a:gd name="connsiteX29" fmla="*/ 851277 w 11009921"/>
              <a:gd name="connsiteY29" fmla="*/ 466928 h 6111524"/>
              <a:gd name="connsiteX0" fmla="*/ 851277 w 11009921"/>
              <a:gd name="connsiteY0" fmla="*/ 466928 h 6110039"/>
              <a:gd name="connsiteX1" fmla="*/ 1914025 w 11009921"/>
              <a:gd name="connsiteY1" fmla="*/ 11815 h 6110039"/>
              <a:gd name="connsiteX2" fmla="*/ 3440817 w 11009921"/>
              <a:gd name="connsiteY2" fmla="*/ 139716 h 6110039"/>
              <a:gd name="connsiteX3" fmla="*/ 4031158 w 11009921"/>
              <a:gd name="connsiteY3" fmla="*/ 205557 h 6110039"/>
              <a:gd name="connsiteX4" fmla="*/ 5387340 w 11009921"/>
              <a:gd name="connsiteY4" fmla="*/ 70591 h 6110039"/>
              <a:gd name="connsiteX5" fmla="*/ 7619537 w 11009921"/>
              <a:gd name="connsiteY5" fmla="*/ 356187 h 6110039"/>
              <a:gd name="connsiteX6" fmla="*/ 8393817 w 11009921"/>
              <a:gd name="connsiteY6" fmla="*/ 364756 h 6110039"/>
              <a:gd name="connsiteX7" fmla="*/ 9969037 w 11009921"/>
              <a:gd name="connsiteY7" fmla="*/ 165687 h 6110039"/>
              <a:gd name="connsiteX8" fmla="*/ 10512555 w 11009921"/>
              <a:gd name="connsiteY8" fmla="*/ 615482 h 6110039"/>
              <a:gd name="connsiteX9" fmla="*/ 10794537 w 11009921"/>
              <a:gd name="connsiteY9" fmla="*/ 1105487 h 6110039"/>
              <a:gd name="connsiteX10" fmla="*/ 10489947 w 11009921"/>
              <a:gd name="connsiteY10" fmla="*/ 1900292 h 6110039"/>
              <a:gd name="connsiteX11" fmla="*/ 10435836 w 11009921"/>
              <a:gd name="connsiteY11" fmla="*/ 3147670 h 6110039"/>
              <a:gd name="connsiteX12" fmla="*/ 10527837 w 11009921"/>
              <a:gd name="connsiteY12" fmla="*/ 3620087 h 6110039"/>
              <a:gd name="connsiteX13" fmla="*/ 10959637 w 11009921"/>
              <a:gd name="connsiteY13" fmla="*/ 4674187 h 6110039"/>
              <a:gd name="connsiteX14" fmla="*/ 10921537 w 11009921"/>
              <a:gd name="connsiteY14" fmla="*/ 5461587 h 6110039"/>
              <a:gd name="connsiteX15" fmla="*/ 10248437 w 11009921"/>
              <a:gd name="connsiteY15" fmla="*/ 6007687 h 6110039"/>
              <a:gd name="connsiteX16" fmla="*/ 9194337 w 11009921"/>
              <a:gd name="connsiteY16" fmla="*/ 6109287 h 6110039"/>
              <a:gd name="connsiteX17" fmla="*/ 7886107 w 11009921"/>
              <a:gd name="connsiteY17" fmla="*/ 6049618 h 6110039"/>
              <a:gd name="connsiteX18" fmla="*/ 6819437 w 11009921"/>
              <a:gd name="connsiteY18" fmla="*/ 5969587 h 6110039"/>
              <a:gd name="connsiteX19" fmla="*/ 5536737 w 11009921"/>
              <a:gd name="connsiteY19" fmla="*/ 5715587 h 6110039"/>
              <a:gd name="connsiteX20" fmla="*/ 4263872 w 11009921"/>
              <a:gd name="connsiteY20" fmla="*/ 5848791 h 6110039"/>
              <a:gd name="connsiteX21" fmla="*/ 3212637 w 11009921"/>
              <a:gd name="connsiteY21" fmla="*/ 5855287 h 6110039"/>
              <a:gd name="connsiteX22" fmla="*/ 1904537 w 11009921"/>
              <a:gd name="connsiteY22" fmla="*/ 6058487 h 6110039"/>
              <a:gd name="connsiteX23" fmla="*/ 596437 w 11009921"/>
              <a:gd name="connsiteY23" fmla="*/ 5931487 h 6110039"/>
              <a:gd name="connsiteX24" fmla="*/ 12237 w 11009921"/>
              <a:gd name="connsiteY24" fmla="*/ 5525087 h 6110039"/>
              <a:gd name="connsiteX25" fmla="*/ 214807 w 11009921"/>
              <a:gd name="connsiteY25" fmla="*/ 4876794 h 6110039"/>
              <a:gd name="connsiteX26" fmla="*/ 397771 w 11009921"/>
              <a:gd name="connsiteY26" fmla="*/ 4140216 h 6110039"/>
              <a:gd name="connsiteX27" fmla="*/ 748837 w 11009921"/>
              <a:gd name="connsiteY27" fmla="*/ 3289887 h 6110039"/>
              <a:gd name="connsiteX28" fmla="*/ 507537 w 11009921"/>
              <a:gd name="connsiteY28" fmla="*/ 2299287 h 6110039"/>
              <a:gd name="connsiteX29" fmla="*/ 202737 w 11009921"/>
              <a:gd name="connsiteY29" fmla="*/ 1130887 h 6110039"/>
              <a:gd name="connsiteX30" fmla="*/ 851277 w 11009921"/>
              <a:gd name="connsiteY30" fmla="*/ 466928 h 6110039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851277 w 11009921"/>
              <a:gd name="connsiteY30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155975 w 11009921"/>
              <a:gd name="connsiteY30" fmla="*/ 1119319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155975 w 11009921"/>
              <a:gd name="connsiteY30" fmla="*/ 1119319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851277 w 11009921"/>
              <a:gd name="connsiteY30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6721586 w 11009921"/>
              <a:gd name="connsiteY5" fmla="*/ 244681 h 6109386"/>
              <a:gd name="connsiteX6" fmla="*/ 7619537 w 11009921"/>
              <a:gd name="connsiteY6" fmla="*/ 356187 h 6109386"/>
              <a:gd name="connsiteX7" fmla="*/ 8393817 w 11009921"/>
              <a:gd name="connsiteY7" fmla="*/ 364756 h 6109386"/>
              <a:gd name="connsiteX8" fmla="*/ 9969037 w 11009921"/>
              <a:gd name="connsiteY8" fmla="*/ 165687 h 6109386"/>
              <a:gd name="connsiteX9" fmla="*/ 10512555 w 11009921"/>
              <a:gd name="connsiteY9" fmla="*/ 615482 h 6109386"/>
              <a:gd name="connsiteX10" fmla="*/ 10794537 w 11009921"/>
              <a:gd name="connsiteY10" fmla="*/ 1105487 h 6109386"/>
              <a:gd name="connsiteX11" fmla="*/ 10489947 w 11009921"/>
              <a:gd name="connsiteY11" fmla="*/ 1900292 h 6109386"/>
              <a:gd name="connsiteX12" fmla="*/ 10435836 w 11009921"/>
              <a:gd name="connsiteY12" fmla="*/ 3147670 h 6109386"/>
              <a:gd name="connsiteX13" fmla="*/ 10527837 w 11009921"/>
              <a:gd name="connsiteY13" fmla="*/ 3620087 h 6109386"/>
              <a:gd name="connsiteX14" fmla="*/ 10959637 w 11009921"/>
              <a:gd name="connsiteY14" fmla="*/ 4674187 h 6109386"/>
              <a:gd name="connsiteX15" fmla="*/ 10921537 w 11009921"/>
              <a:gd name="connsiteY15" fmla="*/ 5461587 h 6109386"/>
              <a:gd name="connsiteX16" fmla="*/ 10248437 w 11009921"/>
              <a:gd name="connsiteY16" fmla="*/ 6007687 h 6109386"/>
              <a:gd name="connsiteX17" fmla="*/ 9194337 w 11009921"/>
              <a:gd name="connsiteY17" fmla="*/ 6109287 h 6109386"/>
              <a:gd name="connsiteX18" fmla="*/ 7886107 w 11009921"/>
              <a:gd name="connsiteY18" fmla="*/ 6049618 h 6109386"/>
              <a:gd name="connsiteX19" fmla="*/ 6819437 w 11009921"/>
              <a:gd name="connsiteY19" fmla="*/ 5969587 h 6109386"/>
              <a:gd name="connsiteX20" fmla="*/ 5536737 w 11009921"/>
              <a:gd name="connsiteY20" fmla="*/ 5715587 h 6109386"/>
              <a:gd name="connsiteX21" fmla="*/ 4263872 w 11009921"/>
              <a:gd name="connsiteY21" fmla="*/ 5848791 h 6109386"/>
              <a:gd name="connsiteX22" fmla="*/ 3212637 w 11009921"/>
              <a:gd name="connsiteY22" fmla="*/ 5855287 h 6109386"/>
              <a:gd name="connsiteX23" fmla="*/ 1904537 w 11009921"/>
              <a:gd name="connsiteY23" fmla="*/ 6058487 h 6109386"/>
              <a:gd name="connsiteX24" fmla="*/ 596437 w 11009921"/>
              <a:gd name="connsiteY24" fmla="*/ 5931487 h 6109386"/>
              <a:gd name="connsiteX25" fmla="*/ 12237 w 11009921"/>
              <a:gd name="connsiteY25" fmla="*/ 5525087 h 6109386"/>
              <a:gd name="connsiteX26" fmla="*/ 214807 w 11009921"/>
              <a:gd name="connsiteY26" fmla="*/ 4876794 h 6109386"/>
              <a:gd name="connsiteX27" fmla="*/ 397771 w 11009921"/>
              <a:gd name="connsiteY27" fmla="*/ 4140216 h 6109386"/>
              <a:gd name="connsiteX28" fmla="*/ 748837 w 11009921"/>
              <a:gd name="connsiteY28" fmla="*/ 3289887 h 6109386"/>
              <a:gd name="connsiteX29" fmla="*/ 507537 w 11009921"/>
              <a:gd name="connsiteY29" fmla="*/ 2299287 h 6109386"/>
              <a:gd name="connsiteX30" fmla="*/ 202737 w 11009921"/>
              <a:gd name="connsiteY30" fmla="*/ 1130887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6428165 w 11009921"/>
              <a:gd name="connsiteY5" fmla="*/ 304929 h 6109386"/>
              <a:gd name="connsiteX6" fmla="*/ 7619537 w 11009921"/>
              <a:gd name="connsiteY6" fmla="*/ 356187 h 6109386"/>
              <a:gd name="connsiteX7" fmla="*/ 8393817 w 11009921"/>
              <a:gd name="connsiteY7" fmla="*/ 364756 h 6109386"/>
              <a:gd name="connsiteX8" fmla="*/ 9969037 w 11009921"/>
              <a:gd name="connsiteY8" fmla="*/ 165687 h 6109386"/>
              <a:gd name="connsiteX9" fmla="*/ 10512555 w 11009921"/>
              <a:gd name="connsiteY9" fmla="*/ 615482 h 6109386"/>
              <a:gd name="connsiteX10" fmla="*/ 10794537 w 11009921"/>
              <a:gd name="connsiteY10" fmla="*/ 1105487 h 6109386"/>
              <a:gd name="connsiteX11" fmla="*/ 10489947 w 11009921"/>
              <a:gd name="connsiteY11" fmla="*/ 1900292 h 6109386"/>
              <a:gd name="connsiteX12" fmla="*/ 10435836 w 11009921"/>
              <a:gd name="connsiteY12" fmla="*/ 3147670 h 6109386"/>
              <a:gd name="connsiteX13" fmla="*/ 10527837 w 11009921"/>
              <a:gd name="connsiteY13" fmla="*/ 3620087 h 6109386"/>
              <a:gd name="connsiteX14" fmla="*/ 10959637 w 11009921"/>
              <a:gd name="connsiteY14" fmla="*/ 4674187 h 6109386"/>
              <a:gd name="connsiteX15" fmla="*/ 10921537 w 11009921"/>
              <a:gd name="connsiteY15" fmla="*/ 5461587 h 6109386"/>
              <a:gd name="connsiteX16" fmla="*/ 10248437 w 11009921"/>
              <a:gd name="connsiteY16" fmla="*/ 6007687 h 6109386"/>
              <a:gd name="connsiteX17" fmla="*/ 9194337 w 11009921"/>
              <a:gd name="connsiteY17" fmla="*/ 6109287 h 6109386"/>
              <a:gd name="connsiteX18" fmla="*/ 7886107 w 11009921"/>
              <a:gd name="connsiteY18" fmla="*/ 6049618 h 6109386"/>
              <a:gd name="connsiteX19" fmla="*/ 6819437 w 11009921"/>
              <a:gd name="connsiteY19" fmla="*/ 5969587 h 6109386"/>
              <a:gd name="connsiteX20" fmla="*/ 5536737 w 11009921"/>
              <a:gd name="connsiteY20" fmla="*/ 5715587 h 6109386"/>
              <a:gd name="connsiteX21" fmla="*/ 4263872 w 11009921"/>
              <a:gd name="connsiteY21" fmla="*/ 5848791 h 6109386"/>
              <a:gd name="connsiteX22" fmla="*/ 3212637 w 11009921"/>
              <a:gd name="connsiteY22" fmla="*/ 5855287 h 6109386"/>
              <a:gd name="connsiteX23" fmla="*/ 1904537 w 11009921"/>
              <a:gd name="connsiteY23" fmla="*/ 6058487 h 6109386"/>
              <a:gd name="connsiteX24" fmla="*/ 596437 w 11009921"/>
              <a:gd name="connsiteY24" fmla="*/ 5931487 h 6109386"/>
              <a:gd name="connsiteX25" fmla="*/ 12237 w 11009921"/>
              <a:gd name="connsiteY25" fmla="*/ 5525087 h 6109386"/>
              <a:gd name="connsiteX26" fmla="*/ 214807 w 11009921"/>
              <a:gd name="connsiteY26" fmla="*/ 4876794 h 6109386"/>
              <a:gd name="connsiteX27" fmla="*/ 397771 w 11009921"/>
              <a:gd name="connsiteY27" fmla="*/ 4140216 h 6109386"/>
              <a:gd name="connsiteX28" fmla="*/ 748837 w 11009921"/>
              <a:gd name="connsiteY28" fmla="*/ 3289887 h 6109386"/>
              <a:gd name="connsiteX29" fmla="*/ 507537 w 11009921"/>
              <a:gd name="connsiteY29" fmla="*/ 2299287 h 6109386"/>
              <a:gd name="connsiteX30" fmla="*/ 202737 w 11009921"/>
              <a:gd name="connsiteY30" fmla="*/ 1130887 h 6109386"/>
              <a:gd name="connsiteX31" fmla="*/ 851277 w 11009921"/>
              <a:gd name="connsiteY31" fmla="*/ 466928 h 6109386"/>
              <a:gd name="connsiteX0" fmla="*/ 851277 w 11009921"/>
              <a:gd name="connsiteY0" fmla="*/ 457433 h 6099891"/>
              <a:gd name="connsiteX1" fmla="*/ 2298508 w 11009921"/>
              <a:gd name="connsiteY1" fmla="*/ 12361 h 6099891"/>
              <a:gd name="connsiteX2" fmla="*/ 3440817 w 11009921"/>
              <a:gd name="connsiteY2" fmla="*/ 130221 h 6099891"/>
              <a:gd name="connsiteX3" fmla="*/ 4031158 w 11009921"/>
              <a:gd name="connsiteY3" fmla="*/ 196062 h 6099891"/>
              <a:gd name="connsiteX4" fmla="*/ 5387340 w 11009921"/>
              <a:gd name="connsiteY4" fmla="*/ 61096 h 6099891"/>
              <a:gd name="connsiteX5" fmla="*/ 6428165 w 11009921"/>
              <a:gd name="connsiteY5" fmla="*/ 295434 h 6099891"/>
              <a:gd name="connsiteX6" fmla="*/ 7619537 w 11009921"/>
              <a:gd name="connsiteY6" fmla="*/ 346692 h 6099891"/>
              <a:gd name="connsiteX7" fmla="*/ 8393817 w 11009921"/>
              <a:gd name="connsiteY7" fmla="*/ 355261 h 6099891"/>
              <a:gd name="connsiteX8" fmla="*/ 9969037 w 11009921"/>
              <a:gd name="connsiteY8" fmla="*/ 156192 h 6099891"/>
              <a:gd name="connsiteX9" fmla="*/ 10512555 w 11009921"/>
              <a:gd name="connsiteY9" fmla="*/ 605987 h 6099891"/>
              <a:gd name="connsiteX10" fmla="*/ 10794537 w 11009921"/>
              <a:gd name="connsiteY10" fmla="*/ 1095992 h 6099891"/>
              <a:gd name="connsiteX11" fmla="*/ 10489947 w 11009921"/>
              <a:gd name="connsiteY11" fmla="*/ 1890797 h 6099891"/>
              <a:gd name="connsiteX12" fmla="*/ 10435836 w 11009921"/>
              <a:gd name="connsiteY12" fmla="*/ 3138175 h 6099891"/>
              <a:gd name="connsiteX13" fmla="*/ 10527837 w 11009921"/>
              <a:gd name="connsiteY13" fmla="*/ 3610592 h 6099891"/>
              <a:gd name="connsiteX14" fmla="*/ 10959637 w 11009921"/>
              <a:gd name="connsiteY14" fmla="*/ 4664692 h 6099891"/>
              <a:gd name="connsiteX15" fmla="*/ 10921537 w 11009921"/>
              <a:gd name="connsiteY15" fmla="*/ 5452092 h 6099891"/>
              <a:gd name="connsiteX16" fmla="*/ 10248437 w 11009921"/>
              <a:gd name="connsiteY16" fmla="*/ 5998192 h 6099891"/>
              <a:gd name="connsiteX17" fmla="*/ 9194337 w 11009921"/>
              <a:gd name="connsiteY17" fmla="*/ 6099792 h 6099891"/>
              <a:gd name="connsiteX18" fmla="*/ 7886107 w 11009921"/>
              <a:gd name="connsiteY18" fmla="*/ 6040123 h 6099891"/>
              <a:gd name="connsiteX19" fmla="*/ 6819437 w 11009921"/>
              <a:gd name="connsiteY19" fmla="*/ 5960092 h 6099891"/>
              <a:gd name="connsiteX20" fmla="*/ 5536737 w 11009921"/>
              <a:gd name="connsiteY20" fmla="*/ 5706092 h 6099891"/>
              <a:gd name="connsiteX21" fmla="*/ 4263872 w 11009921"/>
              <a:gd name="connsiteY21" fmla="*/ 5839296 h 6099891"/>
              <a:gd name="connsiteX22" fmla="*/ 3212637 w 11009921"/>
              <a:gd name="connsiteY22" fmla="*/ 5845792 h 6099891"/>
              <a:gd name="connsiteX23" fmla="*/ 1904537 w 11009921"/>
              <a:gd name="connsiteY23" fmla="*/ 6048992 h 6099891"/>
              <a:gd name="connsiteX24" fmla="*/ 596437 w 11009921"/>
              <a:gd name="connsiteY24" fmla="*/ 5921992 h 6099891"/>
              <a:gd name="connsiteX25" fmla="*/ 12237 w 11009921"/>
              <a:gd name="connsiteY25" fmla="*/ 5515592 h 6099891"/>
              <a:gd name="connsiteX26" fmla="*/ 214807 w 11009921"/>
              <a:gd name="connsiteY26" fmla="*/ 4867299 h 6099891"/>
              <a:gd name="connsiteX27" fmla="*/ 397771 w 11009921"/>
              <a:gd name="connsiteY27" fmla="*/ 4130721 h 6099891"/>
              <a:gd name="connsiteX28" fmla="*/ 748837 w 11009921"/>
              <a:gd name="connsiteY28" fmla="*/ 3280392 h 6099891"/>
              <a:gd name="connsiteX29" fmla="*/ 507537 w 11009921"/>
              <a:gd name="connsiteY29" fmla="*/ 2289792 h 6099891"/>
              <a:gd name="connsiteX30" fmla="*/ 202737 w 11009921"/>
              <a:gd name="connsiteY30" fmla="*/ 1121392 h 6099891"/>
              <a:gd name="connsiteX31" fmla="*/ 851277 w 11009921"/>
              <a:gd name="connsiteY31" fmla="*/ 457433 h 6099891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435836 w 11009921"/>
              <a:gd name="connsiteY12" fmla="*/ 3125814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202737 w 11009921"/>
              <a:gd name="connsiteY30" fmla="*/ 1109031 h 6087530"/>
              <a:gd name="connsiteX31" fmla="*/ 1235760 w 11009921"/>
              <a:gd name="connsiteY31" fmla="*/ 334617 h 6087530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435836 w 11009921"/>
              <a:gd name="connsiteY12" fmla="*/ 3125814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475922 w 11009921"/>
              <a:gd name="connsiteY30" fmla="*/ 1159237 h 6087530"/>
              <a:gd name="connsiteX31" fmla="*/ 1235760 w 11009921"/>
              <a:gd name="connsiteY31" fmla="*/ 334617 h 6087530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304302 w 11009921"/>
              <a:gd name="connsiteY12" fmla="*/ 2774367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475922 w 11009921"/>
              <a:gd name="connsiteY30" fmla="*/ 1159237 h 6087530"/>
              <a:gd name="connsiteX31" fmla="*/ 1235760 w 11009921"/>
              <a:gd name="connsiteY31" fmla="*/ 334617 h 6087530"/>
              <a:gd name="connsiteX0" fmla="*/ 1235760 w 10959698"/>
              <a:gd name="connsiteY0" fmla="*/ 334617 h 6088298"/>
              <a:gd name="connsiteX1" fmla="*/ 2298508 w 10959698"/>
              <a:gd name="connsiteY1" fmla="*/ 0 h 6088298"/>
              <a:gd name="connsiteX2" fmla="*/ 3440817 w 10959698"/>
              <a:gd name="connsiteY2" fmla="*/ 117860 h 6088298"/>
              <a:gd name="connsiteX3" fmla="*/ 4031158 w 10959698"/>
              <a:gd name="connsiteY3" fmla="*/ 183701 h 6088298"/>
              <a:gd name="connsiteX4" fmla="*/ 5387340 w 10959698"/>
              <a:gd name="connsiteY4" fmla="*/ 48735 h 6088298"/>
              <a:gd name="connsiteX5" fmla="*/ 6428165 w 10959698"/>
              <a:gd name="connsiteY5" fmla="*/ 283073 h 6088298"/>
              <a:gd name="connsiteX6" fmla="*/ 7619537 w 10959698"/>
              <a:gd name="connsiteY6" fmla="*/ 334331 h 6088298"/>
              <a:gd name="connsiteX7" fmla="*/ 8393817 w 10959698"/>
              <a:gd name="connsiteY7" fmla="*/ 342900 h 6088298"/>
              <a:gd name="connsiteX8" fmla="*/ 9969037 w 10959698"/>
              <a:gd name="connsiteY8" fmla="*/ 143831 h 6088298"/>
              <a:gd name="connsiteX9" fmla="*/ 10512555 w 10959698"/>
              <a:gd name="connsiteY9" fmla="*/ 593626 h 6088298"/>
              <a:gd name="connsiteX10" fmla="*/ 10794537 w 10959698"/>
              <a:gd name="connsiteY10" fmla="*/ 1083631 h 6088298"/>
              <a:gd name="connsiteX11" fmla="*/ 10489947 w 10959698"/>
              <a:gd name="connsiteY11" fmla="*/ 1878436 h 6088298"/>
              <a:gd name="connsiteX12" fmla="*/ 10304302 w 10959698"/>
              <a:gd name="connsiteY12" fmla="*/ 2774367 h 6088298"/>
              <a:gd name="connsiteX13" fmla="*/ 10527837 w 10959698"/>
              <a:gd name="connsiteY13" fmla="*/ 3598231 h 6088298"/>
              <a:gd name="connsiteX14" fmla="*/ 10959637 w 10959698"/>
              <a:gd name="connsiteY14" fmla="*/ 4652331 h 6088298"/>
              <a:gd name="connsiteX15" fmla="*/ 10557290 w 10959698"/>
              <a:gd name="connsiteY15" fmla="*/ 5269029 h 6088298"/>
              <a:gd name="connsiteX16" fmla="*/ 10248437 w 10959698"/>
              <a:gd name="connsiteY16" fmla="*/ 5985831 h 6088298"/>
              <a:gd name="connsiteX17" fmla="*/ 9194337 w 10959698"/>
              <a:gd name="connsiteY17" fmla="*/ 6087431 h 6088298"/>
              <a:gd name="connsiteX18" fmla="*/ 7886107 w 10959698"/>
              <a:gd name="connsiteY18" fmla="*/ 6027762 h 6088298"/>
              <a:gd name="connsiteX19" fmla="*/ 6819437 w 10959698"/>
              <a:gd name="connsiteY19" fmla="*/ 5947731 h 6088298"/>
              <a:gd name="connsiteX20" fmla="*/ 5536737 w 10959698"/>
              <a:gd name="connsiteY20" fmla="*/ 5693731 h 6088298"/>
              <a:gd name="connsiteX21" fmla="*/ 4263872 w 10959698"/>
              <a:gd name="connsiteY21" fmla="*/ 5826935 h 6088298"/>
              <a:gd name="connsiteX22" fmla="*/ 3212637 w 10959698"/>
              <a:gd name="connsiteY22" fmla="*/ 5833431 h 6088298"/>
              <a:gd name="connsiteX23" fmla="*/ 1904537 w 10959698"/>
              <a:gd name="connsiteY23" fmla="*/ 6036631 h 6088298"/>
              <a:gd name="connsiteX24" fmla="*/ 596437 w 10959698"/>
              <a:gd name="connsiteY24" fmla="*/ 5909631 h 6088298"/>
              <a:gd name="connsiteX25" fmla="*/ 12237 w 10959698"/>
              <a:gd name="connsiteY25" fmla="*/ 5503231 h 6088298"/>
              <a:gd name="connsiteX26" fmla="*/ 214807 w 10959698"/>
              <a:gd name="connsiteY26" fmla="*/ 4854938 h 6088298"/>
              <a:gd name="connsiteX27" fmla="*/ 397771 w 10959698"/>
              <a:gd name="connsiteY27" fmla="*/ 4118360 h 6088298"/>
              <a:gd name="connsiteX28" fmla="*/ 748837 w 10959698"/>
              <a:gd name="connsiteY28" fmla="*/ 3268031 h 6088298"/>
              <a:gd name="connsiteX29" fmla="*/ 507537 w 10959698"/>
              <a:gd name="connsiteY29" fmla="*/ 2277431 h 6088298"/>
              <a:gd name="connsiteX30" fmla="*/ 475922 w 10959698"/>
              <a:gd name="connsiteY30" fmla="*/ 1159237 h 6088298"/>
              <a:gd name="connsiteX31" fmla="*/ 1235760 w 10959698"/>
              <a:gd name="connsiteY31" fmla="*/ 334617 h 6088298"/>
              <a:gd name="connsiteX0" fmla="*/ 1235760 w 10959717"/>
              <a:gd name="connsiteY0" fmla="*/ 334617 h 6091557"/>
              <a:gd name="connsiteX1" fmla="*/ 2298508 w 10959717"/>
              <a:gd name="connsiteY1" fmla="*/ 0 h 6091557"/>
              <a:gd name="connsiteX2" fmla="*/ 3440817 w 10959717"/>
              <a:gd name="connsiteY2" fmla="*/ 117860 h 6091557"/>
              <a:gd name="connsiteX3" fmla="*/ 4031158 w 10959717"/>
              <a:gd name="connsiteY3" fmla="*/ 183701 h 6091557"/>
              <a:gd name="connsiteX4" fmla="*/ 5387340 w 10959717"/>
              <a:gd name="connsiteY4" fmla="*/ 48735 h 6091557"/>
              <a:gd name="connsiteX5" fmla="*/ 6428165 w 10959717"/>
              <a:gd name="connsiteY5" fmla="*/ 283073 h 6091557"/>
              <a:gd name="connsiteX6" fmla="*/ 7619537 w 10959717"/>
              <a:gd name="connsiteY6" fmla="*/ 334331 h 6091557"/>
              <a:gd name="connsiteX7" fmla="*/ 8393817 w 10959717"/>
              <a:gd name="connsiteY7" fmla="*/ 342900 h 6091557"/>
              <a:gd name="connsiteX8" fmla="*/ 9969037 w 10959717"/>
              <a:gd name="connsiteY8" fmla="*/ 143831 h 6091557"/>
              <a:gd name="connsiteX9" fmla="*/ 10512555 w 10959717"/>
              <a:gd name="connsiteY9" fmla="*/ 593626 h 6091557"/>
              <a:gd name="connsiteX10" fmla="*/ 10794537 w 10959717"/>
              <a:gd name="connsiteY10" fmla="*/ 1083631 h 6091557"/>
              <a:gd name="connsiteX11" fmla="*/ 10489947 w 10959717"/>
              <a:gd name="connsiteY11" fmla="*/ 1878436 h 6091557"/>
              <a:gd name="connsiteX12" fmla="*/ 10304302 w 10959717"/>
              <a:gd name="connsiteY12" fmla="*/ 2774367 h 6091557"/>
              <a:gd name="connsiteX13" fmla="*/ 10527837 w 10959717"/>
              <a:gd name="connsiteY13" fmla="*/ 3598231 h 6091557"/>
              <a:gd name="connsiteX14" fmla="*/ 10959637 w 10959717"/>
              <a:gd name="connsiteY14" fmla="*/ 4652331 h 6091557"/>
              <a:gd name="connsiteX15" fmla="*/ 10557290 w 10959717"/>
              <a:gd name="connsiteY15" fmla="*/ 5269029 h 6091557"/>
              <a:gd name="connsiteX16" fmla="*/ 9843718 w 10959717"/>
              <a:gd name="connsiteY16" fmla="*/ 5734798 h 6091557"/>
              <a:gd name="connsiteX17" fmla="*/ 9194337 w 10959717"/>
              <a:gd name="connsiteY17" fmla="*/ 6087431 h 6091557"/>
              <a:gd name="connsiteX18" fmla="*/ 7886107 w 10959717"/>
              <a:gd name="connsiteY18" fmla="*/ 6027762 h 6091557"/>
              <a:gd name="connsiteX19" fmla="*/ 6819437 w 10959717"/>
              <a:gd name="connsiteY19" fmla="*/ 5947731 h 6091557"/>
              <a:gd name="connsiteX20" fmla="*/ 5536737 w 10959717"/>
              <a:gd name="connsiteY20" fmla="*/ 5693731 h 6091557"/>
              <a:gd name="connsiteX21" fmla="*/ 4263872 w 10959717"/>
              <a:gd name="connsiteY21" fmla="*/ 5826935 h 6091557"/>
              <a:gd name="connsiteX22" fmla="*/ 3212637 w 10959717"/>
              <a:gd name="connsiteY22" fmla="*/ 5833431 h 6091557"/>
              <a:gd name="connsiteX23" fmla="*/ 1904537 w 10959717"/>
              <a:gd name="connsiteY23" fmla="*/ 6036631 h 6091557"/>
              <a:gd name="connsiteX24" fmla="*/ 596437 w 10959717"/>
              <a:gd name="connsiteY24" fmla="*/ 5909631 h 6091557"/>
              <a:gd name="connsiteX25" fmla="*/ 12237 w 10959717"/>
              <a:gd name="connsiteY25" fmla="*/ 5503231 h 6091557"/>
              <a:gd name="connsiteX26" fmla="*/ 214807 w 10959717"/>
              <a:gd name="connsiteY26" fmla="*/ 4854938 h 6091557"/>
              <a:gd name="connsiteX27" fmla="*/ 397771 w 10959717"/>
              <a:gd name="connsiteY27" fmla="*/ 4118360 h 6091557"/>
              <a:gd name="connsiteX28" fmla="*/ 748837 w 10959717"/>
              <a:gd name="connsiteY28" fmla="*/ 3268031 h 6091557"/>
              <a:gd name="connsiteX29" fmla="*/ 507537 w 10959717"/>
              <a:gd name="connsiteY29" fmla="*/ 2277431 h 6091557"/>
              <a:gd name="connsiteX30" fmla="*/ 475922 w 10959717"/>
              <a:gd name="connsiteY30" fmla="*/ 1159237 h 6091557"/>
              <a:gd name="connsiteX31" fmla="*/ 1235760 w 10959717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049083 w 10744928"/>
              <a:gd name="connsiteY21" fmla="*/ 5826935 h 6091557"/>
              <a:gd name="connsiteX22" fmla="*/ 2997848 w 10744928"/>
              <a:gd name="connsiteY22" fmla="*/ 5833431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049083 w 10744928"/>
              <a:gd name="connsiteY21" fmla="*/ 5826935 h 6091557"/>
              <a:gd name="connsiteX22" fmla="*/ 2906786 w 10744928"/>
              <a:gd name="connsiteY22" fmla="*/ 5612522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180617 w 10744928"/>
              <a:gd name="connsiteY21" fmla="*/ 5706439 h 6091557"/>
              <a:gd name="connsiteX22" fmla="*/ 2906786 w 10744928"/>
              <a:gd name="connsiteY22" fmla="*/ 5612522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434291 w 10744928"/>
              <a:gd name="connsiteY20" fmla="*/ 5805811 h 6091557"/>
              <a:gd name="connsiteX21" fmla="*/ 5321948 w 10744928"/>
              <a:gd name="connsiteY21" fmla="*/ 5693731 h 6091557"/>
              <a:gd name="connsiteX22" fmla="*/ 4180617 w 10744928"/>
              <a:gd name="connsiteY22" fmla="*/ 5706439 h 6091557"/>
              <a:gd name="connsiteX23" fmla="*/ 2906786 w 10744928"/>
              <a:gd name="connsiteY23" fmla="*/ 5612522 h 6091557"/>
              <a:gd name="connsiteX24" fmla="*/ 1689748 w 10744928"/>
              <a:gd name="connsiteY24" fmla="*/ 6036631 h 6091557"/>
              <a:gd name="connsiteX25" fmla="*/ 381648 w 10744928"/>
              <a:gd name="connsiteY25" fmla="*/ 5909631 h 6091557"/>
              <a:gd name="connsiteX26" fmla="*/ 192049 w 10744928"/>
              <a:gd name="connsiteY26" fmla="*/ 5493190 h 6091557"/>
              <a:gd name="connsiteX27" fmla="*/ 18 w 10744928"/>
              <a:gd name="connsiteY27" fmla="*/ 4854938 h 6091557"/>
              <a:gd name="connsiteX28" fmla="*/ 182982 w 10744928"/>
              <a:gd name="connsiteY28" fmla="*/ 4118360 h 6091557"/>
              <a:gd name="connsiteX29" fmla="*/ 534048 w 10744928"/>
              <a:gd name="connsiteY29" fmla="*/ 3268031 h 6091557"/>
              <a:gd name="connsiteX30" fmla="*/ 292748 w 10744928"/>
              <a:gd name="connsiteY30" fmla="*/ 2277431 h 6091557"/>
              <a:gd name="connsiteX31" fmla="*/ 261133 w 10744928"/>
              <a:gd name="connsiteY31" fmla="*/ 1159237 h 6091557"/>
              <a:gd name="connsiteX32" fmla="*/ 1020971 w 10744928"/>
              <a:gd name="connsiteY32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434291 w 10744928"/>
              <a:gd name="connsiteY20" fmla="*/ 5805811 h 6091557"/>
              <a:gd name="connsiteX21" fmla="*/ 5068999 w 10744928"/>
              <a:gd name="connsiteY21" fmla="*/ 5784103 h 6091557"/>
              <a:gd name="connsiteX22" fmla="*/ 4180617 w 10744928"/>
              <a:gd name="connsiteY22" fmla="*/ 5706439 h 6091557"/>
              <a:gd name="connsiteX23" fmla="*/ 2906786 w 10744928"/>
              <a:gd name="connsiteY23" fmla="*/ 5612522 h 6091557"/>
              <a:gd name="connsiteX24" fmla="*/ 1689748 w 10744928"/>
              <a:gd name="connsiteY24" fmla="*/ 6036631 h 6091557"/>
              <a:gd name="connsiteX25" fmla="*/ 381648 w 10744928"/>
              <a:gd name="connsiteY25" fmla="*/ 5909631 h 6091557"/>
              <a:gd name="connsiteX26" fmla="*/ 192049 w 10744928"/>
              <a:gd name="connsiteY26" fmla="*/ 5493190 h 6091557"/>
              <a:gd name="connsiteX27" fmla="*/ 18 w 10744928"/>
              <a:gd name="connsiteY27" fmla="*/ 4854938 h 6091557"/>
              <a:gd name="connsiteX28" fmla="*/ 182982 w 10744928"/>
              <a:gd name="connsiteY28" fmla="*/ 4118360 h 6091557"/>
              <a:gd name="connsiteX29" fmla="*/ 534048 w 10744928"/>
              <a:gd name="connsiteY29" fmla="*/ 3268031 h 6091557"/>
              <a:gd name="connsiteX30" fmla="*/ 292748 w 10744928"/>
              <a:gd name="connsiteY30" fmla="*/ 2277431 h 6091557"/>
              <a:gd name="connsiteX31" fmla="*/ 261133 w 10744928"/>
              <a:gd name="connsiteY31" fmla="*/ 1159237 h 6091557"/>
              <a:gd name="connsiteX32" fmla="*/ 1020971 w 10744928"/>
              <a:gd name="connsiteY32" fmla="*/ 334617 h 6091557"/>
              <a:gd name="connsiteX0" fmla="*/ 1020971 w 10744928"/>
              <a:gd name="connsiteY0" fmla="*/ 334617 h 6087986"/>
              <a:gd name="connsiteX1" fmla="*/ 2083719 w 10744928"/>
              <a:gd name="connsiteY1" fmla="*/ 0 h 6087986"/>
              <a:gd name="connsiteX2" fmla="*/ 3226028 w 10744928"/>
              <a:gd name="connsiteY2" fmla="*/ 117860 h 6087986"/>
              <a:gd name="connsiteX3" fmla="*/ 3816369 w 10744928"/>
              <a:gd name="connsiteY3" fmla="*/ 183701 h 6087986"/>
              <a:gd name="connsiteX4" fmla="*/ 5172551 w 10744928"/>
              <a:gd name="connsiteY4" fmla="*/ 48735 h 6087986"/>
              <a:gd name="connsiteX5" fmla="*/ 6213376 w 10744928"/>
              <a:gd name="connsiteY5" fmla="*/ 283073 h 6087986"/>
              <a:gd name="connsiteX6" fmla="*/ 7404748 w 10744928"/>
              <a:gd name="connsiteY6" fmla="*/ 334331 h 6087986"/>
              <a:gd name="connsiteX7" fmla="*/ 8179028 w 10744928"/>
              <a:gd name="connsiteY7" fmla="*/ 342900 h 6087986"/>
              <a:gd name="connsiteX8" fmla="*/ 9754248 w 10744928"/>
              <a:gd name="connsiteY8" fmla="*/ 143831 h 6087986"/>
              <a:gd name="connsiteX9" fmla="*/ 10297766 w 10744928"/>
              <a:gd name="connsiteY9" fmla="*/ 593626 h 6087986"/>
              <a:gd name="connsiteX10" fmla="*/ 10579748 w 10744928"/>
              <a:gd name="connsiteY10" fmla="*/ 1083631 h 6087986"/>
              <a:gd name="connsiteX11" fmla="*/ 10275158 w 10744928"/>
              <a:gd name="connsiteY11" fmla="*/ 1878436 h 6087986"/>
              <a:gd name="connsiteX12" fmla="*/ 10089513 w 10744928"/>
              <a:gd name="connsiteY12" fmla="*/ 2774367 h 6087986"/>
              <a:gd name="connsiteX13" fmla="*/ 10313048 w 10744928"/>
              <a:gd name="connsiteY13" fmla="*/ 3598231 h 6087986"/>
              <a:gd name="connsiteX14" fmla="*/ 10744848 w 10744928"/>
              <a:gd name="connsiteY14" fmla="*/ 4652331 h 6087986"/>
              <a:gd name="connsiteX15" fmla="*/ 10342501 w 10744928"/>
              <a:gd name="connsiteY15" fmla="*/ 5269029 h 6087986"/>
              <a:gd name="connsiteX16" fmla="*/ 9628929 w 10744928"/>
              <a:gd name="connsiteY16" fmla="*/ 5734798 h 6087986"/>
              <a:gd name="connsiteX17" fmla="*/ 8979548 w 10744928"/>
              <a:gd name="connsiteY17" fmla="*/ 6087431 h 6087986"/>
              <a:gd name="connsiteX18" fmla="*/ 7519548 w 10744928"/>
              <a:gd name="connsiteY18" fmla="*/ 5857059 h 6087986"/>
              <a:gd name="connsiteX19" fmla="*/ 6604648 w 10744928"/>
              <a:gd name="connsiteY19" fmla="*/ 5947731 h 6087986"/>
              <a:gd name="connsiteX20" fmla="*/ 5434291 w 10744928"/>
              <a:gd name="connsiteY20" fmla="*/ 5805811 h 6087986"/>
              <a:gd name="connsiteX21" fmla="*/ 5068999 w 10744928"/>
              <a:gd name="connsiteY21" fmla="*/ 5784103 h 6087986"/>
              <a:gd name="connsiteX22" fmla="*/ 4180617 w 10744928"/>
              <a:gd name="connsiteY22" fmla="*/ 5706439 h 6087986"/>
              <a:gd name="connsiteX23" fmla="*/ 2906786 w 10744928"/>
              <a:gd name="connsiteY23" fmla="*/ 5612522 h 6087986"/>
              <a:gd name="connsiteX24" fmla="*/ 1689748 w 10744928"/>
              <a:gd name="connsiteY24" fmla="*/ 6036631 h 6087986"/>
              <a:gd name="connsiteX25" fmla="*/ 381648 w 10744928"/>
              <a:gd name="connsiteY25" fmla="*/ 5909631 h 6087986"/>
              <a:gd name="connsiteX26" fmla="*/ 192049 w 10744928"/>
              <a:gd name="connsiteY26" fmla="*/ 5493190 h 6087986"/>
              <a:gd name="connsiteX27" fmla="*/ 18 w 10744928"/>
              <a:gd name="connsiteY27" fmla="*/ 4854938 h 6087986"/>
              <a:gd name="connsiteX28" fmla="*/ 182982 w 10744928"/>
              <a:gd name="connsiteY28" fmla="*/ 4118360 h 6087986"/>
              <a:gd name="connsiteX29" fmla="*/ 534048 w 10744928"/>
              <a:gd name="connsiteY29" fmla="*/ 3268031 h 6087986"/>
              <a:gd name="connsiteX30" fmla="*/ 292748 w 10744928"/>
              <a:gd name="connsiteY30" fmla="*/ 2277431 h 6087986"/>
              <a:gd name="connsiteX31" fmla="*/ 261133 w 10744928"/>
              <a:gd name="connsiteY31" fmla="*/ 1159237 h 6087986"/>
              <a:gd name="connsiteX32" fmla="*/ 1020971 w 10744928"/>
              <a:gd name="connsiteY32" fmla="*/ 334617 h 6087986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434291 w 10744928"/>
              <a:gd name="connsiteY20" fmla="*/ 5805811 h 6089460"/>
              <a:gd name="connsiteX21" fmla="*/ 5068999 w 10744928"/>
              <a:gd name="connsiteY21" fmla="*/ 5784103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434291 w 10744928"/>
              <a:gd name="connsiteY20" fmla="*/ 5805811 h 6089460"/>
              <a:gd name="connsiteX21" fmla="*/ 5134920 w 10744928"/>
              <a:gd name="connsiteY21" fmla="*/ 5583074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5134920 w 10744928"/>
              <a:gd name="connsiteY21" fmla="*/ 5583074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547732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917710 w 10744928"/>
              <a:gd name="connsiteY20" fmla="*/ 5668264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780437 w 10744928"/>
              <a:gd name="connsiteY19" fmla="*/ 5841926 h 6089460"/>
              <a:gd name="connsiteX20" fmla="*/ 5917710 w 10744928"/>
              <a:gd name="connsiteY20" fmla="*/ 5668264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0"/>
              <a:gd name="connsiteY0" fmla="*/ 334617 h 6087477"/>
              <a:gd name="connsiteX1" fmla="*/ 2083719 w 10744920"/>
              <a:gd name="connsiteY1" fmla="*/ 0 h 6087477"/>
              <a:gd name="connsiteX2" fmla="*/ 3226028 w 10744920"/>
              <a:gd name="connsiteY2" fmla="*/ 117860 h 6087477"/>
              <a:gd name="connsiteX3" fmla="*/ 3816369 w 10744920"/>
              <a:gd name="connsiteY3" fmla="*/ 183701 h 6087477"/>
              <a:gd name="connsiteX4" fmla="*/ 5172551 w 10744920"/>
              <a:gd name="connsiteY4" fmla="*/ 48735 h 6087477"/>
              <a:gd name="connsiteX5" fmla="*/ 6213376 w 10744920"/>
              <a:gd name="connsiteY5" fmla="*/ 283073 h 6087477"/>
              <a:gd name="connsiteX6" fmla="*/ 7404748 w 10744920"/>
              <a:gd name="connsiteY6" fmla="*/ 334331 h 6087477"/>
              <a:gd name="connsiteX7" fmla="*/ 8179028 w 10744920"/>
              <a:gd name="connsiteY7" fmla="*/ 342900 h 6087477"/>
              <a:gd name="connsiteX8" fmla="*/ 9754248 w 10744920"/>
              <a:gd name="connsiteY8" fmla="*/ 143831 h 6087477"/>
              <a:gd name="connsiteX9" fmla="*/ 10297766 w 10744920"/>
              <a:gd name="connsiteY9" fmla="*/ 593626 h 6087477"/>
              <a:gd name="connsiteX10" fmla="*/ 10579748 w 10744920"/>
              <a:gd name="connsiteY10" fmla="*/ 1083631 h 6087477"/>
              <a:gd name="connsiteX11" fmla="*/ 10275158 w 10744920"/>
              <a:gd name="connsiteY11" fmla="*/ 1878436 h 6087477"/>
              <a:gd name="connsiteX12" fmla="*/ 10089513 w 10744920"/>
              <a:gd name="connsiteY12" fmla="*/ 2774367 h 6087477"/>
              <a:gd name="connsiteX13" fmla="*/ 10313048 w 10744920"/>
              <a:gd name="connsiteY13" fmla="*/ 3598231 h 6087477"/>
              <a:gd name="connsiteX14" fmla="*/ 10744848 w 10744920"/>
              <a:gd name="connsiteY14" fmla="*/ 4652331 h 6087477"/>
              <a:gd name="connsiteX15" fmla="*/ 10342501 w 10744920"/>
              <a:gd name="connsiteY15" fmla="*/ 5269029 h 6087477"/>
              <a:gd name="connsiteX16" fmla="*/ 9782744 w 10744920"/>
              <a:gd name="connsiteY16" fmla="*/ 5840603 h 6087477"/>
              <a:gd name="connsiteX17" fmla="*/ 8979548 w 10744920"/>
              <a:gd name="connsiteY17" fmla="*/ 6087431 h 6087477"/>
              <a:gd name="connsiteX18" fmla="*/ 7519548 w 10744920"/>
              <a:gd name="connsiteY18" fmla="*/ 5857059 h 6087477"/>
              <a:gd name="connsiteX19" fmla="*/ 6780437 w 10744920"/>
              <a:gd name="connsiteY19" fmla="*/ 5841926 h 6087477"/>
              <a:gd name="connsiteX20" fmla="*/ 5917710 w 10744920"/>
              <a:gd name="connsiteY20" fmla="*/ 5668264 h 6087477"/>
              <a:gd name="connsiteX21" fmla="*/ 5025052 w 10744920"/>
              <a:gd name="connsiteY21" fmla="*/ 5456109 h 6087477"/>
              <a:gd name="connsiteX22" fmla="*/ 2906786 w 10744920"/>
              <a:gd name="connsiteY22" fmla="*/ 5612522 h 6087477"/>
              <a:gd name="connsiteX23" fmla="*/ 1689748 w 10744920"/>
              <a:gd name="connsiteY23" fmla="*/ 6036631 h 6087477"/>
              <a:gd name="connsiteX24" fmla="*/ 381648 w 10744920"/>
              <a:gd name="connsiteY24" fmla="*/ 5909631 h 6087477"/>
              <a:gd name="connsiteX25" fmla="*/ 192049 w 10744920"/>
              <a:gd name="connsiteY25" fmla="*/ 5493190 h 6087477"/>
              <a:gd name="connsiteX26" fmla="*/ 18 w 10744920"/>
              <a:gd name="connsiteY26" fmla="*/ 4854938 h 6087477"/>
              <a:gd name="connsiteX27" fmla="*/ 182982 w 10744920"/>
              <a:gd name="connsiteY27" fmla="*/ 4118360 h 6087477"/>
              <a:gd name="connsiteX28" fmla="*/ 534048 w 10744920"/>
              <a:gd name="connsiteY28" fmla="*/ 3268031 h 6087477"/>
              <a:gd name="connsiteX29" fmla="*/ 292748 w 10744920"/>
              <a:gd name="connsiteY29" fmla="*/ 2277431 h 6087477"/>
              <a:gd name="connsiteX30" fmla="*/ 261133 w 10744920"/>
              <a:gd name="connsiteY30" fmla="*/ 1159237 h 6087477"/>
              <a:gd name="connsiteX31" fmla="*/ 1020971 w 10744920"/>
              <a:gd name="connsiteY31" fmla="*/ 334617 h 6087477"/>
              <a:gd name="connsiteX0" fmla="*/ 1020971 w 10579818"/>
              <a:gd name="connsiteY0" fmla="*/ 334617 h 6087477"/>
              <a:gd name="connsiteX1" fmla="*/ 2083719 w 10579818"/>
              <a:gd name="connsiteY1" fmla="*/ 0 h 6087477"/>
              <a:gd name="connsiteX2" fmla="*/ 3226028 w 10579818"/>
              <a:gd name="connsiteY2" fmla="*/ 117860 h 6087477"/>
              <a:gd name="connsiteX3" fmla="*/ 3816369 w 10579818"/>
              <a:gd name="connsiteY3" fmla="*/ 183701 h 6087477"/>
              <a:gd name="connsiteX4" fmla="*/ 5172551 w 10579818"/>
              <a:gd name="connsiteY4" fmla="*/ 48735 h 6087477"/>
              <a:gd name="connsiteX5" fmla="*/ 6213376 w 10579818"/>
              <a:gd name="connsiteY5" fmla="*/ 283073 h 6087477"/>
              <a:gd name="connsiteX6" fmla="*/ 7404748 w 10579818"/>
              <a:gd name="connsiteY6" fmla="*/ 334331 h 6087477"/>
              <a:gd name="connsiteX7" fmla="*/ 8179028 w 10579818"/>
              <a:gd name="connsiteY7" fmla="*/ 342900 h 6087477"/>
              <a:gd name="connsiteX8" fmla="*/ 9754248 w 10579818"/>
              <a:gd name="connsiteY8" fmla="*/ 143831 h 6087477"/>
              <a:gd name="connsiteX9" fmla="*/ 10297766 w 10579818"/>
              <a:gd name="connsiteY9" fmla="*/ 593626 h 6087477"/>
              <a:gd name="connsiteX10" fmla="*/ 10579748 w 10579818"/>
              <a:gd name="connsiteY10" fmla="*/ 1083631 h 6087477"/>
              <a:gd name="connsiteX11" fmla="*/ 10275158 w 10579818"/>
              <a:gd name="connsiteY11" fmla="*/ 1878436 h 6087477"/>
              <a:gd name="connsiteX12" fmla="*/ 10089513 w 10579818"/>
              <a:gd name="connsiteY12" fmla="*/ 2774367 h 6087477"/>
              <a:gd name="connsiteX13" fmla="*/ 10313048 w 10579818"/>
              <a:gd name="connsiteY13" fmla="*/ 3598231 h 6087477"/>
              <a:gd name="connsiteX14" fmla="*/ 10558072 w 10579818"/>
              <a:gd name="connsiteY14" fmla="*/ 4588849 h 6087477"/>
              <a:gd name="connsiteX15" fmla="*/ 10342501 w 10579818"/>
              <a:gd name="connsiteY15" fmla="*/ 5269029 h 6087477"/>
              <a:gd name="connsiteX16" fmla="*/ 9782744 w 10579818"/>
              <a:gd name="connsiteY16" fmla="*/ 5840603 h 6087477"/>
              <a:gd name="connsiteX17" fmla="*/ 8979548 w 10579818"/>
              <a:gd name="connsiteY17" fmla="*/ 6087431 h 6087477"/>
              <a:gd name="connsiteX18" fmla="*/ 7519548 w 10579818"/>
              <a:gd name="connsiteY18" fmla="*/ 5857059 h 6087477"/>
              <a:gd name="connsiteX19" fmla="*/ 6780437 w 10579818"/>
              <a:gd name="connsiteY19" fmla="*/ 5841926 h 6087477"/>
              <a:gd name="connsiteX20" fmla="*/ 5917710 w 10579818"/>
              <a:gd name="connsiteY20" fmla="*/ 5668264 h 6087477"/>
              <a:gd name="connsiteX21" fmla="*/ 5025052 w 10579818"/>
              <a:gd name="connsiteY21" fmla="*/ 5456109 h 6087477"/>
              <a:gd name="connsiteX22" fmla="*/ 2906786 w 10579818"/>
              <a:gd name="connsiteY22" fmla="*/ 5612522 h 6087477"/>
              <a:gd name="connsiteX23" fmla="*/ 1689748 w 10579818"/>
              <a:gd name="connsiteY23" fmla="*/ 6036631 h 6087477"/>
              <a:gd name="connsiteX24" fmla="*/ 381648 w 10579818"/>
              <a:gd name="connsiteY24" fmla="*/ 5909631 h 6087477"/>
              <a:gd name="connsiteX25" fmla="*/ 192049 w 10579818"/>
              <a:gd name="connsiteY25" fmla="*/ 5493190 h 6087477"/>
              <a:gd name="connsiteX26" fmla="*/ 18 w 10579818"/>
              <a:gd name="connsiteY26" fmla="*/ 4854938 h 6087477"/>
              <a:gd name="connsiteX27" fmla="*/ 182982 w 10579818"/>
              <a:gd name="connsiteY27" fmla="*/ 4118360 h 6087477"/>
              <a:gd name="connsiteX28" fmla="*/ 534048 w 10579818"/>
              <a:gd name="connsiteY28" fmla="*/ 3268031 h 6087477"/>
              <a:gd name="connsiteX29" fmla="*/ 292748 w 10579818"/>
              <a:gd name="connsiteY29" fmla="*/ 2277431 h 6087477"/>
              <a:gd name="connsiteX30" fmla="*/ 261133 w 10579818"/>
              <a:gd name="connsiteY30" fmla="*/ 1159237 h 6087477"/>
              <a:gd name="connsiteX31" fmla="*/ 1020971 w 10579818"/>
              <a:gd name="connsiteY31" fmla="*/ 334617 h 6087477"/>
              <a:gd name="connsiteX0" fmla="*/ 1020971 w 10579818"/>
              <a:gd name="connsiteY0" fmla="*/ 336352 h 6089212"/>
              <a:gd name="connsiteX1" fmla="*/ 2083719 w 10579818"/>
              <a:gd name="connsiteY1" fmla="*/ 1735 h 6089212"/>
              <a:gd name="connsiteX2" fmla="*/ 2929385 w 10579818"/>
              <a:gd name="connsiteY2" fmla="*/ 214820 h 6089212"/>
              <a:gd name="connsiteX3" fmla="*/ 3816369 w 10579818"/>
              <a:gd name="connsiteY3" fmla="*/ 185436 h 6089212"/>
              <a:gd name="connsiteX4" fmla="*/ 5172551 w 10579818"/>
              <a:gd name="connsiteY4" fmla="*/ 50470 h 6089212"/>
              <a:gd name="connsiteX5" fmla="*/ 6213376 w 10579818"/>
              <a:gd name="connsiteY5" fmla="*/ 284808 h 6089212"/>
              <a:gd name="connsiteX6" fmla="*/ 7404748 w 10579818"/>
              <a:gd name="connsiteY6" fmla="*/ 336066 h 6089212"/>
              <a:gd name="connsiteX7" fmla="*/ 8179028 w 10579818"/>
              <a:gd name="connsiteY7" fmla="*/ 344635 h 6089212"/>
              <a:gd name="connsiteX8" fmla="*/ 9754248 w 10579818"/>
              <a:gd name="connsiteY8" fmla="*/ 145566 h 6089212"/>
              <a:gd name="connsiteX9" fmla="*/ 10297766 w 10579818"/>
              <a:gd name="connsiteY9" fmla="*/ 595361 h 6089212"/>
              <a:gd name="connsiteX10" fmla="*/ 10579748 w 10579818"/>
              <a:gd name="connsiteY10" fmla="*/ 1085366 h 6089212"/>
              <a:gd name="connsiteX11" fmla="*/ 10275158 w 10579818"/>
              <a:gd name="connsiteY11" fmla="*/ 1880171 h 6089212"/>
              <a:gd name="connsiteX12" fmla="*/ 10089513 w 10579818"/>
              <a:gd name="connsiteY12" fmla="*/ 2776102 h 6089212"/>
              <a:gd name="connsiteX13" fmla="*/ 10313048 w 10579818"/>
              <a:gd name="connsiteY13" fmla="*/ 3599966 h 6089212"/>
              <a:gd name="connsiteX14" fmla="*/ 10558072 w 10579818"/>
              <a:gd name="connsiteY14" fmla="*/ 4590584 h 6089212"/>
              <a:gd name="connsiteX15" fmla="*/ 10342501 w 10579818"/>
              <a:gd name="connsiteY15" fmla="*/ 5270764 h 6089212"/>
              <a:gd name="connsiteX16" fmla="*/ 9782744 w 10579818"/>
              <a:gd name="connsiteY16" fmla="*/ 5842338 h 6089212"/>
              <a:gd name="connsiteX17" fmla="*/ 8979548 w 10579818"/>
              <a:gd name="connsiteY17" fmla="*/ 6089166 h 6089212"/>
              <a:gd name="connsiteX18" fmla="*/ 7519548 w 10579818"/>
              <a:gd name="connsiteY18" fmla="*/ 5858794 h 6089212"/>
              <a:gd name="connsiteX19" fmla="*/ 6780437 w 10579818"/>
              <a:gd name="connsiteY19" fmla="*/ 5843661 h 6089212"/>
              <a:gd name="connsiteX20" fmla="*/ 5917710 w 10579818"/>
              <a:gd name="connsiteY20" fmla="*/ 5669999 h 6089212"/>
              <a:gd name="connsiteX21" fmla="*/ 5025052 w 10579818"/>
              <a:gd name="connsiteY21" fmla="*/ 5457844 h 6089212"/>
              <a:gd name="connsiteX22" fmla="*/ 2906786 w 10579818"/>
              <a:gd name="connsiteY22" fmla="*/ 5614257 h 6089212"/>
              <a:gd name="connsiteX23" fmla="*/ 1689748 w 10579818"/>
              <a:gd name="connsiteY23" fmla="*/ 6038366 h 6089212"/>
              <a:gd name="connsiteX24" fmla="*/ 381648 w 10579818"/>
              <a:gd name="connsiteY24" fmla="*/ 5911366 h 6089212"/>
              <a:gd name="connsiteX25" fmla="*/ 192049 w 10579818"/>
              <a:gd name="connsiteY25" fmla="*/ 5494925 h 6089212"/>
              <a:gd name="connsiteX26" fmla="*/ 18 w 10579818"/>
              <a:gd name="connsiteY26" fmla="*/ 4856673 h 6089212"/>
              <a:gd name="connsiteX27" fmla="*/ 182982 w 10579818"/>
              <a:gd name="connsiteY27" fmla="*/ 4120095 h 6089212"/>
              <a:gd name="connsiteX28" fmla="*/ 534048 w 10579818"/>
              <a:gd name="connsiteY28" fmla="*/ 3269766 h 6089212"/>
              <a:gd name="connsiteX29" fmla="*/ 292748 w 10579818"/>
              <a:gd name="connsiteY29" fmla="*/ 2279166 h 6089212"/>
              <a:gd name="connsiteX30" fmla="*/ 261133 w 10579818"/>
              <a:gd name="connsiteY30" fmla="*/ 1160972 h 6089212"/>
              <a:gd name="connsiteX31" fmla="*/ 1020971 w 10579818"/>
              <a:gd name="connsiteY31" fmla="*/ 336352 h 6089212"/>
              <a:gd name="connsiteX0" fmla="*/ 1020971 w 10558260"/>
              <a:gd name="connsiteY0" fmla="*/ 336352 h 6089212"/>
              <a:gd name="connsiteX1" fmla="*/ 2083719 w 10558260"/>
              <a:gd name="connsiteY1" fmla="*/ 1735 h 6089212"/>
              <a:gd name="connsiteX2" fmla="*/ 2929385 w 10558260"/>
              <a:gd name="connsiteY2" fmla="*/ 214820 h 6089212"/>
              <a:gd name="connsiteX3" fmla="*/ 3816369 w 10558260"/>
              <a:gd name="connsiteY3" fmla="*/ 185436 h 6089212"/>
              <a:gd name="connsiteX4" fmla="*/ 5172551 w 10558260"/>
              <a:gd name="connsiteY4" fmla="*/ 50470 h 6089212"/>
              <a:gd name="connsiteX5" fmla="*/ 6213376 w 10558260"/>
              <a:gd name="connsiteY5" fmla="*/ 284808 h 6089212"/>
              <a:gd name="connsiteX6" fmla="*/ 7404748 w 10558260"/>
              <a:gd name="connsiteY6" fmla="*/ 336066 h 6089212"/>
              <a:gd name="connsiteX7" fmla="*/ 8179028 w 10558260"/>
              <a:gd name="connsiteY7" fmla="*/ 344635 h 6089212"/>
              <a:gd name="connsiteX8" fmla="*/ 9754248 w 10558260"/>
              <a:gd name="connsiteY8" fmla="*/ 145566 h 6089212"/>
              <a:gd name="connsiteX9" fmla="*/ 10297766 w 10558260"/>
              <a:gd name="connsiteY9" fmla="*/ 595361 h 6089212"/>
              <a:gd name="connsiteX10" fmla="*/ 10360012 w 10558260"/>
              <a:gd name="connsiteY10" fmla="*/ 1074785 h 6089212"/>
              <a:gd name="connsiteX11" fmla="*/ 10275158 w 10558260"/>
              <a:gd name="connsiteY11" fmla="*/ 1880171 h 6089212"/>
              <a:gd name="connsiteX12" fmla="*/ 10089513 w 10558260"/>
              <a:gd name="connsiteY12" fmla="*/ 2776102 h 6089212"/>
              <a:gd name="connsiteX13" fmla="*/ 10313048 w 10558260"/>
              <a:gd name="connsiteY13" fmla="*/ 3599966 h 6089212"/>
              <a:gd name="connsiteX14" fmla="*/ 10558072 w 10558260"/>
              <a:gd name="connsiteY14" fmla="*/ 4590584 h 6089212"/>
              <a:gd name="connsiteX15" fmla="*/ 10342501 w 10558260"/>
              <a:gd name="connsiteY15" fmla="*/ 5270764 h 6089212"/>
              <a:gd name="connsiteX16" fmla="*/ 9782744 w 10558260"/>
              <a:gd name="connsiteY16" fmla="*/ 5842338 h 6089212"/>
              <a:gd name="connsiteX17" fmla="*/ 8979548 w 10558260"/>
              <a:gd name="connsiteY17" fmla="*/ 6089166 h 6089212"/>
              <a:gd name="connsiteX18" fmla="*/ 7519548 w 10558260"/>
              <a:gd name="connsiteY18" fmla="*/ 5858794 h 6089212"/>
              <a:gd name="connsiteX19" fmla="*/ 6780437 w 10558260"/>
              <a:gd name="connsiteY19" fmla="*/ 5843661 h 6089212"/>
              <a:gd name="connsiteX20" fmla="*/ 5917710 w 10558260"/>
              <a:gd name="connsiteY20" fmla="*/ 5669999 h 6089212"/>
              <a:gd name="connsiteX21" fmla="*/ 5025052 w 10558260"/>
              <a:gd name="connsiteY21" fmla="*/ 5457844 h 6089212"/>
              <a:gd name="connsiteX22" fmla="*/ 2906786 w 10558260"/>
              <a:gd name="connsiteY22" fmla="*/ 5614257 h 6089212"/>
              <a:gd name="connsiteX23" fmla="*/ 1689748 w 10558260"/>
              <a:gd name="connsiteY23" fmla="*/ 6038366 h 6089212"/>
              <a:gd name="connsiteX24" fmla="*/ 381648 w 10558260"/>
              <a:gd name="connsiteY24" fmla="*/ 5911366 h 6089212"/>
              <a:gd name="connsiteX25" fmla="*/ 192049 w 10558260"/>
              <a:gd name="connsiteY25" fmla="*/ 5494925 h 6089212"/>
              <a:gd name="connsiteX26" fmla="*/ 18 w 10558260"/>
              <a:gd name="connsiteY26" fmla="*/ 4856673 h 6089212"/>
              <a:gd name="connsiteX27" fmla="*/ 182982 w 10558260"/>
              <a:gd name="connsiteY27" fmla="*/ 4120095 h 6089212"/>
              <a:gd name="connsiteX28" fmla="*/ 534048 w 10558260"/>
              <a:gd name="connsiteY28" fmla="*/ 3269766 h 6089212"/>
              <a:gd name="connsiteX29" fmla="*/ 292748 w 10558260"/>
              <a:gd name="connsiteY29" fmla="*/ 2279166 h 6089212"/>
              <a:gd name="connsiteX30" fmla="*/ 261133 w 10558260"/>
              <a:gd name="connsiteY30" fmla="*/ 1160972 h 6089212"/>
              <a:gd name="connsiteX31" fmla="*/ 1020971 w 10558260"/>
              <a:gd name="connsiteY31" fmla="*/ 336352 h 608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558260" h="6089212">
                <a:moveTo>
                  <a:pt x="1020971" y="336352"/>
                </a:moveTo>
                <a:cubicBezTo>
                  <a:pt x="1324735" y="143146"/>
                  <a:pt x="1765650" y="21990"/>
                  <a:pt x="2083719" y="1735"/>
                </a:cubicBezTo>
                <a:cubicBezTo>
                  <a:pt x="2401788" y="-18520"/>
                  <a:pt x="2647496" y="143792"/>
                  <a:pt x="2929385" y="214820"/>
                </a:cubicBezTo>
                <a:cubicBezTo>
                  <a:pt x="3218160" y="245437"/>
                  <a:pt x="3473399" y="176874"/>
                  <a:pt x="3816369" y="185436"/>
                </a:cubicBezTo>
                <a:cubicBezTo>
                  <a:pt x="4159339" y="193998"/>
                  <a:pt x="4773050" y="33908"/>
                  <a:pt x="5172551" y="50470"/>
                </a:cubicBezTo>
                <a:cubicBezTo>
                  <a:pt x="5572052" y="67032"/>
                  <a:pt x="5841343" y="237209"/>
                  <a:pt x="6213376" y="284808"/>
                </a:cubicBezTo>
                <a:cubicBezTo>
                  <a:pt x="6585409" y="332407"/>
                  <a:pt x="7077139" y="326095"/>
                  <a:pt x="7404748" y="336066"/>
                </a:cubicBezTo>
                <a:cubicBezTo>
                  <a:pt x="7732357" y="346037"/>
                  <a:pt x="7787445" y="376385"/>
                  <a:pt x="8179028" y="344635"/>
                </a:cubicBezTo>
                <a:cubicBezTo>
                  <a:pt x="8570611" y="312885"/>
                  <a:pt x="9401125" y="103778"/>
                  <a:pt x="9754248" y="145566"/>
                </a:cubicBezTo>
                <a:cubicBezTo>
                  <a:pt x="10107371" y="187354"/>
                  <a:pt x="10196805" y="440491"/>
                  <a:pt x="10297766" y="595361"/>
                </a:cubicBezTo>
                <a:cubicBezTo>
                  <a:pt x="10398727" y="750231"/>
                  <a:pt x="10363780" y="860650"/>
                  <a:pt x="10360012" y="1074785"/>
                </a:cubicBezTo>
                <a:cubicBezTo>
                  <a:pt x="10356244" y="1288920"/>
                  <a:pt x="10320241" y="1596618"/>
                  <a:pt x="10275158" y="1880171"/>
                </a:cubicBezTo>
                <a:cubicBezTo>
                  <a:pt x="10230075" y="2163724"/>
                  <a:pt x="10091630" y="2558085"/>
                  <a:pt x="10089513" y="2776102"/>
                </a:cubicBezTo>
                <a:cubicBezTo>
                  <a:pt x="10087396" y="2994119"/>
                  <a:pt x="10234955" y="3297552"/>
                  <a:pt x="10313048" y="3599966"/>
                </a:cubicBezTo>
                <a:cubicBezTo>
                  <a:pt x="10391141" y="3902380"/>
                  <a:pt x="10553163" y="4312118"/>
                  <a:pt x="10558072" y="4590584"/>
                </a:cubicBezTo>
                <a:cubicBezTo>
                  <a:pt x="10562981" y="4869050"/>
                  <a:pt x="10471722" y="5062138"/>
                  <a:pt x="10342501" y="5270764"/>
                </a:cubicBezTo>
                <a:cubicBezTo>
                  <a:pt x="10213280" y="5479390"/>
                  <a:pt x="10009903" y="5705938"/>
                  <a:pt x="9782744" y="5842338"/>
                </a:cubicBezTo>
                <a:cubicBezTo>
                  <a:pt x="9555585" y="5978738"/>
                  <a:pt x="9356747" y="6086423"/>
                  <a:pt x="8979548" y="6089166"/>
                </a:cubicBezTo>
                <a:cubicBezTo>
                  <a:pt x="8602349" y="6091909"/>
                  <a:pt x="8137960" y="5972449"/>
                  <a:pt x="7519548" y="5858794"/>
                </a:cubicBezTo>
                <a:cubicBezTo>
                  <a:pt x="7123731" y="5835511"/>
                  <a:pt x="7047410" y="5875127"/>
                  <a:pt x="6780437" y="5843661"/>
                </a:cubicBezTo>
                <a:cubicBezTo>
                  <a:pt x="6513464" y="5812195"/>
                  <a:pt x="6131493" y="5712332"/>
                  <a:pt x="5917710" y="5669999"/>
                </a:cubicBezTo>
                <a:cubicBezTo>
                  <a:pt x="5703927" y="5627666"/>
                  <a:pt x="5526873" y="5467134"/>
                  <a:pt x="5025052" y="5457844"/>
                </a:cubicBezTo>
                <a:cubicBezTo>
                  <a:pt x="4523231" y="5448554"/>
                  <a:pt x="3462670" y="5517503"/>
                  <a:pt x="2906786" y="5614257"/>
                </a:cubicBezTo>
                <a:cubicBezTo>
                  <a:pt x="2350902" y="5711011"/>
                  <a:pt x="2110604" y="5988848"/>
                  <a:pt x="1689748" y="6038366"/>
                </a:cubicBezTo>
                <a:cubicBezTo>
                  <a:pt x="1268892" y="6087884"/>
                  <a:pt x="631264" y="6001939"/>
                  <a:pt x="381648" y="5911366"/>
                </a:cubicBezTo>
                <a:cubicBezTo>
                  <a:pt x="132032" y="5820793"/>
                  <a:pt x="255654" y="5670707"/>
                  <a:pt x="192049" y="5494925"/>
                </a:cubicBezTo>
                <a:cubicBezTo>
                  <a:pt x="128444" y="5319143"/>
                  <a:pt x="1529" y="5085811"/>
                  <a:pt x="18" y="4856673"/>
                </a:cubicBezTo>
                <a:cubicBezTo>
                  <a:pt x="-1493" y="4627535"/>
                  <a:pt x="93977" y="4384579"/>
                  <a:pt x="182982" y="4120095"/>
                </a:cubicBezTo>
                <a:cubicBezTo>
                  <a:pt x="271987" y="3855611"/>
                  <a:pt x="515754" y="3576588"/>
                  <a:pt x="534048" y="3269766"/>
                </a:cubicBezTo>
                <a:cubicBezTo>
                  <a:pt x="552342" y="2962945"/>
                  <a:pt x="338234" y="2630632"/>
                  <a:pt x="292748" y="2279166"/>
                </a:cubicBezTo>
                <a:cubicBezTo>
                  <a:pt x="247262" y="1927700"/>
                  <a:pt x="319727" y="1357633"/>
                  <a:pt x="261133" y="1160972"/>
                </a:cubicBezTo>
                <a:cubicBezTo>
                  <a:pt x="318423" y="855579"/>
                  <a:pt x="717207" y="529558"/>
                  <a:pt x="1020971" y="336352"/>
                </a:cubicBezTo>
                <a:close/>
              </a:path>
            </a:pathLst>
          </a:custGeom>
          <a:solidFill>
            <a:srgbClr val="B0CFCD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8CA459D-8377-42D8-98B5-D9B7F94E1161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AA3409B-EB94-423E-9779-DBED32D73B5C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8BBE165-3A42-4029-8F78-3DF9B1E774CD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EBA67E-DCEE-4F36-AEAD-9D9025F5984F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95ED9F5-E7A6-4B85-BAC5-C2C13D073E9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EADA28B-CF19-4FD9-BBFF-C14D883B22DE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93B2E73-35AB-4B35-A328-A1F45034783D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52FAD29-25BF-416B-86F3-F41F3EE7A399}"/>
              </a:ext>
            </a:extLst>
          </p:cNvPr>
          <p:cNvGrpSpPr/>
          <p:nvPr/>
        </p:nvGrpSpPr>
        <p:grpSpPr>
          <a:xfrm rot="16200000" flipH="1">
            <a:off x="7206390" y="-9961822"/>
            <a:ext cx="1351285" cy="15835087"/>
            <a:chOff x="16654" y="425"/>
            <a:chExt cx="2127" cy="10801"/>
          </a:xfrm>
        </p:grpSpPr>
        <p:sp>
          <p:nvSpPr>
            <p:cNvPr id="18" name="任意多边形 11">
              <a:extLst>
                <a:ext uri="{FF2B5EF4-FFF2-40B4-BE49-F238E27FC236}">
                  <a16:creationId xmlns="" xmlns:a16="http://schemas.microsoft.com/office/drawing/2014/main" id="{0FEB111A-5AAC-4299-A735-DD2E3051D0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任意多边形 12">
              <a:extLst>
                <a:ext uri="{FF2B5EF4-FFF2-40B4-BE49-F238E27FC236}">
                  <a16:creationId xmlns="" xmlns:a16="http://schemas.microsoft.com/office/drawing/2014/main" id="{D82AF0F3-455A-405B-BA3E-C7A4B5F84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0" name="任意多边形 13">
              <a:extLst>
                <a:ext uri="{FF2B5EF4-FFF2-40B4-BE49-F238E27FC236}">
                  <a16:creationId xmlns="" xmlns:a16="http://schemas.microsoft.com/office/drawing/2014/main" id="{4F87E9B9-6DAD-434F-ABA6-D0082EF82F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5508958-E190-427D-9E5B-1F4577086931}"/>
              </a:ext>
            </a:extLst>
          </p:cNvPr>
          <p:cNvSpPr txBox="1"/>
          <p:nvPr/>
        </p:nvSpPr>
        <p:spPr>
          <a:xfrm>
            <a:off x="9909689" y="-966934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90C0076B-5349-406E-939D-85FFF5A7945A}"/>
              </a:ext>
            </a:extLst>
          </p:cNvPr>
          <p:cNvSpPr/>
          <p:nvPr/>
        </p:nvSpPr>
        <p:spPr>
          <a:xfrm>
            <a:off x="2723091" y="2551744"/>
            <a:ext cx="8837154" cy="4884878"/>
          </a:xfrm>
          <a:custGeom>
            <a:avLst/>
            <a:gdLst>
              <a:gd name="connsiteX0" fmla="*/ 2063973 w 8837154"/>
              <a:gd name="connsiteY0" fmla="*/ 114317 h 4884878"/>
              <a:gd name="connsiteX1" fmla="*/ 501873 w 8837154"/>
              <a:gd name="connsiteY1" fmla="*/ 1663717 h 4884878"/>
              <a:gd name="connsiteX2" fmla="*/ 603473 w 8837154"/>
              <a:gd name="connsiteY2" fmla="*/ 2730517 h 4884878"/>
              <a:gd name="connsiteX3" fmla="*/ 19273 w 8837154"/>
              <a:gd name="connsiteY3" fmla="*/ 4368817 h 4884878"/>
              <a:gd name="connsiteX4" fmla="*/ 1428973 w 8837154"/>
              <a:gd name="connsiteY4" fmla="*/ 4851417 h 4884878"/>
              <a:gd name="connsiteX5" fmla="*/ 3168873 w 8837154"/>
              <a:gd name="connsiteY5" fmla="*/ 4572017 h 4884878"/>
              <a:gd name="connsiteX6" fmla="*/ 5594573 w 8837154"/>
              <a:gd name="connsiteY6" fmla="*/ 4851417 h 4884878"/>
              <a:gd name="connsiteX7" fmla="*/ 8388573 w 8837154"/>
              <a:gd name="connsiteY7" fmla="*/ 4826017 h 4884878"/>
              <a:gd name="connsiteX8" fmla="*/ 8820373 w 8837154"/>
              <a:gd name="connsiteY8" fmla="*/ 4368817 h 4884878"/>
              <a:gd name="connsiteX9" fmla="*/ 8274273 w 8837154"/>
              <a:gd name="connsiteY9" fmla="*/ 3048017 h 4884878"/>
              <a:gd name="connsiteX10" fmla="*/ 8642573 w 8837154"/>
              <a:gd name="connsiteY10" fmla="*/ 1155717 h 4884878"/>
              <a:gd name="connsiteX11" fmla="*/ 8134573 w 8837154"/>
              <a:gd name="connsiteY11" fmla="*/ 152417 h 4884878"/>
              <a:gd name="connsiteX12" fmla="*/ 6826473 w 8837154"/>
              <a:gd name="connsiteY12" fmla="*/ 215917 h 4884878"/>
              <a:gd name="connsiteX13" fmla="*/ 5175473 w 8837154"/>
              <a:gd name="connsiteY13" fmla="*/ 17 h 4884878"/>
              <a:gd name="connsiteX14" fmla="*/ 3486373 w 8837154"/>
              <a:gd name="connsiteY14" fmla="*/ 203217 h 4884878"/>
              <a:gd name="connsiteX15" fmla="*/ 1962373 w 8837154"/>
              <a:gd name="connsiteY15" fmla="*/ 76217 h 4884878"/>
              <a:gd name="connsiteX16" fmla="*/ 1936973 w 8837154"/>
              <a:gd name="connsiteY16" fmla="*/ 76217 h 488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37154" h="4884878">
                <a:moveTo>
                  <a:pt x="2063973" y="114317"/>
                </a:moveTo>
                <a:cubicBezTo>
                  <a:pt x="1404631" y="671000"/>
                  <a:pt x="745290" y="1227684"/>
                  <a:pt x="501873" y="1663717"/>
                </a:cubicBezTo>
                <a:cubicBezTo>
                  <a:pt x="258456" y="2099750"/>
                  <a:pt x="683906" y="2279667"/>
                  <a:pt x="603473" y="2730517"/>
                </a:cubicBezTo>
                <a:cubicBezTo>
                  <a:pt x="523040" y="3181367"/>
                  <a:pt x="-118310" y="4015334"/>
                  <a:pt x="19273" y="4368817"/>
                </a:cubicBezTo>
                <a:cubicBezTo>
                  <a:pt x="156856" y="4722300"/>
                  <a:pt x="904040" y="4817550"/>
                  <a:pt x="1428973" y="4851417"/>
                </a:cubicBezTo>
                <a:cubicBezTo>
                  <a:pt x="1953906" y="4885284"/>
                  <a:pt x="2474606" y="4572017"/>
                  <a:pt x="3168873" y="4572017"/>
                </a:cubicBezTo>
                <a:cubicBezTo>
                  <a:pt x="3863140" y="4572017"/>
                  <a:pt x="4724623" y="4809084"/>
                  <a:pt x="5594573" y="4851417"/>
                </a:cubicBezTo>
                <a:cubicBezTo>
                  <a:pt x="6464523" y="4893750"/>
                  <a:pt x="7850940" y="4906450"/>
                  <a:pt x="8388573" y="4826017"/>
                </a:cubicBezTo>
                <a:cubicBezTo>
                  <a:pt x="8926206" y="4745584"/>
                  <a:pt x="8839423" y="4665150"/>
                  <a:pt x="8820373" y="4368817"/>
                </a:cubicBezTo>
                <a:cubicBezTo>
                  <a:pt x="8801323" y="4072484"/>
                  <a:pt x="8303906" y="3583534"/>
                  <a:pt x="8274273" y="3048017"/>
                </a:cubicBezTo>
                <a:cubicBezTo>
                  <a:pt x="8244640" y="2512500"/>
                  <a:pt x="8665856" y="1638317"/>
                  <a:pt x="8642573" y="1155717"/>
                </a:cubicBezTo>
                <a:cubicBezTo>
                  <a:pt x="8619290" y="673117"/>
                  <a:pt x="8437256" y="309050"/>
                  <a:pt x="8134573" y="152417"/>
                </a:cubicBezTo>
                <a:cubicBezTo>
                  <a:pt x="7831890" y="-4216"/>
                  <a:pt x="7319656" y="241317"/>
                  <a:pt x="6826473" y="215917"/>
                </a:cubicBezTo>
                <a:cubicBezTo>
                  <a:pt x="6333290" y="190517"/>
                  <a:pt x="5732156" y="2134"/>
                  <a:pt x="5175473" y="17"/>
                </a:cubicBezTo>
                <a:cubicBezTo>
                  <a:pt x="4618790" y="-2100"/>
                  <a:pt x="4021890" y="190517"/>
                  <a:pt x="3486373" y="203217"/>
                </a:cubicBezTo>
                <a:cubicBezTo>
                  <a:pt x="2950856" y="215917"/>
                  <a:pt x="1962373" y="76217"/>
                  <a:pt x="1962373" y="76217"/>
                </a:cubicBezTo>
                <a:cubicBezTo>
                  <a:pt x="1704140" y="55050"/>
                  <a:pt x="1820556" y="65633"/>
                  <a:pt x="1936973" y="76217"/>
                </a:cubicBezTo>
              </a:path>
            </a:pathLst>
          </a:cu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F8CA14A9-FE23-4EFF-8946-538C552614AD}"/>
              </a:ext>
            </a:extLst>
          </p:cNvPr>
          <p:cNvSpPr/>
          <p:nvPr/>
        </p:nvSpPr>
        <p:spPr>
          <a:xfrm>
            <a:off x="-402506" y="-214534"/>
            <a:ext cx="12842155" cy="7282084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77641 w 11033925"/>
              <a:gd name="connsiteY0" fmla="*/ 118358 h 6064195"/>
              <a:gd name="connsiteX1" fmla="*/ 1776141 w 11033925"/>
              <a:gd name="connsiteY1" fmla="*/ 54858 h 6064195"/>
              <a:gd name="connsiteX2" fmla="*/ 3363641 w 11033925"/>
              <a:gd name="connsiteY2" fmla="*/ 473958 h 6064195"/>
              <a:gd name="connsiteX3" fmla="*/ 5522641 w 11033925"/>
              <a:gd name="connsiteY3" fmla="*/ 143758 h 6064195"/>
              <a:gd name="connsiteX4" fmla="*/ 7643541 w 11033925"/>
              <a:gd name="connsiteY4" fmla="*/ 308858 h 6064195"/>
              <a:gd name="connsiteX5" fmla="*/ 8316641 w 11033925"/>
              <a:gd name="connsiteY5" fmla="*/ 397758 h 6064195"/>
              <a:gd name="connsiteX6" fmla="*/ 9993041 w 11033925"/>
              <a:gd name="connsiteY6" fmla="*/ 118358 h 6064195"/>
              <a:gd name="connsiteX7" fmla="*/ 10526441 w 11033925"/>
              <a:gd name="connsiteY7" fmla="*/ 156458 h 6064195"/>
              <a:gd name="connsiteX8" fmla="*/ 10818541 w 11033925"/>
              <a:gd name="connsiteY8" fmla="*/ 1058158 h 6064195"/>
              <a:gd name="connsiteX9" fmla="*/ 10564541 w 11033925"/>
              <a:gd name="connsiteY9" fmla="*/ 2264658 h 6064195"/>
              <a:gd name="connsiteX10" fmla="*/ 10551841 w 11033925"/>
              <a:gd name="connsiteY10" fmla="*/ 3572758 h 6064195"/>
              <a:gd name="connsiteX11" fmla="*/ 10983641 w 11033925"/>
              <a:gd name="connsiteY11" fmla="*/ 4626858 h 6064195"/>
              <a:gd name="connsiteX12" fmla="*/ 10945541 w 11033925"/>
              <a:gd name="connsiteY12" fmla="*/ 5414258 h 6064195"/>
              <a:gd name="connsiteX13" fmla="*/ 10272441 w 11033925"/>
              <a:gd name="connsiteY13" fmla="*/ 5960358 h 6064195"/>
              <a:gd name="connsiteX14" fmla="*/ 9218341 w 11033925"/>
              <a:gd name="connsiteY14" fmla="*/ 6061958 h 6064195"/>
              <a:gd name="connsiteX15" fmla="*/ 6843441 w 11033925"/>
              <a:gd name="connsiteY15" fmla="*/ 5922258 h 6064195"/>
              <a:gd name="connsiteX16" fmla="*/ 5560741 w 11033925"/>
              <a:gd name="connsiteY16" fmla="*/ 5668258 h 6064195"/>
              <a:gd name="connsiteX17" fmla="*/ 3236641 w 11033925"/>
              <a:gd name="connsiteY17" fmla="*/ 5807958 h 6064195"/>
              <a:gd name="connsiteX18" fmla="*/ 1928541 w 11033925"/>
              <a:gd name="connsiteY18" fmla="*/ 6011158 h 6064195"/>
              <a:gd name="connsiteX19" fmla="*/ 620441 w 11033925"/>
              <a:gd name="connsiteY19" fmla="*/ 5884158 h 6064195"/>
              <a:gd name="connsiteX20" fmla="*/ 36241 w 11033925"/>
              <a:gd name="connsiteY20" fmla="*/ 5477758 h 6064195"/>
              <a:gd name="connsiteX21" fmla="*/ 87041 w 11033925"/>
              <a:gd name="connsiteY21" fmla="*/ 4779258 h 6064195"/>
              <a:gd name="connsiteX22" fmla="*/ 290241 w 11033925"/>
              <a:gd name="connsiteY22" fmla="*/ 4474458 h 6064195"/>
              <a:gd name="connsiteX23" fmla="*/ 772841 w 11033925"/>
              <a:gd name="connsiteY23" fmla="*/ 3242558 h 6064195"/>
              <a:gd name="connsiteX24" fmla="*/ 531541 w 11033925"/>
              <a:gd name="connsiteY24" fmla="*/ 2251958 h 6064195"/>
              <a:gd name="connsiteX25" fmla="*/ 226741 w 11033925"/>
              <a:gd name="connsiteY25" fmla="*/ 1083558 h 6064195"/>
              <a:gd name="connsiteX26" fmla="*/ 1077641 w 11033925"/>
              <a:gd name="connsiteY26" fmla="*/ 118358 h 6064195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316641 w 11033925"/>
              <a:gd name="connsiteY5" fmla="*/ 390151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25709 w 11033925"/>
              <a:gd name="connsiteY16" fmla="*/ 5559280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0957433"/>
              <a:gd name="connsiteY0" fmla="*/ 110751 h 6056588"/>
              <a:gd name="connsiteX1" fmla="*/ 1776141 w 10957433"/>
              <a:gd name="connsiteY1" fmla="*/ 47251 h 6056588"/>
              <a:gd name="connsiteX2" fmla="*/ 3292815 w 10957433"/>
              <a:gd name="connsiteY2" fmla="*/ 345855 h 6056588"/>
              <a:gd name="connsiteX3" fmla="*/ 5522641 w 10957433"/>
              <a:gd name="connsiteY3" fmla="*/ 136151 h 6056588"/>
              <a:gd name="connsiteX4" fmla="*/ 7643541 w 10957433"/>
              <a:gd name="connsiteY4" fmla="*/ 301251 h 6056588"/>
              <a:gd name="connsiteX5" fmla="*/ 8417821 w 10957433"/>
              <a:gd name="connsiteY5" fmla="*/ 309820 h 6056588"/>
              <a:gd name="connsiteX6" fmla="*/ 9993041 w 10957433"/>
              <a:gd name="connsiteY6" fmla="*/ 110751 h 6056588"/>
              <a:gd name="connsiteX7" fmla="*/ 10526441 w 10957433"/>
              <a:gd name="connsiteY7" fmla="*/ 148851 h 6056588"/>
              <a:gd name="connsiteX8" fmla="*/ 10818541 w 10957433"/>
              <a:gd name="connsiteY8" fmla="*/ 1050551 h 6056588"/>
              <a:gd name="connsiteX9" fmla="*/ 10564541 w 10957433"/>
              <a:gd name="connsiteY9" fmla="*/ 2257051 h 6056588"/>
              <a:gd name="connsiteX10" fmla="*/ 10551841 w 10957433"/>
              <a:gd name="connsiteY10" fmla="*/ 3565151 h 6056588"/>
              <a:gd name="connsiteX11" fmla="*/ 10691709 w 10957433"/>
              <a:gd name="connsiteY11" fmla="*/ 4551671 h 6056588"/>
              <a:gd name="connsiteX12" fmla="*/ 10945541 w 10957433"/>
              <a:gd name="connsiteY12" fmla="*/ 5406651 h 6056588"/>
              <a:gd name="connsiteX13" fmla="*/ 10272441 w 10957433"/>
              <a:gd name="connsiteY13" fmla="*/ 5952751 h 6056588"/>
              <a:gd name="connsiteX14" fmla="*/ 9218341 w 10957433"/>
              <a:gd name="connsiteY14" fmla="*/ 6054351 h 6056588"/>
              <a:gd name="connsiteX15" fmla="*/ 6843441 w 10957433"/>
              <a:gd name="connsiteY15" fmla="*/ 5914651 h 6056588"/>
              <a:gd name="connsiteX16" fmla="*/ 5525709 w 10957433"/>
              <a:gd name="connsiteY16" fmla="*/ 5559280 h 6056588"/>
              <a:gd name="connsiteX17" fmla="*/ 3236641 w 10957433"/>
              <a:gd name="connsiteY17" fmla="*/ 5800351 h 6056588"/>
              <a:gd name="connsiteX18" fmla="*/ 1928541 w 10957433"/>
              <a:gd name="connsiteY18" fmla="*/ 6003551 h 6056588"/>
              <a:gd name="connsiteX19" fmla="*/ 620441 w 10957433"/>
              <a:gd name="connsiteY19" fmla="*/ 5876551 h 6056588"/>
              <a:gd name="connsiteX20" fmla="*/ 36241 w 10957433"/>
              <a:gd name="connsiteY20" fmla="*/ 5470151 h 6056588"/>
              <a:gd name="connsiteX21" fmla="*/ 87041 w 10957433"/>
              <a:gd name="connsiteY21" fmla="*/ 4771651 h 6056588"/>
              <a:gd name="connsiteX22" fmla="*/ 290241 w 10957433"/>
              <a:gd name="connsiteY22" fmla="*/ 4466851 h 6056588"/>
              <a:gd name="connsiteX23" fmla="*/ 772841 w 10957433"/>
              <a:gd name="connsiteY23" fmla="*/ 3234951 h 6056588"/>
              <a:gd name="connsiteX24" fmla="*/ 531541 w 10957433"/>
              <a:gd name="connsiteY24" fmla="*/ 2244351 h 6056588"/>
              <a:gd name="connsiteX25" fmla="*/ 226741 w 10957433"/>
              <a:gd name="connsiteY25" fmla="*/ 1075951 h 6056588"/>
              <a:gd name="connsiteX26" fmla="*/ 1077641 w 10957433"/>
              <a:gd name="connsiteY26" fmla="*/ 110751 h 6056588"/>
              <a:gd name="connsiteX0" fmla="*/ 1077641 w 10818678"/>
              <a:gd name="connsiteY0" fmla="*/ 110751 h 6057922"/>
              <a:gd name="connsiteX1" fmla="*/ 1776141 w 10818678"/>
              <a:gd name="connsiteY1" fmla="*/ 47251 h 6057922"/>
              <a:gd name="connsiteX2" fmla="*/ 3292815 w 10818678"/>
              <a:gd name="connsiteY2" fmla="*/ 345855 h 6057922"/>
              <a:gd name="connsiteX3" fmla="*/ 5522641 w 10818678"/>
              <a:gd name="connsiteY3" fmla="*/ 136151 h 6057922"/>
              <a:gd name="connsiteX4" fmla="*/ 7643541 w 10818678"/>
              <a:gd name="connsiteY4" fmla="*/ 301251 h 6057922"/>
              <a:gd name="connsiteX5" fmla="*/ 8417821 w 10818678"/>
              <a:gd name="connsiteY5" fmla="*/ 309820 h 6057922"/>
              <a:gd name="connsiteX6" fmla="*/ 9993041 w 10818678"/>
              <a:gd name="connsiteY6" fmla="*/ 110751 h 6057922"/>
              <a:gd name="connsiteX7" fmla="*/ 10526441 w 10818678"/>
              <a:gd name="connsiteY7" fmla="*/ 148851 h 6057922"/>
              <a:gd name="connsiteX8" fmla="*/ 10818541 w 10818678"/>
              <a:gd name="connsiteY8" fmla="*/ 1050551 h 6057922"/>
              <a:gd name="connsiteX9" fmla="*/ 10564541 w 10818678"/>
              <a:gd name="connsiteY9" fmla="*/ 2257051 h 6057922"/>
              <a:gd name="connsiteX10" fmla="*/ 10551841 w 10818678"/>
              <a:gd name="connsiteY10" fmla="*/ 3565151 h 6057922"/>
              <a:gd name="connsiteX11" fmla="*/ 10691709 w 10818678"/>
              <a:gd name="connsiteY11" fmla="*/ 4551671 h 6057922"/>
              <a:gd name="connsiteX12" fmla="*/ 10455094 w 10818678"/>
              <a:gd name="connsiteY12" fmla="*/ 5339069 h 6057922"/>
              <a:gd name="connsiteX13" fmla="*/ 10272441 w 10818678"/>
              <a:gd name="connsiteY13" fmla="*/ 5952751 h 6057922"/>
              <a:gd name="connsiteX14" fmla="*/ 9218341 w 10818678"/>
              <a:gd name="connsiteY14" fmla="*/ 6054351 h 6057922"/>
              <a:gd name="connsiteX15" fmla="*/ 6843441 w 10818678"/>
              <a:gd name="connsiteY15" fmla="*/ 5914651 h 6057922"/>
              <a:gd name="connsiteX16" fmla="*/ 5525709 w 10818678"/>
              <a:gd name="connsiteY16" fmla="*/ 5559280 h 6057922"/>
              <a:gd name="connsiteX17" fmla="*/ 3236641 w 10818678"/>
              <a:gd name="connsiteY17" fmla="*/ 5800351 h 6057922"/>
              <a:gd name="connsiteX18" fmla="*/ 1928541 w 10818678"/>
              <a:gd name="connsiteY18" fmla="*/ 6003551 h 6057922"/>
              <a:gd name="connsiteX19" fmla="*/ 620441 w 10818678"/>
              <a:gd name="connsiteY19" fmla="*/ 5876551 h 6057922"/>
              <a:gd name="connsiteX20" fmla="*/ 36241 w 10818678"/>
              <a:gd name="connsiteY20" fmla="*/ 5470151 h 6057922"/>
              <a:gd name="connsiteX21" fmla="*/ 87041 w 10818678"/>
              <a:gd name="connsiteY21" fmla="*/ 4771651 h 6057922"/>
              <a:gd name="connsiteX22" fmla="*/ 290241 w 10818678"/>
              <a:gd name="connsiteY22" fmla="*/ 4466851 h 6057922"/>
              <a:gd name="connsiteX23" fmla="*/ 772841 w 10818678"/>
              <a:gd name="connsiteY23" fmla="*/ 3234951 h 6057922"/>
              <a:gd name="connsiteX24" fmla="*/ 531541 w 10818678"/>
              <a:gd name="connsiteY24" fmla="*/ 2244351 h 6057922"/>
              <a:gd name="connsiteX25" fmla="*/ 226741 w 10818678"/>
              <a:gd name="connsiteY25" fmla="*/ 1075951 h 6057922"/>
              <a:gd name="connsiteX26" fmla="*/ 1077641 w 10818678"/>
              <a:gd name="connsiteY26" fmla="*/ 110751 h 6057922"/>
              <a:gd name="connsiteX0" fmla="*/ 1077641 w 10818678"/>
              <a:gd name="connsiteY0" fmla="*/ 110751 h 6054732"/>
              <a:gd name="connsiteX1" fmla="*/ 1776141 w 10818678"/>
              <a:gd name="connsiteY1" fmla="*/ 47251 h 6054732"/>
              <a:gd name="connsiteX2" fmla="*/ 3292815 w 10818678"/>
              <a:gd name="connsiteY2" fmla="*/ 345855 h 6054732"/>
              <a:gd name="connsiteX3" fmla="*/ 5522641 w 10818678"/>
              <a:gd name="connsiteY3" fmla="*/ 136151 h 6054732"/>
              <a:gd name="connsiteX4" fmla="*/ 7643541 w 10818678"/>
              <a:gd name="connsiteY4" fmla="*/ 301251 h 6054732"/>
              <a:gd name="connsiteX5" fmla="*/ 8417821 w 10818678"/>
              <a:gd name="connsiteY5" fmla="*/ 309820 h 6054732"/>
              <a:gd name="connsiteX6" fmla="*/ 9993041 w 10818678"/>
              <a:gd name="connsiteY6" fmla="*/ 110751 h 6054732"/>
              <a:gd name="connsiteX7" fmla="*/ 10526441 w 10818678"/>
              <a:gd name="connsiteY7" fmla="*/ 148851 h 6054732"/>
              <a:gd name="connsiteX8" fmla="*/ 10818541 w 10818678"/>
              <a:gd name="connsiteY8" fmla="*/ 1050551 h 6054732"/>
              <a:gd name="connsiteX9" fmla="*/ 10564541 w 10818678"/>
              <a:gd name="connsiteY9" fmla="*/ 2257051 h 6054732"/>
              <a:gd name="connsiteX10" fmla="*/ 10551841 w 10818678"/>
              <a:gd name="connsiteY10" fmla="*/ 3565151 h 6054732"/>
              <a:gd name="connsiteX11" fmla="*/ 10691709 w 10818678"/>
              <a:gd name="connsiteY11" fmla="*/ 4551671 h 6054732"/>
              <a:gd name="connsiteX12" fmla="*/ 10455094 w 10818678"/>
              <a:gd name="connsiteY12" fmla="*/ 5339069 h 6054732"/>
              <a:gd name="connsiteX13" fmla="*/ 9887089 w 10818678"/>
              <a:gd name="connsiteY13" fmla="*/ 5930223 h 6054732"/>
              <a:gd name="connsiteX14" fmla="*/ 9218341 w 10818678"/>
              <a:gd name="connsiteY14" fmla="*/ 6054351 h 6054732"/>
              <a:gd name="connsiteX15" fmla="*/ 6843441 w 10818678"/>
              <a:gd name="connsiteY15" fmla="*/ 5914651 h 6054732"/>
              <a:gd name="connsiteX16" fmla="*/ 5525709 w 10818678"/>
              <a:gd name="connsiteY16" fmla="*/ 5559280 h 6054732"/>
              <a:gd name="connsiteX17" fmla="*/ 3236641 w 10818678"/>
              <a:gd name="connsiteY17" fmla="*/ 5800351 h 6054732"/>
              <a:gd name="connsiteX18" fmla="*/ 1928541 w 10818678"/>
              <a:gd name="connsiteY18" fmla="*/ 6003551 h 6054732"/>
              <a:gd name="connsiteX19" fmla="*/ 620441 w 10818678"/>
              <a:gd name="connsiteY19" fmla="*/ 5876551 h 6054732"/>
              <a:gd name="connsiteX20" fmla="*/ 36241 w 10818678"/>
              <a:gd name="connsiteY20" fmla="*/ 5470151 h 6054732"/>
              <a:gd name="connsiteX21" fmla="*/ 87041 w 10818678"/>
              <a:gd name="connsiteY21" fmla="*/ 4771651 h 6054732"/>
              <a:gd name="connsiteX22" fmla="*/ 290241 w 10818678"/>
              <a:gd name="connsiteY22" fmla="*/ 4466851 h 6054732"/>
              <a:gd name="connsiteX23" fmla="*/ 772841 w 10818678"/>
              <a:gd name="connsiteY23" fmla="*/ 3234951 h 6054732"/>
              <a:gd name="connsiteX24" fmla="*/ 531541 w 10818678"/>
              <a:gd name="connsiteY24" fmla="*/ 2244351 h 6054732"/>
              <a:gd name="connsiteX25" fmla="*/ 226741 w 10818678"/>
              <a:gd name="connsiteY25" fmla="*/ 1075951 h 6054732"/>
              <a:gd name="connsiteX26" fmla="*/ 1077641 w 10818678"/>
              <a:gd name="connsiteY26" fmla="*/ 110751 h 6054732"/>
              <a:gd name="connsiteX0" fmla="*/ 1053370 w 10794407"/>
              <a:gd name="connsiteY0" fmla="*/ 110751 h 6054732"/>
              <a:gd name="connsiteX1" fmla="*/ 1751870 w 10794407"/>
              <a:gd name="connsiteY1" fmla="*/ 47251 h 6054732"/>
              <a:gd name="connsiteX2" fmla="*/ 3268544 w 10794407"/>
              <a:gd name="connsiteY2" fmla="*/ 345855 h 6054732"/>
              <a:gd name="connsiteX3" fmla="*/ 5498370 w 10794407"/>
              <a:gd name="connsiteY3" fmla="*/ 136151 h 6054732"/>
              <a:gd name="connsiteX4" fmla="*/ 7619270 w 10794407"/>
              <a:gd name="connsiteY4" fmla="*/ 301251 h 6054732"/>
              <a:gd name="connsiteX5" fmla="*/ 8393550 w 10794407"/>
              <a:gd name="connsiteY5" fmla="*/ 309820 h 6054732"/>
              <a:gd name="connsiteX6" fmla="*/ 9968770 w 10794407"/>
              <a:gd name="connsiteY6" fmla="*/ 110751 h 6054732"/>
              <a:gd name="connsiteX7" fmla="*/ 10502170 w 10794407"/>
              <a:gd name="connsiteY7" fmla="*/ 148851 h 6054732"/>
              <a:gd name="connsiteX8" fmla="*/ 10794270 w 10794407"/>
              <a:gd name="connsiteY8" fmla="*/ 1050551 h 6054732"/>
              <a:gd name="connsiteX9" fmla="*/ 10540270 w 10794407"/>
              <a:gd name="connsiteY9" fmla="*/ 2257051 h 6054732"/>
              <a:gd name="connsiteX10" fmla="*/ 10527570 w 10794407"/>
              <a:gd name="connsiteY10" fmla="*/ 3565151 h 6054732"/>
              <a:gd name="connsiteX11" fmla="*/ 10667438 w 10794407"/>
              <a:gd name="connsiteY11" fmla="*/ 4551671 h 6054732"/>
              <a:gd name="connsiteX12" fmla="*/ 10430823 w 10794407"/>
              <a:gd name="connsiteY12" fmla="*/ 5339069 h 6054732"/>
              <a:gd name="connsiteX13" fmla="*/ 9862818 w 10794407"/>
              <a:gd name="connsiteY13" fmla="*/ 5930223 h 6054732"/>
              <a:gd name="connsiteX14" fmla="*/ 9194070 w 10794407"/>
              <a:gd name="connsiteY14" fmla="*/ 6054351 h 6054732"/>
              <a:gd name="connsiteX15" fmla="*/ 6819170 w 10794407"/>
              <a:gd name="connsiteY15" fmla="*/ 5914651 h 6054732"/>
              <a:gd name="connsiteX16" fmla="*/ 5501438 w 10794407"/>
              <a:gd name="connsiteY16" fmla="*/ 5559280 h 6054732"/>
              <a:gd name="connsiteX17" fmla="*/ 3212370 w 10794407"/>
              <a:gd name="connsiteY17" fmla="*/ 5800351 h 6054732"/>
              <a:gd name="connsiteX18" fmla="*/ 1904270 w 10794407"/>
              <a:gd name="connsiteY18" fmla="*/ 6003551 h 6054732"/>
              <a:gd name="connsiteX19" fmla="*/ 596170 w 10794407"/>
              <a:gd name="connsiteY19" fmla="*/ 5876551 h 6054732"/>
              <a:gd name="connsiteX20" fmla="*/ 11970 w 10794407"/>
              <a:gd name="connsiteY20" fmla="*/ 5470151 h 6054732"/>
              <a:gd name="connsiteX21" fmla="*/ 207163 w 10794407"/>
              <a:gd name="connsiteY21" fmla="*/ 4803935 h 6054732"/>
              <a:gd name="connsiteX22" fmla="*/ 265970 w 10794407"/>
              <a:gd name="connsiteY22" fmla="*/ 4466851 h 6054732"/>
              <a:gd name="connsiteX23" fmla="*/ 748570 w 10794407"/>
              <a:gd name="connsiteY23" fmla="*/ 3234951 h 6054732"/>
              <a:gd name="connsiteX24" fmla="*/ 507270 w 10794407"/>
              <a:gd name="connsiteY24" fmla="*/ 2244351 h 6054732"/>
              <a:gd name="connsiteX25" fmla="*/ 202470 w 10794407"/>
              <a:gd name="connsiteY25" fmla="*/ 1075951 h 6054732"/>
              <a:gd name="connsiteX26" fmla="*/ 1053370 w 10794407"/>
              <a:gd name="connsiteY26" fmla="*/ 110751 h 6054732"/>
              <a:gd name="connsiteX0" fmla="*/ 865854 w 10606891"/>
              <a:gd name="connsiteY0" fmla="*/ 110751 h 6054732"/>
              <a:gd name="connsiteX1" fmla="*/ 1564354 w 10606891"/>
              <a:gd name="connsiteY1" fmla="*/ 47251 h 6054732"/>
              <a:gd name="connsiteX2" fmla="*/ 3081028 w 10606891"/>
              <a:gd name="connsiteY2" fmla="*/ 345855 h 6054732"/>
              <a:gd name="connsiteX3" fmla="*/ 5310854 w 10606891"/>
              <a:gd name="connsiteY3" fmla="*/ 136151 h 6054732"/>
              <a:gd name="connsiteX4" fmla="*/ 7431754 w 10606891"/>
              <a:gd name="connsiteY4" fmla="*/ 301251 h 6054732"/>
              <a:gd name="connsiteX5" fmla="*/ 8206034 w 10606891"/>
              <a:gd name="connsiteY5" fmla="*/ 309820 h 6054732"/>
              <a:gd name="connsiteX6" fmla="*/ 9781254 w 10606891"/>
              <a:gd name="connsiteY6" fmla="*/ 110751 h 6054732"/>
              <a:gd name="connsiteX7" fmla="*/ 10314654 w 10606891"/>
              <a:gd name="connsiteY7" fmla="*/ 148851 h 6054732"/>
              <a:gd name="connsiteX8" fmla="*/ 10606754 w 10606891"/>
              <a:gd name="connsiteY8" fmla="*/ 1050551 h 6054732"/>
              <a:gd name="connsiteX9" fmla="*/ 10352754 w 10606891"/>
              <a:gd name="connsiteY9" fmla="*/ 2257051 h 6054732"/>
              <a:gd name="connsiteX10" fmla="*/ 10340054 w 10606891"/>
              <a:gd name="connsiteY10" fmla="*/ 3565151 h 6054732"/>
              <a:gd name="connsiteX11" fmla="*/ 10479922 w 10606891"/>
              <a:gd name="connsiteY11" fmla="*/ 4551671 h 6054732"/>
              <a:gd name="connsiteX12" fmla="*/ 10243307 w 10606891"/>
              <a:gd name="connsiteY12" fmla="*/ 5339069 h 6054732"/>
              <a:gd name="connsiteX13" fmla="*/ 9675302 w 10606891"/>
              <a:gd name="connsiteY13" fmla="*/ 5930223 h 6054732"/>
              <a:gd name="connsiteX14" fmla="*/ 9006554 w 10606891"/>
              <a:gd name="connsiteY14" fmla="*/ 6054351 h 6054732"/>
              <a:gd name="connsiteX15" fmla="*/ 6631654 w 10606891"/>
              <a:gd name="connsiteY15" fmla="*/ 5914651 h 6054732"/>
              <a:gd name="connsiteX16" fmla="*/ 5313922 w 10606891"/>
              <a:gd name="connsiteY16" fmla="*/ 5559280 h 6054732"/>
              <a:gd name="connsiteX17" fmla="*/ 3024854 w 10606891"/>
              <a:gd name="connsiteY17" fmla="*/ 5800351 h 6054732"/>
              <a:gd name="connsiteX18" fmla="*/ 1716754 w 10606891"/>
              <a:gd name="connsiteY18" fmla="*/ 6003551 h 6054732"/>
              <a:gd name="connsiteX19" fmla="*/ 408654 w 10606891"/>
              <a:gd name="connsiteY19" fmla="*/ 5876551 h 6054732"/>
              <a:gd name="connsiteX20" fmla="*/ 97195 w 10606891"/>
              <a:gd name="connsiteY20" fmla="*/ 5405584 h 6054732"/>
              <a:gd name="connsiteX21" fmla="*/ 19647 w 10606891"/>
              <a:gd name="connsiteY21" fmla="*/ 4803935 h 6054732"/>
              <a:gd name="connsiteX22" fmla="*/ 78454 w 10606891"/>
              <a:gd name="connsiteY22" fmla="*/ 4466851 h 6054732"/>
              <a:gd name="connsiteX23" fmla="*/ 561054 w 10606891"/>
              <a:gd name="connsiteY23" fmla="*/ 3234951 h 6054732"/>
              <a:gd name="connsiteX24" fmla="*/ 319754 w 10606891"/>
              <a:gd name="connsiteY24" fmla="*/ 2244351 h 6054732"/>
              <a:gd name="connsiteX25" fmla="*/ 14954 w 10606891"/>
              <a:gd name="connsiteY25" fmla="*/ 1075951 h 6054732"/>
              <a:gd name="connsiteX26" fmla="*/ 865854 w 10606891"/>
              <a:gd name="connsiteY26" fmla="*/ 110751 h 6054732"/>
              <a:gd name="connsiteX0" fmla="*/ 865854 w 10606891"/>
              <a:gd name="connsiteY0" fmla="*/ 110751 h 6054732"/>
              <a:gd name="connsiteX1" fmla="*/ 1564354 w 10606891"/>
              <a:gd name="connsiteY1" fmla="*/ 47251 h 6054732"/>
              <a:gd name="connsiteX2" fmla="*/ 3081028 w 10606891"/>
              <a:gd name="connsiteY2" fmla="*/ 345855 h 6054732"/>
              <a:gd name="connsiteX3" fmla="*/ 5310854 w 10606891"/>
              <a:gd name="connsiteY3" fmla="*/ 136151 h 6054732"/>
              <a:gd name="connsiteX4" fmla="*/ 7431754 w 10606891"/>
              <a:gd name="connsiteY4" fmla="*/ 301251 h 6054732"/>
              <a:gd name="connsiteX5" fmla="*/ 8206034 w 10606891"/>
              <a:gd name="connsiteY5" fmla="*/ 309820 h 6054732"/>
              <a:gd name="connsiteX6" fmla="*/ 9781254 w 10606891"/>
              <a:gd name="connsiteY6" fmla="*/ 110751 h 6054732"/>
              <a:gd name="connsiteX7" fmla="*/ 10314654 w 10606891"/>
              <a:gd name="connsiteY7" fmla="*/ 148851 h 6054732"/>
              <a:gd name="connsiteX8" fmla="*/ 10606754 w 10606891"/>
              <a:gd name="connsiteY8" fmla="*/ 1050551 h 6054732"/>
              <a:gd name="connsiteX9" fmla="*/ 10352754 w 10606891"/>
              <a:gd name="connsiteY9" fmla="*/ 2257051 h 6054732"/>
              <a:gd name="connsiteX10" fmla="*/ 10340054 w 10606891"/>
              <a:gd name="connsiteY10" fmla="*/ 3565151 h 6054732"/>
              <a:gd name="connsiteX11" fmla="*/ 10479922 w 10606891"/>
              <a:gd name="connsiteY11" fmla="*/ 4551671 h 6054732"/>
              <a:gd name="connsiteX12" fmla="*/ 10243307 w 10606891"/>
              <a:gd name="connsiteY12" fmla="*/ 5339069 h 6054732"/>
              <a:gd name="connsiteX13" fmla="*/ 9675302 w 10606891"/>
              <a:gd name="connsiteY13" fmla="*/ 5930223 h 6054732"/>
              <a:gd name="connsiteX14" fmla="*/ 9006554 w 10606891"/>
              <a:gd name="connsiteY14" fmla="*/ 6054351 h 6054732"/>
              <a:gd name="connsiteX15" fmla="*/ 6631654 w 10606891"/>
              <a:gd name="connsiteY15" fmla="*/ 5914651 h 6054732"/>
              <a:gd name="connsiteX16" fmla="*/ 5313922 w 10606891"/>
              <a:gd name="connsiteY16" fmla="*/ 5559280 h 6054732"/>
              <a:gd name="connsiteX17" fmla="*/ 3024854 w 10606891"/>
              <a:gd name="connsiteY17" fmla="*/ 5800351 h 6054732"/>
              <a:gd name="connsiteX18" fmla="*/ 1716754 w 10606891"/>
              <a:gd name="connsiteY18" fmla="*/ 6003551 h 6054732"/>
              <a:gd name="connsiteX19" fmla="*/ 569090 w 10606891"/>
              <a:gd name="connsiteY19" fmla="*/ 5860410 h 6054732"/>
              <a:gd name="connsiteX20" fmla="*/ 97195 w 10606891"/>
              <a:gd name="connsiteY20" fmla="*/ 5405584 h 6054732"/>
              <a:gd name="connsiteX21" fmla="*/ 19647 w 10606891"/>
              <a:gd name="connsiteY21" fmla="*/ 4803935 h 6054732"/>
              <a:gd name="connsiteX22" fmla="*/ 78454 w 10606891"/>
              <a:gd name="connsiteY22" fmla="*/ 4466851 h 6054732"/>
              <a:gd name="connsiteX23" fmla="*/ 561054 w 10606891"/>
              <a:gd name="connsiteY23" fmla="*/ 3234951 h 6054732"/>
              <a:gd name="connsiteX24" fmla="*/ 319754 w 10606891"/>
              <a:gd name="connsiteY24" fmla="*/ 2244351 h 6054732"/>
              <a:gd name="connsiteX25" fmla="*/ 14954 w 10606891"/>
              <a:gd name="connsiteY25" fmla="*/ 1075951 h 6054732"/>
              <a:gd name="connsiteX26" fmla="*/ 865854 w 10606891"/>
              <a:gd name="connsiteY26" fmla="*/ 110751 h 605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606891" h="6054732">
                <a:moveTo>
                  <a:pt x="865854" y="110751"/>
                </a:moveTo>
                <a:cubicBezTo>
                  <a:pt x="1124087" y="-60699"/>
                  <a:pt x="1195158" y="8067"/>
                  <a:pt x="1564354" y="47251"/>
                </a:cubicBezTo>
                <a:cubicBezTo>
                  <a:pt x="1933550" y="86435"/>
                  <a:pt x="2456611" y="331038"/>
                  <a:pt x="3081028" y="345855"/>
                </a:cubicBezTo>
                <a:cubicBezTo>
                  <a:pt x="3705445" y="360672"/>
                  <a:pt x="4585733" y="143585"/>
                  <a:pt x="5310854" y="136151"/>
                </a:cubicBezTo>
                <a:cubicBezTo>
                  <a:pt x="6035975" y="128717"/>
                  <a:pt x="6949224" y="272306"/>
                  <a:pt x="7431754" y="301251"/>
                </a:cubicBezTo>
                <a:cubicBezTo>
                  <a:pt x="7914284" y="330196"/>
                  <a:pt x="7814451" y="341570"/>
                  <a:pt x="8206034" y="309820"/>
                </a:cubicBezTo>
                <a:cubicBezTo>
                  <a:pt x="8597617" y="278070"/>
                  <a:pt x="9429817" y="137579"/>
                  <a:pt x="9781254" y="110751"/>
                </a:cubicBezTo>
                <a:cubicBezTo>
                  <a:pt x="10132691" y="83923"/>
                  <a:pt x="10177071" y="-7782"/>
                  <a:pt x="10314654" y="148851"/>
                </a:cubicBezTo>
                <a:cubicBezTo>
                  <a:pt x="10452237" y="305484"/>
                  <a:pt x="10600404" y="699184"/>
                  <a:pt x="10606754" y="1050551"/>
                </a:cubicBezTo>
                <a:cubicBezTo>
                  <a:pt x="10613104" y="1401918"/>
                  <a:pt x="10397204" y="1837951"/>
                  <a:pt x="10352754" y="2257051"/>
                </a:cubicBezTo>
                <a:cubicBezTo>
                  <a:pt x="10308304" y="2676151"/>
                  <a:pt x="10318859" y="3182714"/>
                  <a:pt x="10340054" y="3565151"/>
                </a:cubicBezTo>
                <a:cubicBezTo>
                  <a:pt x="10361249" y="3947588"/>
                  <a:pt x="10496047" y="4256018"/>
                  <a:pt x="10479922" y="4551671"/>
                </a:cubicBezTo>
                <a:cubicBezTo>
                  <a:pt x="10463798" y="4847324"/>
                  <a:pt x="10377410" y="5109310"/>
                  <a:pt x="10243307" y="5339069"/>
                </a:cubicBezTo>
                <a:cubicBezTo>
                  <a:pt x="10109204" y="5568828"/>
                  <a:pt x="9881427" y="5811009"/>
                  <a:pt x="9675302" y="5930223"/>
                </a:cubicBezTo>
                <a:cubicBezTo>
                  <a:pt x="9469177" y="6049437"/>
                  <a:pt x="9513829" y="6056946"/>
                  <a:pt x="9006554" y="6054351"/>
                </a:cubicBezTo>
                <a:cubicBezTo>
                  <a:pt x="8499279" y="6051756"/>
                  <a:pt x="7247093" y="5997163"/>
                  <a:pt x="6631654" y="5914651"/>
                </a:cubicBezTo>
                <a:cubicBezTo>
                  <a:pt x="6016215" y="5832139"/>
                  <a:pt x="5915055" y="5578330"/>
                  <a:pt x="5313922" y="5559280"/>
                </a:cubicBezTo>
                <a:cubicBezTo>
                  <a:pt x="4712789" y="5540230"/>
                  <a:pt x="3624382" y="5726306"/>
                  <a:pt x="3024854" y="5800351"/>
                </a:cubicBezTo>
                <a:cubicBezTo>
                  <a:pt x="2425326" y="5874396"/>
                  <a:pt x="2126048" y="5993541"/>
                  <a:pt x="1716754" y="6003551"/>
                </a:cubicBezTo>
                <a:cubicBezTo>
                  <a:pt x="1307460" y="6013561"/>
                  <a:pt x="839016" y="5960071"/>
                  <a:pt x="569090" y="5860410"/>
                </a:cubicBezTo>
                <a:cubicBezTo>
                  <a:pt x="299164" y="5760749"/>
                  <a:pt x="188769" y="5581663"/>
                  <a:pt x="97195" y="5405584"/>
                </a:cubicBezTo>
                <a:cubicBezTo>
                  <a:pt x="5621" y="5229505"/>
                  <a:pt x="22770" y="4960390"/>
                  <a:pt x="19647" y="4803935"/>
                </a:cubicBezTo>
                <a:cubicBezTo>
                  <a:pt x="16524" y="4647480"/>
                  <a:pt x="-11780" y="4728348"/>
                  <a:pt x="78454" y="4466851"/>
                </a:cubicBezTo>
                <a:cubicBezTo>
                  <a:pt x="168688" y="4205354"/>
                  <a:pt x="520837" y="3605368"/>
                  <a:pt x="561054" y="3234951"/>
                </a:cubicBezTo>
                <a:cubicBezTo>
                  <a:pt x="601271" y="2864534"/>
                  <a:pt x="410771" y="2604184"/>
                  <a:pt x="319754" y="2244351"/>
                </a:cubicBezTo>
                <a:cubicBezTo>
                  <a:pt x="228737" y="1884518"/>
                  <a:pt x="-69713" y="1437901"/>
                  <a:pt x="14954" y="1075951"/>
                </a:cubicBezTo>
                <a:cubicBezTo>
                  <a:pt x="105971" y="720351"/>
                  <a:pt x="607621" y="282201"/>
                  <a:pt x="865854" y="110751"/>
                </a:cubicBezTo>
                <a:close/>
              </a:path>
            </a:pathLst>
          </a:custGeom>
          <a:solidFill>
            <a:srgbClr val="8FB9B7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A898330E-C724-4179-806A-D452A972DE17}"/>
              </a:ext>
            </a:extLst>
          </p:cNvPr>
          <p:cNvSpPr/>
          <p:nvPr/>
        </p:nvSpPr>
        <p:spPr>
          <a:xfrm>
            <a:off x="-85293" y="62462"/>
            <a:ext cx="11946676" cy="6643137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39541 w 11033925"/>
              <a:gd name="connsiteY0" fmla="*/ 102750 h 6086687"/>
              <a:gd name="connsiteX1" fmla="*/ 1776141 w 11033925"/>
              <a:gd name="connsiteY1" fmla="*/ 77350 h 6086687"/>
              <a:gd name="connsiteX2" fmla="*/ 3363641 w 11033925"/>
              <a:gd name="connsiteY2" fmla="*/ 496450 h 6086687"/>
              <a:gd name="connsiteX3" fmla="*/ 5522641 w 11033925"/>
              <a:gd name="connsiteY3" fmla="*/ 166250 h 6086687"/>
              <a:gd name="connsiteX4" fmla="*/ 7643541 w 11033925"/>
              <a:gd name="connsiteY4" fmla="*/ 331350 h 6086687"/>
              <a:gd name="connsiteX5" fmla="*/ 8316641 w 11033925"/>
              <a:gd name="connsiteY5" fmla="*/ 420250 h 6086687"/>
              <a:gd name="connsiteX6" fmla="*/ 9993041 w 11033925"/>
              <a:gd name="connsiteY6" fmla="*/ 140850 h 6086687"/>
              <a:gd name="connsiteX7" fmla="*/ 10526441 w 11033925"/>
              <a:gd name="connsiteY7" fmla="*/ 178950 h 6086687"/>
              <a:gd name="connsiteX8" fmla="*/ 10818541 w 11033925"/>
              <a:gd name="connsiteY8" fmla="*/ 1080650 h 6086687"/>
              <a:gd name="connsiteX9" fmla="*/ 10564541 w 11033925"/>
              <a:gd name="connsiteY9" fmla="*/ 2287150 h 6086687"/>
              <a:gd name="connsiteX10" fmla="*/ 10551841 w 11033925"/>
              <a:gd name="connsiteY10" fmla="*/ 3595250 h 6086687"/>
              <a:gd name="connsiteX11" fmla="*/ 10983641 w 11033925"/>
              <a:gd name="connsiteY11" fmla="*/ 4649350 h 6086687"/>
              <a:gd name="connsiteX12" fmla="*/ 10945541 w 11033925"/>
              <a:gd name="connsiteY12" fmla="*/ 5436750 h 6086687"/>
              <a:gd name="connsiteX13" fmla="*/ 10272441 w 11033925"/>
              <a:gd name="connsiteY13" fmla="*/ 5982850 h 6086687"/>
              <a:gd name="connsiteX14" fmla="*/ 9218341 w 11033925"/>
              <a:gd name="connsiteY14" fmla="*/ 6084450 h 6086687"/>
              <a:gd name="connsiteX15" fmla="*/ 6843441 w 11033925"/>
              <a:gd name="connsiteY15" fmla="*/ 5944750 h 6086687"/>
              <a:gd name="connsiteX16" fmla="*/ 5560741 w 11033925"/>
              <a:gd name="connsiteY16" fmla="*/ 5690750 h 6086687"/>
              <a:gd name="connsiteX17" fmla="*/ 3236641 w 11033925"/>
              <a:gd name="connsiteY17" fmla="*/ 5830450 h 6086687"/>
              <a:gd name="connsiteX18" fmla="*/ 1928541 w 11033925"/>
              <a:gd name="connsiteY18" fmla="*/ 6033650 h 6086687"/>
              <a:gd name="connsiteX19" fmla="*/ 620441 w 11033925"/>
              <a:gd name="connsiteY19" fmla="*/ 5906650 h 6086687"/>
              <a:gd name="connsiteX20" fmla="*/ 36241 w 11033925"/>
              <a:gd name="connsiteY20" fmla="*/ 5500250 h 6086687"/>
              <a:gd name="connsiteX21" fmla="*/ 87041 w 11033925"/>
              <a:gd name="connsiteY21" fmla="*/ 4801750 h 6086687"/>
              <a:gd name="connsiteX22" fmla="*/ 290241 w 11033925"/>
              <a:gd name="connsiteY22" fmla="*/ 4496950 h 6086687"/>
              <a:gd name="connsiteX23" fmla="*/ 772841 w 11033925"/>
              <a:gd name="connsiteY23" fmla="*/ 3265050 h 6086687"/>
              <a:gd name="connsiteX24" fmla="*/ 531541 w 11033925"/>
              <a:gd name="connsiteY24" fmla="*/ 2274450 h 6086687"/>
              <a:gd name="connsiteX25" fmla="*/ 226741 w 11033925"/>
              <a:gd name="connsiteY25" fmla="*/ 1106050 h 6086687"/>
              <a:gd name="connsiteX26" fmla="*/ 1039541 w 11033925"/>
              <a:gd name="connsiteY26" fmla="*/ 102750 h 6086687"/>
              <a:gd name="connsiteX0" fmla="*/ 1039541 w 11033925"/>
              <a:gd name="connsiteY0" fmla="*/ 34436 h 6018373"/>
              <a:gd name="connsiteX1" fmla="*/ 2119041 w 11033925"/>
              <a:gd name="connsiteY1" fmla="*/ 250336 h 6018373"/>
              <a:gd name="connsiteX2" fmla="*/ 3363641 w 11033925"/>
              <a:gd name="connsiteY2" fmla="*/ 428136 h 6018373"/>
              <a:gd name="connsiteX3" fmla="*/ 5522641 w 11033925"/>
              <a:gd name="connsiteY3" fmla="*/ 97936 h 6018373"/>
              <a:gd name="connsiteX4" fmla="*/ 7643541 w 11033925"/>
              <a:gd name="connsiteY4" fmla="*/ 263036 h 6018373"/>
              <a:gd name="connsiteX5" fmla="*/ 8316641 w 11033925"/>
              <a:gd name="connsiteY5" fmla="*/ 351936 h 6018373"/>
              <a:gd name="connsiteX6" fmla="*/ 9993041 w 11033925"/>
              <a:gd name="connsiteY6" fmla="*/ 72536 h 6018373"/>
              <a:gd name="connsiteX7" fmla="*/ 10526441 w 11033925"/>
              <a:gd name="connsiteY7" fmla="*/ 110636 h 6018373"/>
              <a:gd name="connsiteX8" fmla="*/ 10818541 w 11033925"/>
              <a:gd name="connsiteY8" fmla="*/ 1012336 h 6018373"/>
              <a:gd name="connsiteX9" fmla="*/ 10564541 w 11033925"/>
              <a:gd name="connsiteY9" fmla="*/ 2218836 h 6018373"/>
              <a:gd name="connsiteX10" fmla="*/ 10551841 w 11033925"/>
              <a:gd name="connsiteY10" fmla="*/ 3526936 h 6018373"/>
              <a:gd name="connsiteX11" fmla="*/ 10983641 w 11033925"/>
              <a:gd name="connsiteY11" fmla="*/ 4581036 h 6018373"/>
              <a:gd name="connsiteX12" fmla="*/ 10945541 w 11033925"/>
              <a:gd name="connsiteY12" fmla="*/ 5368436 h 6018373"/>
              <a:gd name="connsiteX13" fmla="*/ 10272441 w 11033925"/>
              <a:gd name="connsiteY13" fmla="*/ 5914536 h 6018373"/>
              <a:gd name="connsiteX14" fmla="*/ 9218341 w 11033925"/>
              <a:gd name="connsiteY14" fmla="*/ 6016136 h 6018373"/>
              <a:gd name="connsiteX15" fmla="*/ 6843441 w 11033925"/>
              <a:gd name="connsiteY15" fmla="*/ 5876436 h 6018373"/>
              <a:gd name="connsiteX16" fmla="*/ 5560741 w 11033925"/>
              <a:gd name="connsiteY16" fmla="*/ 5622436 h 6018373"/>
              <a:gd name="connsiteX17" fmla="*/ 3236641 w 11033925"/>
              <a:gd name="connsiteY17" fmla="*/ 5762136 h 6018373"/>
              <a:gd name="connsiteX18" fmla="*/ 1928541 w 11033925"/>
              <a:gd name="connsiteY18" fmla="*/ 5965336 h 6018373"/>
              <a:gd name="connsiteX19" fmla="*/ 620441 w 11033925"/>
              <a:gd name="connsiteY19" fmla="*/ 5838336 h 6018373"/>
              <a:gd name="connsiteX20" fmla="*/ 36241 w 11033925"/>
              <a:gd name="connsiteY20" fmla="*/ 5431936 h 6018373"/>
              <a:gd name="connsiteX21" fmla="*/ 87041 w 11033925"/>
              <a:gd name="connsiteY21" fmla="*/ 4733436 h 6018373"/>
              <a:gd name="connsiteX22" fmla="*/ 290241 w 11033925"/>
              <a:gd name="connsiteY22" fmla="*/ 4428636 h 6018373"/>
              <a:gd name="connsiteX23" fmla="*/ 772841 w 11033925"/>
              <a:gd name="connsiteY23" fmla="*/ 3196736 h 6018373"/>
              <a:gd name="connsiteX24" fmla="*/ 531541 w 11033925"/>
              <a:gd name="connsiteY24" fmla="*/ 2206136 h 6018373"/>
              <a:gd name="connsiteX25" fmla="*/ 226741 w 11033925"/>
              <a:gd name="connsiteY25" fmla="*/ 1037736 h 6018373"/>
              <a:gd name="connsiteX26" fmla="*/ 1039541 w 11033925"/>
              <a:gd name="connsiteY26" fmla="*/ 34436 h 6018373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522641 w 11033925"/>
              <a:gd name="connsiteY3" fmla="*/ 80907 h 6001344"/>
              <a:gd name="connsiteX4" fmla="*/ 7643541 w 11033925"/>
              <a:gd name="connsiteY4" fmla="*/ 2460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370241 w 11033925"/>
              <a:gd name="connsiteY3" fmla="*/ 296807 h 6001344"/>
              <a:gd name="connsiteX4" fmla="*/ 7643541 w 11033925"/>
              <a:gd name="connsiteY4" fmla="*/ 2460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370241 w 11033925"/>
              <a:gd name="connsiteY3" fmla="*/ 296807 h 6001344"/>
              <a:gd name="connsiteX4" fmla="*/ 7414941 w 11033925"/>
              <a:gd name="connsiteY4" fmla="*/ 1952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279836 h 5946273"/>
              <a:gd name="connsiteX1" fmla="*/ 2119041 w 11033925"/>
              <a:gd name="connsiteY1" fmla="*/ 178236 h 5946273"/>
              <a:gd name="connsiteX2" fmla="*/ 3363641 w 11033925"/>
              <a:gd name="connsiteY2" fmla="*/ 356036 h 5946273"/>
              <a:gd name="connsiteX3" fmla="*/ 5370241 w 11033925"/>
              <a:gd name="connsiteY3" fmla="*/ 241736 h 5946273"/>
              <a:gd name="connsiteX4" fmla="*/ 7414941 w 11033925"/>
              <a:gd name="connsiteY4" fmla="*/ 140136 h 5946273"/>
              <a:gd name="connsiteX5" fmla="*/ 8316641 w 11033925"/>
              <a:gd name="connsiteY5" fmla="*/ 279836 h 5946273"/>
              <a:gd name="connsiteX6" fmla="*/ 9993041 w 11033925"/>
              <a:gd name="connsiteY6" fmla="*/ 436 h 5946273"/>
              <a:gd name="connsiteX7" fmla="*/ 10628041 w 11033925"/>
              <a:gd name="connsiteY7" fmla="*/ 356036 h 5946273"/>
              <a:gd name="connsiteX8" fmla="*/ 10818541 w 11033925"/>
              <a:gd name="connsiteY8" fmla="*/ 940236 h 5946273"/>
              <a:gd name="connsiteX9" fmla="*/ 10564541 w 11033925"/>
              <a:gd name="connsiteY9" fmla="*/ 2146736 h 5946273"/>
              <a:gd name="connsiteX10" fmla="*/ 10551841 w 11033925"/>
              <a:gd name="connsiteY10" fmla="*/ 3454836 h 5946273"/>
              <a:gd name="connsiteX11" fmla="*/ 10983641 w 11033925"/>
              <a:gd name="connsiteY11" fmla="*/ 4508936 h 5946273"/>
              <a:gd name="connsiteX12" fmla="*/ 10945541 w 11033925"/>
              <a:gd name="connsiteY12" fmla="*/ 5296336 h 5946273"/>
              <a:gd name="connsiteX13" fmla="*/ 10272441 w 11033925"/>
              <a:gd name="connsiteY13" fmla="*/ 5842436 h 5946273"/>
              <a:gd name="connsiteX14" fmla="*/ 9218341 w 11033925"/>
              <a:gd name="connsiteY14" fmla="*/ 5944036 h 5946273"/>
              <a:gd name="connsiteX15" fmla="*/ 6843441 w 11033925"/>
              <a:gd name="connsiteY15" fmla="*/ 5804336 h 5946273"/>
              <a:gd name="connsiteX16" fmla="*/ 5560741 w 11033925"/>
              <a:gd name="connsiteY16" fmla="*/ 5550336 h 5946273"/>
              <a:gd name="connsiteX17" fmla="*/ 3236641 w 11033925"/>
              <a:gd name="connsiteY17" fmla="*/ 5690036 h 5946273"/>
              <a:gd name="connsiteX18" fmla="*/ 1928541 w 11033925"/>
              <a:gd name="connsiteY18" fmla="*/ 5893236 h 5946273"/>
              <a:gd name="connsiteX19" fmla="*/ 620441 w 11033925"/>
              <a:gd name="connsiteY19" fmla="*/ 5766236 h 5946273"/>
              <a:gd name="connsiteX20" fmla="*/ 36241 w 11033925"/>
              <a:gd name="connsiteY20" fmla="*/ 5359836 h 5946273"/>
              <a:gd name="connsiteX21" fmla="*/ 87041 w 11033925"/>
              <a:gd name="connsiteY21" fmla="*/ 4661336 h 5946273"/>
              <a:gd name="connsiteX22" fmla="*/ 290241 w 11033925"/>
              <a:gd name="connsiteY22" fmla="*/ 4356536 h 5946273"/>
              <a:gd name="connsiteX23" fmla="*/ 772841 w 11033925"/>
              <a:gd name="connsiteY23" fmla="*/ 3124636 h 5946273"/>
              <a:gd name="connsiteX24" fmla="*/ 531541 w 11033925"/>
              <a:gd name="connsiteY24" fmla="*/ 2134036 h 5946273"/>
              <a:gd name="connsiteX25" fmla="*/ 226741 w 11033925"/>
              <a:gd name="connsiteY25" fmla="*/ 965636 h 5946273"/>
              <a:gd name="connsiteX26" fmla="*/ 1090341 w 11033925"/>
              <a:gd name="connsiteY26" fmla="*/ 279836 h 5946273"/>
              <a:gd name="connsiteX0" fmla="*/ 1090341 w 11033925"/>
              <a:gd name="connsiteY0" fmla="*/ 279836 h 5946273"/>
              <a:gd name="connsiteX1" fmla="*/ 2119041 w 11033925"/>
              <a:gd name="connsiteY1" fmla="*/ 178236 h 5946273"/>
              <a:gd name="connsiteX2" fmla="*/ 3363641 w 11033925"/>
              <a:gd name="connsiteY2" fmla="*/ 356036 h 5946273"/>
              <a:gd name="connsiteX3" fmla="*/ 5370241 w 11033925"/>
              <a:gd name="connsiteY3" fmla="*/ 241736 h 5946273"/>
              <a:gd name="connsiteX4" fmla="*/ 7414941 w 11033925"/>
              <a:gd name="connsiteY4" fmla="*/ 140136 h 5946273"/>
              <a:gd name="connsiteX5" fmla="*/ 8316641 w 11033925"/>
              <a:gd name="connsiteY5" fmla="*/ 279836 h 5946273"/>
              <a:gd name="connsiteX6" fmla="*/ 9993041 w 11033925"/>
              <a:gd name="connsiteY6" fmla="*/ 436 h 5946273"/>
              <a:gd name="connsiteX7" fmla="*/ 10628041 w 11033925"/>
              <a:gd name="connsiteY7" fmla="*/ 356036 h 5946273"/>
              <a:gd name="connsiteX8" fmla="*/ 10818541 w 11033925"/>
              <a:gd name="connsiteY8" fmla="*/ 940236 h 5946273"/>
              <a:gd name="connsiteX9" fmla="*/ 10780441 w 11033925"/>
              <a:gd name="connsiteY9" fmla="*/ 2311836 h 5946273"/>
              <a:gd name="connsiteX10" fmla="*/ 10551841 w 11033925"/>
              <a:gd name="connsiteY10" fmla="*/ 3454836 h 5946273"/>
              <a:gd name="connsiteX11" fmla="*/ 10983641 w 11033925"/>
              <a:gd name="connsiteY11" fmla="*/ 4508936 h 5946273"/>
              <a:gd name="connsiteX12" fmla="*/ 10945541 w 11033925"/>
              <a:gd name="connsiteY12" fmla="*/ 5296336 h 5946273"/>
              <a:gd name="connsiteX13" fmla="*/ 10272441 w 11033925"/>
              <a:gd name="connsiteY13" fmla="*/ 5842436 h 5946273"/>
              <a:gd name="connsiteX14" fmla="*/ 9218341 w 11033925"/>
              <a:gd name="connsiteY14" fmla="*/ 5944036 h 5946273"/>
              <a:gd name="connsiteX15" fmla="*/ 6843441 w 11033925"/>
              <a:gd name="connsiteY15" fmla="*/ 5804336 h 5946273"/>
              <a:gd name="connsiteX16" fmla="*/ 5560741 w 11033925"/>
              <a:gd name="connsiteY16" fmla="*/ 5550336 h 5946273"/>
              <a:gd name="connsiteX17" fmla="*/ 3236641 w 11033925"/>
              <a:gd name="connsiteY17" fmla="*/ 5690036 h 5946273"/>
              <a:gd name="connsiteX18" fmla="*/ 1928541 w 11033925"/>
              <a:gd name="connsiteY18" fmla="*/ 5893236 h 5946273"/>
              <a:gd name="connsiteX19" fmla="*/ 620441 w 11033925"/>
              <a:gd name="connsiteY19" fmla="*/ 5766236 h 5946273"/>
              <a:gd name="connsiteX20" fmla="*/ 36241 w 11033925"/>
              <a:gd name="connsiteY20" fmla="*/ 5359836 h 5946273"/>
              <a:gd name="connsiteX21" fmla="*/ 87041 w 11033925"/>
              <a:gd name="connsiteY21" fmla="*/ 4661336 h 5946273"/>
              <a:gd name="connsiteX22" fmla="*/ 290241 w 11033925"/>
              <a:gd name="connsiteY22" fmla="*/ 4356536 h 5946273"/>
              <a:gd name="connsiteX23" fmla="*/ 772841 w 11033925"/>
              <a:gd name="connsiteY23" fmla="*/ 3124636 h 5946273"/>
              <a:gd name="connsiteX24" fmla="*/ 531541 w 11033925"/>
              <a:gd name="connsiteY24" fmla="*/ 2134036 h 5946273"/>
              <a:gd name="connsiteX25" fmla="*/ 226741 w 11033925"/>
              <a:gd name="connsiteY25" fmla="*/ 965636 h 5946273"/>
              <a:gd name="connsiteX26" fmla="*/ 1090341 w 11033925"/>
              <a:gd name="connsiteY26" fmla="*/ 279836 h 5946273"/>
              <a:gd name="connsiteX0" fmla="*/ 1003337 w 10946921"/>
              <a:gd name="connsiteY0" fmla="*/ 279836 h 5946273"/>
              <a:gd name="connsiteX1" fmla="*/ 2032037 w 10946921"/>
              <a:gd name="connsiteY1" fmla="*/ 178236 h 5946273"/>
              <a:gd name="connsiteX2" fmla="*/ 3276637 w 10946921"/>
              <a:gd name="connsiteY2" fmla="*/ 356036 h 5946273"/>
              <a:gd name="connsiteX3" fmla="*/ 5283237 w 10946921"/>
              <a:gd name="connsiteY3" fmla="*/ 241736 h 5946273"/>
              <a:gd name="connsiteX4" fmla="*/ 7327937 w 10946921"/>
              <a:gd name="connsiteY4" fmla="*/ 140136 h 5946273"/>
              <a:gd name="connsiteX5" fmla="*/ 8229637 w 10946921"/>
              <a:gd name="connsiteY5" fmla="*/ 279836 h 5946273"/>
              <a:gd name="connsiteX6" fmla="*/ 9906037 w 10946921"/>
              <a:gd name="connsiteY6" fmla="*/ 436 h 5946273"/>
              <a:gd name="connsiteX7" fmla="*/ 10541037 w 10946921"/>
              <a:gd name="connsiteY7" fmla="*/ 356036 h 5946273"/>
              <a:gd name="connsiteX8" fmla="*/ 10731537 w 10946921"/>
              <a:gd name="connsiteY8" fmla="*/ 940236 h 5946273"/>
              <a:gd name="connsiteX9" fmla="*/ 10693437 w 10946921"/>
              <a:gd name="connsiteY9" fmla="*/ 2311836 h 5946273"/>
              <a:gd name="connsiteX10" fmla="*/ 10464837 w 10946921"/>
              <a:gd name="connsiteY10" fmla="*/ 3454836 h 5946273"/>
              <a:gd name="connsiteX11" fmla="*/ 10896637 w 10946921"/>
              <a:gd name="connsiteY11" fmla="*/ 4508936 h 5946273"/>
              <a:gd name="connsiteX12" fmla="*/ 10858537 w 10946921"/>
              <a:gd name="connsiteY12" fmla="*/ 5296336 h 5946273"/>
              <a:gd name="connsiteX13" fmla="*/ 10185437 w 10946921"/>
              <a:gd name="connsiteY13" fmla="*/ 5842436 h 5946273"/>
              <a:gd name="connsiteX14" fmla="*/ 9131337 w 10946921"/>
              <a:gd name="connsiteY14" fmla="*/ 5944036 h 5946273"/>
              <a:gd name="connsiteX15" fmla="*/ 6756437 w 10946921"/>
              <a:gd name="connsiteY15" fmla="*/ 5804336 h 5946273"/>
              <a:gd name="connsiteX16" fmla="*/ 5473737 w 10946921"/>
              <a:gd name="connsiteY16" fmla="*/ 5550336 h 5946273"/>
              <a:gd name="connsiteX17" fmla="*/ 3149637 w 10946921"/>
              <a:gd name="connsiteY17" fmla="*/ 5690036 h 5946273"/>
              <a:gd name="connsiteX18" fmla="*/ 1841537 w 10946921"/>
              <a:gd name="connsiteY18" fmla="*/ 5893236 h 5946273"/>
              <a:gd name="connsiteX19" fmla="*/ 533437 w 10946921"/>
              <a:gd name="connsiteY19" fmla="*/ 5766236 h 5946273"/>
              <a:gd name="connsiteX20" fmla="*/ 215937 w 10946921"/>
              <a:gd name="connsiteY20" fmla="*/ 5423336 h 5946273"/>
              <a:gd name="connsiteX21" fmla="*/ 37 w 10946921"/>
              <a:gd name="connsiteY21" fmla="*/ 4661336 h 5946273"/>
              <a:gd name="connsiteX22" fmla="*/ 203237 w 10946921"/>
              <a:gd name="connsiteY22" fmla="*/ 4356536 h 5946273"/>
              <a:gd name="connsiteX23" fmla="*/ 685837 w 10946921"/>
              <a:gd name="connsiteY23" fmla="*/ 3124636 h 5946273"/>
              <a:gd name="connsiteX24" fmla="*/ 444537 w 10946921"/>
              <a:gd name="connsiteY24" fmla="*/ 2134036 h 5946273"/>
              <a:gd name="connsiteX25" fmla="*/ 139737 w 10946921"/>
              <a:gd name="connsiteY25" fmla="*/ 965636 h 5946273"/>
              <a:gd name="connsiteX26" fmla="*/ 1003337 w 10946921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5478804 w 10951988"/>
              <a:gd name="connsiteY16" fmla="*/ 5550336 h 5946273"/>
              <a:gd name="connsiteX17" fmla="*/ 3154704 w 10951988"/>
              <a:gd name="connsiteY17" fmla="*/ 5690036 h 5946273"/>
              <a:gd name="connsiteX18" fmla="*/ 1846604 w 10951988"/>
              <a:gd name="connsiteY18" fmla="*/ 58932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5478804 w 10951988"/>
              <a:gd name="connsiteY16" fmla="*/ 5550336 h 5946273"/>
              <a:gd name="connsiteX17" fmla="*/ 3154704 w 10951988"/>
              <a:gd name="connsiteY17" fmla="*/ 5690036 h 5946273"/>
              <a:gd name="connsiteX18" fmla="*/ 1935504 w 10951988"/>
              <a:gd name="connsiteY18" fmla="*/ 57916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4742204 w 10951988"/>
              <a:gd name="connsiteY16" fmla="*/ 5486836 h 5946273"/>
              <a:gd name="connsiteX17" fmla="*/ 3154704 w 10951988"/>
              <a:gd name="connsiteY17" fmla="*/ 5690036 h 5946273"/>
              <a:gd name="connsiteX18" fmla="*/ 1935504 w 10951988"/>
              <a:gd name="connsiteY18" fmla="*/ 57916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61237"/>
              <a:gd name="connsiteY0" fmla="*/ 279836 h 5949675"/>
              <a:gd name="connsiteX1" fmla="*/ 2037104 w 10961237"/>
              <a:gd name="connsiteY1" fmla="*/ 178236 h 5949675"/>
              <a:gd name="connsiteX2" fmla="*/ 3281704 w 10961237"/>
              <a:gd name="connsiteY2" fmla="*/ 356036 h 5949675"/>
              <a:gd name="connsiteX3" fmla="*/ 5288304 w 10961237"/>
              <a:gd name="connsiteY3" fmla="*/ 241736 h 5949675"/>
              <a:gd name="connsiteX4" fmla="*/ 7333004 w 10961237"/>
              <a:gd name="connsiteY4" fmla="*/ 140136 h 5949675"/>
              <a:gd name="connsiteX5" fmla="*/ 8234704 w 10961237"/>
              <a:gd name="connsiteY5" fmla="*/ 279836 h 5949675"/>
              <a:gd name="connsiteX6" fmla="*/ 9911104 w 10961237"/>
              <a:gd name="connsiteY6" fmla="*/ 436 h 5949675"/>
              <a:gd name="connsiteX7" fmla="*/ 10546104 w 10961237"/>
              <a:gd name="connsiteY7" fmla="*/ 356036 h 5949675"/>
              <a:gd name="connsiteX8" fmla="*/ 10736604 w 10961237"/>
              <a:gd name="connsiteY8" fmla="*/ 940236 h 5949675"/>
              <a:gd name="connsiteX9" fmla="*/ 10698504 w 10961237"/>
              <a:gd name="connsiteY9" fmla="*/ 2311836 h 5949675"/>
              <a:gd name="connsiteX10" fmla="*/ 10469904 w 10961237"/>
              <a:gd name="connsiteY10" fmla="*/ 3454836 h 5949675"/>
              <a:gd name="connsiteX11" fmla="*/ 10901704 w 10961237"/>
              <a:gd name="connsiteY11" fmla="*/ 4508936 h 5949675"/>
              <a:gd name="connsiteX12" fmla="*/ 10863604 w 10961237"/>
              <a:gd name="connsiteY12" fmla="*/ 5296336 h 5949675"/>
              <a:gd name="connsiteX13" fmla="*/ 10038104 w 10961237"/>
              <a:gd name="connsiteY13" fmla="*/ 5626536 h 5949675"/>
              <a:gd name="connsiteX14" fmla="*/ 9136404 w 10961237"/>
              <a:gd name="connsiteY14" fmla="*/ 5944036 h 5949675"/>
              <a:gd name="connsiteX15" fmla="*/ 6761504 w 10961237"/>
              <a:gd name="connsiteY15" fmla="*/ 5804336 h 5949675"/>
              <a:gd name="connsiteX16" fmla="*/ 4742204 w 10961237"/>
              <a:gd name="connsiteY16" fmla="*/ 5486836 h 5949675"/>
              <a:gd name="connsiteX17" fmla="*/ 3154704 w 10961237"/>
              <a:gd name="connsiteY17" fmla="*/ 5690036 h 5949675"/>
              <a:gd name="connsiteX18" fmla="*/ 1935504 w 10961237"/>
              <a:gd name="connsiteY18" fmla="*/ 5791636 h 5949675"/>
              <a:gd name="connsiteX19" fmla="*/ 538504 w 10961237"/>
              <a:gd name="connsiteY19" fmla="*/ 5766236 h 5949675"/>
              <a:gd name="connsiteX20" fmla="*/ 221004 w 10961237"/>
              <a:gd name="connsiteY20" fmla="*/ 5423336 h 5949675"/>
              <a:gd name="connsiteX21" fmla="*/ 5104 w 10961237"/>
              <a:gd name="connsiteY21" fmla="*/ 4661336 h 5949675"/>
              <a:gd name="connsiteX22" fmla="*/ 436904 w 10961237"/>
              <a:gd name="connsiteY22" fmla="*/ 3924736 h 5949675"/>
              <a:gd name="connsiteX23" fmla="*/ 690904 w 10961237"/>
              <a:gd name="connsiteY23" fmla="*/ 3124636 h 5949675"/>
              <a:gd name="connsiteX24" fmla="*/ 449604 w 10961237"/>
              <a:gd name="connsiteY24" fmla="*/ 2134036 h 5949675"/>
              <a:gd name="connsiteX25" fmla="*/ 144804 w 10961237"/>
              <a:gd name="connsiteY25" fmla="*/ 965636 h 5949675"/>
              <a:gd name="connsiteX26" fmla="*/ 1008404 w 10961237"/>
              <a:gd name="connsiteY26" fmla="*/ 279836 h 5949675"/>
              <a:gd name="connsiteX0" fmla="*/ 1008404 w 10897234"/>
              <a:gd name="connsiteY0" fmla="*/ 279836 h 5949675"/>
              <a:gd name="connsiteX1" fmla="*/ 2037104 w 10897234"/>
              <a:gd name="connsiteY1" fmla="*/ 178236 h 5949675"/>
              <a:gd name="connsiteX2" fmla="*/ 3281704 w 10897234"/>
              <a:gd name="connsiteY2" fmla="*/ 356036 h 5949675"/>
              <a:gd name="connsiteX3" fmla="*/ 5288304 w 10897234"/>
              <a:gd name="connsiteY3" fmla="*/ 241736 h 5949675"/>
              <a:gd name="connsiteX4" fmla="*/ 7333004 w 10897234"/>
              <a:gd name="connsiteY4" fmla="*/ 140136 h 5949675"/>
              <a:gd name="connsiteX5" fmla="*/ 8234704 w 10897234"/>
              <a:gd name="connsiteY5" fmla="*/ 279836 h 5949675"/>
              <a:gd name="connsiteX6" fmla="*/ 9911104 w 10897234"/>
              <a:gd name="connsiteY6" fmla="*/ 436 h 5949675"/>
              <a:gd name="connsiteX7" fmla="*/ 10546104 w 10897234"/>
              <a:gd name="connsiteY7" fmla="*/ 356036 h 5949675"/>
              <a:gd name="connsiteX8" fmla="*/ 10736604 w 10897234"/>
              <a:gd name="connsiteY8" fmla="*/ 940236 h 5949675"/>
              <a:gd name="connsiteX9" fmla="*/ 10698504 w 10897234"/>
              <a:gd name="connsiteY9" fmla="*/ 2311836 h 5949675"/>
              <a:gd name="connsiteX10" fmla="*/ 10469904 w 10897234"/>
              <a:gd name="connsiteY10" fmla="*/ 3454836 h 5949675"/>
              <a:gd name="connsiteX11" fmla="*/ 10711204 w 10897234"/>
              <a:gd name="connsiteY11" fmla="*/ 4293036 h 5949675"/>
              <a:gd name="connsiteX12" fmla="*/ 10863604 w 10897234"/>
              <a:gd name="connsiteY12" fmla="*/ 5296336 h 5949675"/>
              <a:gd name="connsiteX13" fmla="*/ 10038104 w 10897234"/>
              <a:gd name="connsiteY13" fmla="*/ 5626536 h 5949675"/>
              <a:gd name="connsiteX14" fmla="*/ 9136404 w 10897234"/>
              <a:gd name="connsiteY14" fmla="*/ 5944036 h 5949675"/>
              <a:gd name="connsiteX15" fmla="*/ 6761504 w 10897234"/>
              <a:gd name="connsiteY15" fmla="*/ 5804336 h 5949675"/>
              <a:gd name="connsiteX16" fmla="*/ 4742204 w 10897234"/>
              <a:gd name="connsiteY16" fmla="*/ 5486836 h 5949675"/>
              <a:gd name="connsiteX17" fmla="*/ 3154704 w 10897234"/>
              <a:gd name="connsiteY17" fmla="*/ 5690036 h 5949675"/>
              <a:gd name="connsiteX18" fmla="*/ 1935504 w 10897234"/>
              <a:gd name="connsiteY18" fmla="*/ 5791636 h 5949675"/>
              <a:gd name="connsiteX19" fmla="*/ 538504 w 10897234"/>
              <a:gd name="connsiteY19" fmla="*/ 5766236 h 5949675"/>
              <a:gd name="connsiteX20" fmla="*/ 221004 w 10897234"/>
              <a:gd name="connsiteY20" fmla="*/ 5423336 h 5949675"/>
              <a:gd name="connsiteX21" fmla="*/ 5104 w 10897234"/>
              <a:gd name="connsiteY21" fmla="*/ 4661336 h 5949675"/>
              <a:gd name="connsiteX22" fmla="*/ 436904 w 10897234"/>
              <a:gd name="connsiteY22" fmla="*/ 3924736 h 5949675"/>
              <a:gd name="connsiteX23" fmla="*/ 690904 w 10897234"/>
              <a:gd name="connsiteY23" fmla="*/ 3124636 h 5949675"/>
              <a:gd name="connsiteX24" fmla="*/ 449604 w 10897234"/>
              <a:gd name="connsiteY24" fmla="*/ 2134036 h 5949675"/>
              <a:gd name="connsiteX25" fmla="*/ 144804 w 10897234"/>
              <a:gd name="connsiteY25" fmla="*/ 965636 h 5949675"/>
              <a:gd name="connsiteX26" fmla="*/ 1008404 w 10897234"/>
              <a:gd name="connsiteY26" fmla="*/ 279836 h 5949675"/>
              <a:gd name="connsiteX0" fmla="*/ 1008404 w 10747980"/>
              <a:gd name="connsiteY0" fmla="*/ 279836 h 5949675"/>
              <a:gd name="connsiteX1" fmla="*/ 2037104 w 10747980"/>
              <a:gd name="connsiteY1" fmla="*/ 178236 h 5949675"/>
              <a:gd name="connsiteX2" fmla="*/ 3281704 w 10747980"/>
              <a:gd name="connsiteY2" fmla="*/ 356036 h 5949675"/>
              <a:gd name="connsiteX3" fmla="*/ 5288304 w 10747980"/>
              <a:gd name="connsiteY3" fmla="*/ 241736 h 5949675"/>
              <a:gd name="connsiteX4" fmla="*/ 7333004 w 10747980"/>
              <a:gd name="connsiteY4" fmla="*/ 140136 h 5949675"/>
              <a:gd name="connsiteX5" fmla="*/ 8234704 w 10747980"/>
              <a:gd name="connsiteY5" fmla="*/ 279836 h 5949675"/>
              <a:gd name="connsiteX6" fmla="*/ 9911104 w 10747980"/>
              <a:gd name="connsiteY6" fmla="*/ 436 h 5949675"/>
              <a:gd name="connsiteX7" fmla="*/ 10546104 w 10747980"/>
              <a:gd name="connsiteY7" fmla="*/ 356036 h 5949675"/>
              <a:gd name="connsiteX8" fmla="*/ 10736604 w 10747980"/>
              <a:gd name="connsiteY8" fmla="*/ 940236 h 5949675"/>
              <a:gd name="connsiteX9" fmla="*/ 10698504 w 10747980"/>
              <a:gd name="connsiteY9" fmla="*/ 2311836 h 5949675"/>
              <a:gd name="connsiteX10" fmla="*/ 10469904 w 10747980"/>
              <a:gd name="connsiteY10" fmla="*/ 3454836 h 5949675"/>
              <a:gd name="connsiteX11" fmla="*/ 10711204 w 10747980"/>
              <a:gd name="connsiteY11" fmla="*/ 4293036 h 5949675"/>
              <a:gd name="connsiteX12" fmla="*/ 10622304 w 10747980"/>
              <a:gd name="connsiteY12" fmla="*/ 5131236 h 5949675"/>
              <a:gd name="connsiteX13" fmla="*/ 10038104 w 10747980"/>
              <a:gd name="connsiteY13" fmla="*/ 5626536 h 5949675"/>
              <a:gd name="connsiteX14" fmla="*/ 9136404 w 10747980"/>
              <a:gd name="connsiteY14" fmla="*/ 5944036 h 5949675"/>
              <a:gd name="connsiteX15" fmla="*/ 6761504 w 10747980"/>
              <a:gd name="connsiteY15" fmla="*/ 5804336 h 5949675"/>
              <a:gd name="connsiteX16" fmla="*/ 4742204 w 10747980"/>
              <a:gd name="connsiteY16" fmla="*/ 5486836 h 5949675"/>
              <a:gd name="connsiteX17" fmla="*/ 3154704 w 10747980"/>
              <a:gd name="connsiteY17" fmla="*/ 5690036 h 5949675"/>
              <a:gd name="connsiteX18" fmla="*/ 1935504 w 10747980"/>
              <a:gd name="connsiteY18" fmla="*/ 5791636 h 5949675"/>
              <a:gd name="connsiteX19" fmla="*/ 538504 w 10747980"/>
              <a:gd name="connsiteY19" fmla="*/ 5766236 h 5949675"/>
              <a:gd name="connsiteX20" fmla="*/ 221004 w 10747980"/>
              <a:gd name="connsiteY20" fmla="*/ 5423336 h 5949675"/>
              <a:gd name="connsiteX21" fmla="*/ 5104 w 10747980"/>
              <a:gd name="connsiteY21" fmla="*/ 4661336 h 5949675"/>
              <a:gd name="connsiteX22" fmla="*/ 436904 w 10747980"/>
              <a:gd name="connsiteY22" fmla="*/ 3924736 h 5949675"/>
              <a:gd name="connsiteX23" fmla="*/ 690904 w 10747980"/>
              <a:gd name="connsiteY23" fmla="*/ 3124636 h 5949675"/>
              <a:gd name="connsiteX24" fmla="*/ 449604 w 10747980"/>
              <a:gd name="connsiteY24" fmla="*/ 2134036 h 5949675"/>
              <a:gd name="connsiteX25" fmla="*/ 144804 w 10747980"/>
              <a:gd name="connsiteY25" fmla="*/ 965636 h 5949675"/>
              <a:gd name="connsiteX26" fmla="*/ 1008404 w 10747980"/>
              <a:gd name="connsiteY26" fmla="*/ 279836 h 5949675"/>
              <a:gd name="connsiteX0" fmla="*/ 931731 w 10747980"/>
              <a:gd name="connsiteY0" fmla="*/ 92833 h 5949675"/>
              <a:gd name="connsiteX1" fmla="*/ 2037104 w 10747980"/>
              <a:gd name="connsiteY1" fmla="*/ 178236 h 5949675"/>
              <a:gd name="connsiteX2" fmla="*/ 3281704 w 10747980"/>
              <a:gd name="connsiteY2" fmla="*/ 356036 h 5949675"/>
              <a:gd name="connsiteX3" fmla="*/ 5288304 w 10747980"/>
              <a:gd name="connsiteY3" fmla="*/ 241736 h 5949675"/>
              <a:gd name="connsiteX4" fmla="*/ 7333004 w 10747980"/>
              <a:gd name="connsiteY4" fmla="*/ 140136 h 5949675"/>
              <a:gd name="connsiteX5" fmla="*/ 8234704 w 10747980"/>
              <a:gd name="connsiteY5" fmla="*/ 279836 h 5949675"/>
              <a:gd name="connsiteX6" fmla="*/ 9911104 w 10747980"/>
              <a:gd name="connsiteY6" fmla="*/ 436 h 5949675"/>
              <a:gd name="connsiteX7" fmla="*/ 10546104 w 10747980"/>
              <a:gd name="connsiteY7" fmla="*/ 356036 h 5949675"/>
              <a:gd name="connsiteX8" fmla="*/ 10736604 w 10747980"/>
              <a:gd name="connsiteY8" fmla="*/ 940236 h 5949675"/>
              <a:gd name="connsiteX9" fmla="*/ 10698504 w 10747980"/>
              <a:gd name="connsiteY9" fmla="*/ 2311836 h 5949675"/>
              <a:gd name="connsiteX10" fmla="*/ 10469904 w 10747980"/>
              <a:gd name="connsiteY10" fmla="*/ 3454836 h 5949675"/>
              <a:gd name="connsiteX11" fmla="*/ 10711204 w 10747980"/>
              <a:gd name="connsiteY11" fmla="*/ 4293036 h 5949675"/>
              <a:gd name="connsiteX12" fmla="*/ 10622304 w 10747980"/>
              <a:gd name="connsiteY12" fmla="*/ 5131236 h 5949675"/>
              <a:gd name="connsiteX13" fmla="*/ 10038104 w 10747980"/>
              <a:gd name="connsiteY13" fmla="*/ 5626536 h 5949675"/>
              <a:gd name="connsiteX14" fmla="*/ 9136404 w 10747980"/>
              <a:gd name="connsiteY14" fmla="*/ 5944036 h 5949675"/>
              <a:gd name="connsiteX15" fmla="*/ 6761504 w 10747980"/>
              <a:gd name="connsiteY15" fmla="*/ 5804336 h 5949675"/>
              <a:gd name="connsiteX16" fmla="*/ 4742204 w 10747980"/>
              <a:gd name="connsiteY16" fmla="*/ 5486836 h 5949675"/>
              <a:gd name="connsiteX17" fmla="*/ 3154704 w 10747980"/>
              <a:gd name="connsiteY17" fmla="*/ 5690036 h 5949675"/>
              <a:gd name="connsiteX18" fmla="*/ 1935504 w 10747980"/>
              <a:gd name="connsiteY18" fmla="*/ 5791636 h 5949675"/>
              <a:gd name="connsiteX19" fmla="*/ 538504 w 10747980"/>
              <a:gd name="connsiteY19" fmla="*/ 5766236 h 5949675"/>
              <a:gd name="connsiteX20" fmla="*/ 221004 w 10747980"/>
              <a:gd name="connsiteY20" fmla="*/ 5423336 h 5949675"/>
              <a:gd name="connsiteX21" fmla="*/ 5104 w 10747980"/>
              <a:gd name="connsiteY21" fmla="*/ 4661336 h 5949675"/>
              <a:gd name="connsiteX22" fmla="*/ 436904 w 10747980"/>
              <a:gd name="connsiteY22" fmla="*/ 3924736 h 5949675"/>
              <a:gd name="connsiteX23" fmla="*/ 690904 w 10747980"/>
              <a:gd name="connsiteY23" fmla="*/ 3124636 h 5949675"/>
              <a:gd name="connsiteX24" fmla="*/ 449604 w 10747980"/>
              <a:gd name="connsiteY24" fmla="*/ 2134036 h 5949675"/>
              <a:gd name="connsiteX25" fmla="*/ 144804 w 10747980"/>
              <a:gd name="connsiteY25" fmla="*/ 965636 h 5949675"/>
              <a:gd name="connsiteX26" fmla="*/ 931731 w 10747980"/>
              <a:gd name="connsiteY26" fmla="*/ 92833 h 594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747980" h="5949675">
                <a:moveTo>
                  <a:pt x="931731" y="92833"/>
                </a:moveTo>
                <a:cubicBezTo>
                  <a:pt x="1247114" y="-38400"/>
                  <a:pt x="1645442" y="134369"/>
                  <a:pt x="2037104" y="178236"/>
                </a:cubicBezTo>
                <a:cubicBezTo>
                  <a:pt x="2428766" y="222103"/>
                  <a:pt x="2739837" y="345453"/>
                  <a:pt x="3281704" y="356036"/>
                </a:cubicBezTo>
                <a:cubicBezTo>
                  <a:pt x="3823571" y="366619"/>
                  <a:pt x="4613087" y="277719"/>
                  <a:pt x="5288304" y="241736"/>
                </a:cubicBezTo>
                <a:cubicBezTo>
                  <a:pt x="5963521" y="205753"/>
                  <a:pt x="6841937" y="133786"/>
                  <a:pt x="7333004" y="140136"/>
                </a:cubicBezTo>
                <a:cubicBezTo>
                  <a:pt x="7824071" y="146486"/>
                  <a:pt x="7805021" y="303119"/>
                  <a:pt x="8234704" y="279836"/>
                </a:cubicBezTo>
                <a:cubicBezTo>
                  <a:pt x="8664387" y="256553"/>
                  <a:pt x="9525871" y="-12264"/>
                  <a:pt x="9911104" y="436"/>
                </a:cubicBezTo>
                <a:cubicBezTo>
                  <a:pt x="10296337" y="13136"/>
                  <a:pt x="10408521" y="199403"/>
                  <a:pt x="10546104" y="356036"/>
                </a:cubicBezTo>
                <a:cubicBezTo>
                  <a:pt x="10683687" y="512669"/>
                  <a:pt x="10711204" y="614269"/>
                  <a:pt x="10736604" y="940236"/>
                </a:cubicBezTo>
                <a:cubicBezTo>
                  <a:pt x="10762004" y="1266203"/>
                  <a:pt x="10742954" y="1892736"/>
                  <a:pt x="10698504" y="2311836"/>
                </a:cubicBezTo>
                <a:cubicBezTo>
                  <a:pt x="10654054" y="2730936"/>
                  <a:pt x="10467787" y="3124636"/>
                  <a:pt x="10469904" y="3454836"/>
                </a:cubicBezTo>
                <a:cubicBezTo>
                  <a:pt x="10472021" y="3785036"/>
                  <a:pt x="10685804" y="4013636"/>
                  <a:pt x="10711204" y="4293036"/>
                </a:cubicBezTo>
                <a:cubicBezTo>
                  <a:pt x="10736604" y="4572436"/>
                  <a:pt x="10734487" y="4908986"/>
                  <a:pt x="10622304" y="5131236"/>
                </a:cubicBezTo>
                <a:cubicBezTo>
                  <a:pt x="10510121" y="5353486"/>
                  <a:pt x="10285754" y="5491069"/>
                  <a:pt x="10038104" y="5626536"/>
                </a:cubicBezTo>
                <a:cubicBezTo>
                  <a:pt x="9790454" y="5762003"/>
                  <a:pt x="9682504" y="5914403"/>
                  <a:pt x="9136404" y="5944036"/>
                </a:cubicBezTo>
                <a:cubicBezTo>
                  <a:pt x="8590304" y="5973669"/>
                  <a:pt x="7493871" y="5880536"/>
                  <a:pt x="6761504" y="5804336"/>
                </a:cubicBezTo>
                <a:cubicBezTo>
                  <a:pt x="6029137" y="5728136"/>
                  <a:pt x="5343337" y="5505886"/>
                  <a:pt x="4742204" y="5486836"/>
                </a:cubicBezTo>
                <a:cubicBezTo>
                  <a:pt x="4141071" y="5467786"/>
                  <a:pt x="3622487" y="5639236"/>
                  <a:pt x="3154704" y="5690036"/>
                </a:cubicBezTo>
                <a:cubicBezTo>
                  <a:pt x="2686921" y="5740836"/>
                  <a:pt x="2371537" y="5778936"/>
                  <a:pt x="1935504" y="5791636"/>
                </a:cubicBezTo>
                <a:cubicBezTo>
                  <a:pt x="1499471" y="5804336"/>
                  <a:pt x="824254" y="5827619"/>
                  <a:pt x="538504" y="5766236"/>
                </a:cubicBezTo>
                <a:cubicBezTo>
                  <a:pt x="252754" y="5704853"/>
                  <a:pt x="309904" y="5607486"/>
                  <a:pt x="221004" y="5423336"/>
                </a:cubicBezTo>
                <a:cubicBezTo>
                  <a:pt x="132104" y="5239186"/>
                  <a:pt x="-30879" y="4911103"/>
                  <a:pt x="5104" y="4661336"/>
                </a:cubicBezTo>
                <a:cubicBezTo>
                  <a:pt x="41087" y="4411569"/>
                  <a:pt x="322604" y="4180853"/>
                  <a:pt x="436904" y="3924736"/>
                </a:cubicBezTo>
                <a:cubicBezTo>
                  <a:pt x="551204" y="3668619"/>
                  <a:pt x="688787" y="3423086"/>
                  <a:pt x="690904" y="3124636"/>
                </a:cubicBezTo>
                <a:cubicBezTo>
                  <a:pt x="693021" y="2826186"/>
                  <a:pt x="540621" y="2493869"/>
                  <a:pt x="449604" y="2134036"/>
                </a:cubicBezTo>
                <a:cubicBezTo>
                  <a:pt x="358587" y="1774203"/>
                  <a:pt x="60137" y="1327586"/>
                  <a:pt x="144804" y="965636"/>
                </a:cubicBezTo>
                <a:cubicBezTo>
                  <a:pt x="229471" y="603686"/>
                  <a:pt x="616348" y="224066"/>
                  <a:pt x="931731" y="92833"/>
                </a:cubicBezTo>
                <a:close/>
              </a:path>
            </a:pathLst>
          </a:custGeom>
          <a:solidFill>
            <a:srgbClr val="6A9C9A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E6AF6088-96DC-47B5-B1F7-25C2997B4E2B}"/>
              </a:ext>
            </a:extLst>
          </p:cNvPr>
          <p:cNvSpPr/>
          <p:nvPr/>
        </p:nvSpPr>
        <p:spPr>
          <a:xfrm>
            <a:off x="302648" y="189334"/>
            <a:ext cx="11400402" cy="6281914"/>
          </a:xfrm>
          <a:custGeom>
            <a:avLst/>
            <a:gdLst>
              <a:gd name="connsiteX0" fmla="*/ 477830 w 5063777"/>
              <a:gd name="connsiteY0" fmla="*/ 6432 h 2797789"/>
              <a:gd name="connsiteX1" fmla="*/ 1417630 w 5063777"/>
              <a:gd name="connsiteY1" fmla="*/ 158832 h 2797789"/>
              <a:gd name="connsiteX2" fmla="*/ 2992430 w 5063777"/>
              <a:gd name="connsiteY2" fmla="*/ 95332 h 2797789"/>
              <a:gd name="connsiteX3" fmla="*/ 3703630 w 5063777"/>
              <a:gd name="connsiteY3" fmla="*/ 171532 h 2797789"/>
              <a:gd name="connsiteX4" fmla="*/ 4757730 w 5063777"/>
              <a:gd name="connsiteY4" fmla="*/ 69932 h 2797789"/>
              <a:gd name="connsiteX5" fmla="*/ 5062530 w 5063777"/>
              <a:gd name="connsiteY5" fmla="*/ 628732 h 2797789"/>
              <a:gd name="connsiteX6" fmla="*/ 4872030 w 5063777"/>
              <a:gd name="connsiteY6" fmla="*/ 1428832 h 2797789"/>
              <a:gd name="connsiteX7" fmla="*/ 5037130 w 5063777"/>
              <a:gd name="connsiteY7" fmla="*/ 2317832 h 2797789"/>
              <a:gd name="connsiteX8" fmla="*/ 4630730 w 5063777"/>
              <a:gd name="connsiteY8" fmla="*/ 2762332 h 2797789"/>
              <a:gd name="connsiteX9" fmla="*/ 3322630 w 5063777"/>
              <a:gd name="connsiteY9" fmla="*/ 2749632 h 2797789"/>
              <a:gd name="connsiteX10" fmla="*/ 2344730 w 5063777"/>
              <a:gd name="connsiteY10" fmla="*/ 2584532 h 2797789"/>
              <a:gd name="connsiteX11" fmla="*/ 604830 w 5063777"/>
              <a:gd name="connsiteY11" fmla="*/ 2749632 h 2797789"/>
              <a:gd name="connsiteX12" fmla="*/ 7930 w 5063777"/>
              <a:gd name="connsiteY12" fmla="*/ 2432132 h 2797789"/>
              <a:gd name="connsiteX13" fmla="*/ 249230 w 5063777"/>
              <a:gd name="connsiteY13" fmla="*/ 1670132 h 2797789"/>
              <a:gd name="connsiteX14" fmla="*/ 58730 w 5063777"/>
              <a:gd name="connsiteY14" fmla="*/ 412832 h 2797789"/>
              <a:gd name="connsiteX15" fmla="*/ 477830 w 5063777"/>
              <a:gd name="connsiteY15" fmla="*/ 6432 h 279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63777" h="2797789">
                <a:moveTo>
                  <a:pt x="477830" y="6432"/>
                </a:moveTo>
                <a:cubicBezTo>
                  <a:pt x="704313" y="-35901"/>
                  <a:pt x="998530" y="144015"/>
                  <a:pt x="1417630" y="158832"/>
                </a:cubicBezTo>
                <a:cubicBezTo>
                  <a:pt x="1836730" y="173649"/>
                  <a:pt x="2611430" y="93215"/>
                  <a:pt x="2992430" y="95332"/>
                </a:cubicBezTo>
                <a:cubicBezTo>
                  <a:pt x="3373430" y="97449"/>
                  <a:pt x="3409413" y="175765"/>
                  <a:pt x="3703630" y="171532"/>
                </a:cubicBezTo>
                <a:cubicBezTo>
                  <a:pt x="3997847" y="167299"/>
                  <a:pt x="4531247" y="-6268"/>
                  <a:pt x="4757730" y="69932"/>
                </a:cubicBezTo>
                <a:cubicBezTo>
                  <a:pt x="4984213" y="146132"/>
                  <a:pt x="5043480" y="402249"/>
                  <a:pt x="5062530" y="628732"/>
                </a:cubicBezTo>
                <a:cubicBezTo>
                  <a:pt x="5081580" y="855215"/>
                  <a:pt x="4876263" y="1147315"/>
                  <a:pt x="4872030" y="1428832"/>
                </a:cubicBezTo>
                <a:cubicBezTo>
                  <a:pt x="4867797" y="1710349"/>
                  <a:pt x="5077347" y="2095582"/>
                  <a:pt x="5037130" y="2317832"/>
                </a:cubicBezTo>
                <a:cubicBezTo>
                  <a:pt x="4996913" y="2540082"/>
                  <a:pt x="4916480" y="2690365"/>
                  <a:pt x="4630730" y="2762332"/>
                </a:cubicBezTo>
                <a:cubicBezTo>
                  <a:pt x="4344980" y="2834299"/>
                  <a:pt x="3703630" y="2779265"/>
                  <a:pt x="3322630" y="2749632"/>
                </a:cubicBezTo>
                <a:cubicBezTo>
                  <a:pt x="2941630" y="2719999"/>
                  <a:pt x="2797697" y="2584532"/>
                  <a:pt x="2344730" y="2584532"/>
                </a:cubicBezTo>
                <a:cubicBezTo>
                  <a:pt x="1891763" y="2584532"/>
                  <a:pt x="994297" y="2775032"/>
                  <a:pt x="604830" y="2749632"/>
                </a:cubicBezTo>
                <a:cubicBezTo>
                  <a:pt x="215363" y="2724232"/>
                  <a:pt x="67197" y="2612049"/>
                  <a:pt x="7930" y="2432132"/>
                </a:cubicBezTo>
                <a:cubicBezTo>
                  <a:pt x="-51337" y="2252215"/>
                  <a:pt x="240763" y="2006682"/>
                  <a:pt x="249230" y="1670132"/>
                </a:cubicBezTo>
                <a:cubicBezTo>
                  <a:pt x="257697" y="1333582"/>
                  <a:pt x="24863" y="690115"/>
                  <a:pt x="58730" y="412832"/>
                </a:cubicBezTo>
                <a:cubicBezTo>
                  <a:pt x="92597" y="135549"/>
                  <a:pt x="251347" y="48765"/>
                  <a:pt x="477830" y="6432"/>
                </a:cubicBezTo>
                <a:close/>
              </a:path>
            </a:pathLst>
          </a:custGeom>
          <a:solidFill>
            <a:srgbClr val="1F6361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2852CF5-A851-453E-80F1-95943EC76A88}"/>
              </a:ext>
            </a:extLst>
          </p:cNvPr>
          <p:cNvSpPr txBox="1"/>
          <p:nvPr/>
        </p:nvSpPr>
        <p:spPr>
          <a:xfrm>
            <a:off x="5429795" y="441060"/>
            <a:ext cx="1332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合作伙伴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CE73580B-A981-4358-B807-84877B72255E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84F3280B-B7BB-4A95-8F41-008BE0A9D7E4}"/>
              </a:ext>
            </a:extLst>
          </p:cNvPr>
          <p:cNvGrpSpPr/>
          <p:nvPr/>
        </p:nvGrpSpPr>
        <p:grpSpPr>
          <a:xfrm>
            <a:off x="965611" y="1283807"/>
            <a:ext cx="10260778" cy="4339510"/>
            <a:chOff x="549275" y="1523278"/>
            <a:chExt cx="11112500" cy="4699722"/>
          </a:xfrm>
        </p:grpSpPr>
        <p:pic>
          <p:nvPicPr>
            <p:cNvPr id="116" name="图片 115">
              <a:extLst>
                <a:ext uri="{FF2B5EF4-FFF2-40B4-BE49-F238E27FC236}">
                  <a16:creationId xmlns="" xmlns:a16="http://schemas.microsoft.com/office/drawing/2014/main" id="{BB923D84-362D-4284-8C7B-018AD796D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807" y="1844910"/>
              <a:ext cx="809382" cy="809382"/>
            </a:xfrm>
            <a:prstGeom prst="rect">
              <a:avLst/>
            </a:prstGeom>
          </p:spPr>
        </p:pic>
        <p:pic>
          <p:nvPicPr>
            <p:cNvPr id="117" name="图片 116">
              <a:extLst>
                <a:ext uri="{FF2B5EF4-FFF2-40B4-BE49-F238E27FC236}">
                  <a16:creationId xmlns="" xmlns:a16="http://schemas.microsoft.com/office/drawing/2014/main" id="{1DF442AA-D8E2-44BC-B593-02B6F18A7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2823" y="1777278"/>
              <a:ext cx="1030691" cy="1030691"/>
            </a:xfrm>
            <a:prstGeom prst="rect">
              <a:avLst/>
            </a:prstGeom>
          </p:spPr>
        </p:pic>
        <p:pic>
          <p:nvPicPr>
            <p:cNvPr id="118" name="图片 117">
              <a:extLst>
                <a:ext uri="{FF2B5EF4-FFF2-40B4-BE49-F238E27FC236}">
                  <a16:creationId xmlns="" xmlns:a16="http://schemas.microsoft.com/office/drawing/2014/main" id="{3008454A-2314-45D8-950F-DA3F95050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1188" y="2362193"/>
              <a:ext cx="1586097" cy="292099"/>
            </a:xfrm>
            <a:prstGeom prst="rect">
              <a:avLst/>
            </a:prstGeom>
          </p:spPr>
        </p:pic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49E36880-E015-4564-89A5-2B64809B3A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89668" y="2254560"/>
              <a:ext cx="1278729" cy="399732"/>
              <a:chOff x="2505076" y="2968626"/>
              <a:chExt cx="5033962" cy="1573213"/>
            </a:xfrm>
            <a:solidFill>
              <a:sysClr val="window" lastClr="FFFFFF">
                <a:alpha val="93000"/>
              </a:sysClr>
            </a:solidFill>
          </p:grpSpPr>
          <p:sp>
            <p:nvSpPr>
              <p:cNvPr id="184" name="Freeform 62">
                <a:extLst>
                  <a:ext uri="{FF2B5EF4-FFF2-40B4-BE49-F238E27FC236}">
                    <a16:creationId xmlns="" xmlns:a16="http://schemas.microsoft.com/office/drawing/2014/main" id="{D4375C7B-091D-4EE5-AC3F-ED51B3E8DC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5926" y="2968626"/>
                <a:ext cx="1520824" cy="1573213"/>
              </a:xfrm>
              <a:custGeom>
                <a:avLst/>
                <a:gdLst>
                  <a:gd name="T0" fmla="*/ 251 w 1587"/>
                  <a:gd name="T1" fmla="*/ 819 h 1639"/>
                  <a:gd name="T2" fmla="*/ 404 w 1587"/>
                  <a:gd name="T3" fmla="*/ 537 h 1639"/>
                  <a:gd name="T4" fmla="*/ 190 w 1587"/>
                  <a:gd name="T5" fmla="*/ 359 h 1639"/>
                  <a:gd name="T6" fmla="*/ 20 w 1587"/>
                  <a:gd name="T7" fmla="*/ 569 h 1639"/>
                  <a:gd name="T8" fmla="*/ 251 w 1587"/>
                  <a:gd name="T9" fmla="*/ 819 h 1639"/>
                  <a:gd name="T10" fmla="*/ 592 w 1587"/>
                  <a:gd name="T11" fmla="*/ 480 h 1639"/>
                  <a:gd name="T12" fmla="*/ 775 w 1587"/>
                  <a:gd name="T13" fmla="*/ 240 h 1639"/>
                  <a:gd name="T14" fmla="*/ 592 w 1587"/>
                  <a:gd name="T15" fmla="*/ 0 h 1639"/>
                  <a:gd name="T16" fmla="*/ 409 w 1587"/>
                  <a:gd name="T17" fmla="*/ 240 h 1639"/>
                  <a:gd name="T18" fmla="*/ 592 w 1587"/>
                  <a:gd name="T19" fmla="*/ 480 h 1639"/>
                  <a:gd name="T20" fmla="*/ 1028 w 1587"/>
                  <a:gd name="T21" fmla="*/ 496 h 1639"/>
                  <a:gd name="T22" fmla="*/ 1268 w 1587"/>
                  <a:gd name="T23" fmla="*/ 278 h 1639"/>
                  <a:gd name="T24" fmla="*/ 1103 w 1587"/>
                  <a:gd name="T25" fmla="*/ 40 h 1639"/>
                  <a:gd name="T26" fmla="*/ 876 w 1587"/>
                  <a:gd name="T27" fmla="*/ 254 h 1639"/>
                  <a:gd name="T28" fmla="*/ 1028 w 1587"/>
                  <a:gd name="T29" fmla="*/ 496 h 1639"/>
                  <a:gd name="T30" fmla="*/ 1565 w 1587"/>
                  <a:gd name="T31" fmla="*/ 666 h 1639"/>
                  <a:gd name="T32" fmla="*/ 1360 w 1587"/>
                  <a:gd name="T33" fmla="*/ 472 h 1639"/>
                  <a:gd name="T34" fmla="*/ 1177 w 1587"/>
                  <a:gd name="T35" fmla="*/ 706 h 1639"/>
                  <a:gd name="T36" fmla="*/ 1386 w 1587"/>
                  <a:gd name="T37" fmla="*/ 924 h 1639"/>
                  <a:gd name="T38" fmla="*/ 1565 w 1587"/>
                  <a:gd name="T39" fmla="*/ 666 h 1639"/>
                  <a:gd name="T40" fmla="*/ 1360 w 1587"/>
                  <a:gd name="T41" fmla="*/ 1090 h 1639"/>
                  <a:gd name="T42" fmla="*/ 1028 w 1587"/>
                  <a:gd name="T43" fmla="*/ 779 h 1639"/>
                  <a:gd name="T44" fmla="*/ 548 w 1587"/>
                  <a:gd name="T45" fmla="*/ 759 h 1639"/>
                  <a:gd name="T46" fmla="*/ 330 w 1587"/>
                  <a:gd name="T47" fmla="*/ 977 h 1639"/>
                  <a:gd name="T48" fmla="*/ 129 w 1587"/>
                  <a:gd name="T49" fmla="*/ 1328 h 1639"/>
                  <a:gd name="T50" fmla="*/ 365 w 1587"/>
                  <a:gd name="T51" fmla="*/ 1538 h 1639"/>
                  <a:gd name="T52" fmla="*/ 657 w 1587"/>
                  <a:gd name="T53" fmla="*/ 1518 h 1639"/>
                  <a:gd name="T54" fmla="*/ 950 w 1587"/>
                  <a:gd name="T55" fmla="*/ 1526 h 1639"/>
                  <a:gd name="T56" fmla="*/ 1417 w 1587"/>
                  <a:gd name="T57" fmla="*/ 1421 h 1639"/>
                  <a:gd name="T58" fmla="*/ 1360 w 1587"/>
                  <a:gd name="T59" fmla="*/ 1090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87" h="1639">
                    <a:moveTo>
                      <a:pt x="251" y="819"/>
                    </a:moveTo>
                    <a:cubicBezTo>
                      <a:pt x="435" y="783"/>
                      <a:pt x="410" y="581"/>
                      <a:pt x="404" y="537"/>
                    </a:cubicBezTo>
                    <a:cubicBezTo>
                      <a:pt x="395" y="469"/>
                      <a:pt x="308" y="350"/>
                      <a:pt x="190" y="359"/>
                    </a:cubicBezTo>
                    <a:cubicBezTo>
                      <a:pt x="42" y="371"/>
                      <a:pt x="20" y="569"/>
                      <a:pt x="20" y="569"/>
                    </a:cubicBezTo>
                    <a:cubicBezTo>
                      <a:pt x="0" y="660"/>
                      <a:pt x="68" y="856"/>
                      <a:pt x="251" y="819"/>
                    </a:cubicBezTo>
                    <a:close/>
                    <a:moveTo>
                      <a:pt x="592" y="480"/>
                    </a:moveTo>
                    <a:cubicBezTo>
                      <a:pt x="693" y="480"/>
                      <a:pt x="775" y="373"/>
                      <a:pt x="775" y="240"/>
                    </a:cubicBezTo>
                    <a:cubicBezTo>
                      <a:pt x="775" y="107"/>
                      <a:pt x="693" y="0"/>
                      <a:pt x="592" y="0"/>
                    </a:cubicBezTo>
                    <a:cubicBezTo>
                      <a:pt x="491" y="0"/>
                      <a:pt x="409" y="107"/>
                      <a:pt x="409" y="240"/>
                    </a:cubicBezTo>
                    <a:cubicBezTo>
                      <a:pt x="409" y="373"/>
                      <a:pt x="491" y="480"/>
                      <a:pt x="592" y="480"/>
                    </a:cubicBezTo>
                    <a:close/>
                    <a:moveTo>
                      <a:pt x="1028" y="496"/>
                    </a:moveTo>
                    <a:cubicBezTo>
                      <a:pt x="1164" y="512"/>
                      <a:pt x="1251" y="379"/>
                      <a:pt x="1268" y="278"/>
                    </a:cubicBezTo>
                    <a:cubicBezTo>
                      <a:pt x="1286" y="177"/>
                      <a:pt x="1198" y="60"/>
                      <a:pt x="1103" y="40"/>
                    </a:cubicBezTo>
                    <a:cubicBezTo>
                      <a:pt x="1006" y="20"/>
                      <a:pt x="887" y="162"/>
                      <a:pt x="876" y="254"/>
                    </a:cubicBezTo>
                    <a:cubicBezTo>
                      <a:pt x="862" y="367"/>
                      <a:pt x="893" y="480"/>
                      <a:pt x="1028" y="496"/>
                    </a:cubicBezTo>
                    <a:close/>
                    <a:moveTo>
                      <a:pt x="1565" y="666"/>
                    </a:moveTo>
                    <a:cubicBezTo>
                      <a:pt x="1565" y="618"/>
                      <a:pt x="1522" y="472"/>
                      <a:pt x="1360" y="472"/>
                    </a:cubicBezTo>
                    <a:cubicBezTo>
                      <a:pt x="1198" y="472"/>
                      <a:pt x="1177" y="609"/>
                      <a:pt x="1177" y="706"/>
                    </a:cubicBezTo>
                    <a:cubicBezTo>
                      <a:pt x="1177" y="799"/>
                      <a:pt x="1185" y="928"/>
                      <a:pt x="1386" y="924"/>
                    </a:cubicBezTo>
                    <a:cubicBezTo>
                      <a:pt x="1587" y="920"/>
                      <a:pt x="1565" y="714"/>
                      <a:pt x="1565" y="666"/>
                    </a:cubicBezTo>
                    <a:close/>
                    <a:moveTo>
                      <a:pt x="1360" y="1090"/>
                    </a:moveTo>
                    <a:cubicBezTo>
                      <a:pt x="1360" y="1090"/>
                      <a:pt x="1151" y="940"/>
                      <a:pt x="1028" y="779"/>
                    </a:cubicBezTo>
                    <a:cubicBezTo>
                      <a:pt x="862" y="541"/>
                      <a:pt x="627" y="638"/>
                      <a:pt x="548" y="759"/>
                    </a:cubicBezTo>
                    <a:cubicBezTo>
                      <a:pt x="470" y="880"/>
                      <a:pt x="347" y="957"/>
                      <a:pt x="330" y="977"/>
                    </a:cubicBezTo>
                    <a:cubicBezTo>
                      <a:pt x="312" y="997"/>
                      <a:pt x="77" y="1114"/>
                      <a:pt x="129" y="1328"/>
                    </a:cubicBezTo>
                    <a:cubicBezTo>
                      <a:pt x="182" y="1542"/>
                      <a:pt x="365" y="1538"/>
                      <a:pt x="365" y="1538"/>
                    </a:cubicBezTo>
                    <a:cubicBezTo>
                      <a:pt x="365" y="1538"/>
                      <a:pt x="500" y="1550"/>
                      <a:pt x="657" y="1518"/>
                    </a:cubicBezTo>
                    <a:cubicBezTo>
                      <a:pt x="814" y="1486"/>
                      <a:pt x="950" y="1526"/>
                      <a:pt x="950" y="1526"/>
                    </a:cubicBezTo>
                    <a:cubicBezTo>
                      <a:pt x="950" y="1526"/>
                      <a:pt x="1317" y="1639"/>
                      <a:pt x="1417" y="1421"/>
                    </a:cubicBezTo>
                    <a:cubicBezTo>
                      <a:pt x="1517" y="1203"/>
                      <a:pt x="1360" y="1090"/>
                      <a:pt x="1360" y="10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63">
                <a:extLst>
                  <a:ext uri="{FF2B5EF4-FFF2-40B4-BE49-F238E27FC236}">
                    <a16:creationId xmlns="" xmlns:a16="http://schemas.microsoft.com/office/drawing/2014/main" id="{6EA498BD-8146-4BA6-9411-D744A39D1B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6" y="3814762"/>
                <a:ext cx="404813" cy="511175"/>
              </a:xfrm>
              <a:custGeom>
                <a:avLst/>
                <a:gdLst>
                  <a:gd name="T0" fmla="*/ 313 w 422"/>
                  <a:gd name="T1" fmla="*/ 0 h 532"/>
                  <a:gd name="T2" fmla="*/ 313 w 422"/>
                  <a:gd name="T3" fmla="*/ 143 h 532"/>
                  <a:gd name="T4" fmla="*/ 186 w 422"/>
                  <a:gd name="T5" fmla="*/ 143 h 532"/>
                  <a:gd name="T6" fmla="*/ 15 w 422"/>
                  <a:gd name="T7" fmla="*/ 286 h 532"/>
                  <a:gd name="T8" fmla="*/ 34 w 422"/>
                  <a:gd name="T9" fmla="*/ 438 h 532"/>
                  <a:gd name="T10" fmla="*/ 183 w 422"/>
                  <a:gd name="T11" fmla="*/ 532 h 532"/>
                  <a:gd name="T12" fmla="*/ 422 w 422"/>
                  <a:gd name="T13" fmla="*/ 532 h 532"/>
                  <a:gd name="T14" fmla="*/ 422 w 422"/>
                  <a:gd name="T15" fmla="*/ 1 h 532"/>
                  <a:gd name="T16" fmla="*/ 313 w 422"/>
                  <a:gd name="T17" fmla="*/ 0 h 532"/>
                  <a:gd name="T18" fmla="*/ 312 w 422"/>
                  <a:gd name="T19" fmla="*/ 445 h 532"/>
                  <a:gd name="T20" fmla="*/ 216 w 422"/>
                  <a:gd name="T21" fmla="*/ 445 h 532"/>
                  <a:gd name="T22" fmla="*/ 128 w 422"/>
                  <a:gd name="T23" fmla="*/ 371 h 532"/>
                  <a:gd name="T24" fmla="*/ 135 w 422"/>
                  <a:gd name="T25" fmla="*/ 289 h 532"/>
                  <a:gd name="T26" fmla="*/ 209 w 422"/>
                  <a:gd name="T27" fmla="*/ 229 h 532"/>
                  <a:gd name="T28" fmla="*/ 312 w 422"/>
                  <a:gd name="T29" fmla="*/ 229 h 532"/>
                  <a:gd name="T30" fmla="*/ 312 w 422"/>
                  <a:gd name="T31" fmla="*/ 445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532">
                    <a:moveTo>
                      <a:pt x="313" y="0"/>
                    </a:moveTo>
                    <a:cubicBezTo>
                      <a:pt x="313" y="143"/>
                      <a:pt x="313" y="143"/>
                      <a:pt x="313" y="143"/>
                    </a:cubicBezTo>
                    <a:cubicBezTo>
                      <a:pt x="186" y="143"/>
                      <a:pt x="186" y="143"/>
                      <a:pt x="186" y="143"/>
                    </a:cubicBezTo>
                    <a:cubicBezTo>
                      <a:pt x="186" y="143"/>
                      <a:pt x="60" y="153"/>
                      <a:pt x="15" y="286"/>
                    </a:cubicBezTo>
                    <a:cubicBezTo>
                      <a:pt x="0" y="374"/>
                      <a:pt x="29" y="426"/>
                      <a:pt x="34" y="438"/>
                    </a:cubicBezTo>
                    <a:cubicBezTo>
                      <a:pt x="39" y="449"/>
                      <a:pt x="80" y="513"/>
                      <a:pt x="183" y="532"/>
                    </a:cubicBezTo>
                    <a:cubicBezTo>
                      <a:pt x="422" y="532"/>
                      <a:pt x="422" y="532"/>
                      <a:pt x="422" y="532"/>
                    </a:cubicBezTo>
                    <a:cubicBezTo>
                      <a:pt x="422" y="1"/>
                      <a:pt x="422" y="1"/>
                      <a:pt x="422" y="1"/>
                    </a:cubicBezTo>
                    <a:lnTo>
                      <a:pt x="313" y="0"/>
                    </a:lnTo>
                    <a:close/>
                    <a:moveTo>
                      <a:pt x="312" y="445"/>
                    </a:moveTo>
                    <a:cubicBezTo>
                      <a:pt x="216" y="445"/>
                      <a:pt x="216" y="445"/>
                      <a:pt x="216" y="445"/>
                    </a:cubicBezTo>
                    <a:cubicBezTo>
                      <a:pt x="216" y="445"/>
                      <a:pt x="149" y="442"/>
                      <a:pt x="128" y="371"/>
                    </a:cubicBezTo>
                    <a:cubicBezTo>
                      <a:pt x="118" y="340"/>
                      <a:pt x="130" y="303"/>
                      <a:pt x="135" y="289"/>
                    </a:cubicBezTo>
                    <a:cubicBezTo>
                      <a:pt x="140" y="275"/>
                      <a:pt x="163" y="242"/>
                      <a:pt x="209" y="229"/>
                    </a:cubicBezTo>
                    <a:cubicBezTo>
                      <a:pt x="312" y="229"/>
                      <a:pt x="312" y="229"/>
                      <a:pt x="312" y="229"/>
                    </a:cubicBezTo>
                    <a:lnTo>
                      <a:pt x="312" y="445"/>
                    </a:lnTo>
                    <a:close/>
                  </a:path>
                </a:pathLst>
              </a:custGeom>
              <a:solidFill>
                <a:srgbClr val="242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64">
                <a:extLst>
                  <a:ext uri="{FF2B5EF4-FFF2-40B4-BE49-F238E27FC236}">
                    <a16:creationId xmlns="" xmlns:a16="http://schemas.microsoft.com/office/drawing/2014/main" id="{4CC5F7CE-2D63-4BFA-84EC-28E4A41AFB91}"/>
                  </a:ext>
                </a:extLst>
              </p:cNvPr>
              <p:cNvSpPr/>
              <p:nvPr/>
            </p:nvSpPr>
            <p:spPr bwMode="auto">
              <a:xfrm>
                <a:off x="4984751" y="3962402"/>
                <a:ext cx="369887" cy="361951"/>
              </a:xfrm>
              <a:custGeom>
                <a:avLst/>
                <a:gdLst>
                  <a:gd name="T0" fmla="*/ 0 w 386"/>
                  <a:gd name="T1" fmla="*/ 2 h 377"/>
                  <a:gd name="T2" fmla="*/ 0 w 386"/>
                  <a:gd name="T3" fmla="*/ 282 h 377"/>
                  <a:gd name="T4" fmla="*/ 111 w 386"/>
                  <a:gd name="T5" fmla="*/ 377 h 377"/>
                  <a:gd name="T6" fmla="*/ 386 w 386"/>
                  <a:gd name="T7" fmla="*/ 377 h 377"/>
                  <a:gd name="T8" fmla="*/ 386 w 386"/>
                  <a:gd name="T9" fmla="*/ 2 h 377"/>
                  <a:gd name="T10" fmla="*/ 267 w 386"/>
                  <a:gd name="T11" fmla="*/ 2 h 377"/>
                  <a:gd name="T12" fmla="*/ 267 w 386"/>
                  <a:gd name="T13" fmla="*/ 284 h 377"/>
                  <a:gd name="T14" fmla="*/ 154 w 386"/>
                  <a:gd name="T15" fmla="*/ 284 h 377"/>
                  <a:gd name="T16" fmla="*/ 111 w 386"/>
                  <a:gd name="T17" fmla="*/ 252 h 377"/>
                  <a:gd name="T18" fmla="*/ 111 w 386"/>
                  <a:gd name="T19" fmla="*/ 0 h 377"/>
                  <a:gd name="T20" fmla="*/ 0 w 386"/>
                  <a:gd name="T21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6" h="377">
                    <a:moveTo>
                      <a:pt x="0" y="2"/>
                    </a:moveTo>
                    <a:cubicBezTo>
                      <a:pt x="0" y="282"/>
                      <a:pt x="0" y="282"/>
                      <a:pt x="0" y="282"/>
                    </a:cubicBezTo>
                    <a:cubicBezTo>
                      <a:pt x="0" y="282"/>
                      <a:pt x="5" y="352"/>
                      <a:pt x="111" y="377"/>
                    </a:cubicBezTo>
                    <a:cubicBezTo>
                      <a:pt x="386" y="377"/>
                      <a:pt x="386" y="377"/>
                      <a:pt x="386" y="377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267" y="2"/>
                      <a:pt x="267" y="2"/>
                      <a:pt x="267" y="2"/>
                    </a:cubicBezTo>
                    <a:cubicBezTo>
                      <a:pt x="267" y="284"/>
                      <a:pt x="267" y="284"/>
                      <a:pt x="267" y="284"/>
                    </a:cubicBezTo>
                    <a:cubicBezTo>
                      <a:pt x="154" y="284"/>
                      <a:pt x="154" y="284"/>
                      <a:pt x="154" y="284"/>
                    </a:cubicBezTo>
                    <a:cubicBezTo>
                      <a:pt x="154" y="284"/>
                      <a:pt x="118" y="279"/>
                      <a:pt x="111" y="252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52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65">
                <a:extLst>
                  <a:ext uri="{FF2B5EF4-FFF2-40B4-BE49-F238E27FC236}">
                    <a16:creationId xmlns="" xmlns:a16="http://schemas.microsoft.com/office/drawing/2014/main" id="{4BB0E5DE-941E-413C-ADA2-5BC4A7DD1F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97549" y="3675064"/>
                <a:ext cx="809626" cy="752476"/>
              </a:xfrm>
              <a:custGeom>
                <a:avLst/>
                <a:gdLst>
                  <a:gd name="T0" fmla="*/ 844 w 844"/>
                  <a:gd name="T1" fmla="*/ 118 h 783"/>
                  <a:gd name="T2" fmla="*/ 844 w 844"/>
                  <a:gd name="T3" fmla="*/ 0 h 783"/>
                  <a:gd name="T4" fmla="*/ 1 w 844"/>
                  <a:gd name="T5" fmla="*/ 0 h 783"/>
                  <a:gd name="T6" fmla="*/ 0 w 844"/>
                  <a:gd name="T7" fmla="*/ 119 h 783"/>
                  <a:gd name="T8" fmla="*/ 362 w 844"/>
                  <a:gd name="T9" fmla="*/ 119 h 783"/>
                  <a:gd name="T10" fmla="*/ 328 w 844"/>
                  <a:gd name="T11" fmla="*/ 191 h 783"/>
                  <a:gd name="T12" fmla="*/ 20 w 844"/>
                  <a:gd name="T13" fmla="*/ 191 h 783"/>
                  <a:gd name="T14" fmla="*/ 20 w 844"/>
                  <a:gd name="T15" fmla="*/ 783 h 783"/>
                  <a:gd name="T16" fmla="*/ 752 w 844"/>
                  <a:gd name="T17" fmla="*/ 783 h 783"/>
                  <a:gd name="T18" fmla="*/ 822 w 844"/>
                  <a:gd name="T19" fmla="*/ 712 h 783"/>
                  <a:gd name="T20" fmla="*/ 822 w 844"/>
                  <a:gd name="T21" fmla="*/ 191 h 783"/>
                  <a:gd name="T22" fmla="*/ 513 w 844"/>
                  <a:gd name="T23" fmla="*/ 191 h 783"/>
                  <a:gd name="T24" fmla="*/ 540 w 844"/>
                  <a:gd name="T25" fmla="*/ 118 h 783"/>
                  <a:gd name="T26" fmla="*/ 844 w 844"/>
                  <a:gd name="T27" fmla="*/ 118 h 783"/>
                  <a:gd name="T28" fmla="*/ 680 w 844"/>
                  <a:gd name="T29" fmla="*/ 656 h 783"/>
                  <a:gd name="T30" fmla="*/ 659 w 844"/>
                  <a:gd name="T31" fmla="*/ 676 h 783"/>
                  <a:gd name="T32" fmla="*/ 173 w 844"/>
                  <a:gd name="T33" fmla="*/ 676 h 783"/>
                  <a:gd name="T34" fmla="*/ 173 w 844"/>
                  <a:gd name="T35" fmla="*/ 538 h 783"/>
                  <a:gd name="T36" fmla="*/ 680 w 844"/>
                  <a:gd name="T37" fmla="*/ 538 h 783"/>
                  <a:gd name="T38" fmla="*/ 680 w 844"/>
                  <a:gd name="T39" fmla="*/ 656 h 783"/>
                  <a:gd name="T40" fmla="*/ 679 w 844"/>
                  <a:gd name="T41" fmla="*/ 294 h 783"/>
                  <a:gd name="T42" fmla="*/ 679 w 844"/>
                  <a:gd name="T43" fmla="*/ 424 h 783"/>
                  <a:gd name="T44" fmla="*/ 173 w 844"/>
                  <a:gd name="T45" fmla="*/ 424 h 783"/>
                  <a:gd name="T46" fmla="*/ 173 w 844"/>
                  <a:gd name="T47" fmla="*/ 294 h 783"/>
                  <a:gd name="T48" fmla="*/ 679 w 844"/>
                  <a:gd name="T49" fmla="*/ 294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44" h="783">
                    <a:moveTo>
                      <a:pt x="844" y="118"/>
                    </a:moveTo>
                    <a:cubicBezTo>
                      <a:pt x="844" y="0"/>
                      <a:pt x="844" y="0"/>
                      <a:pt x="84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362" y="119"/>
                      <a:pt x="362" y="119"/>
                      <a:pt x="362" y="119"/>
                    </a:cubicBezTo>
                    <a:cubicBezTo>
                      <a:pt x="328" y="191"/>
                      <a:pt x="328" y="191"/>
                      <a:pt x="328" y="191"/>
                    </a:cubicBezTo>
                    <a:cubicBezTo>
                      <a:pt x="20" y="191"/>
                      <a:pt x="20" y="191"/>
                      <a:pt x="20" y="191"/>
                    </a:cubicBezTo>
                    <a:cubicBezTo>
                      <a:pt x="20" y="783"/>
                      <a:pt x="20" y="783"/>
                      <a:pt x="20" y="783"/>
                    </a:cubicBezTo>
                    <a:cubicBezTo>
                      <a:pt x="752" y="783"/>
                      <a:pt x="752" y="783"/>
                      <a:pt x="752" y="783"/>
                    </a:cubicBezTo>
                    <a:cubicBezTo>
                      <a:pt x="829" y="783"/>
                      <a:pt x="822" y="712"/>
                      <a:pt x="822" y="712"/>
                    </a:cubicBezTo>
                    <a:cubicBezTo>
                      <a:pt x="822" y="191"/>
                      <a:pt x="822" y="191"/>
                      <a:pt x="822" y="191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40" y="118"/>
                      <a:pt x="540" y="118"/>
                      <a:pt x="540" y="118"/>
                    </a:cubicBezTo>
                    <a:lnTo>
                      <a:pt x="844" y="118"/>
                    </a:lnTo>
                    <a:close/>
                    <a:moveTo>
                      <a:pt x="680" y="656"/>
                    </a:moveTo>
                    <a:cubicBezTo>
                      <a:pt x="680" y="656"/>
                      <a:pt x="671" y="676"/>
                      <a:pt x="659" y="676"/>
                    </a:cubicBezTo>
                    <a:cubicBezTo>
                      <a:pt x="173" y="676"/>
                      <a:pt x="173" y="676"/>
                      <a:pt x="173" y="676"/>
                    </a:cubicBezTo>
                    <a:cubicBezTo>
                      <a:pt x="173" y="538"/>
                      <a:pt x="173" y="538"/>
                      <a:pt x="173" y="538"/>
                    </a:cubicBezTo>
                    <a:cubicBezTo>
                      <a:pt x="680" y="538"/>
                      <a:pt x="680" y="538"/>
                      <a:pt x="680" y="538"/>
                    </a:cubicBezTo>
                    <a:lnTo>
                      <a:pt x="680" y="656"/>
                    </a:lnTo>
                    <a:close/>
                    <a:moveTo>
                      <a:pt x="679" y="294"/>
                    </a:moveTo>
                    <a:cubicBezTo>
                      <a:pt x="679" y="424"/>
                      <a:pt x="679" y="424"/>
                      <a:pt x="679" y="424"/>
                    </a:cubicBezTo>
                    <a:cubicBezTo>
                      <a:pt x="173" y="424"/>
                      <a:pt x="173" y="424"/>
                      <a:pt x="173" y="424"/>
                    </a:cubicBezTo>
                    <a:cubicBezTo>
                      <a:pt x="173" y="294"/>
                      <a:pt x="173" y="294"/>
                      <a:pt x="173" y="294"/>
                    </a:cubicBezTo>
                    <a:lnTo>
                      <a:pt x="679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66">
                <a:extLst>
                  <a:ext uri="{FF2B5EF4-FFF2-40B4-BE49-F238E27FC236}">
                    <a16:creationId xmlns="" xmlns:a16="http://schemas.microsoft.com/office/drawing/2014/main" id="{3207E576-8CCA-48F0-B003-EF135E3FBF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0838" y="3621087"/>
                <a:ext cx="838200" cy="806449"/>
              </a:xfrm>
              <a:custGeom>
                <a:avLst/>
                <a:gdLst>
                  <a:gd name="T0" fmla="*/ 866 w 874"/>
                  <a:gd name="T1" fmla="*/ 60 h 839"/>
                  <a:gd name="T2" fmla="*/ 535 w 874"/>
                  <a:gd name="T3" fmla="*/ 60 h 839"/>
                  <a:gd name="T4" fmla="*/ 535 w 874"/>
                  <a:gd name="T5" fmla="*/ 0 h 839"/>
                  <a:gd name="T6" fmla="*/ 380 w 874"/>
                  <a:gd name="T7" fmla="*/ 0 h 839"/>
                  <a:gd name="T8" fmla="*/ 380 w 874"/>
                  <a:gd name="T9" fmla="*/ 57 h 839"/>
                  <a:gd name="T10" fmla="*/ 0 w 874"/>
                  <a:gd name="T11" fmla="*/ 57 h 839"/>
                  <a:gd name="T12" fmla="*/ 0 w 874"/>
                  <a:gd name="T13" fmla="*/ 839 h 839"/>
                  <a:gd name="T14" fmla="*/ 137 w 874"/>
                  <a:gd name="T15" fmla="*/ 839 h 839"/>
                  <a:gd name="T16" fmla="*/ 137 w 874"/>
                  <a:gd name="T17" fmla="*/ 157 h 839"/>
                  <a:gd name="T18" fmla="*/ 866 w 874"/>
                  <a:gd name="T19" fmla="*/ 157 h 839"/>
                  <a:gd name="T20" fmla="*/ 866 w 874"/>
                  <a:gd name="T21" fmla="*/ 60 h 839"/>
                  <a:gd name="T22" fmla="*/ 776 w 874"/>
                  <a:gd name="T23" fmla="*/ 221 h 839"/>
                  <a:gd name="T24" fmla="*/ 776 w 874"/>
                  <a:gd name="T25" fmla="*/ 176 h 839"/>
                  <a:gd name="T26" fmla="*/ 643 w 874"/>
                  <a:gd name="T27" fmla="*/ 176 h 839"/>
                  <a:gd name="T28" fmla="*/ 643 w 874"/>
                  <a:gd name="T29" fmla="*/ 221 h 839"/>
                  <a:gd name="T30" fmla="*/ 369 w 874"/>
                  <a:gd name="T31" fmla="*/ 221 h 839"/>
                  <a:gd name="T32" fmla="*/ 369 w 874"/>
                  <a:gd name="T33" fmla="*/ 178 h 839"/>
                  <a:gd name="T34" fmla="*/ 243 w 874"/>
                  <a:gd name="T35" fmla="*/ 178 h 839"/>
                  <a:gd name="T36" fmla="*/ 243 w 874"/>
                  <a:gd name="T37" fmla="*/ 221 h 839"/>
                  <a:gd name="T38" fmla="*/ 157 w 874"/>
                  <a:gd name="T39" fmla="*/ 221 h 839"/>
                  <a:gd name="T40" fmla="*/ 159 w 874"/>
                  <a:gd name="T41" fmla="*/ 310 h 839"/>
                  <a:gd name="T42" fmla="*/ 243 w 874"/>
                  <a:gd name="T43" fmla="*/ 310 h 839"/>
                  <a:gd name="T44" fmla="*/ 243 w 874"/>
                  <a:gd name="T45" fmla="*/ 476 h 839"/>
                  <a:gd name="T46" fmla="*/ 704 w 874"/>
                  <a:gd name="T47" fmla="*/ 476 h 839"/>
                  <a:gd name="T48" fmla="*/ 776 w 874"/>
                  <a:gd name="T49" fmla="*/ 414 h 839"/>
                  <a:gd name="T50" fmla="*/ 776 w 874"/>
                  <a:gd name="T51" fmla="*/ 310 h 839"/>
                  <a:gd name="T52" fmla="*/ 874 w 874"/>
                  <a:gd name="T53" fmla="*/ 310 h 839"/>
                  <a:gd name="T54" fmla="*/ 874 w 874"/>
                  <a:gd name="T55" fmla="*/ 221 h 839"/>
                  <a:gd name="T56" fmla="*/ 776 w 874"/>
                  <a:gd name="T57" fmla="*/ 221 h 839"/>
                  <a:gd name="T58" fmla="*/ 643 w 874"/>
                  <a:gd name="T59" fmla="*/ 371 h 839"/>
                  <a:gd name="T60" fmla="*/ 616 w 874"/>
                  <a:gd name="T61" fmla="*/ 391 h 839"/>
                  <a:gd name="T62" fmla="*/ 367 w 874"/>
                  <a:gd name="T63" fmla="*/ 391 h 839"/>
                  <a:gd name="T64" fmla="*/ 367 w 874"/>
                  <a:gd name="T65" fmla="*/ 308 h 839"/>
                  <a:gd name="T66" fmla="*/ 643 w 874"/>
                  <a:gd name="T67" fmla="*/ 308 h 839"/>
                  <a:gd name="T68" fmla="*/ 643 w 874"/>
                  <a:gd name="T69" fmla="*/ 371 h 839"/>
                  <a:gd name="T70" fmla="*/ 176 w 874"/>
                  <a:gd name="T71" fmla="*/ 598 h 839"/>
                  <a:gd name="T72" fmla="*/ 388 w 874"/>
                  <a:gd name="T73" fmla="*/ 711 h 839"/>
                  <a:gd name="T74" fmla="*/ 299 w 874"/>
                  <a:gd name="T75" fmla="*/ 750 h 839"/>
                  <a:gd name="T76" fmla="*/ 157 w 874"/>
                  <a:gd name="T77" fmla="*/ 750 h 839"/>
                  <a:gd name="T78" fmla="*/ 157 w 874"/>
                  <a:gd name="T79" fmla="*/ 837 h 839"/>
                  <a:gd name="T80" fmla="*/ 350 w 874"/>
                  <a:gd name="T81" fmla="*/ 837 h 839"/>
                  <a:gd name="T82" fmla="*/ 513 w 874"/>
                  <a:gd name="T83" fmla="*/ 777 h 839"/>
                  <a:gd name="T84" fmla="*/ 641 w 874"/>
                  <a:gd name="T85" fmla="*/ 829 h 839"/>
                  <a:gd name="T86" fmla="*/ 860 w 874"/>
                  <a:gd name="T87" fmla="*/ 829 h 839"/>
                  <a:gd name="T88" fmla="*/ 860 w 874"/>
                  <a:gd name="T89" fmla="*/ 742 h 839"/>
                  <a:gd name="T90" fmla="*/ 695 w 874"/>
                  <a:gd name="T91" fmla="*/ 742 h 839"/>
                  <a:gd name="T92" fmla="*/ 611 w 874"/>
                  <a:gd name="T93" fmla="*/ 713 h 839"/>
                  <a:gd name="T94" fmla="*/ 860 w 874"/>
                  <a:gd name="T95" fmla="*/ 580 h 839"/>
                  <a:gd name="T96" fmla="*/ 860 w 874"/>
                  <a:gd name="T97" fmla="*/ 509 h 839"/>
                  <a:gd name="T98" fmla="*/ 176 w 874"/>
                  <a:gd name="T99" fmla="*/ 509 h 839"/>
                  <a:gd name="T100" fmla="*/ 176 w 874"/>
                  <a:gd name="T101" fmla="*/ 598 h 839"/>
                  <a:gd name="T102" fmla="*/ 618 w 874"/>
                  <a:gd name="T103" fmla="*/ 596 h 839"/>
                  <a:gd name="T104" fmla="*/ 496 w 874"/>
                  <a:gd name="T105" fmla="*/ 655 h 839"/>
                  <a:gd name="T106" fmla="*/ 385 w 874"/>
                  <a:gd name="T107" fmla="*/ 596 h 839"/>
                  <a:gd name="T108" fmla="*/ 618 w 874"/>
                  <a:gd name="T109" fmla="*/ 596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4" h="839">
                    <a:moveTo>
                      <a:pt x="866" y="60"/>
                    </a:moveTo>
                    <a:cubicBezTo>
                      <a:pt x="535" y="60"/>
                      <a:pt x="535" y="60"/>
                      <a:pt x="535" y="60"/>
                    </a:cubicBezTo>
                    <a:cubicBezTo>
                      <a:pt x="535" y="0"/>
                      <a:pt x="535" y="0"/>
                      <a:pt x="535" y="0"/>
                    </a:cubicBezTo>
                    <a:cubicBezTo>
                      <a:pt x="380" y="0"/>
                      <a:pt x="380" y="0"/>
                      <a:pt x="380" y="0"/>
                    </a:cubicBezTo>
                    <a:cubicBezTo>
                      <a:pt x="380" y="57"/>
                      <a:pt x="380" y="57"/>
                      <a:pt x="380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839"/>
                      <a:pt x="0" y="839"/>
                      <a:pt x="0" y="839"/>
                    </a:cubicBezTo>
                    <a:cubicBezTo>
                      <a:pt x="137" y="839"/>
                      <a:pt x="137" y="839"/>
                      <a:pt x="137" y="839"/>
                    </a:cubicBezTo>
                    <a:cubicBezTo>
                      <a:pt x="137" y="157"/>
                      <a:pt x="137" y="157"/>
                      <a:pt x="137" y="157"/>
                    </a:cubicBezTo>
                    <a:cubicBezTo>
                      <a:pt x="866" y="157"/>
                      <a:pt x="866" y="157"/>
                      <a:pt x="866" y="157"/>
                    </a:cubicBezTo>
                    <a:lnTo>
                      <a:pt x="866" y="60"/>
                    </a:lnTo>
                    <a:close/>
                    <a:moveTo>
                      <a:pt x="776" y="221"/>
                    </a:moveTo>
                    <a:cubicBezTo>
                      <a:pt x="776" y="176"/>
                      <a:pt x="776" y="176"/>
                      <a:pt x="776" y="176"/>
                    </a:cubicBezTo>
                    <a:cubicBezTo>
                      <a:pt x="643" y="176"/>
                      <a:pt x="643" y="176"/>
                      <a:pt x="643" y="176"/>
                    </a:cubicBezTo>
                    <a:cubicBezTo>
                      <a:pt x="643" y="221"/>
                      <a:pt x="643" y="221"/>
                      <a:pt x="643" y="221"/>
                    </a:cubicBezTo>
                    <a:cubicBezTo>
                      <a:pt x="369" y="221"/>
                      <a:pt x="369" y="221"/>
                      <a:pt x="369" y="221"/>
                    </a:cubicBezTo>
                    <a:cubicBezTo>
                      <a:pt x="369" y="178"/>
                      <a:pt x="369" y="178"/>
                      <a:pt x="369" y="178"/>
                    </a:cubicBezTo>
                    <a:cubicBezTo>
                      <a:pt x="243" y="178"/>
                      <a:pt x="243" y="178"/>
                      <a:pt x="243" y="178"/>
                    </a:cubicBezTo>
                    <a:cubicBezTo>
                      <a:pt x="243" y="221"/>
                      <a:pt x="243" y="221"/>
                      <a:pt x="243" y="221"/>
                    </a:cubicBezTo>
                    <a:cubicBezTo>
                      <a:pt x="157" y="221"/>
                      <a:pt x="157" y="221"/>
                      <a:pt x="157" y="221"/>
                    </a:cubicBezTo>
                    <a:cubicBezTo>
                      <a:pt x="159" y="310"/>
                      <a:pt x="159" y="310"/>
                      <a:pt x="159" y="310"/>
                    </a:cubicBezTo>
                    <a:cubicBezTo>
                      <a:pt x="243" y="310"/>
                      <a:pt x="243" y="310"/>
                      <a:pt x="243" y="310"/>
                    </a:cubicBezTo>
                    <a:cubicBezTo>
                      <a:pt x="243" y="476"/>
                      <a:pt x="243" y="476"/>
                      <a:pt x="243" y="476"/>
                    </a:cubicBezTo>
                    <a:cubicBezTo>
                      <a:pt x="704" y="476"/>
                      <a:pt x="704" y="476"/>
                      <a:pt x="704" y="476"/>
                    </a:cubicBezTo>
                    <a:cubicBezTo>
                      <a:pt x="768" y="476"/>
                      <a:pt x="776" y="414"/>
                      <a:pt x="776" y="414"/>
                    </a:cubicBezTo>
                    <a:cubicBezTo>
                      <a:pt x="776" y="310"/>
                      <a:pt x="776" y="310"/>
                      <a:pt x="776" y="310"/>
                    </a:cubicBezTo>
                    <a:cubicBezTo>
                      <a:pt x="874" y="310"/>
                      <a:pt x="874" y="310"/>
                      <a:pt x="874" y="310"/>
                    </a:cubicBezTo>
                    <a:cubicBezTo>
                      <a:pt x="874" y="221"/>
                      <a:pt x="874" y="221"/>
                      <a:pt x="874" y="221"/>
                    </a:cubicBezTo>
                    <a:lnTo>
                      <a:pt x="776" y="221"/>
                    </a:lnTo>
                    <a:close/>
                    <a:moveTo>
                      <a:pt x="643" y="371"/>
                    </a:moveTo>
                    <a:cubicBezTo>
                      <a:pt x="643" y="371"/>
                      <a:pt x="631" y="391"/>
                      <a:pt x="616" y="391"/>
                    </a:cubicBezTo>
                    <a:cubicBezTo>
                      <a:pt x="367" y="391"/>
                      <a:pt x="367" y="391"/>
                      <a:pt x="367" y="391"/>
                    </a:cubicBezTo>
                    <a:cubicBezTo>
                      <a:pt x="367" y="308"/>
                      <a:pt x="367" y="308"/>
                      <a:pt x="367" y="308"/>
                    </a:cubicBezTo>
                    <a:cubicBezTo>
                      <a:pt x="643" y="308"/>
                      <a:pt x="643" y="308"/>
                      <a:pt x="643" y="308"/>
                    </a:cubicBezTo>
                    <a:lnTo>
                      <a:pt x="643" y="371"/>
                    </a:lnTo>
                    <a:close/>
                    <a:moveTo>
                      <a:pt x="176" y="598"/>
                    </a:moveTo>
                    <a:cubicBezTo>
                      <a:pt x="388" y="711"/>
                      <a:pt x="388" y="711"/>
                      <a:pt x="388" y="711"/>
                    </a:cubicBezTo>
                    <a:cubicBezTo>
                      <a:pt x="371" y="728"/>
                      <a:pt x="299" y="750"/>
                      <a:pt x="299" y="750"/>
                    </a:cubicBezTo>
                    <a:cubicBezTo>
                      <a:pt x="157" y="750"/>
                      <a:pt x="157" y="750"/>
                      <a:pt x="157" y="750"/>
                    </a:cubicBezTo>
                    <a:cubicBezTo>
                      <a:pt x="157" y="837"/>
                      <a:pt x="157" y="837"/>
                      <a:pt x="157" y="837"/>
                    </a:cubicBezTo>
                    <a:cubicBezTo>
                      <a:pt x="350" y="837"/>
                      <a:pt x="350" y="837"/>
                      <a:pt x="350" y="837"/>
                    </a:cubicBezTo>
                    <a:cubicBezTo>
                      <a:pt x="407" y="826"/>
                      <a:pt x="513" y="777"/>
                      <a:pt x="513" y="777"/>
                    </a:cubicBezTo>
                    <a:cubicBezTo>
                      <a:pt x="557" y="814"/>
                      <a:pt x="641" y="829"/>
                      <a:pt x="641" y="829"/>
                    </a:cubicBezTo>
                    <a:cubicBezTo>
                      <a:pt x="860" y="829"/>
                      <a:pt x="860" y="829"/>
                      <a:pt x="860" y="829"/>
                    </a:cubicBezTo>
                    <a:cubicBezTo>
                      <a:pt x="860" y="742"/>
                      <a:pt x="860" y="742"/>
                      <a:pt x="860" y="742"/>
                    </a:cubicBezTo>
                    <a:cubicBezTo>
                      <a:pt x="695" y="742"/>
                      <a:pt x="695" y="742"/>
                      <a:pt x="695" y="742"/>
                    </a:cubicBezTo>
                    <a:cubicBezTo>
                      <a:pt x="651" y="736"/>
                      <a:pt x="611" y="713"/>
                      <a:pt x="611" y="713"/>
                    </a:cubicBezTo>
                    <a:cubicBezTo>
                      <a:pt x="860" y="580"/>
                      <a:pt x="860" y="580"/>
                      <a:pt x="860" y="580"/>
                    </a:cubicBezTo>
                    <a:cubicBezTo>
                      <a:pt x="860" y="509"/>
                      <a:pt x="860" y="509"/>
                      <a:pt x="860" y="509"/>
                    </a:cubicBezTo>
                    <a:cubicBezTo>
                      <a:pt x="176" y="509"/>
                      <a:pt x="176" y="509"/>
                      <a:pt x="176" y="509"/>
                    </a:cubicBezTo>
                    <a:lnTo>
                      <a:pt x="176" y="598"/>
                    </a:lnTo>
                    <a:close/>
                    <a:moveTo>
                      <a:pt x="618" y="596"/>
                    </a:moveTo>
                    <a:cubicBezTo>
                      <a:pt x="496" y="655"/>
                      <a:pt x="496" y="655"/>
                      <a:pt x="496" y="655"/>
                    </a:cubicBezTo>
                    <a:cubicBezTo>
                      <a:pt x="385" y="596"/>
                      <a:pt x="385" y="596"/>
                      <a:pt x="385" y="596"/>
                    </a:cubicBezTo>
                    <a:lnTo>
                      <a:pt x="618" y="5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67">
                <a:extLst>
                  <a:ext uri="{FF2B5EF4-FFF2-40B4-BE49-F238E27FC236}">
                    <a16:creationId xmlns="" xmlns:a16="http://schemas.microsoft.com/office/drawing/2014/main" id="{ADB58C8E-A151-4FAA-BC1E-BC7E97C8CE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2089" y="3654425"/>
                <a:ext cx="176212" cy="768351"/>
              </a:xfrm>
              <a:custGeom>
                <a:avLst/>
                <a:gdLst>
                  <a:gd name="T0" fmla="*/ 0 w 111"/>
                  <a:gd name="T1" fmla="*/ 0 h 484"/>
                  <a:gd name="T2" fmla="*/ 0 w 111"/>
                  <a:gd name="T3" fmla="*/ 90 h 484"/>
                  <a:gd name="T4" fmla="*/ 111 w 111"/>
                  <a:gd name="T5" fmla="*/ 90 h 484"/>
                  <a:gd name="T6" fmla="*/ 111 w 111"/>
                  <a:gd name="T7" fmla="*/ 0 h 484"/>
                  <a:gd name="T8" fmla="*/ 0 w 111"/>
                  <a:gd name="T9" fmla="*/ 0 h 484"/>
                  <a:gd name="T10" fmla="*/ 0 w 111"/>
                  <a:gd name="T11" fmla="*/ 484 h 484"/>
                  <a:gd name="T12" fmla="*/ 111 w 111"/>
                  <a:gd name="T13" fmla="*/ 484 h 484"/>
                  <a:gd name="T14" fmla="*/ 111 w 111"/>
                  <a:gd name="T15" fmla="*/ 130 h 484"/>
                  <a:gd name="T16" fmla="*/ 0 w 111"/>
                  <a:gd name="T17" fmla="*/ 130 h 484"/>
                  <a:gd name="T18" fmla="*/ 0 w 111"/>
                  <a:gd name="T19" fmla="*/ 48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484">
                    <a:moveTo>
                      <a:pt x="0" y="0"/>
                    </a:moveTo>
                    <a:lnTo>
                      <a:pt x="0" y="90"/>
                    </a:lnTo>
                    <a:lnTo>
                      <a:pt x="111" y="90"/>
                    </a:lnTo>
                    <a:lnTo>
                      <a:pt x="111" y="0"/>
                    </a:lnTo>
                    <a:lnTo>
                      <a:pt x="0" y="0"/>
                    </a:lnTo>
                    <a:close/>
                    <a:moveTo>
                      <a:pt x="0" y="484"/>
                    </a:moveTo>
                    <a:lnTo>
                      <a:pt x="111" y="484"/>
                    </a:lnTo>
                    <a:lnTo>
                      <a:pt x="111" y="130"/>
                    </a:lnTo>
                    <a:lnTo>
                      <a:pt x="0" y="130"/>
                    </a:lnTo>
                    <a:lnTo>
                      <a:pt x="0" y="4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68">
                <a:extLst>
                  <a:ext uri="{FF2B5EF4-FFF2-40B4-BE49-F238E27FC236}">
                    <a16:creationId xmlns="" xmlns:a16="http://schemas.microsoft.com/office/drawing/2014/main" id="{3D2D4E09-E506-4399-9886-401041F64E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6124" y="3860800"/>
                <a:ext cx="630238" cy="565149"/>
              </a:xfrm>
              <a:custGeom>
                <a:avLst/>
                <a:gdLst>
                  <a:gd name="T0" fmla="*/ 447 w 657"/>
                  <a:gd name="T1" fmla="*/ 1 h 589"/>
                  <a:gd name="T2" fmla="*/ 54 w 657"/>
                  <a:gd name="T3" fmla="*/ 0 h 589"/>
                  <a:gd name="T4" fmla="*/ 54 w 657"/>
                  <a:gd name="T5" fmla="*/ 123 h 589"/>
                  <a:gd name="T6" fmla="*/ 398 w 657"/>
                  <a:gd name="T7" fmla="*/ 123 h 589"/>
                  <a:gd name="T8" fmla="*/ 480 w 657"/>
                  <a:gd name="T9" fmla="*/ 190 h 589"/>
                  <a:gd name="T10" fmla="*/ 480 w 657"/>
                  <a:gd name="T11" fmla="*/ 233 h 589"/>
                  <a:gd name="T12" fmla="*/ 169 w 657"/>
                  <a:gd name="T13" fmla="*/ 233 h 589"/>
                  <a:gd name="T14" fmla="*/ 7 w 657"/>
                  <a:gd name="T15" fmla="*/ 378 h 589"/>
                  <a:gd name="T16" fmla="*/ 14 w 657"/>
                  <a:gd name="T17" fmla="*/ 484 h 589"/>
                  <a:gd name="T18" fmla="*/ 161 w 657"/>
                  <a:gd name="T19" fmla="*/ 589 h 589"/>
                  <a:gd name="T20" fmla="*/ 657 w 657"/>
                  <a:gd name="T21" fmla="*/ 589 h 589"/>
                  <a:gd name="T22" fmla="*/ 657 w 657"/>
                  <a:gd name="T23" fmla="*/ 169 h 589"/>
                  <a:gd name="T24" fmla="*/ 447 w 657"/>
                  <a:gd name="T25" fmla="*/ 1 h 589"/>
                  <a:gd name="T26" fmla="*/ 480 w 657"/>
                  <a:gd name="T27" fmla="*/ 473 h 589"/>
                  <a:gd name="T28" fmla="*/ 230 w 657"/>
                  <a:gd name="T29" fmla="*/ 473 h 589"/>
                  <a:gd name="T30" fmla="*/ 182 w 657"/>
                  <a:gd name="T31" fmla="*/ 434 h 589"/>
                  <a:gd name="T32" fmla="*/ 181 w 657"/>
                  <a:gd name="T33" fmla="*/ 392 h 589"/>
                  <a:gd name="T34" fmla="*/ 235 w 657"/>
                  <a:gd name="T35" fmla="*/ 347 h 589"/>
                  <a:gd name="T36" fmla="*/ 480 w 657"/>
                  <a:gd name="T37" fmla="*/ 347 h 589"/>
                  <a:gd name="T38" fmla="*/ 480 w 657"/>
                  <a:gd name="T39" fmla="*/ 473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7" h="589">
                    <a:moveTo>
                      <a:pt x="447" y="1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398" y="123"/>
                      <a:pt x="398" y="123"/>
                      <a:pt x="398" y="123"/>
                    </a:cubicBezTo>
                    <a:cubicBezTo>
                      <a:pt x="398" y="123"/>
                      <a:pt x="480" y="142"/>
                      <a:pt x="480" y="190"/>
                    </a:cubicBezTo>
                    <a:cubicBezTo>
                      <a:pt x="480" y="233"/>
                      <a:pt x="480" y="233"/>
                      <a:pt x="480" y="233"/>
                    </a:cubicBezTo>
                    <a:cubicBezTo>
                      <a:pt x="169" y="233"/>
                      <a:pt x="169" y="233"/>
                      <a:pt x="169" y="233"/>
                    </a:cubicBezTo>
                    <a:cubicBezTo>
                      <a:pt x="169" y="233"/>
                      <a:pt x="46" y="243"/>
                      <a:pt x="7" y="378"/>
                    </a:cubicBezTo>
                    <a:cubicBezTo>
                      <a:pt x="0" y="441"/>
                      <a:pt x="9" y="472"/>
                      <a:pt x="14" y="484"/>
                    </a:cubicBezTo>
                    <a:cubicBezTo>
                      <a:pt x="18" y="495"/>
                      <a:pt x="54" y="570"/>
                      <a:pt x="161" y="589"/>
                    </a:cubicBezTo>
                    <a:cubicBezTo>
                      <a:pt x="657" y="589"/>
                      <a:pt x="657" y="589"/>
                      <a:pt x="657" y="589"/>
                    </a:cubicBezTo>
                    <a:cubicBezTo>
                      <a:pt x="657" y="169"/>
                      <a:pt x="657" y="169"/>
                      <a:pt x="657" y="169"/>
                    </a:cubicBezTo>
                    <a:cubicBezTo>
                      <a:pt x="657" y="169"/>
                      <a:pt x="633" y="25"/>
                      <a:pt x="447" y="1"/>
                    </a:cubicBezTo>
                    <a:close/>
                    <a:moveTo>
                      <a:pt x="480" y="473"/>
                    </a:moveTo>
                    <a:cubicBezTo>
                      <a:pt x="230" y="473"/>
                      <a:pt x="230" y="473"/>
                      <a:pt x="230" y="473"/>
                    </a:cubicBezTo>
                    <a:cubicBezTo>
                      <a:pt x="196" y="460"/>
                      <a:pt x="185" y="439"/>
                      <a:pt x="182" y="434"/>
                    </a:cubicBezTo>
                    <a:cubicBezTo>
                      <a:pt x="180" y="429"/>
                      <a:pt x="172" y="410"/>
                      <a:pt x="181" y="392"/>
                    </a:cubicBezTo>
                    <a:cubicBezTo>
                      <a:pt x="202" y="355"/>
                      <a:pt x="235" y="347"/>
                      <a:pt x="235" y="347"/>
                    </a:cubicBezTo>
                    <a:cubicBezTo>
                      <a:pt x="480" y="347"/>
                      <a:pt x="480" y="347"/>
                      <a:pt x="480" y="347"/>
                    </a:cubicBezTo>
                    <a:lnTo>
                      <a:pt x="480" y="4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69">
                <a:extLst>
                  <a:ext uri="{FF2B5EF4-FFF2-40B4-BE49-F238E27FC236}">
                    <a16:creationId xmlns="" xmlns:a16="http://schemas.microsoft.com/office/drawing/2014/main" id="{5B1F077F-228A-4DFC-B88C-0527CA3F1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05076" y="3640138"/>
                <a:ext cx="769936" cy="792162"/>
              </a:xfrm>
              <a:custGeom>
                <a:avLst/>
                <a:gdLst>
                  <a:gd name="T0" fmla="*/ 781 w 802"/>
                  <a:gd name="T1" fmla="*/ 610 h 825"/>
                  <a:gd name="T2" fmla="*/ 647 w 802"/>
                  <a:gd name="T3" fmla="*/ 418 h 825"/>
                  <a:gd name="T4" fmla="*/ 750 w 802"/>
                  <a:gd name="T5" fmla="*/ 218 h 825"/>
                  <a:gd name="T6" fmla="*/ 447 w 802"/>
                  <a:gd name="T7" fmla="*/ 10 h 825"/>
                  <a:gd name="T8" fmla="*/ 0 w 802"/>
                  <a:gd name="T9" fmla="*/ 10 h 825"/>
                  <a:gd name="T10" fmla="*/ 0 w 802"/>
                  <a:gd name="T11" fmla="*/ 825 h 825"/>
                  <a:gd name="T12" fmla="*/ 505 w 802"/>
                  <a:gd name="T13" fmla="*/ 825 h 825"/>
                  <a:gd name="T14" fmla="*/ 781 w 802"/>
                  <a:gd name="T15" fmla="*/ 610 h 825"/>
                  <a:gd name="T16" fmla="*/ 495 w 802"/>
                  <a:gd name="T17" fmla="*/ 673 h 825"/>
                  <a:gd name="T18" fmla="*/ 495 w 802"/>
                  <a:gd name="T19" fmla="*/ 673 h 825"/>
                  <a:gd name="T20" fmla="*/ 192 w 802"/>
                  <a:gd name="T21" fmla="*/ 673 h 825"/>
                  <a:gd name="T22" fmla="*/ 192 w 802"/>
                  <a:gd name="T23" fmla="*/ 498 h 825"/>
                  <a:gd name="T24" fmla="*/ 493 w 802"/>
                  <a:gd name="T25" fmla="*/ 498 h 825"/>
                  <a:gd name="T26" fmla="*/ 504 w 802"/>
                  <a:gd name="T27" fmla="*/ 500 h 825"/>
                  <a:gd name="T28" fmla="*/ 582 w 802"/>
                  <a:gd name="T29" fmla="*/ 557 h 825"/>
                  <a:gd name="T30" fmla="*/ 568 w 802"/>
                  <a:gd name="T31" fmla="*/ 635 h 825"/>
                  <a:gd name="T32" fmla="*/ 495 w 802"/>
                  <a:gd name="T33" fmla="*/ 673 h 825"/>
                  <a:gd name="T34" fmla="*/ 559 w 802"/>
                  <a:gd name="T35" fmla="*/ 295 h 825"/>
                  <a:gd name="T36" fmla="*/ 485 w 802"/>
                  <a:gd name="T37" fmla="*/ 337 h 825"/>
                  <a:gd name="T38" fmla="*/ 192 w 802"/>
                  <a:gd name="T39" fmla="*/ 337 h 825"/>
                  <a:gd name="T40" fmla="*/ 192 w 802"/>
                  <a:gd name="T41" fmla="*/ 169 h 825"/>
                  <a:gd name="T42" fmla="*/ 484 w 802"/>
                  <a:gd name="T43" fmla="*/ 169 h 825"/>
                  <a:gd name="T44" fmla="*/ 568 w 802"/>
                  <a:gd name="T45" fmla="*/ 212 h 825"/>
                  <a:gd name="T46" fmla="*/ 559 w 802"/>
                  <a:gd name="T47" fmla="*/ 295 h 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2" h="825">
                    <a:moveTo>
                      <a:pt x="781" y="610"/>
                    </a:moveTo>
                    <a:cubicBezTo>
                      <a:pt x="786" y="467"/>
                      <a:pt x="647" y="418"/>
                      <a:pt x="647" y="418"/>
                    </a:cubicBezTo>
                    <a:cubicBezTo>
                      <a:pt x="765" y="361"/>
                      <a:pt x="750" y="218"/>
                      <a:pt x="750" y="218"/>
                    </a:cubicBezTo>
                    <a:cubicBezTo>
                      <a:pt x="737" y="0"/>
                      <a:pt x="447" y="10"/>
                      <a:pt x="447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25"/>
                      <a:pt x="0" y="825"/>
                      <a:pt x="0" y="825"/>
                    </a:cubicBezTo>
                    <a:cubicBezTo>
                      <a:pt x="505" y="825"/>
                      <a:pt x="505" y="825"/>
                      <a:pt x="505" y="825"/>
                    </a:cubicBezTo>
                    <a:cubicBezTo>
                      <a:pt x="802" y="824"/>
                      <a:pt x="781" y="610"/>
                      <a:pt x="781" y="610"/>
                    </a:cubicBezTo>
                    <a:close/>
                    <a:moveTo>
                      <a:pt x="495" y="673"/>
                    </a:moveTo>
                    <a:cubicBezTo>
                      <a:pt x="495" y="673"/>
                      <a:pt x="495" y="673"/>
                      <a:pt x="495" y="673"/>
                    </a:cubicBezTo>
                    <a:cubicBezTo>
                      <a:pt x="192" y="673"/>
                      <a:pt x="192" y="673"/>
                      <a:pt x="192" y="673"/>
                    </a:cubicBezTo>
                    <a:cubicBezTo>
                      <a:pt x="192" y="498"/>
                      <a:pt x="192" y="498"/>
                      <a:pt x="192" y="498"/>
                    </a:cubicBezTo>
                    <a:cubicBezTo>
                      <a:pt x="493" y="498"/>
                      <a:pt x="493" y="498"/>
                      <a:pt x="493" y="498"/>
                    </a:cubicBezTo>
                    <a:cubicBezTo>
                      <a:pt x="504" y="500"/>
                      <a:pt x="504" y="500"/>
                      <a:pt x="504" y="500"/>
                    </a:cubicBezTo>
                    <a:cubicBezTo>
                      <a:pt x="504" y="500"/>
                      <a:pt x="561" y="509"/>
                      <a:pt x="582" y="557"/>
                    </a:cubicBezTo>
                    <a:cubicBezTo>
                      <a:pt x="582" y="557"/>
                      <a:pt x="594" y="601"/>
                      <a:pt x="568" y="635"/>
                    </a:cubicBezTo>
                    <a:cubicBezTo>
                      <a:pt x="568" y="635"/>
                      <a:pt x="549" y="665"/>
                      <a:pt x="495" y="673"/>
                    </a:cubicBezTo>
                    <a:close/>
                    <a:moveTo>
                      <a:pt x="559" y="295"/>
                    </a:moveTo>
                    <a:cubicBezTo>
                      <a:pt x="559" y="295"/>
                      <a:pt x="539" y="330"/>
                      <a:pt x="485" y="337"/>
                    </a:cubicBezTo>
                    <a:cubicBezTo>
                      <a:pt x="192" y="337"/>
                      <a:pt x="192" y="337"/>
                      <a:pt x="192" y="337"/>
                    </a:cubicBezTo>
                    <a:cubicBezTo>
                      <a:pt x="192" y="169"/>
                      <a:pt x="192" y="169"/>
                      <a:pt x="192" y="169"/>
                    </a:cubicBezTo>
                    <a:cubicBezTo>
                      <a:pt x="484" y="169"/>
                      <a:pt x="484" y="169"/>
                      <a:pt x="484" y="169"/>
                    </a:cubicBezTo>
                    <a:cubicBezTo>
                      <a:pt x="484" y="169"/>
                      <a:pt x="547" y="166"/>
                      <a:pt x="568" y="212"/>
                    </a:cubicBezTo>
                    <a:cubicBezTo>
                      <a:pt x="568" y="212"/>
                      <a:pt x="581" y="262"/>
                      <a:pt x="559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8F949ABE-2A37-40A2-A3E5-EA92981170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98239" y="2452361"/>
              <a:ext cx="1498220" cy="201931"/>
              <a:chOff x="3328988" y="5753100"/>
              <a:chExt cx="4157662" cy="560388"/>
            </a:xfrm>
            <a:solidFill>
              <a:sysClr val="window" lastClr="FFFFFF">
                <a:alpha val="93000"/>
              </a:sysClr>
            </a:solidFill>
          </p:grpSpPr>
          <p:sp>
            <p:nvSpPr>
              <p:cNvPr id="182" name="Freeform 273">
                <a:extLst>
                  <a:ext uri="{FF2B5EF4-FFF2-40B4-BE49-F238E27FC236}">
                    <a16:creationId xmlns="" xmlns:a16="http://schemas.microsoft.com/office/drawing/2014/main" id="{8018FD81-CBB6-4399-9F60-708438AF76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4613" y="5759450"/>
                <a:ext cx="1062037" cy="554038"/>
              </a:xfrm>
              <a:custGeom>
                <a:avLst/>
                <a:gdLst>
                  <a:gd name="T0" fmla="*/ 205 w 327"/>
                  <a:gd name="T1" fmla="*/ 12 h 168"/>
                  <a:gd name="T2" fmla="*/ 147 w 327"/>
                  <a:gd name="T3" fmla="*/ 71 h 168"/>
                  <a:gd name="T4" fmla="*/ 128 w 327"/>
                  <a:gd name="T5" fmla="*/ 54 h 168"/>
                  <a:gd name="T6" fmla="*/ 176 w 327"/>
                  <a:gd name="T7" fmla="*/ 30 h 168"/>
                  <a:gd name="T8" fmla="*/ 161 w 327"/>
                  <a:gd name="T9" fmla="*/ 3 h 168"/>
                  <a:gd name="T10" fmla="*/ 139 w 327"/>
                  <a:gd name="T11" fmla="*/ 31 h 168"/>
                  <a:gd name="T12" fmla="*/ 149 w 327"/>
                  <a:gd name="T13" fmla="*/ 4 h 168"/>
                  <a:gd name="T14" fmla="*/ 118 w 327"/>
                  <a:gd name="T15" fmla="*/ 30 h 168"/>
                  <a:gd name="T16" fmla="*/ 120 w 327"/>
                  <a:gd name="T17" fmla="*/ 19 h 168"/>
                  <a:gd name="T18" fmla="*/ 89 w 327"/>
                  <a:gd name="T19" fmla="*/ 13 h 168"/>
                  <a:gd name="T20" fmla="*/ 89 w 327"/>
                  <a:gd name="T21" fmla="*/ 30 h 168"/>
                  <a:gd name="T22" fmla="*/ 108 w 327"/>
                  <a:gd name="T23" fmla="*/ 50 h 168"/>
                  <a:gd name="T24" fmla="*/ 77 w 327"/>
                  <a:gd name="T25" fmla="*/ 71 h 168"/>
                  <a:gd name="T26" fmla="*/ 72 w 327"/>
                  <a:gd name="T27" fmla="*/ 92 h 168"/>
                  <a:gd name="T28" fmla="*/ 85 w 327"/>
                  <a:gd name="T29" fmla="*/ 10 h 168"/>
                  <a:gd name="T30" fmla="*/ 20 w 327"/>
                  <a:gd name="T31" fmla="*/ 97 h 168"/>
                  <a:gd name="T32" fmla="*/ 36 w 327"/>
                  <a:gd name="T33" fmla="*/ 107 h 168"/>
                  <a:gd name="T34" fmla="*/ 29 w 327"/>
                  <a:gd name="T35" fmla="*/ 141 h 168"/>
                  <a:gd name="T36" fmla="*/ 66 w 327"/>
                  <a:gd name="T37" fmla="*/ 100 h 168"/>
                  <a:gd name="T38" fmla="*/ 77 w 327"/>
                  <a:gd name="T39" fmla="*/ 126 h 168"/>
                  <a:gd name="T40" fmla="*/ 123 w 327"/>
                  <a:gd name="T41" fmla="*/ 148 h 168"/>
                  <a:gd name="T42" fmla="*/ 63 w 327"/>
                  <a:gd name="T43" fmla="*/ 148 h 168"/>
                  <a:gd name="T44" fmla="*/ 144 w 327"/>
                  <a:gd name="T45" fmla="*/ 160 h 168"/>
                  <a:gd name="T46" fmla="*/ 159 w 327"/>
                  <a:gd name="T47" fmla="*/ 109 h 168"/>
                  <a:gd name="T48" fmla="*/ 157 w 327"/>
                  <a:gd name="T49" fmla="*/ 107 h 168"/>
                  <a:gd name="T50" fmla="*/ 147 w 327"/>
                  <a:gd name="T51" fmla="*/ 71 h 168"/>
                  <a:gd name="T52" fmla="*/ 44 w 327"/>
                  <a:gd name="T53" fmla="*/ 68 h 168"/>
                  <a:gd name="T54" fmla="*/ 58 w 327"/>
                  <a:gd name="T55" fmla="*/ 51 h 168"/>
                  <a:gd name="T56" fmla="*/ 62 w 327"/>
                  <a:gd name="T57" fmla="*/ 27 h 168"/>
                  <a:gd name="T58" fmla="*/ 102 w 327"/>
                  <a:gd name="T59" fmla="*/ 110 h 168"/>
                  <a:gd name="T60" fmla="*/ 93 w 327"/>
                  <a:gd name="T61" fmla="*/ 98 h 168"/>
                  <a:gd name="T62" fmla="*/ 118 w 327"/>
                  <a:gd name="T63" fmla="*/ 110 h 168"/>
                  <a:gd name="T64" fmla="*/ 118 w 327"/>
                  <a:gd name="T65" fmla="*/ 71 h 168"/>
                  <a:gd name="T66" fmla="*/ 113 w 327"/>
                  <a:gd name="T67" fmla="*/ 77 h 168"/>
                  <a:gd name="T68" fmla="*/ 226 w 327"/>
                  <a:gd name="T69" fmla="*/ 99 h 168"/>
                  <a:gd name="T70" fmla="*/ 224 w 327"/>
                  <a:gd name="T71" fmla="*/ 53 h 168"/>
                  <a:gd name="T72" fmla="*/ 199 w 327"/>
                  <a:gd name="T73" fmla="*/ 72 h 168"/>
                  <a:gd name="T74" fmla="*/ 179 w 327"/>
                  <a:gd name="T75" fmla="*/ 138 h 168"/>
                  <a:gd name="T76" fmla="*/ 193 w 327"/>
                  <a:gd name="T77" fmla="*/ 155 h 168"/>
                  <a:gd name="T78" fmla="*/ 310 w 327"/>
                  <a:gd name="T79" fmla="*/ 119 h 168"/>
                  <a:gd name="T80" fmla="*/ 306 w 327"/>
                  <a:gd name="T81" fmla="*/ 92 h 168"/>
                  <a:gd name="T82" fmla="*/ 249 w 327"/>
                  <a:gd name="T83" fmla="*/ 11 h 168"/>
                  <a:gd name="T84" fmla="*/ 253 w 327"/>
                  <a:gd name="T85" fmla="*/ 66 h 168"/>
                  <a:gd name="T86" fmla="*/ 249 w 327"/>
                  <a:gd name="T87" fmla="*/ 86 h 168"/>
                  <a:gd name="T88" fmla="*/ 255 w 327"/>
                  <a:gd name="T89" fmla="*/ 162 h 168"/>
                  <a:gd name="T90" fmla="*/ 286 w 327"/>
                  <a:gd name="T91" fmla="*/ 86 h 168"/>
                  <a:gd name="T92" fmla="*/ 288 w 327"/>
                  <a:gd name="T93" fmla="*/ 154 h 168"/>
                  <a:gd name="T94" fmla="*/ 310 w 327"/>
                  <a:gd name="T95" fmla="*/ 119 h 168"/>
                  <a:gd name="T96" fmla="*/ 282 w 327"/>
                  <a:gd name="T97" fmla="*/ 3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7" h="168">
                    <a:moveTo>
                      <a:pt x="239" y="34"/>
                    </a:moveTo>
                    <a:cubicBezTo>
                      <a:pt x="233" y="13"/>
                      <a:pt x="230" y="2"/>
                      <a:pt x="230" y="2"/>
                    </a:cubicBezTo>
                    <a:cubicBezTo>
                      <a:pt x="225" y="3"/>
                      <a:pt x="216" y="7"/>
                      <a:pt x="205" y="12"/>
                    </a:cubicBezTo>
                    <a:cubicBezTo>
                      <a:pt x="209" y="22"/>
                      <a:pt x="211" y="33"/>
                      <a:pt x="213" y="43"/>
                    </a:cubicBezTo>
                    <a:cubicBezTo>
                      <a:pt x="217" y="42"/>
                      <a:pt x="226" y="39"/>
                      <a:pt x="239" y="34"/>
                    </a:cubicBezTo>
                    <a:close/>
                    <a:moveTo>
                      <a:pt x="147" y="71"/>
                    </a:moveTo>
                    <a:cubicBezTo>
                      <a:pt x="175" y="71"/>
                      <a:pt x="175" y="71"/>
                      <a:pt x="175" y="71"/>
                    </a:cubicBezTo>
                    <a:cubicBezTo>
                      <a:pt x="178" y="54"/>
                      <a:pt x="178" y="54"/>
                      <a:pt x="178" y="5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30" y="52"/>
                      <a:pt x="131" y="49"/>
                      <a:pt x="132" y="47"/>
                    </a:cubicBezTo>
                    <a:cubicBezTo>
                      <a:pt x="173" y="47"/>
                      <a:pt x="173" y="47"/>
                      <a:pt x="173" y="47"/>
                    </a:cubicBezTo>
                    <a:cubicBezTo>
                      <a:pt x="176" y="30"/>
                      <a:pt x="176" y="30"/>
                      <a:pt x="176" y="30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68" y="24"/>
                      <a:pt x="173" y="18"/>
                      <a:pt x="179" y="14"/>
                    </a:cubicBezTo>
                    <a:cubicBezTo>
                      <a:pt x="161" y="3"/>
                      <a:pt x="161" y="3"/>
                      <a:pt x="161" y="3"/>
                    </a:cubicBezTo>
                    <a:cubicBezTo>
                      <a:pt x="156" y="10"/>
                      <a:pt x="150" y="17"/>
                      <a:pt x="143" y="24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44" y="17"/>
                      <a:pt x="144" y="17"/>
                      <a:pt x="144" y="17"/>
                    </a:cubicBezTo>
                    <a:cubicBezTo>
                      <a:pt x="146" y="11"/>
                      <a:pt x="148" y="7"/>
                      <a:pt x="149" y="4"/>
                    </a:cubicBezTo>
                    <a:cubicBezTo>
                      <a:pt x="149" y="3"/>
                      <a:pt x="149" y="2"/>
                      <a:pt x="146" y="2"/>
                    </a:cubicBezTo>
                    <a:cubicBezTo>
                      <a:pt x="142" y="1"/>
                      <a:pt x="135" y="0"/>
                      <a:pt x="126" y="0"/>
                    </a:cubicBezTo>
                    <a:cubicBezTo>
                      <a:pt x="123" y="12"/>
                      <a:pt x="120" y="22"/>
                      <a:pt x="118" y="30"/>
                    </a:cubicBezTo>
                    <a:cubicBezTo>
                      <a:pt x="105" y="30"/>
                      <a:pt x="105" y="30"/>
                      <a:pt x="105" y="30"/>
                    </a:cubicBezTo>
                    <a:cubicBezTo>
                      <a:pt x="109" y="27"/>
                      <a:pt x="109" y="27"/>
                      <a:pt x="109" y="27"/>
                    </a:cubicBezTo>
                    <a:cubicBezTo>
                      <a:pt x="116" y="22"/>
                      <a:pt x="120" y="20"/>
                      <a:pt x="120" y="19"/>
                    </a:cubicBezTo>
                    <a:cubicBezTo>
                      <a:pt x="116" y="10"/>
                      <a:pt x="112" y="4"/>
                      <a:pt x="109" y="1"/>
                    </a:cubicBezTo>
                    <a:cubicBezTo>
                      <a:pt x="109" y="0"/>
                      <a:pt x="104" y="4"/>
                      <a:pt x="93" y="11"/>
                    </a:cubicBezTo>
                    <a:cubicBezTo>
                      <a:pt x="89" y="13"/>
                      <a:pt x="89" y="13"/>
                      <a:pt x="89" y="13"/>
                    </a:cubicBezTo>
                    <a:cubicBezTo>
                      <a:pt x="90" y="14"/>
                      <a:pt x="90" y="14"/>
                      <a:pt x="91" y="15"/>
                    </a:cubicBezTo>
                    <a:cubicBezTo>
                      <a:pt x="95" y="21"/>
                      <a:pt x="98" y="25"/>
                      <a:pt x="100" y="30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110" y="47"/>
                      <a:pt x="110" y="47"/>
                      <a:pt x="110" y="47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89" y="79"/>
                      <a:pt x="81" y="86"/>
                      <a:pt x="72" y="92"/>
                    </a:cubicBezTo>
                    <a:cubicBezTo>
                      <a:pt x="72" y="92"/>
                      <a:pt x="72" y="92"/>
                      <a:pt x="72" y="92"/>
                    </a:cubicBezTo>
                    <a:cubicBezTo>
                      <a:pt x="70" y="93"/>
                      <a:pt x="69" y="93"/>
                      <a:pt x="68" y="94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16" y="117"/>
                      <a:pt x="9" y="134"/>
                      <a:pt x="0" y="149"/>
                    </a:cubicBezTo>
                    <a:cubicBezTo>
                      <a:pt x="5" y="154"/>
                      <a:pt x="9" y="158"/>
                      <a:pt x="13" y="164"/>
                    </a:cubicBezTo>
                    <a:cubicBezTo>
                      <a:pt x="23" y="149"/>
                      <a:pt x="30" y="130"/>
                      <a:pt x="36" y="107"/>
                    </a:cubicBezTo>
                    <a:cubicBezTo>
                      <a:pt x="46" y="107"/>
                      <a:pt x="46" y="107"/>
                      <a:pt x="46" y="107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40" y="140"/>
                      <a:pt x="36" y="141"/>
                      <a:pt x="29" y="141"/>
                    </a:cubicBezTo>
                    <a:cubicBezTo>
                      <a:pt x="31" y="148"/>
                      <a:pt x="31" y="155"/>
                      <a:pt x="31" y="162"/>
                    </a:cubicBezTo>
                    <a:cubicBezTo>
                      <a:pt x="48" y="162"/>
                      <a:pt x="56" y="158"/>
                      <a:pt x="56" y="15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70" y="104"/>
                      <a:pt x="73" y="108"/>
                      <a:pt x="75" y="112"/>
                    </a:cubicBezTo>
                    <a:cubicBezTo>
                      <a:pt x="77" y="111"/>
                      <a:pt x="80" y="108"/>
                      <a:pt x="84" y="105"/>
                    </a:cubicBezTo>
                    <a:cubicBezTo>
                      <a:pt x="77" y="126"/>
                      <a:pt x="77" y="126"/>
                      <a:pt x="77" y="126"/>
                    </a:cubicBezTo>
                    <a:cubicBezTo>
                      <a:pt x="134" y="126"/>
                      <a:pt x="134" y="126"/>
                      <a:pt x="134" y="126"/>
                    </a:cubicBezTo>
                    <a:cubicBezTo>
                      <a:pt x="133" y="132"/>
                      <a:pt x="133" y="132"/>
                      <a:pt x="133" y="132"/>
                    </a:cubicBezTo>
                    <a:cubicBezTo>
                      <a:pt x="130" y="143"/>
                      <a:pt x="127" y="148"/>
                      <a:pt x="123" y="148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3" y="148"/>
                      <a:pt x="63" y="148"/>
                      <a:pt x="63" y="148"/>
                    </a:cubicBezTo>
                    <a:cubicBezTo>
                      <a:pt x="112" y="148"/>
                      <a:pt x="112" y="148"/>
                      <a:pt x="112" y="148"/>
                    </a:cubicBezTo>
                    <a:cubicBezTo>
                      <a:pt x="115" y="155"/>
                      <a:pt x="116" y="161"/>
                      <a:pt x="115" y="168"/>
                    </a:cubicBezTo>
                    <a:cubicBezTo>
                      <a:pt x="131" y="167"/>
                      <a:pt x="141" y="165"/>
                      <a:pt x="144" y="160"/>
                    </a:cubicBezTo>
                    <a:cubicBezTo>
                      <a:pt x="146" y="159"/>
                      <a:pt x="147" y="156"/>
                      <a:pt x="148" y="152"/>
                    </a:cubicBezTo>
                    <a:cubicBezTo>
                      <a:pt x="150" y="145"/>
                      <a:pt x="154" y="133"/>
                      <a:pt x="157" y="118"/>
                    </a:cubicBez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41" y="96"/>
                      <a:pt x="141" y="96"/>
                      <a:pt x="141" y="96"/>
                    </a:cubicBezTo>
                    <a:cubicBezTo>
                      <a:pt x="148" y="101"/>
                      <a:pt x="153" y="105"/>
                      <a:pt x="157" y="107"/>
                    </a:cubicBezTo>
                    <a:cubicBezTo>
                      <a:pt x="161" y="101"/>
                      <a:pt x="165" y="96"/>
                      <a:pt x="169" y="92"/>
                    </a:cubicBezTo>
                    <a:cubicBezTo>
                      <a:pt x="171" y="90"/>
                      <a:pt x="173" y="88"/>
                      <a:pt x="175" y="87"/>
                    </a:cubicBezTo>
                    <a:cubicBezTo>
                      <a:pt x="162" y="83"/>
                      <a:pt x="153" y="77"/>
                      <a:pt x="147" y="71"/>
                    </a:cubicBezTo>
                    <a:close/>
                    <a:moveTo>
                      <a:pt x="50" y="90"/>
                    </a:moveTo>
                    <a:cubicBezTo>
                      <a:pt x="40" y="90"/>
                      <a:pt x="40" y="90"/>
                      <a:pt x="40" y="9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4" y="68"/>
                      <a:pt x="54" y="68"/>
                      <a:pt x="54" y="68"/>
                    </a:cubicBezTo>
                    <a:lnTo>
                      <a:pt x="50" y="90"/>
                    </a:lnTo>
                    <a:close/>
                    <a:moveTo>
                      <a:pt x="58" y="51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62" y="27"/>
                      <a:pt x="62" y="27"/>
                      <a:pt x="62" y="27"/>
                    </a:cubicBezTo>
                    <a:lnTo>
                      <a:pt x="58" y="51"/>
                    </a:lnTo>
                    <a:close/>
                    <a:moveTo>
                      <a:pt x="118" y="110"/>
                    </a:moveTo>
                    <a:cubicBezTo>
                      <a:pt x="102" y="110"/>
                      <a:pt x="102" y="110"/>
                      <a:pt x="102" y="110"/>
                    </a:cubicBezTo>
                    <a:cubicBezTo>
                      <a:pt x="103" y="105"/>
                      <a:pt x="104" y="101"/>
                      <a:pt x="105" y="98"/>
                    </a:cubicBezTo>
                    <a:cubicBezTo>
                      <a:pt x="104" y="98"/>
                      <a:pt x="104" y="98"/>
                      <a:pt x="103" y="98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7" y="94"/>
                      <a:pt x="97" y="94"/>
                      <a:pt x="97" y="94"/>
                    </a:cubicBezTo>
                    <a:cubicBezTo>
                      <a:pt x="122" y="94"/>
                      <a:pt x="122" y="94"/>
                      <a:pt x="122" y="94"/>
                    </a:cubicBezTo>
                    <a:lnTo>
                      <a:pt x="118" y="110"/>
                    </a:lnTo>
                    <a:close/>
                    <a:moveTo>
                      <a:pt x="113" y="77"/>
                    </a:moveTo>
                    <a:cubicBezTo>
                      <a:pt x="115" y="74"/>
                      <a:pt x="115" y="74"/>
                      <a:pt x="115" y="74"/>
                    </a:cubicBezTo>
                    <a:cubicBezTo>
                      <a:pt x="118" y="71"/>
                      <a:pt x="118" y="71"/>
                      <a:pt x="118" y="71"/>
                    </a:cubicBezTo>
                    <a:cubicBezTo>
                      <a:pt x="124" y="71"/>
                      <a:pt x="124" y="71"/>
                      <a:pt x="124" y="71"/>
                    </a:cubicBezTo>
                    <a:cubicBezTo>
                      <a:pt x="125" y="73"/>
                      <a:pt x="126" y="75"/>
                      <a:pt x="127" y="77"/>
                    </a:cubicBezTo>
                    <a:lnTo>
                      <a:pt x="113" y="77"/>
                    </a:lnTo>
                    <a:close/>
                    <a:moveTo>
                      <a:pt x="234" y="104"/>
                    </a:moveTo>
                    <a:cubicBezTo>
                      <a:pt x="230" y="96"/>
                      <a:pt x="230" y="96"/>
                      <a:pt x="230" y="96"/>
                    </a:cubicBezTo>
                    <a:cubicBezTo>
                      <a:pt x="226" y="99"/>
                      <a:pt x="226" y="99"/>
                      <a:pt x="226" y="99"/>
                    </a:cubicBezTo>
                    <a:cubicBezTo>
                      <a:pt x="220" y="105"/>
                      <a:pt x="215" y="110"/>
                      <a:pt x="212" y="112"/>
                    </a:cubicBezTo>
                    <a:cubicBezTo>
                      <a:pt x="216" y="92"/>
                      <a:pt x="216" y="92"/>
                      <a:pt x="216" y="92"/>
                    </a:cubicBezTo>
                    <a:cubicBezTo>
                      <a:pt x="224" y="53"/>
                      <a:pt x="224" y="53"/>
                      <a:pt x="22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0" y="72"/>
                      <a:pt x="180" y="72"/>
                      <a:pt x="180" y="72"/>
                    </a:cubicBezTo>
                    <a:cubicBezTo>
                      <a:pt x="199" y="72"/>
                      <a:pt x="199" y="72"/>
                      <a:pt x="199" y="72"/>
                    </a:cubicBezTo>
                    <a:cubicBezTo>
                      <a:pt x="195" y="92"/>
                      <a:pt x="195" y="92"/>
                      <a:pt x="195" y="92"/>
                    </a:cubicBezTo>
                    <a:cubicBezTo>
                      <a:pt x="189" y="124"/>
                      <a:pt x="189" y="124"/>
                      <a:pt x="189" y="124"/>
                    </a:cubicBezTo>
                    <a:cubicBezTo>
                      <a:pt x="188" y="129"/>
                      <a:pt x="184" y="133"/>
                      <a:pt x="179" y="138"/>
                    </a:cubicBezTo>
                    <a:cubicBezTo>
                      <a:pt x="177" y="140"/>
                      <a:pt x="176" y="141"/>
                      <a:pt x="176" y="141"/>
                    </a:cubicBezTo>
                    <a:cubicBezTo>
                      <a:pt x="178" y="148"/>
                      <a:pt x="182" y="155"/>
                      <a:pt x="187" y="161"/>
                    </a:cubicBezTo>
                    <a:cubicBezTo>
                      <a:pt x="187" y="161"/>
                      <a:pt x="189" y="159"/>
                      <a:pt x="193" y="155"/>
                    </a:cubicBezTo>
                    <a:cubicBezTo>
                      <a:pt x="199" y="149"/>
                      <a:pt x="214" y="134"/>
                      <a:pt x="238" y="113"/>
                    </a:cubicBezTo>
                    <a:cubicBezTo>
                      <a:pt x="238" y="112"/>
                      <a:pt x="237" y="110"/>
                      <a:pt x="234" y="104"/>
                    </a:cubicBezTo>
                    <a:close/>
                    <a:moveTo>
                      <a:pt x="310" y="119"/>
                    </a:moveTo>
                    <a:cubicBezTo>
                      <a:pt x="306" y="130"/>
                      <a:pt x="304" y="134"/>
                      <a:pt x="303" y="130"/>
                    </a:cubicBezTo>
                    <a:cubicBezTo>
                      <a:pt x="302" y="122"/>
                      <a:pt x="302" y="110"/>
                      <a:pt x="306" y="92"/>
                    </a:cubicBezTo>
                    <a:cubicBezTo>
                      <a:pt x="306" y="92"/>
                      <a:pt x="306" y="92"/>
                      <a:pt x="306" y="92"/>
                    </a:cubicBezTo>
                    <a:cubicBezTo>
                      <a:pt x="306" y="92"/>
                      <a:pt x="306" y="92"/>
                      <a:pt x="306" y="91"/>
                    </a:cubicBezTo>
                    <a:cubicBezTo>
                      <a:pt x="323" y="11"/>
                      <a:pt x="323" y="11"/>
                      <a:pt x="323" y="11"/>
                    </a:cubicBezTo>
                    <a:cubicBezTo>
                      <a:pt x="249" y="11"/>
                      <a:pt x="249" y="11"/>
                      <a:pt x="249" y="11"/>
                    </a:cubicBezTo>
                    <a:cubicBezTo>
                      <a:pt x="245" y="30"/>
                      <a:pt x="245" y="30"/>
                      <a:pt x="245" y="30"/>
                    </a:cubicBezTo>
                    <a:cubicBezTo>
                      <a:pt x="260" y="30"/>
                      <a:pt x="260" y="30"/>
                      <a:pt x="260" y="30"/>
                    </a:cubicBezTo>
                    <a:cubicBezTo>
                      <a:pt x="253" y="66"/>
                      <a:pt x="253" y="66"/>
                      <a:pt x="253" y="66"/>
                    </a:cubicBezTo>
                    <a:cubicBezTo>
                      <a:pt x="234" y="66"/>
                      <a:pt x="234" y="66"/>
                      <a:pt x="234" y="66"/>
                    </a:cubicBezTo>
                    <a:cubicBezTo>
                      <a:pt x="230" y="86"/>
                      <a:pt x="230" y="86"/>
                      <a:pt x="230" y="86"/>
                    </a:cubicBezTo>
                    <a:cubicBezTo>
                      <a:pt x="249" y="86"/>
                      <a:pt x="249" y="86"/>
                      <a:pt x="249" y="86"/>
                    </a:cubicBezTo>
                    <a:cubicBezTo>
                      <a:pt x="248" y="92"/>
                      <a:pt x="248" y="92"/>
                      <a:pt x="248" y="92"/>
                    </a:cubicBezTo>
                    <a:cubicBezTo>
                      <a:pt x="234" y="162"/>
                      <a:pt x="234" y="162"/>
                      <a:pt x="234" y="162"/>
                    </a:cubicBezTo>
                    <a:cubicBezTo>
                      <a:pt x="255" y="162"/>
                      <a:pt x="255" y="162"/>
                      <a:pt x="255" y="162"/>
                    </a:cubicBezTo>
                    <a:cubicBezTo>
                      <a:pt x="269" y="92"/>
                      <a:pt x="269" y="92"/>
                      <a:pt x="269" y="92"/>
                    </a:cubicBezTo>
                    <a:cubicBezTo>
                      <a:pt x="271" y="86"/>
                      <a:pt x="271" y="86"/>
                      <a:pt x="271" y="86"/>
                    </a:cubicBezTo>
                    <a:cubicBezTo>
                      <a:pt x="286" y="86"/>
                      <a:pt x="286" y="86"/>
                      <a:pt x="286" y="86"/>
                    </a:cubicBezTo>
                    <a:cubicBezTo>
                      <a:pt x="285" y="92"/>
                      <a:pt x="285" y="92"/>
                      <a:pt x="285" y="92"/>
                    </a:cubicBezTo>
                    <a:cubicBezTo>
                      <a:pt x="283" y="100"/>
                      <a:pt x="283" y="100"/>
                      <a:pt x="283" y="100"/>
                    </a:cubicBezTo>
                    <a:cubicBezTo>
                      <a:pt x="278" y="123"/>
                      <a:pt x="280" y="141"/>
                      <a:pt x="288" y="154"/>
                    </a:cubicBezTo>
                    <a:cubicBezTo>
                      <a:pt x="293" y="161"/>
                      <a:pt x="299" y="164"/>
                      <a:pt x="306" y="163"/>
                    </a:cubicBezTo>
                    <a:cubicBezTo>
                      <a:pt x="313" y="163"/>
                      <a:pt x="320" y="151"/>
                      <a:pt x="327" y="127"/>
                    </a:cubicBezTo>
                    <a:cubicBezTo>
                      <a:pt x="321" y="124"/>
                      <a:pt x="315" y="121"/>
                      <a:pt x="310" y="119"/>
                    </a:cubicBezTo>
                    <a:close/>
                    <a:moveTo>
                      <a:pt x="291" y="66"/>
                    </a:moveTo>
                    <a:cubicBezTo>
                      <a:pt x="275" y="66"/>
                      <a:pt x="275" y="66"/>
                      <a:pt x="275" y="66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298" y="30"/>
                      <a:pt x="298" y="30"/>
                      <a:pt x="298" y="30"/>
                    </a:cubicBezTo>
                    <a:lnTo>
                      <a:pt x="29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274">
                <a:extLst>
                  <a:ext uri="{FF2B5EF4-FFF2-40B4-BE49-F238E27FC236}">
                    <a16:creationId xmlns="" xmlns:a16="http://schemas.microsoft.com/office/drawing/2014/main" id="{71ACC8B7-6E56-4562-A3B8-E662A25390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8988" y="5753100"/>
                <a:ext cx="3063875" cy="547688"/>
              </a:xfrm>
              <a:custGeom>
                <a:avLst/>
                <a:gdLst>
                  <a:gd name="T0" fmla="*/ 0 w 944"/>
                  <a:gd name="T1" fmla="*/ 24 h 166"/>
                  <a:gd name="T2" fmla="*/ 19 w 944"/>
                  <a:gd name="T3" fmla="*/ 166 h 166"/>
                  <a:gd name="T4" fmla="*/ 89 w 944"/>
                  <a:gd name="T5" fmla="*/ 24 h 166"/>
                  <a:gd name="T6" fmla="*/ 354 w 944"/>
                  <a:gd name="T7" fmla="*/ 42 h 166"/>
                  <a:gd name="T8" fmla="*/ 267 w 944"/>
                  <a:gd name="T9" fmla="*/ 94 h 166"/>
                  <a:gd name="T10" fmla="*/ 298 w 944"/>
                  <a:gd name="T11" fmla="*/ 108 h 166"/>
                  <a:gd name="T12" fmla="*/ 312 w 944"/>
                  <a:gd name="T13" fmla="*/ 76 h 166"/>
                  <a:gd name="T14" fmla="*/ 359 w 944"/>
                  <a:gd name="T15" fmla="*/ 94 h 166"/>
                  <a:gd name="T16" fmla="*/ 376 w 944"/>
                  <a:gd name="T17" fmla="*/ 166 h 166"/>
                  <a:gd name="T18" fmla="*/ 391 w 944"/>
                  <a:gd name="T19" fmla="*/ 55 h 166"/>
                  <a:gd name="T20" fmla="*/ 439 w 944"/>
                  <a:gd name="T21" fmla="*/ 57 h 166"/>
                  <a:gd name="T22" fmla="*/ 407 w 944"/>
                  <a:gd name="T23" fmla="*/ 94 h 166"/>
                  <a:gd name="T24" fmla="*/ 470 w 944"/>
                  <a:gd name="T25" fmla="*/ 166 h 166"/>
                  <a:gd name="T26" fmla="*/ 497 w 944"/>
                  <a:gd name="T27" fmla="*/ 137 h 166"/>
                  <a:gd name="T28" fmla="*/ 440 w 944"/>
                  <a:gd name="T29" fmla="*/ 102 h 166"/>
                  <a:gd name="T30" fmla="*/ 459 w 944"/>
                  <a:gd name="T31" fmla="*/ 75 h 166"/>
                  <a:gd name="T32" fmla="*/ 531 w 944"/>
                  <a:gd name="T33" fmla="*/ 84 h 166"/>
                  <a:gd name="T34" fmla="*/ 791 w 944"/>
                  <a:gd name="T35" fmla="*/ 42 h 166"/>
                  <a:gd name="T36" fmla="*/ 704 w 944"/>
                  <a:gd name="T37" fmla="*/ 94 h 166"/>
                  <a:gd name="T38" fmla="*/ 734 w 944"/>
                  <a:gd name="T39" fmla="*/ 108 h 166"/>
                  <a:gd name="T40" fmla="*/ 749 w 944"/>
                  <a:gd name="T41" fmla="*/ 76 h 166"/>
                  <a:gd name="T42" fmla="*/ 796 w 944"/>
                  <a:gd name="T43" fmla="*/ 94 h 166"/>
                  <a:gd name="T44" fmla="*/ 813 w 944"/>
                  <a:gd name="T45" fmla="*/ 166 h 166"/>
                  <a:gd name="T46" fmla="*/ 827 w 944"/>
                  <a:gd name="T47" fmla="*/ 55 h 166"/>
                  <a:gd name="T48" fmla="*/ 845 w 944"/>
                  <a:gd name="T49" fmla="*/ 166 h 166"/>
                  <a:gd name="T50" fmla="*/ 902 w 944"/>
                  <a:gd name="T51" fmla="*/ 74 h 166"/>
                  <a:gd name="T52" fmla="*/ 882 w 944"/>
                  <a:gd name="T53" fmla="*/ 15 h 166"/>
                  <a:gd name="T54" fmla="*/ 841 w 944"/>
                  <a:gd name="T55" fmla="*/ 68 h 166"/>
                  <a:gd name="T56" fmla="*/ 628 w 944"/>
                  <a:gd name="T57" fmla="*/ 39 h 166"/>
                  <a:gd name="T58" fmla="*/ 544 w 944"/>
                  <a:gd name="T59" fmla="*/ 94 h 166"/>
                  <a:gd name="T60" fmla="*/ 550 w 944"/>
                  <a:gd name="T61" fmla="*/ 149 h 166"/>
                  <a:gd name="T62" fmla="*/ 652 w 944"/>
                  <a:gd name="T63" fmla="*/ 136 h 166"/>
                  <a:gd name="T64" fmla="*/ 681 w 944"/>
                  <a:gd name="T65" fmla="*/ 109 h 166"/>
                  <a:gd name="T66" fmla="*/ 683 w 944"/>
                  <a:gd name="T67" fmla="*/ 94 h 166"/>
                  <a:gd name="T68" fmla="*/ 628 w 944"/>
                  <a:gd name="T69" fmla="*/ 39 h 166"/>
                  <a:gd name="T70" fmla="*/ 599 w 944"/>
                  <a:gd name="T71" fmla="*/ 70 h 166"/>
                  <a:gd name="T72" fmla="*/ 652 w 944"/>
                  <a:gd name="T73" fmla="*/ 86 h 166"/>
                  <a:gd name="T74" fmla="*/ 132 w 944"/>
                  <a:gd name="T75" fmla="*/ 56 h 166"/>
                  <a:gd name="T76" fmla="*/ 104 w 944"/>
                  <a:gd name="T77" fmla="*/ 94 h 166"/>
                  <a:gd name="T78" fmla="*/ 159 w 944"/>
                  <a:gd name="T79" fmla="*/ 166 h 166"/>
                  <a:gd name="T80" fmla="*/ 166 w 944"/>
                  <a:gd name="T81" fmla="*/ 141 h 166"/>
                  <a:gd name="T82" fmla="*/ 243 w 944"/>
                  <a:gd name="T83" fmla="*/ 102 h 166"/>
                  <a:gd name="T84" fmla="*/ 245 w 944"/>
                  <a:gd name="T85" fmla="*/ 94 h 166"/>
                  <a:gd name="T86" fmla="*/ 143 w 944"/>
                  <a:gd name="T87" fmla="*/ 86 h 166"/>
                  <a:gd name="T88" fmla="*/ 171 w 944"/>
                  <a:gd name="T89" fmla="*/ 65 h 166"/>
                  <a:gd name="T90" fmla="*/ 143 w 944"/>
                  <a:gd name="T91" fmla="*/ 8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44" h="166">
                    <a:moveTo>
                      <a:pt x="14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54" y="166"/>
                      <a:pt x="54" y="166"/>
                      <a:pt x="54" y="166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142" y="24"/>
                      <a:pt x="142" y="24"/>
                      <a:pt x="142" y="24"/>
                    </a:cubicBezTo>
                    <a:lnTo>
                      <a:pt x="148" y="0"/>
                    </a:lnTo>
                    <a:close/>
                    <a:moveTo>
                      <a:pt x="354" y="42"/>
                    </a:moveTo>
                    <a:cubicBezTo>
                      <a:pt x="339" y="42"/>
                      <a:pt x="324" y="47"/>
                      <a:pt x="310" y="57"/>
                    </a:cubicBezTo>
                    <a:cubicBezTo>
                      <a:pt x="279" y="45"/>
                      <a:pt x="279" y="45"/>
                      <a:pt x="279" y="45"/>
                    </a:cubicBezTo>
                    <a:cubicBezTo>
                      <a:pt x="267" y="94"/>
                      <a:pt x="267" y="94"/>
                      <a:pt x="267" y="94"/>
                    </a:cubicBezTo>
                    <a:cubicBezTo>
                      <a:pt x="250" y="166"/>
                      <a:pt x="250" y="166"/>
                      <a:pt x="250" y="166"/>
                    </a:cubicBezTo>
                    <a:cubicBezTo>
                      <a:pt x="284" y="166"/>
                      <a:pt x="284" y="166"/>
                      <a:pt x="284" y="166"/>
                    </a:cubicBezTo>
                    <a:cubicBezTo>
                      <a:pt x="298" y="108"/>
                      <a:pt x="298" y="108"/>
                      <a:pt x="298" y="108"/>
                    </a:cubicBezTo>
                    <a:cubicBezTo>
                      <a:pt x="299" y="103"/>
                      <a:pt x="300" y="98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5" y="86"/>
                      <a:pt x="308" y="80"/>
                      <a:pt x="312" y="76"/>
                    </a:cubicBezTo>
                    <a:cubicBezTo>
                      <a:pt x="318" y="70"/>
                      <a:pt x="327" y="67"/>
                      <a:pt x="339" y="67"/>
                    </a:cubicBezTo>
                    <a:cubicBezTo>
                      <a:pt x="349" y="67"/>
                      <a:pt x="355" y="69"/>
                      <a:pt x="358" y="74"/>
                    </a:cubicBezTo>
                    <a:cubicBezTo>
                      <a:pt x="361" y="78"/>
                      <a:pt x="361" y="85"/>
                      <a:pt x="359" y="94"/>
                    </a:cubicBezTo>
                    <a:cubicBezTo>
                      <a:pt x="359" y="95"/>
                      <a:pt x="359" y="97"/>
                      <a:pt x="358" y="99"/>
                    </a:cubicBezTo>
                    <a:cubicBezTo>
                      <a:pt x="342" y="166"/>
                      <a:pt x="342" y="166"/>
                      <a:pt x="342" y="166"/>
                    </a:cubicBezTo>
                    <a:cubicBezTo>
                      <a:pt x="376" y="166"/>
                      <a:pt x="376" y="166"/>
                      <a:pt x="376" y="166"/>
                    </a:cubicBezTo>
                    <a:cubicBezTo>
                      <a:pt x="394" y="94"/>
                      <a:pt x="394" y="94"/>
                      <a:pt x="394" y="94"/>
                    </a:cubicBezTo>
                    <a:cubicBezTo>
                      <a:pt x="394" y="92"/>
                      <a:pt x="394" y="92"/>
                      <a:pt x="394" y="92"/>
                    </a:cubicBezTo>
                    <a:cubicBezTo>
                      <a:pt x="398" y="75"/>
                      <a:pt x="397" y="63"/>
                      <a:pt x="391" y="55"/>
                    </a:cubicBezTo>
                    <a:cubicBezTo>
                      <a:pt x="383" y="47"/>
                      <a:pt x="371" y="42"/>
                      <a:pt x="354" y="42"/>
                    </a:cubicBezTo>
                    <a:close/>
                    <a:moveTo>
                      <a:pt x="501" y="39"/>
                    </a:moveTo>
                    <a:cubicBezTo>
                      <a:pt x="478" y="39"/>
                      <a:pt x="457" y="45"/>
                      <a:pt x="439" y="57"/>
                    </a:cubicBezTo>
                    <a:cubicBezTo>
                      <a:pt x="424" y="67"/>
                      <a:pt x="413" y="80"/>
                      <a:pt x="407" y="94"/>
                    </a:cubicBezTo>
                    <a:cubicBezTo>
                      <a:pt x="435" y="94"/>
                      <a:pt x="435" y="94"/>
                      <a:pt x="435" y="94"/>
                    </a:cubicBezTo>
                    <a:cubicBezTo>
                      <a:pt x="407" y="94"/>
                      <a:pt x="407" y="94"/>
                      <a:pt x="407" y="94"/>
                    </a:cubicBezTo>
                    <a:cubicBezTo>
                      <a:pt x="406" y="97"/>
                      <a:pt x="405" y="100"/>
                      <a:pt x="405" y="103"/>
                    </a:cubicBezTo>
                    <a:cubicBezTo>
                      <a:pt x="400" y="121"/>
                      <a:pt x="404" y="136"/>
                      <a:pt x="417" y="148"/>
                    </a:cubicBezTo>
                    <a:cubicBezTo>
                      <a:pt x="429" y="160"/>
                      <a:pt x="447" y="166"/>
                      <a:pt x="470" y="166"/>
                    </a:cubicBezTo>
                    <a:cubicBezTo>
                      <a:pt x="483" y="166"/>
                      <a:pt x="498" y="163"/>
                      <a:pt x="513" y="157"/>
                    </a:cubicBezTo>
                    <a:cubicBezTo>
                      <a:pt x="522" y="120"/>
                      <a:pt x="522" y="120"/>
                      <a:pt x="522" y="120"/>
                    </a:cubicBezTo>
                    <a:cubicBezTo>
                      <a:pt x="512" y="129"/>
                      <a:pt x="503" y="134"/>
                      <a:pt x="497" y="137"/>
                    </a:cubicBezTo>
                    <a:cubicBezTo>
                      <a:pt x="490" y="140"/>
                      <a:pt x="482" y="141"/>
                      <a:pt x="474" y="141"/>
                    </a:cubicBezTo>
                    <a:cubicBezTo>
                      <a:pt x="461" y="141"/>
                      <a:pt x="452" y="137"/>
                      <a:pt x="445" y="130"/>
                    </a:cubicBezTo>
                    <a:cubicBezTo>
                      <a:pt x="439" y="123"/>
                      <a:pt x="437" y="114"/>
                      <a:pt x="440" y="102"/>
                    </a:cubicBezTo>
                    <a:cubicBezTo>
                      <a:pt x="440" y="99"/>
                      <a:pt x="441" y="97"/>
                      <a:pt x="442" y="94"/>
                    </a:cubicBezTo>
                    <a:cubicBezTo>
                      <a:pt x="442" y="94"/>
                      <a:pt x="442" y="94"/>
                      <a:pt x="442" y="94"/>
                    </a:cubicBezTo>
                    <a:cubicBezTo>
                      <a:pt x="446" y="87"/>
                      <a:pt x="451" y="80"/>
                      <a:pt x="459" y="75"/>
                    </a:cubicBezTo>
                    <a:cubicBezTo>
                      <a:pt x="469" y="67"/>
                      <a:pt x="481" y="64"/>
                      <a:pt x="493" y="64"/>
                    </a:cubicBezTo>
                    <a:cubicBezTo>
                      <a:pt x="502" y="64"/>
                      <a:pt x="508" y="65"/>
                      <a:pt x="514" y="68"/>
                    </a:cubicBezTo>
                    <a:cubicBezTo>
                      <a:pt x="519" y="71"/>
                      <a:pt x="525" y="76"/>
                      <a:pt x="531" y="84"/>
                    </a:cubicBezTo>
                    <a:cubicBezTo>
                      <a:pt x="540" y="47"/>
                      <a:pt x="540" y="47"/>
                      <a:pt x="540" y="47"/>
                    </a:cubicBezTo>
                    <a:cubicBezTo>
                      <a:pt x="528" y="41"/>
                      <a:pt x="515" y="39"/>
                      <a:pt x="501" y="39"/>
                    </a:cubicBezTo>
                    <a:close/>
                    <a:moveTo>
                      <a:pt x="791" y="42"/>
                    </a:moveTo>
                    <a:cubicBezTo>
                      <a:pt x="776" y="42"/>
                      <a:pt x="761" y="47"/>
                      <a:pt x="747" y="57"/>
                    </a:cubicBezTo>
                    <a:cubicBezTo>
                      <a:pt x="715" y="45"/>
                      <a:pt x="715" y="45"/>
                      <a:pt x="715" y="45"/>
                    </a:cubicBezTo>
                    <a:cubicBezTo>
                      <a:pt x="704" y="94"/>
                      <a:pt x="704" y="94"/>
                      <a:pt x="704" y="94"/>
                    </a:cubicBezTo>
                    <a:cubicBezTo>
                      <a:pt x="686" y="166"/>
                      <a:pt x="686" y="166"/>
                      <a:pt x="686" y="166"/>
                    </a:cubicBezTo>
                    <a:cubicBezTo>
                      <a:pt x="720" y="166"/>
                      <a:pt x="720" y="166"/>
                      <a:pt x="720" y="166"/>
                    </a:cubicBezTo>
                    <a:cubicBezTo>
                      <a:pt x="734" y="108"/>
                      <a:pt x="734" y="108"/>
                      <a:pt x="734" y="108"/>
                    </a:cubicBezTo>
                    <a:cubicBezTo>
                      <a:pt x="736" y="103"/>
                      <a:pt x="737" y="98"/>
                      <a:pt x="739" y="94"/>
                    </a:cubicBezTo>
                    <a:cubicBezTo>
                      <a:pt x="739" y="94"/>
                      <a:pt x="739" y="94"/>
                      <a:pt x="739" y="94"/>
                    </a:cubicBezTo>
                    <a:cubicBezTo>
                      <a:pt x="742" y="86"/>
                      <a:pt x="745" y="80"/>
                      <a:pt x="749" y="76"/>
                    </a:cubicBezTo>
                    <a:cubicBezTo>
                      <a:pt x="755" y="70"/>
                      <a:pt x="764" y="67"/>
                      <a:pt x="775" y="67"/>
                    </a:cubicBezTo>
                    <a:cubicBezTo>
                      <a:pt x="786" y="67"/>
                      <a:pt x="792" y="69"/>
                      <a:pt x="795" y="74"/>
                    </a:cubicBezTo>
                    <a:cubicBezTo>
                      <a:pt x="798" y="78"/>
                      <a:pt x="798" y="85"/>
                      <a:pt x="796" y="94"/>
                    </a:cubicBezTo>
                    <a:cubicBezTo>
                      <a:pt x="796" y="95"/>
                      <a:pt x="796" y="97"/>
                      <a:pt x="795" y="99"/>
                    </a:cubicBezTo>
                    <a:cubicBezTo>
                      <a:pt x="779" y="166"/>
                      <a:pt x="779" y="166"/>
                      <a:pt x="779" y="166"/>
                    </a:cubicBezTo>
                    <a:cubicBezTo>
                      <a:pt x="813" y="166"/>
                      <a:pt x="813" y="166"/>
                      <a:pt x="813" y="166"/>
                    </a:cubicBezTo>
                    <a:cubicBezTo>
                      <a:pt x="830" y="94"/>
                      <a:pt x="830" y="94"/>
                      <a:pt x="830" y="94"/>
                    </a:cubicBezTo>
                    <a:cubicBezTo>
                      <a:pt x="831" y="92"/>
                      <a:pt x="831" y="92"/>
                      <a:pt x="831" y="92"/>
                    </a:cubicBezTo>
                    <a:cubicBezTo>
                      <a:pt x="835" y="75"/>
                      <a:pt x="834" y="63"/>
                      <a:pt x="827" y="55"/>
                    </a:cubicBezTo>
                    <a:cubicBezTo>
                      <a:pt x="820" y="47"/>
                      <a:pt x="808" y="42"/>
                      <a:pt x="791" y="42"/>
                    </a:cubicBezTo>
                    <a:close/>
                    <a:moveTo>
                      <a:pt x="863" y="94"/>
                    </a:moveTo>
                    <a:cubicBezTo>
                      <a:pt x="845" y="166"/>
                      <a:pt x="845" y="166"/>
                      <a:pt x="845" y="166"/>
                    </a:cubicBezTo>
                    <a:cubicBezTo>
                      <a:pt x="879" y="166"/>
                      <a:pt x="879" y="166"/>
                      <a:pt x="879" y="166"/>
                    </a:cubicBezTo>
                    <a:cubicBezTo>
                      <a:pt x="897" y="94"/>
                      <a:pt x="897" y="94"/>
                      <a:pt x="897" y="94"/>
                    </a:cubicBezTo>
                    <a:cubicBezTo>
                      <a:pt x="902" y="74"/>
                      <a:pt x="902" y="74"/>
                      <a:pt x="902" y="74"/>
                    </a:cubicBezTo>
                    <a:cubicBezTo>
                      <a:pt x="868" y="74"/>
                      <a:pt x="868" y="74"/>
                      <a:pt x="868" y="74"/>
                    </a:cubicBezTo>
                    <a:lnTo>
                      <a:pt x="863" y="94"/>
                    </a:lnTo>
                    <a:close/>
                    <a:moveTo>
                      <a:pt x="882" y="15"/>
                    </a:moveTo>
                    <a:cubicBezTo>
                      <a:pt x="874" y="45"/>
                      <a:pt x="874" y="45"/>
                      <a:pt x="874" y="45"/>
                    </a:cubicBezTo>
                    <a:cubicBezTo>
                      <a:pt x="846" y="45"/>
                      <a:pt x="846" y="45"/>
                      <a:pt x="846" y="45"/>
                    </a:cubicBezTo>
                    <a:cubicBezTo>
                      <a:pt x="841" y="68"/>
                      <a:pt x="841" y="68"/>
                      <a:pt x="841" y="68"/>
                    </a:cubicBezTo>
                    <a:cubicBezTo>
                      <a:pt x="944" y="68"/>
                      <a:pt x="944" y="68"/>
                      <a:pt x="944" y="68"/>
                    </a:cubicBezTo>
                    <a:lnTo>
                      <a:pt x="882" y="15"/>
                    </a:lnTo>
                    <a:close/>
                    <a:moveTo>
                      <a:pt x="628" y="39"/>
                    </a:moveTo>
                    <a:cubicBezTo>
                      <a:pt x="606" y="39"/>
                      <a:pt x="588" y="44"/>
                      <a:pt x="572" y="56"/>
                    </a:cubicBezTo>
                    <a:cubicBezTo>
                      <a:pt x="559" y="66"/>
                      <a:pt x="549" y="79"/>
                      <a:pt x="544" y="94"/>
                    </a:cubicBezTo>
                    <a:cubicBezTo>
                      <a:pt x="544" y="94"/>
                      <a:pt x="544" y="94"/>
                      <a:pt x="544" y="94"/>
                    </a:cubicBezTo>
                    <a:cubicBezTo>
                      <a:pt x="544" y="94"/>
                      <a:pt x="544" y="94"/>
                      <a:pt x="544" y="94"/>
                    </a:cubicBezTo>
                    <a:cubicBezTo>
                      <a:pt x="543" y="97"/>
                      <a:pt x="542" y="99"/>
                      <a:pt x="541" y="102"/>
                    </a:cubicBezTo>
                    <a:cubicBezTo>
                      <a:pt x="537" y="122"/>
                      <a:pt x="540" y="137"/>
                      <a:pt x="550" y="149"/>
                    </a:cubicBezTo>
                    <a:cubicBezTo>
                      <a:pt x="561" y="160"/>
                      <a:pt x="577" y="166"/>
                      <a:pt x="599" y="166"/>
                    </a:cubicBezTo>
                    <a:cubicBezTo>
                      <a:pt x="636" y="166"/>
                      <a:pt x="665" y="142"/>
                      <a:pt x="668" y="140"/>
                    </a:cubicBezTo>
                    <a:cubicBezTo>
                      <a:pt x="652" y="136"/>
                      <a:pt x="652" y="136"/>
                      <a:pt x="652" y="136"/>
                    </a:cubicBezTo>
                    <a:cubicBezTo>
                      <a:pt x="648" y="137"/>
                      <a:pt x="627" y="143"/>
                      <a:pt x="606" y="141"/>
                    </a:cubicBezTo>
                    <a:cubicBezTo>
                      <a:pt x="580" y="139"/>
                      <a:pt x="574" y="119"/>
                      <a:pt x="575" y="109"/>
                    </a:cubicBezTo>
                    <a:cubicBezTo>
                      <a:pt x="681" y="109"/>
                      <a:pt x="681" y="109"/>
                      <a:pt x="681" y="109"/>
                    </a:cubicBezTo>
                    <a:cubicBezTo>
                      <a:pt x="683" y="102"/>
                      <a:pt x="683" y="102"/>
                      <a:pt x="683" y="102"/>
                    </a:cubicBezTo>
                    <a:cubicBezTo>
                      <a:pt x="683" y="99"/>
                      <a:pt x="684" y="96"/>
                      <a:pt x="684" y="94"/>
                    </a:cubicBezTo>
                    <a:cubicBezTo>
                      <a:pt x="683" y="94"/>
                      <a:pt x="683" y="94"/>
                      <a:pt x="683" y="94"/>
                    </a:cubicBezTo>
                    <a:cubicBezTo>
                      <a:pt x="684" y="94"/>
                      <a:pt x="684" y="94"/>
                      <a:pt x="684" y="94"/>
                    </a:cubicBezTo>
                    <a:cubicBezTo>
                      <a:pt x="687" y="78"/>
                      <a:pt x="684" y="65"/>
                      <a:pt x="675" y="56"/>
                    </a:cubicBezTo>
                    <a:cubicBezTo>
                      <a:pt x="665" y="44"/>
                      <a:pt x="650" y="39"/>
                      <a:pt x="628" y="39"/>
                    </a:cubicBezTo>
                    <a:close/>
                    <a:moveTo>
                      <a:pt x="583" y="86"/>
                    </a:moveTo>
                    <a:cubicBezTo>
                      <a:pt x="585" y="83"/>
                      <a:pt x="587" y="79"/>
                      <a:pt x="590" y="77"/>
                    </a:cubicBezTo>
                    <a:cubicBezTo>
                      <a:pt x="593" y="74"/>
                      <a:pt x="596" y="72"/>
                      <a:pt x="599" y="70"/>
                    </a:cubicBezTo>
                    <a:cubicBezTo>
                      <a:pt x="603" y="68"/>
                      <a:pt x="607" y="66"/>
                      <a:pt x="611" y="65"/>
                    </a:cubicBezTo>
                    <a:cubicBezTo>
                      <a:pt x="614" y="64"/>
                      <a:pt x="618" y="64"/>
                      <a:pt x="623" y="64"/>
                    </a:cubicBezTo>
                    <a:cubicBezTo>
                      <a:pt x="641" y="64"/>
                      <a:pt x="650" y="71"/>
                      <a:pt x="652" y="86"/>
                    </a:cubicBezTo>
                    <a:lnTo>
                      <a:pt x="583" y="86"/>
                    </a:lnTo>
                    <a:close/>
                    <a:moveTo>
                      <a:pt x="188" y="39"/>
                    </a:moveTo>
                    <a:cubicBezTo>
                      <a:pt x="167" y="39"/>
                      <a:pt x="148" y="44"/>
                      <a:pt x="132" y="56"/>
                    </a:cubicBezTo>
                    <a:cubicBezTo>
                      <a:pt x="119" y="66"/>
                      <a:pt x="110" y="79"/>
                      <a:pt x="104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3" y="97"/>
                      <a:pt x="102" y="99"/>
                      <a:pt x="102" y="102"/>
                    </a:cubicBezTo>
                    <a:cubicBezTo>
                      <a:pt x="97" y="122"/>
                      <a:pt x="100" y="137"/>
                      <a:pt x="110" y="149"/>
                    </a:cubicBezTo>
                    <a:cubicBezTo>
                      <a:pt x="121" y="160"/>
                      <a:pt x="137" y="166"/>
                      <a:pt x="159" y="166"/>
                    </a:cubicBezTo>
                    <a:cubicBezTo>
                      <a:pt x="197" y="166"/>
                      <a:pt x="225" y="142"/>
                      <a:pt x="228" y="140"/>
                    </a:cubicBezTo>
                    <a:cubicBezTo>
                      <a:pt x="212" y="136"/>
                      <a:pt x="212" y="136"/>
                      <a:pt x="212" y="136"/>
                    </a:cubicBezTo>
                    <a:cubicBezTo>
                      <a:pt x="208" y="137"/>
                      <a:pt x="187" y="143"/>
                      <a:pt x="166" y="141"/>
                    </a:cubicBezTo>
                    <a:cubicBezTo>
                      <a:pt x="140" y="139"/>
                      <a:pt x="134" y="119"/>
                      <a:pt x="136" y="109"/>
                    </a:cubicBezTo>
                    <a:cubicBezTo>
                      <a:pt x="241" y="109"/>
                      <a:pt x="241" y="109"/>
                      <a:pt x="241" y="109"/>
                    </a:cubicBezTo>
                    <a:cubicBezTo>
                      <a:pt x="243" y="102"/>
                      <a:pt x="243" y="102"/>
                      <a:pt x="243" y="102"/>
                    </a:cubicBezTo>
                    <a:cubicBezTo>
                      <a:pt x="244" y="99"/>
                      <a:pt x="244" y="96"/>
                      <a:pt x="245" y="94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78"/>
                      <a:pt x="244" y="65"/>
                      <a:pt x="235" y="56"/>
                    </a:cubicBezTo>
                    <a:cubicBezTo>
                      <a:pt x="226" y="44"/>
                      <a:pt x="210" y="39"/>
                      <a:pt x="188" y="39"/>
                    </a:cubicBezTo>
                    <a:close/>
                    <a:moveTo>
                      <a:pt x="143" y="86"/>
                    </a:moveTo>
                    <a:cubicBezTo>
                      <a:pt x="145" y="83"/>
                      <a:pt x="148" y="79"/>
                      <a:pt x="151" y="77"/>
                    </a:cubicBezTo>
                    <a:cubicBezTo>
                      <a:pt x="153" y="74"/>
                      <a:pt x="156" y="72"/>
                      <a:pt x="160" y="70"/>
                    </a:cubicBezTo>
                    <a:cubicBezTo>
                      <a:pt x="163" y="68"/>
                      <a:pt x="167" y="66"/>
                      <a:pt x="171" y="65"/>
                    </a:cubicBezTo>
                    <a:cubicBezTo>
                      <a:pt x="175" y="64"/>
                      <a:pt x="179" y="64"/>
                      <a:pt x="183" y="64"/>
                    </a:cubicBezTo>
                    <a:cubicBezTo>
                      <a:pt x="201" y="64"/>
                      <a:pt x="211" y="71"/>
                      <a:pt x="212" y="86"/>
                    </a:cubicBezTo>
                    <a:lnTo>
                      <a:pt x="143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6A3A6386-8084-4F17-94DD-EB9647D9A4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80919" y="3190407"/>
              <a:ext cx="1245159" cy="547437"/>
              <a:chOff x="-1918762" y="2169298"/>
              <a:chExt cx="1531220" cy="672847"/>
            </a:xfrm>
            <a:solidFill>
              <a:sysClr val="window" lastClr="FFFFFF">
                <a:alpha val="93000"/>
              </a:sysClr>
            </a:solidFill>
          </p:grpSpPr>
          <p:sp>
            <p:nvSpPr>
              <p:cNvPr id="166" name="Freeform 289">
                <a:extLst>
                  <a:ext uri="{FF2B5EF4-FFF2-40B4-BE49-F238E27FC236}">
                    <a16:creationId xmlns="" xmlns:a16="http://schemas.microsoft.com/office/drawing/2014/main" id="{BBC28CF8-F54E-4761-B505-E84BD5D203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88112" y="2169298"/>
                <a:ext cx="487325" cy="330544"/>
              </a:xfrm>
              <a:custGeom>
                <a:avLst/>
                <a:gdLst>
                  <a:gd name="T0" fmla="*/ 1457 w 1508"/>
                  <a:gd name="T1" fmla="*/ 200 h 1023"/>
                  <a:gd name="T2" fmla="*/ 1408 w 1508"/>
                  <a:gd name="T3" fmla="*/ 172 h 1023"/>
                  <a:gd name="T4" fmla="*/ 1245 w 1508"/>
                  <a:gd name="T5" fmla="*/ 249 h 1023"/>
                  <a:gd name="T6" fmla="*/ 1153 w 1508"/>
                  <a:gd name="T7" fmla="*/ 284 h 1023"/>
                  <a:gd name="T8" fmla="*/ 1191 w 1508"/>
                  <a:gd name="T9" fmla="*/ 139 h 1023"/>
                  <a:gd name="T10" fmla="*/ 1165 w 1508"/>
                  <a:gd name="T11" fmla="*/ 55 h 1023"/>
                  <a:gd name="T12" fmla="*/ 997 w 1508"/>
                  <a:gd name="T13" fmla="*/ 173 h 1023"/>
                  <a:gd name="T14" fmla="*/ 908 w 1508"/>
                  <a:gd name="T15" fmla="*/ 249 h 1023"/>
                  <a:gd name="T16" fmla="*/ 888 w 1508"/>
                  <a:gd name="T17" fmla="*/ 124 h 1023"/>
                  <a:gd name="T18" fmla="*/ 887 w 1508"/>
                  <a:gd name="T19" fmla="*/ 13 h 1023"/>
                  <a:gd name="T20" fmla="*/ 695 w 1508"/>
                  <a:gd name="T21" fmla="*/ 155 h 1023"/>
                  <a:gd name="T22" fmla="*/ 568 w 1508"/>
                  <a:gd name="T23" fmla="*/ 266 h 1023"/>
                  <a:gd name="T24" fmla="*/ 560 w 1508"/>
                  <a:gd name="T25" fmla="*/ 147 h 1023"/>
                  <a:gd name="T26" fmla="*/ 476 w 1508"/>
                  <a:gd name="T27" fmla="*/ 181 h 1023"/>
                  <a:gd name="T28" fmla="*/ 425 w 1508"/>
                  <a:gd name="T29" fmla="*/ 285 h 1023"/>
                  <a:gd name="T30" fmla="*/ 364 w 1508"/>
                  <a:gd name="T31" fmla="*/ 363 h 1023"/>
                  <a:gd name="T32" fmla="*/ 345 w 1508"/>
                  <a:gd name="T33" fmla="*/ 285 h 1023"/>
                  <a:gd name="T34" fmla="*/ 338 w 1508"/>
                  <a:gd name="T35" fmla="*/ 250 h 1023"/>
                  <a:gd name="T36" fmla="*/ 270 w 1508"/>
                  <a:gd name="T37" fmla="*/ 308 h 1023"/>
                  <a:gd name="T38" fmla="*/ 210 w 1508"/>
                  <a:gd name="T39" fmla="*/ 452 h 1023"/>
                  <a:gd name="T40" fmla="*/ 661 w 1508"/>
                  <a:gd name="T41" fmla="*/ 1015 h 1023"/>
                  <a:gd name="T42" fmla="*/ 1382 w 1508"/>
                  <a:gd name="T43" fmla="*/ 463 h 1023"/>
                  <a:gd name="T44" fmla="*/ 1355 w 1508"/>
                  <a:gd name="T45" fmla="*/ 394 h 1023"/>
                  <a:gd name="T46" fmla="*/ 1413 w 1508"/>
                  <a:gd name="T47" fmla="*/ 284 h 1023"/>
                  <a:gd name="T48" fmla="*/ 1457 w 1508"/>
                  <a:gd name="T49" fmla="*/ 200 h 1023"/>
                  <a:gd name="T50" fmla="*/ 1163 w 1508"/>
                  <a:gd name="T51" fmla="*/ 663 h 1023"/>
                  <a:gd name="T52" fmla="*/ 662 w 1508"/>
                  <a:gd name="T53" fmla="*/ 951 h 1023"/>
                  <a:gd name="T54" fmla="*/ 298 w 1508"/>
                  <a:gd name="T55" fmla="*/ 679 h 1023"/>
                  <a:gd name="T56" fmla="*/ 739 w 1508"/>
                  <a:gd name="T57" fmla="*/ 407 h 1023"/>
                  <a:gd name="T58" fmla="*/ 1163 w 1508"/>
                  <a:gd name="T59" fmla="*/ 663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08" h="1023">
                    <a:moveTo>
                      <a:pt x="1457" y="200"/>
                    </a:moveTo>
                    <a:cubicBezTo>
                      <a:pt x="1456" y="183"/>
                      <a:pt x="1443" y="167"/>
                      <a:pt x="1408" y="172"/>
                    </a:cubicBezTo>
                    <a:cubicBezTo>
                      <a:pt x="1352" y="178"/>
                      <a:pt x="1288" y="216"/>
                      <a:pt x="1245" y="249"/>
                    </a:cubicBezTo>
                    <a:cubicBezTo>
                      <a:pt x="1210" y="276"/>
                      <a:pt x="1182" y="296"/>
                      <a:pt x="1153" y="284"/>
                    </a:cubicBezTo>
                    <a:cubicBezTo>
                      <a:pt x="1112" y="268"/>
                      <a:pt x="1175" y="165"/>
                      <a:pt x="1191" y="139"/>
                    </a:cubicBezTo>
                    <a:cubicBezTo>
                      <a:pt x="1216" y="99"/>
                      <a:pt x="1228" y="44"/>
                      <a:pt x="1165" y="55"/>
                    </a:cubicBezTo>
                    <a:cubicBezTo>
                      <a:pt x="1105" y="66"/>
                      <a:pt x="1054" y="117"/>
                      <a:pt x="997" y="173"/>
                    </a:cubicBezTo>
                    <a:cubicBezTo>
                      <a:pt x="972" y="199"/>
                      <a:pt x="942" y="243"/>
                      <a:pt x="908" y="249"/>
                    </a:cubicBezTo>
                    <a:cubicBezTo>
                      <a:pt x="836" y="261"/>
                      <a:pt x="873" y="162"/>
                      <a:pt x="888" y="124"/>
                    </a:cubicBezTo>
                    <a:cubicBezTo>
                      <a:pt x="910" y="65"/>
                      <a:pt x="921" y="18"/>
                      <a:pt x="887" y="13"/>
                    </a:cubicBezTo>
                    <a:cubicBezTo>
                      <a:pt x="810" y="0"/>
                      <a:pt x="739" y="91"/>
                      <a:pt x="695" y="155"/>
                    </a:cubicBezTo>
                    <a:cubicBezTo>
                      <a:pt x="670" y="191"/>
                      <a:pt x="621" y="297"/>
                      <a:pt x="568" y="266"/>
                    </a:cubicBezTo>
                    <a:cubicBezTo>
                      <a:pt x="545" y="253"/>
                      <a:pt x="571" y="180"/>
                      <a:pt x="560" y="147"/>
                    </a:cubicBezTo>
                    <a:cubicBezTo>
                      <a:pt x="548" y="112"/>
                      <a:pt x="501" y="141"/>
                      <a:pt x="476" y="181"/>
                    </a:cubicBezTo>
                    <a:cubicBezTo>
                      <a:pt x="453" y="216"/>
                      <a:pt x="440" y="247"/>
                      <a:pt x="425" y="285"/>
                    </a:cubicBezTo>
                    <a:cubicBezTo>
                      <a:pt x="416" y="306"/>
                      <a:pt x="397" y="373"/>
                      <a:pt x="364" y="363"/>
                    </a:cubicBezTo>
                    <a:cubicBezTo>
                      <a:pt x="336" y="355"/>
                      <a:pt x="344" y="306"/>
                      <a:pt x="345" y="285"/>
                    </a:cubicBezTo>
                    <a:cubicBezTo>
                      <a:pt x="345" y="274"/>
                      <a:pt x="346" y="256"/>
                      <a:pt x="338" y="250"/>
                    </a:cubicBezTo>
                    <a:cubicBezTo>
                      <a:pt x="324" y="238"/>
                      <a:pt x="293" y="263"/>
                      <a:pt x="270" y="308"/>
                    </a:cubicBezTo>
                    <a:cubicBezTo>
                      <a:pt x="239" y="367"/>
                      <a:pt x="214" y="446"/>
                      <a:pt x="210" y="452"/>
                    </a:cubicBezTo>
                    <a:cubicBezTo>
                      <a:pt x="0" y="863"/>
                      <a:pt x="364" y="1008"/>
                      <a:pt x="661" y="1015"/>
                    </a:cubicBezTo>
                    <a:cubicBezTo>
                      <a:pt x="989" y="1023"/>
                      <a:pt x="1508" y="847"/>
                      <a:pt x="1382" y="463"/>
                    </a:cubicBezTo>
                    <a:cubicBezTo>
                      <a:pt x="1373" y="434"/>
                      <a:pt x="1360" y="411"/>
                      <a:pt x="1355" y="394"/>
                    </a:cubicBezTo>
                    <a:cubicBezTo>
                      <a:pt x="1345" y="362"/>
                      <a:pt x="1377" y="328"/>
                      <a:pt x="1413" y="284"/>
                    </a:cubicBezTo>
                    <a:cubicBezTo>
                      <a:pt x="1433" y="258"/>
                      <a:pt x="1457" y="225"/>
                      <a:pt x="1457" y="200"/>
                    </a:cubicBezTo>
                    <a:moveTo>
                      <a:pt x="1163" y="663"/>
                    </a:moveTo>
                    <a:cubicBezTo>
                      <a:pt x="1147" y="826"/>
                      <a:pt x="914" y="957"/>
                      <a:pt x="662" y="951"/>
                    </a:cubicBezTo>
                    <a:cubicBezTo>
                      <a:pt x="428" y="945"/>
                      <a:pt x="272" y="822"/>
                      <a:pt x="298" y="679"/>
                    </a:cubicBezTo>
                    <a:cubicBezTo>
                      <a:pt x="323" y="540"/>
                      <a:pt x="514" y="420"/>
                      <a:pt x="739" y="407"/>
                    </a:cubicBezTo>
                    <a:cubicBezTo>
                      <a:pt x="981" y="393"/>
                      <a:pt x="1178" y="505"/>
                      <a:pt x="1163" y="66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90">
                <a:extLst>
                  <a:ext uri="{FF2B5EF4-FFF2-40B4-BE49-F238E27FC236}">
                    <a16:creationId xmlns="" xmlns:a16="http://schemas.microsoft.com/office/drawing/2014/main" id="{6ECB3977-2AA9-4A66-9697-3517683BDA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37864" y="2333916"/>
                <a:ext cx="137183" cy="125424"/>
              </a:xfrm>
              <a:custGeom>
                <a:avLst/>
                <a:gdLst>
                  <a:gd name="T0" fmla="*/ 234 w 427"/>
                  <a:gd name="T1" fmla="*/ 6 h 386"/>
                  <a:gd name="T2" fmla="*/ 15 w 427"/>
                  <a:gd name="T3" fmla="*/ 197 h 386"/>
                  <a:gd name="T4" fmla="*/ 184 w 427"/>
                  <a:gd name="T5" fmla="*/ 385 h 386"/>
                  <a:gd name="T6" fmla="*/ 415 w 427"/>
                  <a:gd name="T7" fmla="*/ 187 h 386"/>
                  <a:gd name="T8" fmla="*/ 234 w 427"/>
                  <a:gd name="T9" fmla="*/ 6 h 386"/>
                  <a:gd name="T10" fmla="*/ 220 w 427"/>
                  <a:gd name="T11" fmla="*/ 234 h 386"/>
                  <a:gd name="T12" fmla="*/ 147 w 427"/>
                  <a:gd name="T13" fmla="*/ 304 h 386"/>
                  <a:gd name="T14" fmla="*/ 91 w 427"/>
                  <a:gd name="T15" fmla="*/ 237 h 386"/>
                  <a:gd name="T16" fmla="*/ 163 w 427"/>
                  <a:gd name="T17" fmla="*/ 168 h 386"/>
                  <a:gd name="T18" fmla="*/ 220 w 427"/>
                  <a:gd name="T19" fmla="*/ 234 h 386"/>
                  <a:gd name="T20" fmla="*/ 259 w 427"/>
                  <a:gd name="T21" fmla="*/ 176 h 386"/>
                  <a:gd name="T22" fmla="*/ 235 w 427"/>
                  <a:gd name="T23" fmla="*/ 198 h 386"/>
                  <a:gd name="T24" fmla="*/ 217 w 427"/>
                  <a:gd name="T25" fmla="*/ 177 h 386"/>
                  <a:gd name="T26" fmla="*/ 240 w 427"/>
                  <a:gd name="T27" fmla="*/ 155 h 386"/>
                  <a:gd name="T28" fmla="*/ 259 w 427"/>
                  <a:gd name="T29" fmla="*/ 17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7" h="386">
                    <a:moveTo>
                      <a:pt x="234" y="6"/>
                    </a:moveTo>
                    <a:cubicBezTo>
                      <a:pt x="127" y="12"/>
                      <a:pt x="31" y="97"/>
                      <a:pt x="15" y="197"/>
                    </a:cubicBezTo>
                    <a:cubicBezTo>
                      <a:pt x="0" y="300"/>
                      <a:pt x="74" y="385"/>
                      <a:pt x="184" y="385"/>
                    </a:cubicBezTo>
                    <a:cubicBezTo>
                      <a:pt x="298" y="386"/>
                      <a:pt x="403" y="296"/>
                      <a:pt x="415" y="187"/>
                    </a:cubicBezTo>
                    <a:cubicBezTo>
                      <a:pt x="427" y="80"/>
                      <a:pt x="344" y="0"/>
                      <a:pt x="234" y="6"/>
                    </a:cubicBezTo>
                    <a:moveTo>
                      <a:pt x="220" y="234"/>
                    </a:moveTo>
                    <a:cubicBezTo>
                      <a:pt x="216" y="272"/>
                      <a:pt x="183" y="303"/>
                      <a:pt x="147" y="304"/>
                    </a:cubicBezTo>
                    <a:cubicBezTo>
                      <a:pt x="111" y="304"/>
                      <a:pt x="87" y="275"/>
                      <a:pt x="91" y="237"/>
                    </a:cubicBezTo>
                    <a:cubicBezTo>
                      <a:pt x="96" y="201"/>
                      <a:pt x="128" y="170"/>
                      <a:pt x="163" y="168"/>
                    </a:cubicBezTo>
                    <a:cubicBezTo>
                      <a:pt x="198" y="167"/>
                      <a:pt x="224" y="196"/>
                      <a:pt x="220" y="234"/>
                    </a:cubicBezTo>
                    <a:moveTo>
                      <a:pt x="259" y="176"/>
                    </a:moveTo>
                    <a:cubicBezTo>
                      <a:pt x="257" y="188"/>
                      <a:pt x="247" y="198"/>
                      <a:pt x="235" y="198"/>
                    </a:cubicBezTo>
                    <a:cubicBezTo>
                      <a:pt x="224" y="198"/>
                      <a:pt x="216" y="189"/>
                      <a:pt x="217" y="177"/>
                    </a:cubicBezTo>
                    <a:cubicBezTo>
                      <a:pt x="219" y="165"/>
                      <a:pt x="229" y="155"/>
                      <a:pt x="240" y="155"/>
                    </a:cubicBezTo>
                    <a:cubicBezTo>
                      <a:pt x="252" y="154"/>
                      <a:pt x="260" y="163"/>
                      <a:pt x="259" y="1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291">
                <a:extLst>
                  <a:ext uri="{FF2B5EF4-FFF2-40B4-BE49-F238E27FC236}">
                    <a16:creationId xmlns="" xmlns:a16="http://schemas.microsoft.com/office/drawing/2014/main" id="{9090E9C6-5493-49AF-AE7F-7F4215D28EBD}"/>
                  </a:ext>
                </a:extLst>
              </p:cNvPr>
              <p:cNvSpPr/>
              <p:nvPr/>
            </p:nvSpPr>
            <p:spPr bwMode="auto">
              <a:xfrm>
                <a:off x="-1918762" y="2490697"/>
                <a:ext cx="262607" cy="219492"/>
              </a:xfrm>
              <a:custGeom>
                <a:avLst/>
                <a:gdLst>
                  <a:gd name="T0" fmla="*/ 418 w 812"/>
                  <a:gd name="T1" fmla="*/ 151 h 677"/>
                  <a:gd name="T2" fmla="*/ 515 w 812"/>
                  <a:gd name="T3" fmla="*/ 137 h 677"/>
                  <a:gd name="T4" fmla="*/ 642 w 812"/>
                  <a:gd name="T5" fmla="*/ 157 h 677"/>
                  <a:gd name="T6" fmla="*/ 744 w 812"/>
                  <a:gd name="T7" fmla="*/ 208 h 677"/>
                  <a:gd name="T8" fmla="*/ 764 w 812"/>
                  <a:gd name="T9" fmla="*/ 208 h 677"/>
                  <a:gd name="T10" fmla="*/ 812 w 812"/>
                  <a:gd name="T11" fmla="*/ 46 h 677"/>
                  <a:gd name="T12" fmla="*/ 706 w 812"/>
                  <a:gd name="T13" fmla="*/ 15 h 677"/>
                  <a:gd name="T14" fmla="*/ 556 w 812"/>
                  <a:gd name="T15" fmla="*/ 0 h 677"/>
                  <a:gd name="T16" fmla="*/ 269 w 812"/>
                  <a:gd name="T17" fmla="*/ 62 h 677"/>
                  <a:gd name="T18" fmla="*/ 125 w 812"/>
                  <a:gd name="T19" fmla="*/ 216 h 677"/>
                  <a:gd name="T20" fmla="*/ 137 w 812"/>
                  <a:gd name="T21" fmla="*/ 336 h 677"/>
                  <a:gd name="T22" fmla="*/ 261 w 812"/>
                  <a:gd name="T23" fmla="*/ 407 h 677"/>
                  <a:gd name="T24" fmla="*/ 336 w 812"/>
                  <a:gd name="T25" fmla="*/ 422 h 677"/>
                  <a:gd name="T26" fmla="*/ 402 w 812"/>
                  <a:gd name="T27" fmla="*/ 433 h 677"/>
                  <a:gd name="T28" fmla="*/ 469 w 812"/>
                  <a:gd name="T29" fmla="*/ 453 h 677"/>
                  <a:gd name="T30" fmla="*/ 479 w 812"/>
                  <a:gd name="T31" fmla="*/ 487 h 677"/>
                  <a:gd name="T32" fmla="*/ 434 w 812"/>
                  <a:gd name="T33" fmla="*/ 527 h 677"/>
                  <a:gd name="T34" fmla="*/ 329 w 812"/>
                  <a:gd name="T35" fmla="*/ 540 h 677"/>
                  <a:gd name="T36" fmla="*/ 235 w 812"/>
                  <a:gd name="T37" fmla="*/ 531 h 677"/>
                  <a:gd name="T38" fmla="*/ 160 w 812"/>
                  <a:gd name="T39" fmla="*/ 508 h 677"/>
                  <a:gd name="T40" fmla="*/ 104 w 812"/>
                  <a:gd name="T41" fmla="*/ 480 h 677"/>
                  <a:gd name="T42" fmla="*/ 71 w 812"/>
                  <a:gd name="T43" fmla="*/ 457 h 677"/>
                  <a:gd name="T44" fmla="*/ 50 w 812"/>
                  <a:gd name="T45" fmla="*/ 457 h 677"/>
                  <a:gd name="T46" fmla="*/ 0 w 812"/>
                  <a:gd name="T47" fmla="*/ 626 h 677"/>
                  <a:gd name="T48" fmla="*/ 115 w 812"/>
                  <a:gd name="T49" fmla="*/ 661 h 677"/>
                  <a:gd name="T50" fmla="*/ 284 w 812"/>
                  <a:gd name="T51" fmla="*/ 677 h 677"/>
                  <a:gd name="T52" fmla="*/ 576 w 812"/>
                  <a:gd name="T53" fmla="*/ 616 h 677"/>
                  <a:gd name="T54" fmla="*/ 723 w 812"/>
                  <a:gd name="T55" fmla="*/ 456 h 677"/>
                  <a:gd name="T56" fmla="*/ 713 w 812"/>
                  <a:gd name="T57" fmla="*/ 343 h 677"/>
                  <a:gd name="T58" fmla="*/ 599 w 812"/>
                  <a:gd name="T59" fmla="*/ 276 h 677"/>
                  <a:gd name="T60" fmla="*/ 521 w 812"/>
                  <a:gd name="T61" fmla="*/ 261 h 677"/>
                  <a:gd name="T62" fmla="*/ 449 w 812"/>
                  <a:gd name="T63" fmla="*/ 249 h 677"/>
                  <a:gd name="T64" fmla="*/ 375 w 812"/>
                  <a:gd name="T65" fmla="*/ 225 h 677"/>
                  <a:gd name="T66" fmla="*/ 368 w 812"/>
                  <a:gd name="T67" fmla="*/ 190 h 677"/>
                  <a:gd name="T68" fmla="*/ 418 w 812"/>
                  <a:gd name="T69" fmla="*/ 151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12" h="677">
                    <a:moveTo>
                      <a:pt x="418" y="151"/>
                    </a:moveTo>
                    <a:cubicBezTo>
                      <a:pt x="446" y="142"/>
                      <a:pt x="478" y="137"/>
                      <a:pt x="515" y="137"/>
                    </a:cubicBezTo>
                    <a:cubicBezTo>
                      <a:pt x="560" y="137"/>
                      <a:pt x="603" y="144"/>
                      <a:pt x="642" y="157"/>
                    </a:cubicBezTo>
                    <a:cubicBezTo>
                      <a:pt x="682" y="170"/>
                      <a:pt x="716" y="187"/>
                      <a:pt x="744" y="208"/>
                    </a:cubicBezTo>
                    <a:cubicBezTo>
                      <a:pt x="764" y="208"/>
                      <a:pt x="764" y="208"/>
                      <a:pt x="764" y="208"/>
                    </a:cubicBezTo>
                    <a:cubicBezTo>
                      <a:pt x="812" y="46"/>
                      <a:pt x="812" y="46"/>
                      <a:pt x="812" y="46"/>
                    </a:cubicBezTo>
                    <a:cubicBezTo>
                      <a:pt x="787" y="35"/>
                      <a:pt x="752" y="24"/>
                      <a:pt x="706" y="15"/>
                    </a:cubicBezTo>
                    <a:cubicBezTo>
                      <a:pt x="659" y="5"/>
                      <a:pt x="609" y="0"/>
                      <a:pt x="556" y="0"/>
                    </a:cubicBezTo>
                    <a:cubicBezTo>
                      <a:pt x="442" y="0"/>
                      <a:pt x="346" y="21"/>
                      <a:pt x="269" y="62"/>
                    </a:cubicBezTo>
                    <a:cubicBezTo>
                      <a:pt x="191" y="102"/>
                      <a:pt x="143" y="154"/>
                      <a:pt x="125" y="216"/>
                    </a:cubicBezTo>
                    <a:cubicBezTo>
                      <a:pt x="111" y="264"/>
                      <a:pt x="114" y="304"/>
                      <a:pt x="137" y="336"/>
                    </a:cubicBezTo>
                    <a:cubicBezTo>
                      <a:pt x="159" y="368"/>
                      <a:pt x="200" y="392"/>
                      <a:pt x="261" y="407"/>
                    </a:cubicBezTo>
                    <a:cubicBezTo>
                      <a:pt x="283" y="413"/>
                      <a:pt x="308" y="418"/>
                      <a:pt x="336" y="422"/>
                    </a:cubicBezTo>
                    <a:cubicBezTo>
                      <a:pt x="364" y="426"/>
                      <a:pt x="386" y="429"/>
                      <a:pt x="402" y="433"/>
                    </a:cubicBezTo>
                    <a:cubicBezTo>
                      <a:pt x="436" y="439"/>
                      <a:pt x="459" y="446"/>
                      <a:pt x="469" y="453"/>
                    </a:cubicBezTo>
                    <a:cubicBezTo>
                      <a:pt x="480" y="460"/>
                      <a:pt x="483" y="471"/>
                      <a:pt x="479" y="487"/>
                    </a:cubicBezTo>
                    <a:cubicBezTo>
                      <a:pt x="473" y="505"/>
                      <a:pt x="458" y="518"/>
                      <a:pt x="434" y="527"/>
                    </a:cubicBezTo>
                    <a:cubicBezTo>
                      <a:pt x="410" y="536"/>
                      <a:pt x="375" y="540"/>
                      <a:pt x="329" y="540"/>
                    </a:cubicBezTo>
                    <a:cubicBezTo>
                      <a:pt x="295" y="540"/>
                      <a:pt x="263" y="537"/>
                      <a:pt x="235" y="531"/>
                    </a:cubicBezTo>
                    <a:cubicBezTo>
                      <a:pt x="206" y="525"/>
                      <a:pt x="182" y="517"/>
                      <a:pt x="160" y="508"/>
                    </a:cubicBezTo>
                    <a:cubicBezTo>
                      <a:pt x="135" y="498"/>
                      <a:pt x="117" y="489"/>
                      <a:pt x="104" y="480"/>
                    </a:cubicBezTo>
                    <a:cubicBezTo>
                      <a:pt x="92" y="472"/>
                      <a:pt x="80" y="464"/>
                      <a:pt x="71" y="457"/>
                    </a:cubicBezTo>
                    <a:cubicBezTo>
                      <a:pt x="50" y="457"/>
                      <a:pt x="50" y="457"/>
                      <a:pt x="50" y="457"/>
                    </a:cubicBezTo>
                    <a:cubicBezTo>
                      <a:pt x="0" y="626"/>
                      <a:pt x="0" y="626"/>
                      <a:pt x="0" y="626"/>
                    </a:cubicBezTo>
                    <a:cubicBezTo>
                      <a:pt x="28" y="639"/>
                      <a:pt x="66" y="651"/>
                      <a:pt x="115" y="661"/>
                    </a:cubicBezTo>
                    <a:cubicBezTo>
                      <a:pt x="164" y="672"/>
                      <a:pt x="220" y="677"/>
                      <a:pt x="284" y="677"/>
                    </a:cubicBezTo>
                    <a:cubicBezTo>
                      <a:pt x="400" y="677"/>
                      <a:pt x="497" y="657"/>
                      <a:pt x="576" y="616"/>
                    </a:cubicBezTo>
                    <a:cubicBezTo>
                      <a:pt x="654" y="576"/>
                      <a:pt x="704" y="522"/>
                      <a:pt x="723" y="456"/>
                    </a:cubicBezTo>
                    <a:cubicBezTo>
                      <a:pt x="737" y="411"/>
                      <a:pt x="733" y="373"/>
                      <a:pt x="713" y="343"/>
                    </a:cubicBezTo>
                    <a:cubicBezTo>
                      <a:pt x="693" y="313"/>
                      <a:pt x="655" y="290"/>
                      <a:pt x="599" y="276"/>
                    </a:cubicBezTo>
                    <a:cubicBezTo>
                      <a:pt x="573" y="270"/>
                      <a:pt x="547" y="265"/>
                      <a:pt x="521" y="261"/>
                    </a:cubicBezTo>
                    <a:cubicBezTo>
                      <a:pt x="496" y="257"/>
                      <a:pt x="472" y="253"/>
                      <a:pt x="449" y="249"/>
                    </a:cubicBezTo>
                    <a:cubicBezTo>
                      <a:pt x="409" y="241"/>
                      <a:pt x="384" y="233"/>
                      <a:pt x="375" y="225"/>
                    </a:cubicBezTo>
                    <a:cubicBezTo>
                      <a:pt x="366" y="217"/>
                      <a:pt x="364" y="205"/>
                      <a:pt x="368" y="190"/>
                    </a:cubicBezTo>
                    <a:cubicBezTo>
                      <a:pt x="373" y="173"/>
                      <a:pt x="390" y="160"/>
                      <a:pt x="418" y="1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292">
                <a:extLst>
                  <a:ext uri="{FF2B5EF4-FFF2-40B4-BE49-F238E27FC236}">
                    <a16:creationId xmlns="" xmlns:a16="http://schemas.microsoft.com/office/drawing/2014/main" id="{5F32CB4A-9894-44F5-865B-09A371DDE579}"/>
                  </a:ext>
                </a:extLst>
              </p:cNvPr>
              <p:cNvSpPr/>
              <p:nvPr/>
            </p:nvSpPr>
            <p:spPr bwMode="auto">
              <a:xfrm>
                <a:off x="-1556861" y="2490697"/>
                <a:ext cx="284817" cy="218185"/>
              </a:xfrm>
              <a:custGeom>
                <a:avLst/>
                <a:gdLst>
                  <a:gd name="T0" fmla="*/ 846 w 881"/>
                  <a:gd name="T1" fmla="*/ 61 h 675"/>
                  <a:gd name="T2" fmla="*/ 648 w 881"/>
                  <a:gd name="T3" fmla="*/ 0 h 675"/>
                  <a:gd name="T4" fmla="*/ 183 w 881"/>
                  <a:gd name="T5" fmla="*/ 82 h 675"/>
                  <a:gd name="T6" fmla="*/ 0 w 881"/>
                  <a:gd name="T7" fmla="*/ 675 h 675"/>
                  <a:gd name="T8" fmla="*/ 232 w 881"/>
                  <a:gd name="T9" fmla="*/ 675 h 675"/>
                  <a:gd name="T10" fmla="*/ 377 w 881"/>
                  <a:gd name="T11" fmla="*/ 204 h 675"/>
                  <a:gd name="T12" fmla="*/ 456 w 881"/>
                  <a:gd name="T13" fmla="*/ 175 h 675"/>
                  <a:gd name="T14" fmla="*/ 522 w 881"/>
                  <a:gd name="T15" fmla="*/ 166 h 675"/>
                  <a:gd name="T16" fmla="*/ 588 w 881"/>
                  <a:gd name="T17" fmla="*/ 176 h 675"/>
                  <a:gd name="T18" fmla="*/ 616 w 881"/>
                  <a:gd name="T19" fmla="*/ 207 h 675"/>
                  <a:gd name="T20" fmla="*/ 614 w 881"/>
                  <a:gd name="T21" fmla="*/ 264 h 675"/>
                  <a:gd name="T22" fmla="*/ 595 w 881"/>
                  <a:gd name="T23" fmla="*/ 341 h 675"/>
                  <a:gd name="T24" fmla="*/ 491 w 881"/>
                  <a:gd name="T25" fmla="*/ 675 h 675"/>
                  <a:gd name="T26" fmla="*/ 723 w 881"/>
                  <a:gd name="T27" fmla="*/ 675 h 675"/>
                  <a:gd name="T28" fmla="*/ 857 w 881"/>
                  <a:gd name="T29" fmla="*/ 242 h 675"/>
                  <a:gd name="T30" fmla="*/ 846 w 881"/>
                  <a:gd name="T31" fmla="*/ 61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1" h="675">
                    <a:moveTo>
                      <a:pt x="846" y="61"/>
                    </a:moveTo>
                    <a:cubicBezTo>
                      <a:pt x="815" y="20"/>
                      <a:pt x="726" y="0"/>
                      <a:pt x="648" y="0"/>
                    </a:cubicBezTo>
                    <a:cubicBezTo>
                      <a:pt x="377" y="0"/>
                      <a:pt x="183" y="82"/>
                      <a:pt x="183" y="82"/>
                    </a:cubicBezTo>
                    <a:cubicBezTo>
                      <a:pt x="0" y="675"/>
                      <a:pt x="0" y="675"/>
                      <a:pt x="0" y="675"/>
                    </a:cubicBezTo>
                    <a:cubicBezTo>
                      <a:pt x="232" y="675"/>
                      <a:pt x="232" y="675"/>
                      <a:pt x="232" y="675"/>
                    </a:cubicBezTo>
                    <a:cubicBezTo>
                      <a:pt x="377" y="204"/>
                      <a:pt x="377" y="204"/>
                      <a:pt x="377" y="204"/>
                    </a:cubicBezTo>
                    <a:cubicBezTo>
                      <a:pt x="406" y="191"/>
                      <a:pt x="432" y="181"/>
                      <a:pt x="456" y="175"/>
                    </a:cubicBezTo>
                    <a:cubicBezTo>
                      <a:pt x="479" y="169"/>
                      <a:pt x="501" y="166"/>
                      <a:pt x="522" y="166"/>
                    </a:cubicBezTo>
                    <a:cubicBezTo>
                      <a:pt x="552" y="166"/>
                      <a:pt x="574" y="170"/>
                      <a:pt x="588" y="176"/>
                    </a:cubicBezTo>
                    <a:cubicBezTo>
                      <a:pt x="602" y="182"/>
                      <a:pt x="612" y="193"/>
                      <a:pt x="616" y="207"/>
                    </a:cubicBezTo>
                    <a:cubicBezTo>
                      <a:pt x="619" y="219"/>
                      <a:pt x="619" y="238"/>
                      <a:pt x="614" y="264"/>
                    </a:cubicBezTo>
                    <a:cubicBezTo>
                      <a:pt x="609" y="289"/>
                      <a:pt x="603" y="315"/>
                      <a:pt x="595" y="341"/>
                    </a:cubicBezTo>
                    <a:cubicBezTo>
                      <a:pt x="491" y="675"/>
                      <a:pt x="491" y="675"/>
                      <a:pt x="491" y="675"/>
                    </a:cubicBezTo>
                    <a:cubicBezTo>
                      <a:pt x="723" y="675"/>
                      <a:pt x="723" y="675"/>
                      <a:pt x="723" y="675"/>
                    </a:cubicBezTo>
                    <a:cubicBezTo>
                      <a:pt x="857" y="242"/>
                      <a:pt x="857" y="242"/>
                      <a:pt x="857" y="242"/>
                    </a:cubicBezTo>
                    <a:cubicBezTo>
                      <a:pt x="881" y="162"/>
                      <a:pt x="878" y="101"/>
                      <a:pt x="846" y="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293">
                <a:extLst>
                  <a:ext uri="{FF2B5EF4-FFF2-40B4-BE49-F238E27FC236}">
                    <a16:creationId xmlns="" xmlns:a16="http://schemas.microsoft.com/office/drawing/2014/main" id="{445FF3B6-8E11-4C2A-9D42-168277B6CFDF}"/>
                  </a:ext>
                </a:extLst>
              </p:cNvPr>
              <p:cNvSpPr/>
              <p:nvPr/>
            </p:nvSpPr>
            <p:spPr bwMode="auto">
              <a:xfrm>
                <a:off x="-1278577" y="2490697"/>
                <a:ext cx="269139" cy="219492"/>
              </a:xfrm>
              <a:custGeom>
                <a:avLst/>
                <a:gdLst>
                  <a:gd name="T0" fmla="*/ 772 w 832"/>
                  <a:gd name="T1" fmla="*/ 53 h 677"/>
                  <a:gd name="T2" fmla="*/ 504 w 832"/>
                  <a:gd name="T3" fmla="*/ 0 h 677"/>
                  <a:gd name="T4" fmla="*/ 213 w 832"/>
                  <a:gd name="T5" fmla="*/ 31 h 677"/>
                  <a:gd name="T6" fmla="*/ 165 w 832"/>
                  <a:gd name="T7" fmla="*/ 186 h 677"/>
                  <a:gd name="T8" fmla="*/ 414 w 832"/>
                  <a:gd name="T9" fmla="*/ 140 h 677"/>
                  <a:gd name="T10" fmla="*/ 552 w 832"/>
                  <a:gd name="T11" fmla="*/ 161 h 677"/>
                  <a:gd name="T12" fmla="*/ 579 w 832"/>
                  <a:gd name="T13" fmla="*/ 234 h 677"/>
                  <a:gd name="T14" fmla="*/ 501 w 832"/>
                  <a:gd name="T15" fmla="*/ 492 h 677"/>
                  <a:gd name="T16" fmla="*/ 429 w 832"/>
                  <a:gd name="T17" fmla="*/ 525 h 677"/>
                  <a:gd name="T18" fmla="*/ 355 w 832"/>
                  <a:gd name="T19" fmla="*/ 538 h 677"/>
                  <a:gd name="T20" fmla="*/ 292 w 832"/>
                  <a:gd name="T21" fmla="*/ 532 h 677"/>
                  <a:gd name="T22" fmla="*/ 262 w 832"/>
                  <a:gd name="T23" fmla="*/ 515 h 677"/>
                  <a:gd name="T24" fmla="*/ 250 w 832"/>
                  <a:gd name="T25" fmla="*/ 492 h 677"/>
                  <a:gd name="T26" fmla="*/ 256 w 832"/>
                  <a:gd name="T27" fmla="*/ 459 h 677"/>
                  <a:gd name="T28" fmla="*/ 289 w 832"/>
                  <a:gd name="T29" fmla="*/ 410 h 677"/>
                  <a:gd name="T30" fmla="*/ 350 w 832"/>
                  <a:gd name="T31" fmla="*/ 382 h 677"/>
                  <a:gd name="T32" fmla="*/ 436 w 832"/>
                  <a:gd name="T33" fmla="*/ 368 h 677"/>
                  <a:gd name="T34" fmla="*/ 474 w 832"/>
                  <a:gd name="T35" fmla="*/ 365 h 677"/>
                  <a:gd name="T36" fmla="*/ 510 w 832"/>
                  <a:gd name="T37" fmla="*/ 243 h 677"/>
                  <a:gd name="T38" fmla="*/ 376 w 832"/>
                  <a:gd name="T39" fmla="*/ 254 h 677"/>
                  <a:gd name="T40" fmla="*/ 207 w 832"/>
                  <a:gd name="T41" fmla="*/ 291 h 677"/>
                  <a:gd name="T42" fmla="*/ 86 w 832"/>
                  <a:gd name="T43" fmla="*/ 361 h 677"/>
                  <a:gd name="T44" fmla="*/ 17 w 832"/>
                  <a:gd name="T45" fmla="*/ 476 h 677"/>
                  <a:gd name="T46" fmla="*/ 43 w 832"/>
                  <a:gd name="T47" fmla="*/ 620 h 677"/>
                  <a:gd name="T48" fmla="*/ 231 w 832"/>
                  <a:gd name="T49" fmla="*/ 677 h 677"/>
                  <a:gd name="T50" fmla="*/ 723 w 832"/>
                  <a:gd name="T51" fmla="*/ 503 h 677"/>
                  <a:gd name="T52" fmla="*/ 809 w 832"/>
                  <a:gd name="T53" fmla="*/ 223 h 677"/>
                  <a:gd name="T54" fmla="*/ 772 w 832"/>
                  <a:gd name="T55" fmla="*/ 53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32" h="677">
                    <a:moveTo>
                      <a:pt x="772" y="53"/>
                    </a:moveTo>
                    <a:cubicBezTo>
                      <a:pt x="725" y="17"/>
                      <a:pt x="635" y="0"/>
                      <a:pt x="504" y="0"/>
                    </a:cubicBezTo>
                    <a:cubicBezTo>
                      <a:pt x="368" y="0"/>
                      <a:pt x="239" y="25"/>
                      <a:pt x="213" y="31"/>
                    </a:cubicBezTo>
                    <a:cubicBezTo>
                      <a:pt x="165" y="186"/>
                      <a:pt x="165" y="186"/>
                      <a:pt x="165" y="186"/>
                    </a:cubicBezTo>
                    <a:cubicBezTo>
                      <a:pt x="165" y="186"/>
                      <a:pt x="285" y="140"/>
                      <a:pt x="414" y="140"/>
                    </a:cubicBezTo>
                    <a:cubicBezTo>
                      <a:pt x="477" y="140"/>
                      <a:pt x="523" y="147"/>
                      <a:pt x="552" y="161"/>
                    </a:cubicBezTo>
                    <a:cubicBezTo>
                      <a:pt x="580" y="174"/>
                      <a:pt x="589" y="199"/>
                      <a:pt x="579" y="234"/>
                    </a:cubicBezTo>
                    <a:cubicBezTo>
                      <a:pt x="501" y="492"/>
                      <a:pt x="501" y="492"/>
                      <a:pt x="501" y="492"/>
                    </a:cubicBezTo>
                    <a:cubicBezTo>
                      <a:pt x="479" y="506"/>
                      <a:pt x="455" y="517"/>
                      <a:pt x="429" y="525"/>
                    </a:cubicBezTo>
                    <a:cubicBezTo>
                      <a:pt x="403" y="534"/>
                      <a:pt x="378" y="538"/>
                      <a:pt x="355" y="538"/>
                    </a:cubicBezTo>
                    <a:cubicBezTo>
                      <a:pt x="326" y="538"/>
                      <a:pt x="305" y="536"/>
                      <a:pt x="292" y="532"/>
                    </a:cubicBezTo>
                    <a:cubicBezTo>
                      <a:pt x="280" y="529"/>
                      <a:pt x="270" y="523"/>
                      <a:pt x="262" y="515"/>
                    </a:cubicBezTo>
                    <a:cubicBezTo>
                      <a:pt x="254" y="508"/>
                      <a:pt x="250" y="500"/>
                      <a:pt x="250" y="492"/>
                    </a:cubicBezTo>
                    <a:cubicBezTo>
                      <a:pt x="250" y="483"/>
                      <a:pt x="252" y="472"/>
                      <a:pt x="256" y="459"/>
                    </a:cubicBezTo>
                    <a:cubicBezTo>
                      <a:pt x="262" y="439"/>
                      <a:pt x="273" y="423"/>
                      <a:pt x="289" y="410"/>
                    </a:cubicBezTo>
                    <a:cubicBezTo>
                      <a:pt x="304" y="398"/>
                      <a:pt x="325" y="389"/>
                      <a:pt x="350" y="382"/>
                    </a:cubicBezTo>
                    <a:cubicBezTo>
                      <a:pt x="370" y="377"/>
                      <a:pt x="399" y="372"/>
                      <a:pt x="436" y="368"/>
                    </a:cubicBezTo>
                    <a:cubicBezTo>
                      <a:pt x="450" y="367"/>
                      <a:pt x="462" y="366"/>
                      <a:pt x="474" y="365"/>
                    </a:cubicBezTo>
                    <a:cubicBezTo>
                      <a:pt x="510" y="243"/>
                      <a:pt x="510" y="243"/>
                      <a:pt x="510" y="243"/>
                    </a:cubicBezTo>
                    <a:cubicBezTo>
                      <a:pt x="464" y="246"/>
                      <a:pt x="420" y="249"/>
                      <a:pt x="376" y="254"/>
                    </a:cubicBezTo>
                    <a:cubicBezTo>
                      <a:pt x="311" y="261"/>
                      <a:pt x="255" y="273"/>
                      <a:pt x="207" y="291"/>
                    </a:cubicBezTo>
                    <a:cubicBezTo>
                      <a:pt x="158" y="308"/>
                      <a:pt x="118" y="331"/>
                      <a:pt x="86" y="361"/>
                    </a:cubicBezTo>
                    <a:cubicBezTo>
                      <a:pt x="54" y="390"/>
                      <a:pt x="31" y="429"/>
                      <a:pt x="17" y="476"/>
                    </a:cubicBezTo>
                    <a:cubicBezTo>
                      <a:pt x="0" y="534"/>
                      <a:pt x="8" y="582"/>
                      <a:pt x="43" y="620"/>
                    </a:cubicBezTo>
                    <a:cubicBezTo>
                      <a:pt x="78" y="658"/>
                      <a:pt x="163" y="677"/>
                      <a:pt x="231" y="677"/>
                    </a:cubicBezTo>
                    <a:cubicBezTo>
                      <a:pt x="557" y="677"/>
                      <a:pt x="723" y="503"/>
                      <a:pt x="723" y="503"/>
                    </a:cubicBezTo>
                    <a:cubicBezTo>
                      <a:pt x="809" y="223"/>
                      <a:pt x="809" y="223"/>
                      <a:pt x="809" y="223"/>
                    </a:cubicBezTo>
                    <a:cubicBezTo>
                      <a:pt x="832" y="146"/>
                      <a:pt x="820" y="90"/>
                      <a:pt x="772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294">
                <a:extLst>
                  <a:ext uri="{FF2B5EF4-FFF2-40B4-BE49-F238E27FC236}">
                    <a16:creationId xmlns="" xmlns:a16="http://schemas.microsoft.com/office/drawing/2014/main" id="{4909A8DE-6DE7-4295-88E5-F7AC9997BB85}"/>
                  </a:ext>
                </a:extLst>
              </p:cNvPr>
              <p:cNvSpPr/>
              <p:nvPr/>
            </p:nvSpPr>
            <p:spPr bwMode="auto">
              <a:xfrm>
                <a:off x="-1697963" y="2516827"/>
                <a:ext cx="155474" cy="325318"/>
              </a:xfrm>
              <a:custGeom>
                <a:avLst/>
                <a:gdLst>
                  <a:gd name="T0" fmla="*/ 216 w 480"/>
                  <a:gd name="T1" fmla="*/ 0 h 1005"/>
                  <a:gd name="T2" fmla="*/ 71 w 480"/>
                  <a:gd name="T3" fmla="*/ 961 h 1005"/>
                  <a:gd name="T4" fmla="*/ 480 w 480"/>
                  <a:gd name="T5" fmla="*/ 12 h 1005"/>
                  <a:gd name="T6" fmla="*/ 216 w 480"/>
                  <a:gd name="T7" fmla="*/ 0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0" h="1005">
                    <a:moveTo>
                      <a:pt x="216" y="0"/>
                    </a:moveTo>
                    <a:cubicBezTo>
                      <a:pt x="0" y="942"/>
                      <a:pt x="71" y="961"/>
                      <a:pt x="71" y="961"/>
                    </a:cubicBezTo>
                    <a:cubicBezTo>
                      <a:pt x="162" y="1005"/>
                      <a:pt x="480" y="12"/>
                      <a:pt x="480" y="12"/>
                    </a:cubicBezTo>
                    <a:cubicBezTo>
                      <a:pt x="354" y="38"/>
                      <a:pt x="216" y="0"/>
                      <a:pt x="21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295">
                <a:extLst>
                  <a:ext uri="{FF2B5EF4-FFF2-40B4-BE49-F238E27FC236}">
                    <a16:creationId xmlns="" xmlns:a16="http://schemas.microsoft.com/office/drawing/2014/main" id="{E6D0F98B-FB48-4C9F-9CDF-D4A1DFBCA383}"/>
                  </a:ext>
                </a:extLst>
              </p:cNvPr>
              <p:cNvSpPr/>
              <p:nvPr/>
            </p:nvSpPr>
            <p:spPr bwMode="auto">
              <a:xfrm>
                <a:off x="-656682" y="2495923"/>
                <a:ext cx="73164" cy="62712"/>
              </a:xfrm>
              <a:custGeom>
                <a:avLst/>
                <a:gdLst>
                  <a:gd name="T0" fmla="*/ 200 w 227"/>
                  <a:gd name="T1" fmla="*/ 196 h 196"/>
                  <a:gd name="T2" fmla="*/ 227 w 227"/>
                  <a:gd name="T3" fmla="*/ 109 h 196"/>
                  <a:gd name="T4" fmla="*/ 157 w 227"/>
                  <a:gd name="T5" fmla="*/ 0 h 196"/>
                  <a:gd name="T6" fmla="*/ 47 w 227"/>
                  <a:gd name="T7" fmla="*/ 0 h 196"/>
                  <a:gd name="T8" fmla="*/ 200 w 227"/>
                  <a:gd name="T9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196">
                    <a:moveTo>
                      <a:pt x="200" y="196"/>
                    </a:moveTo>
                    <a:cubicBezTo>
                      <a:pt x="227" y="109"/>
                      <a:pt x="227" y="109"/>
                      <a:pt x="227" y="109"/>
                    </a:cubicBezTo>
                    <a:cubicBezTo>
                      <a:pt x="144" y="83"/>
                      <a:pt x="157" y="0"/>
                      <a:pt x="15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0" y="186"/>
                      <a:pt x="200" y="196"/>
                      <a:pt x="200" y="1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296">
                <a:extLst>
                  <a:ext uri="{FF2B5EF4-FFF2-40B4-BE49-F238E27FC236}">
                    <a16:creationId xmlns="" xmlns:a16="http://schemas.microsoft.com/office/drawing/2014/main" id="{FE35244D-60CD-4C3A-B7BF-C989228545F5}"/>
                  </a:ext>
                </a:extLst>
              </p:cNvPr>
              <p:cNvSpPr/>
              <p:nvPr/>
            </p:nvSpPr>
            <p:spPr bwMode="auto">
              <a:xfrm>
                <a:off x="-678892" y="2561248"/>
                <a:ext cx="74471" cy="65325"/>
              </a:xfrm>
              <a:custGeom>
                <a:avLst/>
                <a:gdLst>
                  <a:gd name="T0" fmla="*/ 205 w 231"/>
                  <a:gd name="T1" fmla="*/ 202 h 202"/>
                  <a:gd name="T2" fmla="*/ 231 w 231"/>
                  <a:gd name="T3" fmla="*/ 115 h 202"/>
                  <a:gd name="T4" fmla="*/ 164 w 231"/>
                  <a:gd name="T5" fmla="*/ 0 h 202"/>
                  <a:gd name="T6" fmla="*/ 53 w 231"/>
                  <a:gd name="T7" fmla="*/ 0 h 202"/>
                  <a:gd name="T8" fmla="*/ 205 w 231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02">
                    <a:moveTo>
                      <a:pt x="205" y="202"/>
                    </a:moveTo>
                    <a:cubicBezTo>
                      <a:pt x="231" y="115"/>
                      <a:pt x="231" y="115"/>
                      <a:pt x="231" y="115"/>
                    </a:cubicBezTo>
                    <a:cubicBezTo>
                      <a:pt x="145" y="90"/>
                      <a:pt x="164" y="0"/>
                      <a:pt x="16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188"/>
                      <a:pt x="205" y="202"/>
                      <a:pt x="205" y="20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297">
                <a:extLst>
                  <a:ext uri="{FF2B5EF4-FFF2-40B4-BE49-F238E27FC236}">
                    <a16:creationId xmlns="" xmlns:a16="http://schemas.microsoft.com/office/drawing/2014/main" id="{A3DA4B26-60F5-4A94-9243-C2AC7380A9D7}"/>
                  </a:ext>
                </a:extLst>
              </p:cNvPr>
              <p:cNvSpPr/>
              <p:nvPr/>
            </p:nvSpPr>
            <p:spPr bwMode="auto">
              <a:xfrm>
                <a:off x="-707635" y="2639638"/>
                <a:ext cx="90149" cy="70551"/>
              </a:xfrm>
              <a:custGeom>
                <a:avLst/>
                <a:gdLst>
                  <a:gd name="T0" fmla="*/ 168 w 280"/>
                  <a:gd name="T1" fmla="*/ 0 h 217"/>
                  <a:gd name="T2" fmla="*/ 37 w 280"/>
                  <a:gd name="T3" fmla="*/ 98 h 217"/>
                  <a:gd name="T4" fmla="*/ 0 w 280"/>
                  <a:gd name="T5" fmla="*/ 217 h 217"/>
                  <a:gd name="T6" fmla="*/ 280 w 280"/>
                  <a:gd name="T7" fmla="*/ 0 h 217"/>
                  <a:gd name="T8" fmla="*/ 168 w 28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217">
                    <a:moveTo>
                      <a:pt x="168" y="0"/>
                    </a:moveTo>
                    <a:cubicBezTo>
                      <a:pt x="153" y="31"/>
                      <a:pt x="108" y="75"/>
                      <a:pt x="37" y="98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7"/>
                      <a:pt x="202" y="203"/>
                      <a:pt x="280" y="0"/>
                    </a:cubicBezTo>
                    <a:lnTo>
                      <a:pt x="16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298">
                <a:extLst>
                  <a:ext uri="{FF2B5EF4-FFF2-40B4-BE49-F238E27FC236}">
                    <a16:creationId xmlns="" xmlns:a16="http://schemas.microsoft.com/office/drawing/2014/main" id="{7F1294F8-7D5A-4684-AB1C-2F3CF7AB9AD9}"/>
                  </a:ext>
                </a:extLst>
              </p:cNvPr>
              <p:cNvSpPr/>
              <p:nvPr/>
            </p:nvSpPr>
            <p:spPr bwMode="auto">
              <a:xfrm>
                <a:off x="-545629" y="2625267"/>
                <a:ext cx="120198" cy="84922"/>
              </a:xfrm>
              <a:custGeom>
                <a:avLst/>
                <a:gdLst>
                  <a:gd name="T0" fmla="*/ 370 w 370"/>
                  <a:gd name="T1" fmla="*/ 2 h 260"/>
                  <a:gd name="T2" fmla="*/ 265 w 370"/>
                  <a:gd name="T3" fmla="*/ 1 h 260"/>
                  <a:gd name="T4" fmla="*/ 172 w 370"/>
                  <a:gd name="T5" fmla="*/ 86 h 260"/>
                  <a:gd name="T6" fmla="*/ 121 w 370"/>
                  <a:gd name="T7" fmla="*/ 0 h 260"/>
                  <a:gd name="T8" fmla="*/ 0 w 370"/>
                  <a:gd name="T9" fmla="*/ 2 h 260"/>
                  <a:gd name="T10" fmla="*/ 301 w 370"/>
                  <a:gd name="T11" fmla="*/ 260 h 260"/>
                  <a:gd name="T12" fmla="*/ 330 w 370"/>
                  <a:gd name="T13" fmla="*/ 168 h 260"/>
                  <a:gd name="T14" fmla="*/ 230 w 370"/>
                  <a:gd name="T15" fmla="*/ 134 h 260"/>
                  <a:gd name="T16" fmla="*/ 370 w 370"/>
                  <a:gd name="T17" fmla="*/ 2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0" h="260">
                    <a:moveTo>
                      <a:pt x="370" y="2"/>
                    </a:moveTo>
                    <a:cubicBezTo>
                      <a:pt x="370" y="2"/>
                      <a:pt x="336" y="2"/>
                      <a:pt x="265" y="1"/>
                    </a:cubicBezTo>
                    <a:cubicBezTo>
                      <a:pt x="234" y="45"/>
                      <a:pt x="199" y="71"/>
                      <a:pt x="172" y="86"/>
                    </a:cubicBezTo>
                    <a:cubicBezTo>
                      <a:pt x="134" y="43"/>
                      <a:pt x="121" y="0"/>
                      <a:pt x="12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50" y="250"/>
                      <a:pt x="301" y="260"/>
                      <a:pt x="301" y="260"/>
                    </a:cubicBezTo>
                    <a:cubicBezTo>
                      <a:pt x="330" y="168"/>
                      <a:pt x="330" y="168"/>
                      <a:pt x="330" y="168"/>
                    </a:cubicBezTo>
                    <a:cubicBezTo>
                      <a:pt x="290" y="163"/>
                      <a:pt x="257" y="150"/>
                      <a:pt x="230" y="134"/>
                    </a:cubicBezTo>
                    <a:cubicBezTo>
                      <a:pt x="319" y="89"/>
                      <a:pt x="370" y="2"/>
                      <a:pt x="37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299">
                <a:extLst>
                  <a:ext uri="{FF2B5EF4-FFF2-40B4-BE49-F238E27FC236}">
                    <a16:creationId xmlns="" xmlns:a16="http://schemas.microsoft.com/office/drawing/2014/main" id="{BB8C6164-644B-42E0-AD7A-B76F536F6C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18793" y="2489390"/>
                <a:ext cx="231251" cy="220798"/>
              </a:xfrm>
              <a:custGeom>
                <a:avLst/>
                <a:gdLst>
                  <a:gd name="T0" fmla="*/ 606 w 715"/>
                  <a:gd name="T1" fmla="*/ 45 h 683"/>
                  <a:gd name="T2" fmla="*/ 505 w 715"/>
                  <a:gd name="T3" fmla="*/ 44 h 683"/>
                  <a:gd name="T4" fmla="*/ 489 w 715"/>
                  <a:gd name="T5" fmla="*/ 44 h 683"/>
                  <a:gd name="T6" fmla="*/ 503 w 715"/>
                  <a:gd name="T7" fmla="*/ 0 h 683"/>
                  <a:gd name="T8" fmla="*/ 383 w 715"/>
                  <a:gd name="T9" fmla="*/ 0 h 683"/>
                  <a:gd name="T10" fmla="*/ 369 w 715"/>
                  <a:gd name="T11" fmla="*/ 44 h 683"/>
                  <a:gd name="T12" fmla="*/ 175 w 715"/>
                  <a:gd name="T13" fmla="*/ 44 h 683"/>
                  <a:gd name="T14" fmla="*/ 15 w 715"/>
                  <a:gd name="T15" fmla="*/ 574 h 683"/>
                  <a:gd name="T16" fmla="*/ 18 w 715"/>
                  <a:gd name="T17" fmla="*/ 658 h 683"/>
                  <a:gd name="T18" fmla="*/ 108 w 715"/>
                  <a:gd name="T19" fmla="*/ 681 h 683"/>
                  <a:gd name="T20" fmla="*/ 234 w 715"/>
                  <a:gd name="T21" fmla="*/ 681 h 683"/>
                  <a:gd name="T22" fmla="*/ 256 w 715"/>
                  <a:gd name="T23" fmla="*/ 602 h 683"/>
                  <a:gd name="T24" fmla="*/ 176 w 715"/>
                  <a:gd name="T25" fmla="*/ 602 h 683"/>
                  <a:gd name="T26" fmla="*/ 141 w 715"/>
                  <a:gd name="T27" fmla="*/ 560 h 683"/>
                  <a:gd name="T28" fmla="*/ 192 w 715"/>
                  <a:gd name="T29" fmla="*/ 394 h 683"/>
                  <a:gd name="T30" fmla="*/ 616 w 715"/>
                  <a:gd name="T31" fmla="*/ 394 h 683"/>
                  <a:gd name="T32" fmla="*/ 696 w 715"/>
                  <a:gd name="T33" fmla="*/ 132 h 683"/>
                  <a:gd name="T34" fmla="*/ 606 w 715"/>
                  <a:gd name="T35" fmla="*/ 45 h 683"/>
                  <a:gd name="T36" fmla="*/ 520 w 715"/>
                  <a:gd name="T37" fmla="*/ 317 h 683"/>
                  <a:gd name="T38" fmla="*/ 215 w 715"/>
                  <a:gd name="T39" fmla="*/ 319 h 683"/>
                  <a:gd name="T40" fmla="*/ 234 w 715"/>
                  <a:gd name="T41" fmla="*/ 254 h 683"/>
                  <a:gd name="T42" fmla="*/ 540 w 715"/>
                  <a:gd name="T43" fmla="*/ 254 h 683"/>
                  <a:gd name="T44" fmla="*/ 520 w 715"/>
                  <a:gd name="T45" fmla="*/ 317 h 683"/>
                  <a:gd name="T46" fmla="*/ 570 w 715"/>
                  <a:gd name="T47" fmla="*/ 152 h 683"/>
                  <a:gd name="T48" fmla="*/ 563 w 715"/>
                  <a:gd name="T49" fmla="*/ 178 h 683"/>
                  <a:gd name="T50" fmla="*/ 257 w 715"/>
                  <a:gd name="T51" fmla="*/ 178 h 683"/>
                  <a:gd name="T52" fmla="*/ 274 w 715"/>
                  <a:gd name="T53" fmla="*/ 121 h 683"/>
                  <a:gd name="T54" fmla="*/ 548 w 715"/>
                  <a:gd name="T55" fmla="*/ 120 h 683"/>
                  <a:gd name="T56" fmla="*/ 570 w 715"/>
                  <a:gd name="T57" fmla="*/ 152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15" h="683">
                    <a:moveTo>
                      <a:pt x="606" y="45"/>
                    </a:moveTo>
                    <a:cubicBezTo>
                      <a:pt x="494" y="45"/>
                      <a:pt x="505" y="44"/>
                      <a:pt x="505" y="44"/>
                    </a:cubicBezTo>
                    <a:cubicBezTo>
                      <a:pt x="489" y="44"/>
                      <a:pt x="489" y="44"/>
                      <a:pt x="489" y="44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383" y="0"/>
                      <a:pt x="383" y="0"/>
                      <a:pt x="383" y="0"/>
                    </a:cubicBezTo>
                    <a:cubicBezTo>
                      <a:pt x="369" y="44"/>
                      <a:pt x="369" y="44"/>
                      <a:pt x="369" y="44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5" y="574"/>
                      <a:pt x="15" y="574"/>
                      <a:pt x="15" y="574"/>
                    </a:cubicBezTo>
                    <a:cubicBezTo>
                      <a:pt x="0" y="621"/>
                      <a:pt x="4" y="640"/>
                      <a:pt x="18" y="658"/>
                    </a:cubicBezTo>
                    <a:cubicBezTo>
                      <a:pt x="35" y="677"/>
                      <a:pt x="68" y="683"/>
                      <a:pt x="108" y="681"/>
                    </a:cubicBezTo>
                    <a:cubicBezTo>
                      <a:pt x="234" y="681"/>
                      <a:pt x="234" y="681"/>
                      <a:pt x="234" y="681"/>
                    </a:cubicBezTo>
                    <a:cubicBezTo>
                      <a:pt x="256" y="602"/>
                      <a:pt x="256" y="602"/>
                      <a:pt x="256" y="602"/>
                    </a:cubicBezTo>
                    <a:cubicBezTo>
                      <a:pt x="176" y="602"/>
                      <a:pt x="176" y="602"/>
                      <a:pt x="176" y="602"/>
                    </a:cubicBezTo>
                    <a:cubicBezTo>
                      <a:pt x="146" y="603"/>
                      <a:pt x="126" y="604"/>
                      <a:pt x="141" y="560"/>
                    </a:cubicBezTo>
                    <a:cubicBezTo>
                      <a:pt x="192" y="394"/>
                      <a:pt x="192" y="394"/>
                      <a:pt x="192" y="394"/>
                    </a:cubicBezTo>
                    <a:cubicBezTo>
                      <a:pt x="616" y="394"/>
                      <a:pt x="616" y="394"/>
                      <a:pt x="616" y="394"/>
                    </a:cubicBezTo>
                    <a:cubicBezTo>
                      <a:pt x="696" y="132"/>
                      <a:pt x="696" y="132"/>
                      <a:pt x="696" y="132"/>
                    </a:cubicBezTo>
                    <a:cubicBezTo>
                      <a:pt x="715" y="72"/>
                      <a:pt x="658" y="44"/>
                      <a:pt x="606" y="45"/>
                    </a:cubicBezTo>
                    <a:moveTo>
                      <a:pt x="520" y="317"/>
                    </a:moveTo>
                    <a:cubicBezTo>
                      <a:pt x="215" y="319"/>
                      <a:pt x="215" y="319"/>
                      <a:pt x="215" y="319"/>
                    </a:cubicBezTo>
                    <a:cubicBezTo>
                      <a:pt x="234" y="254"/>
                      <a:pt x="234" y="254"/>
                      <a:pt x="234" y="254"/>
                    </a:cubicBezTo>
                    <a:cubicBezTo>
                      <a:pt x="540" y="254"/>
                      <a:pt x="540" y="254"/>
                      <a:pt x="540" y="254"/>
                    </a:cubicBezTo>
                    <a:lnTo>
                      <a:pt x="520" y="317"/>
                    </a:lnTo>
                    <a:close/>
                    <a:moveTo>
                      <a:pt x="570" y="152"/>
                    </a:moveTo>
                    <a:cubicBezTo>
                      <a:pt x="565" y="171"/>
                      <a:pt x="563" y="178"/>
                      <a:pt x="563" y="178"/>
                    </a:cubicBezTo>
                    <a:cubicBezTo>
                      <a:pt x="257" y="178"/>
                      <a:pt x="257" y="178"/>
                      <a:pt x="257" y="178"/>
                    </a:cubicBezTo>
                    <a:cubicBezTo>
                      <a:pt x="274" y="121"/>
                      <a:pt x="274" y="121"/>
                      <a:pt x="274" y="121"/>
                    </a:cubicBezTo>
                    <a:cubicBezTo>
                      <a:pt x="274" y="121"/>
                      <a:pt x="299" y="121"/>
                      <a:pt x="548" y="120"/>
                    </a:cubicBezTo>
                    <a:cubicBezTo>
                      <a:pt x="579" y="119"/>
                      <a:pt x="574" y="139"/>
                      <a:pt x="570" y="1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00">
                <a:extLst>
                  <a:ext uri="{FF2B5EF4-FFF2-40B4-BE49-F238E27FC236}">
                    <a16:creationId xmlns="" xmlns:a16="http://schemas.microsoft.com/office/drawing/2014/main" id="{66DB7290-580D-4468-8FD7-AF0C0CE659AB}"/>
                  </a:ext>
                </a:extLst>
              </p:cNvPr>
              <p:cNvSpPr/>
              <p:nvPr/>
            </p:nvSpPr>
            <p:spPr bwMode="auto">
              <a:xfrm>
                <a:off x="-961096" y="2489390"/>
                <a:ext cx="155474" cy="39195"/>
              </a:xfrm>
              <a:custGeom>
                <a:avLst/>
                <a:gdLst>
                  <a:gd name="T0" fmla="*/ 119 w 119"/>
                  <a:gd name="T1" fmla="*/ 11 h 30"/>
                  <a:gd name="T2" fmla="*/ 76 w 119"/>
                  <a:gd name="T3" fmla="*/ 11 h 30"/>
                  <a:gd name="T4" fmla="*/ 76 w 119"/>
                  <a:gd name="T5" fmla="*/ 11 h 30"/>
                  <a:gd name="T6" fmla="*/ 79 w 119"/>
                  <a:gd name="T7" fmla="*/ 0 h 30"/>
                  <a:gd name="T8" fmla="*/ 50 w 119"/>
                  <a:gd name="T9" fmla="*/ 0 h 30"/>
                  <a:gd name="T10" fmla="*/ 47 w 119"/>
                  <a:gd name="T11" fmla="*/ 11 h 30"/>
                  <a:gd name="T12" fmla="*/ 47 w 119"/>
                  <a:gd name="T13" fmla="*/ 11 h 30"/>
                  <a:gd name="T14" fmla="*/ 6 w 119"/>
                  <a:gd name="T15" fmla="*/ 11 h 30"/>
                  <a:gd name="T16" fmla="*/ 0 w 119"/>
                  <a:gd name="T17" fmla="*/ 30 h 30"/>
                  <a:gd name="T18" fmla="*/ 113 w 119"/>
                  <a:gd name="T19" fmla="*/ 30 h 30"/>
                  <a:gd name="T20" fmla="*/ 119 w 119"/>
                  <a:gd name="T2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9" h="30">
                    <a:moveTo>
                      <a:pt x="119" y="11"/>
                    </a:moveTo>
                    <a:lnTo>
                      <a:pt x="76" y="11"/>
                    </a:lnTo>
                    <a:lnTo>
                      <a:pt x="76" y="11"/>
                    </a:lnTo>
                    <a:lnTo>
                      <a:pt x="79" y="0"/>
                    </a:lnTo>
                    <a:lnTo>
                      <a:pt x="50" y="0"/>
                    </a:lnTo>
                    <a:lnTo>
                      <a:pt x="47" y="11"/>
                    </a:lnTo>
                    <a:lnTo>
                      <a:pt x="47" y="11"/>
                    </a:lnTo>
                    <a:lnTo>
                      <a:pt x="6" y="11"/>
                    </a:lnTo>
                    <a:lnTo>
                      <a:pt x="0" y="30"/>
                    </a:lnTo>
                    <a:lnTo>
                      <a:pt x="113" y="30"/>
                    </a:lnTo>
                    <a:lnTo>
                      <a:pt x="119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01">
                <a:extLst>
                  <a:ext uri="{FF2B5EF4-FFF2-40B4-BE49-F238E27FC236}">
                    <a16:creationId xmlns="" xmlns:a16="http://schemas.microsoft.com/office/drawing/2014/main" id="{B6EDCF77-F2E3-4064-B07C-35257DD6E057}"/>
                  </a:ext>
                </a:extLst>
              </p:cNvPr>
              <p:cNvSpPr/>
              <p:nvPr/>
            </p:nvSpPr>
            <p:spPr bwMode="auto">
              <a:xfrm>
                <a:off x="-853963" y="2495923"/>
                <a:ext cx="185523" cy="214266"/>
              </a:xfrm>
              <a:custGeom>
                <a:avLst/>
                <a:gdLst>
                  <a:gd name="T0" fmla="*/ 493 w 576"/>
                  <a:gd name="T1" fmla="*/ 277 h 663"/>
                  <a:gd name="T2" fmla="*/ 515 w 576"/>
                  <a:gd name="T3" fmla="*/ 202 h 663"/>
                  <a:gd name="T4" fmla="*/ 256 w 576"/>
                  <a:gd name="T5" fmla="*/ 202 h 663"/>
                  <a:gd name="T6" fmla="*/ 286 w 576"/>
                  <a:gd name="T7" fmla="*/ 106 h 663"/>
                  <a:gd name="T8" fmla="*/ 318 w 576"/>
                  <a:gd name="T9" fmla="*/ 75 h 663"/>
                  <a:gd name="T10" fmla="*/ 554 w 576"/>
                  <a:gd name="T11" fmla="*/ 75 h 663"/>
                  <a:gd name="T12" fmla="*/ 576 w 576"/>
                  <a:gd name="T13" fmla="*/ 0 h 663"/>
                  <a:gd name="T14" fmla="*/ 313 w 576"/>
                  <a:gd name="T15" fmla="*/ 0 h 663"/>
                  <a:gd name="T16" fmla="*/ 165 w 576"/>
                  <a:gd name="T17" fmla="*/ 116 h 663"/>
                  <a:gd name="T18" fmla="*/ 139 w 576"/>
                  <a:gd name="T19" fmla="*/ 202 h 663"/>
                  <a:gd name="T20" fmla="*/ 139 w 576"/>
                  <a:gd name="T21" fmla="*/ 202 h 663"/>
                  <a:gd name="T22" fmla="*/ 116 w 576"/>
                  <a:gd name="T23" fmla="*/ 277 h 663"/>
                  <a:gd name="T24" fmla="*/ 0 w 576"/>
                  <a:gd name="T25" fmla="*/ 663 h 663"/>
                  <a:gd name="T26" fmla="*/ 117 w 576"/>
                  <a:gd name="T27" fmla="*/ 663 h 663"/>
                  <a:gd name="T28" fmla="*/ 234 w 576"/>
                  <a:gd name="T29" fmla="*/ 277 h 663"/>
                  <a:gd name="T30" fmla="*/ 327 w 576"/>
                  <a:gd name="T31" fmla="*/ 277 h 663"/>
                  <a:gd name="T32" fmla="*/ 211 w 576"/>
                  <a:gd name="T33" fmla="*/ 663 h 663"/>
                  <a:gd name="T34" fmla="*/ 328 w 576"/>
                  <a:gd name="T35" fmla="*/ 663 h 663"/>
                  <a:gd name="T36" fmla="*/ 445 w 576"/>
                  <a:gd name="T37" fmla="*/ 277 h 663"/>
                  <a:gd name="T38" fmla="*/ 493 w 576"/>
                  <a:gd name="T39" fmla="*/ 277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76" h="663">
                    <a:moveTo>
                      <a:pt x="493" y="277"/>
                    </a:moveTo>
                    <a:cubicBezTo>
                      <a:pt x="515" y="202"/>
                      <a:pt x="515" y="202"/>
                      <a:pt x="515" y="202"/>
                    </a:cubicBezTo>
                    <a:cubicBezTo>
                      <a:pt x="256" y="202"/>
                      <a:pt x="256" y="202"/>
                      <a:pt x="256" y="202"/>
                    </a:cubicBezTo>
                    <a:cubicBezTo>
                      <a:pt x="286" y="106"/>
                      <a:pt x="286" y="106"/>
                      <a:pt x="286" y="106"/>
                    </a:cubicBezTo>
                    <a:cubicBezTo>
                      <a:pt x="286" y="106"/>
                      <a:pt x="292" y="75"/>
                      <a:pt x="318" y="75"/>
                    </a:cubicBezTo>
                    <a:cubicBezTo>
                      <a:pt x="554" y="75"/>
                      <a:pt x="554" y="75"/>
                      <a:pt x="554" y="75"/>
                    </a:cubicBezTo>
                    <a:cubicBezTo>
                      <a:pt x="576" y="0"/>
                      <a:pt x="576" y="0"/>
                      <a:pt x="576" y="0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199" y="0"/>
                      <a:pt x="165" y="116"/>
                      <a:pt x="165" y="116"/>
                    </a:cubicBezTo>
                    <a:cubicBezTo>
                      <a:pt x="139" y="202"/>
                      <a:pt x="139" y="202"/>
                      <a:pt x="139" y="202"/>
                    </a:cubicBezTo>
                    <a:cubicBezTo>
                      <a:pt x="139" y="202"/>
                      <a:pt x="139" y="202"/>
                      <a:pt x="139" y="202"/>
                    </a:cubicBezTo>
                    <a:cubicBezTo>
                      <a:pt x="116" y="277"/>
                      <a:pt x="116" y="277"/>
                      <a:pt x="116" y="277"/>
                    </a:cubicBezTo>
                    <a:cubicBezTo>
                      <a:pt x="0" y="663"/>
                      <a:pt x="0" y="663"/>
                      <a:pt x="0" y="663"/>
                    </a:cubicBezTo>
                    <a:cubicBezTo>
                      <a:pt x="117" y="663"/>
                      <a:pt x="117" y="663"/>
                      <a:pt x="117" y="663"/>
                    </a:cubicBezTo>
                    <a:cubicBezTo>
                      <a:pt x="234" y="277"/>
                      <a:pt x="234" y="277"/>
                      <a:pt x="234" y="277"/>
                    </a:cubicBezTo>
                    <a:cubicBezTo>
                      <a:pt x="327" y="277"/>
                      <a:pt x="327" y="277"/>
                      <a:pt x="327" y="277"/>
                    </a:cubicBezTo>
                    <a:cubicBezTo>
                      <a:pt x="211" y="663"/>
                      <a:pt x="211" y="663"/>
                      <a:pt x="211" y="663"/>
                    </a:cubicBezTo>
                    <a:cubicBezTo>
                      <a:pt x="328" y="663"/>
                      <a:pt x="328" y="663"/>
                      <a:pt x="328" y="663"/>
                    </a:cubicBezTo>
                    <a:cubicBezTo>
                      <a:pt x="445" y="277"/>
                      <a:pt x="445" y="277"/>
                      <a:pt x="445" y="277"/>
                    </a:cubicBezTo>
                    <a:lnTo>
                      <a:pt x="493" y="2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302">
                <a:extLst>
                  <a:ext uri="{FF2B5EF4-FFF2-40B4-BE49-F238E27FC236}">
                    <a16:creationId xmlns="" xmlns:a16="http://schemas.microsoft.com/office/drawing/2014/main" id="{69429D74-25F1-4419-AF14-F9D4F0C28DA0}"/>
                  </a:ext>
                </a:extLst>
              </p:cNvPr>
              <p:cNvSpPr/>
              <p:nvPr/>
            </p:nvSpPr>
            <p:spPr bwMode="auto">
              <a:xfrm>
                <a:off x="-1012050" y="2637025"/>
                <a:ext cx="67938" cy="62712"/>
              </a:xfrm>
              <a:custGeom>
                <a:avLst/>
                <a:gdLst>
                  <a:gd name="T0" fmla="*/ 118 w 211"/>
                  <a:gd name="T1" fmla="*/ 0 h 194"/>
                  <a:gd name="T2" fmla="*/ 30 w 211"/>
                  <a:gd name="T3" fmla="*/ 94 h 194"/>
                  <a:gd name="T4" fmla="*/ 0 w 211"/>
                  <a:gd name="T5" fmla="*/ 192 h 194"/>
                  <a:gd name="T6" fmla="*/ 211 w 211"/>
                  <a:gd name="T7" fmla="*/ 0 h 194"/>
                  <a:gd name="T8" fmla="*/ 118 w 211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94">
                    <a:moveTo>
                      <a:pt x="118" y="0"/>
                    </a:moveTo>
                    <a:cubicBezTo>
                      <a:pt x="118" y="0"/>
                      <a:pt x="95" y="73"/>
                      <a:pt x="30" y="94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147" y="194"/>
                      <a:pt x="211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303">
                <a:extLst>
                  <a:ext uri="{FF2B5EF4-FFF2-40B4-BE49-F238E27FC236}">
                    <a16:creationId xmlns="" xmlns:a16="http://schemas.microsoft.com/office/drawing/2014/main" id="{75EAB10D-0993-46A2-BFD1-E1A50083021F}"/>
                  </a:ext>
                </a:extLst>
              </p:cNvPr>
              <p:cNvSpPr/>
              <p:nvPr/>
            </p:nvSpPr>
            <p:spPr bwMode="auto">
              <a:xfrm>
                <a:off x="-899691" y="2637025"/>
                <a:ext cx="44421" cy="62712"/>
              </a:xfrm>
              <a:custGeom>
                <a:avLst/>
                <a:gdLst>
                  <a:gd name="T0" fmla="*/ 100 w 137"/>
                  <a:gd name="T1" fmla="*/ 0 h 193"/>
                  <a:gd name="T2" fmla="*/ 9 w 137"/>
                  <a:gd name="T3" fmla="*/ 0 h 193"/>
                  <a:gd name="T4" fmla="*/ 107 w 137"/>
                  <a:gd name="T5" fmla="*/ 193 h 193"/>
                  <a:gd name="T6" fmla="*/ 137 w 137"/>
                  <a:gd name="T7" fmla="*/ 96 h 193"/>
                  <a:gd name="T8" fmla="*/ 100 w 137"/>
                  <a:gd name="T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93">
                    <a:moveTo>
                      <a:pt x="10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148"/>
                      <a:pt x="107" y="193"/>
                      <a:pt x="107" y="193"/>
                    </a:cubicBezTo>
                    <a:cubicBezTo>
                      <a:pt x="137" y="96"/>
                      <a:pt x="137" y="96"/>
                      <a:pt x="137" y="96"/>
                    </a:cubicBezTo>
                    <a:cubicBezTo>
                      <a:pt x="95" y="61"/>
                      <a:pt x="100" y="0"/>
                      <a:pt x="10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304">
                <a:extLst>
                  <a:ext uri="{FF2B5EF4-FFF2-40B4-BE49-F238E27FC236}">
                    <a16:creationId xmlns="" xmlns:a16="http://schemas.microsoft.com/office/drawing/2014/main" id="{950260A7-1CC1-4B02-8398-3CD8C8ECFE18}"/>
                  </a:ext>
                </a:extLst>
              </p:cNvPr>
              <p:cNvSpPr/>
              <p:nvPr/>
            </p:nvSpPr>
            <p:spPr bwMode="auto">
              <a:xfrm>
                <a:off x="-991146" y="2537731"/>
                <a:ext cx="168539" cy="172458"/>
              </a:xfrm>
              <a:custGeom>
                <a:avLst/>
                <a:gdLst>
                  <a:gd name="T0" fmla="*/ 113 w 129"/>
                  <a:gd name="T1" fmla="*/ 69 h 132"/>
                  <a:gd name="T2" fmla="*/ 119 w 129"/>
                  <a:gd name="T3" fmla="*/ 51 h 132"/>
                  <a:gd name="T4" fmla="*/ 76 w 129"/>
                  <a:gd name="T5" fmla="*/ 51 h 132"/>
                  <a:gd name="T6" fmla="*/ 80 w 129"/>
                  <a:gd name="T7" fmla="*/ 36 h 132"/>
                  <a:gd name="T8" fmla="*/ 123 w 129"/>
                  <a:gd name="T9" fmla="*/ 36 h 132"/>
                  <a:gd name="T10" fmla="*/ 129 w 129"/>
                  <a:gd name="T11" fmla="*/ 18 h 132"/>
                  <a:gd name="T12" fmla="*/ 112 w 129"/>
                  <a:gd name="T13" fmla="*/ 18 h 132"/>
                  <a:gd name="T14" fmla="*/ 125 w 129"/>
                  <a:gd name="T15" fmla="*/ 0 h 132"/>
                  <a:gd name="T16" fmla="*/ 97 w 129"/>
                  <a:gd name="T17" fmla="*/ 0 h 132"/>
                  <a:gd name="T18" fmla="*/ 84 w 129"/>
                  <a:gd name="T19" fmla="*/ 18 h 132"/>
                  <a:gd name="T20" fmla="*/ 61 w 129"/>
                  <a:gd name="T21" fmla="*/ 18 h 132"/>
                  <a:gd name="T22" fmla="*/ 59 w 129"/>
                  <a:gd name="T23" fmla="*/ 0 h 132"/>
                  <a:gd name="T24" fmla="*/ 31 w 129"/>
                  <a:gd name="T25" fmla="*/ 0 h 132"/>
                  <a:gd name="T26" fmla="*/ 33 w 129"/>
                  <a:gd name="T27" fmla="*/ 18 h 132"/>
                  <a:gd name="T28" fmla="*/ 16 w 129"/>
                  <a:gd name="T29" fmla="*/ 18 h 132"/>
                  <a:gd name="T30" fmla="*/ 11 w 129"/>
                  <a:gd name="T31" fmla="*/ 36 h 132"/>
                  <a:gd name="T32" fmla="*/ 53 w 129"/>
                  <a:gd name="T33" fmla="*/ 36 h 132"/>
                  <a:gd name="T34" fmla="*/ 48 w 129"/>
                  <a:gd name="T35" fmla="*/ 51 h 132"/>
                  <a:gd name="T36" fmla="*/ 6 w 129"/>
                  <a:gd name="T37" fmla="*/ 51 h 132"/>
                  <a:gd name="T38" fmla="*/ 0 w 129"/>
                  <a:gd name="T39" fmla="*/ 69 h 132"/>
                  <a:gd name="T40" fmla="*/ 43 w 129"/>
                  <a:gd name="T41" fmla="*/ 69 h 132"/>
                  <a:gd name="T42" fmla="*/ 23 w 129"/>
                  <a:gd name="T43" fmla="*/ 132 h 132"/>
                  <a:gd name="T44" fmla="*/ 51 w 129"/>
                  <a:gd name="T45" fmla="*/ 132 h 132"/>
                  <a:gd name="T46" fmla="*/ 70 w 129"/>
                  <a:gd name="T47" fmla="*/ 69 h 132"/>
                  <a:gd name="T48" fmla="*/ 113 w 129"/>
                  <a:gd name="T49" fmla="*/ 6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" h="132">
                    <a:moveTo>
                      <a:pt x="113" y="69"/>
                    </a:moveTo>
                    <a:lnTo>
                      <a:pt x="119" y="51"/>
                    </a:lnTo>
                    <a:lnTo>
                      <a:pt x="76" y="51"/>
                    </a:lnTo>
                    <a:lnTo>
                      <a:pt x="80" y="36"/>
                    </a:lnTo>
                    <a:lnTo>
                      <a:pt x="123" y="36"/>
                    </a:lnTo>
                    <a:lnTo>
                      <a:pt x="129" y="18"/>
                    </a:lnTo>
                    <a:lnTo>
                      <a:pt x="112" y="18"/>
                    </a:lnTo>
                    <a:lnTo>
                      <a:pt x="125" y="0"/>
                    </a:lnTo>
                    <a:lnTo>
                      <a:pt x="97" y="0"/>
                    </a:lnTo>
                    <a:lnTo>
                      <a:pt x="84" y="18"/>
                    </a:lnTo>
                    <a:lnTo>
                      <a:pt x="61" y="18"/>
                    </a:lnTo>
                    <a:lnTo>
                      <a:pt x="59" y="0"/>
                    </a:lnTo>
                    <a:lnTo>
                      <a:pt x="31" y="0"/>
                    </a:lnTo>
                    <a:lnTo>
                      <a:pt x="33" y="18"/>
                    </a:lnTo>
                    <a:lnTo>
                      <a:pt x="16" y="18"/>
                    </a:lnTo>
                    <a:lnTo>
                      <a:pt x="11" y="36"/>
                    </a:lnTo>
                    <a:lnTo>
                      <a:pt x="53" y="36"/>
                    </a:lnTo>
                    <a:lnTo>
                      <a:pt x="48" y="51"/>
                    </a:lnTo>
                    <a:lnTo>
                      <a:pt x="6" y="51"/>
                    </a:lnTo>
                    <a:lnTo>
                      <a:pt x="0" y="69"/>
                    </a:lnTo>
                    <a:lnTo>
                      <a:pt x="43" y="69"/>
                    </a:lnTo>
                    <a:lnTo>
                      <a:pt x="23" y="132"/>
                    </a:lnTo>
                    <a:lnTo>
                      <a:pt x="51" y="132"/>
                    </a:lnTo>
                    <a:lnTo>
                      <a:pt x="70" y="69"/>
                    </a:lnTo>
                    <a:lnTo>
                      <a:pt x="11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="" xmlns:a16="http://schemas.microsoft.com/office/drawing/2014/main" id="{230C8354-E579-4626-817D-FF4E9BF5F9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62554" y="3314355"/>
              <a:ext cx="1332956" cy="423489"/>
              <a:chOff x="2706688" y="3041650"/>
              <a:chExt cx="5522912" cy="1754188"/>
            </a:xfrm>
            <a:solidFill>
              <a:sysClr val="window" lastClr="FFFFFF">
                <a:alpha val="93000"/>
              </a:sysClr>
            </a:solidFill>
          </p:grpSpPr>
          <p:sp>
            <p:nvSpPr>
              <p:cNvPr id="153" name="Freeform 46">
                <a:extLst>
                  <a:ext uri="{FF2B5EF4-FFF2-40B4-BE49-F238E27FC236}">
                    <a16:creationId xmlns="" xmlns:a16="http://schemas.microsoft.com/office/drawing/2014/main" id="{00C7EBB2-F629-41BF-BA78-58820E8CB3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70488" y="3449638"/>
                <a:ext cx="977900" cy="971550"/>
              </a:xfrm>
              <a:custGeom>
                <a:avLst/>
                <a:gdLst>
                  <a:gd name="T0" fmla="*/ 847 w 1057"/>
                  <a:gd name="T1" fmla="*/ 186 h 1048"/>
                  <a:gd name="T2" fmla="*/ 974 w 1057"/>
                  <a:gd name="T3" fmla="*/ 55 h 1048"/>
                  <a:gd name="T4" fmla="*/ 937 w 1057"/>
                  <a:gd name="T5" fmla="*/ 0 h 1048"/>
                  <a:gd name="T6" fmla="*/ 515 w 1057"/>
                  <a:gd name="T7" fmla="*/ 37 h 1048"/>
                  <a:gd name="T8" fmla="*/ 64 w 1057"/>
                  <a:gd name="T9" fmla="*/ 83 h 1048"/>
                  <a:gd name="T10" fmla="*/ 224 w 1057"/>
                  <a:gd name="T11" fmla="*/ 246 h 1048"/>
                  <a:gd name="T12" fmla="*/ 27 w 1057"/>
                  <a:gd name="T13" fmla="*/ 340 h 1048"/>
                  <a:gd name="T14" fmla="*/ 73 w 1057"/>
                  <a:gd name="T15" fmla="*/ 469 h 1048"/>
                  <a:gd name="T16" fmla="*/ 322 w 1057"/>
                  <a:gd name="T17" fmla="*/ 524 h 1048"/>
                  <a:gd name="T18" fmla="*/ 0 w 1057"/>
                  <a:gd name="T19" fmla="*/ 873 h 1048"/>
                  <a:gd name="T20" fmla="*/ 55 w 1057"/>
                  <a:gd name="T21" fmla="*/ 928 h 1048"/>
                  <a:gd name="T22" fmla="*/ 303 w 1057"/>
                  <a:gd name="T23" fmla="*/ 745 h 1048"/>
                  <a:gd name="T24" fmla="*/ 267 w 1057"/>
                  <a:gd name="T25" fmla="*/ 929 h 1048"/>
                  <a:gd name="T26" fmla="*/ 101 w 1057"/>
                  <a:gd name="T27" fmla="*/ 1039 h 1048"/>
                  <a:gd name="T28" fmla="*/ 579 w 1057"/>
                  <a:gd name="T29" fmla="*/ 928 h 1048"/>
                  <a:gd name="T30" fmla="*/ 1057 w 1057"/>
                  <a:gd name="T31" fmla="*/ 983 h 1048"/>
                  <a:gd name="T32" fmla="*/ 689 w 1057"/>
                  <a:gd name="T33" fmla="*/ 864 h 1048"/>
                  <a:gd name="T34" fmla="*/ 845 w 1057"/>
                  <a:gd name="T35" fmla="*/ 616 h 1048"/>
                  <a:gd name="T36" fmla="*/ 443 w 1057"/>
                  <a:gd name="T37" fmla="*/ 525 h 1048"/>
                  <a:gd name="T38" fmla="*/ 919 w 1057"/>
                  <a:gd name="T39" fmla="*/ 478 h 1048"/>
                  <a:gd name="T40" fmla="*/ 1020 w 1057"/>
                  <a:gd name="T41" fmla="*/ 313 h 1048"/>
                  <a:gd name="T42" fmla="*/ 956 w 1057"/>
                  <a:gd name="T43" fmla="*/ 248 h 1048"/>
                  <a:gd name="T44" fmla="*/ 762 w 1057"/>
                  <a:gd name="T45" fmla="*/ 118 h 1048"/>
                  <a:gd name="T46" fmla="*/ 579 w 1057"/>
                  <a:gd name="T47" fmla="*/ 248 h 1048"/>
                  <a:gd name="T48" fmla="*/ 762 w 1057"/>
                  <a:gd name="T49" fmla="*/ 118 h 1048"/>
                  <a:gd name="T50" fmla="*/ 285 w 1057"/>
                  <a:gd name="T51" fmla="*/ 138 h 1048"/>
                  <a:gd name="T52" fmla="*/ 473 w 1057"/>
                  <a:gd name="T53" fmla="*/ 247 h 1048"/>
                  <a:gd name="T54" fmla="*/ 489 w 1057"/>
                  <a:gd name="T55" fmla="*/ 350 h 1048"/>
                  <a:gd name="T56" fmla="*/ 891 w 1057"/>
                  <a:gd name="T57" fmla="*/ 423 h 1048"/>
                  <a:gd name="T58" fmla="*/ 489 w 1057"/>
                  <a:gd name="T59" fmla="*/ 350 h 1048"/>
                  <a:gd name="T60" fmla="*/ 377 w 1057"/>
                  <a:gd name="T61" fmla="*/ 349 h 1048"/>
                  <a:gd name="T62" fmla="*/ 129 w 1057"/>
                  <a:gd name="T63" fmla="*/ 423 h 1048"/>
                  <a:gd name="T64" fmla="*/ 399 w 1057"/>
                  <a:gd name="T65" fmla="*/ 687 h 1048"/>
                  <a:gd name="T66" fmla="*/ 565 w 1057"/>
                  <a:gd name="T67" fmla="*/ 823 h 1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57" h="1048">
                    <a:moveTo>
                      <a:pt x="818" y="248"/>
                    </a:moveTo>
                    <a:cubicBezTo>
                      <a:pt x="826" y="217"/>
                      <a:pt x="836" y="221"/>
                      <a:pt x="847" y="186"/>
                    </a:cubicBezTo>
                    <a:cubicBezTo>
                      <a:pt x="851" y="174"/>
                      <a:pt x="856" y="117"/>
                      <a:pt x="858" y="114"/>
                    </a:cubicBezTo>
                    <a:cubicBezTo>
                      <a:pt x="874" y="84"/>
                      <a:pt x="974" y="119"/>
                      <a:pt x="974" y="55"/>
                    </a:cubicBezTo>
                    <a:cubicBezTo>
                      <a:pt x="974" y="37"/>
                      <a:pt x="974" y="37"/>
                      <a:pt x="974" y="37"/>
                    </a:cubicBezTo>
                    <a:cubicBezTo>
                      <a:pt x="974" y="15"/>
                      <a:pt x="959" y="0"/>
                      <a:pt x="937" y="0"/>
                    </a:cubicBezTo>
                    <a:cubicBezTo>
                      <a:pt x="928" y="0"/>
                      <a:pt x="928" y="0"/>
                      <a:pt x="928" y="0"/>
                    </a:cubicBezTo>
                    <a:cubicBezTo>
                      <a:pt x="810" y="0"/>
                      <a:pt x="654" y="37"/>
                      <a:pt x="515" y="37"/>
                    </a:cubicBezTo>
                    <a:cubicBezTo>
                      <a:pt x="382" y="37"/>
                      <a:pt x="186" y="20"/>
                      <a:pt x="73" y="46"/>
                    </a:cubicBezTo>
                    <a:cubicBezTo>
                      <a:pt x="67" y="72"/>
                      <a:pt x="64" y="62"/>
                      <a:pt x="64" y="83"/>
                    </a:cubicBezTo>
                    <a:cubicBezTo>
                      <a:pt x="64" y="130"/>
                      <a:pt x="117" y="138"/>
                      <a:pt x="165" y="138"/>
                    </a:cubicBezTo>
                    <a:cubicBezTo>
                      <a:pt x="224" y="246"/>
                      <a:pt x="224" y="246"/>
                      <a:pt x="224" y="246"/>
                    </a:cubicBezTo>
                    <a:cubicBezTo>
                      <a:pt x="83" y="248"/>
                      <a:pt x="83" y="248"/>
                      <a:pt x="83" y="248"/>
                    </a:cubicBezTo>
                    <a:cubicBezTo>
                      <a:pt x="45" y="248"/>
                      <a:pt x="27" y="299"/>
                      <a:pt x="27" y="340"/>
                    </a:cubicBezTo>
                    <a:cubicBezTo>
                      <a:pt x="27" y="405"/>
                      <a:pt x="27" y="405"/>
                      <a:pt x="27" y="405"/>
                    </a:cubicBezTo>
                    <a:cubicBezTo>
                      <a:pt x="27" y="436"/>
                      <a:pt x="44" y="469"/>
                      <a:pt x="73" y="469"/>
                    </a:cubicBezTo>
                    <a:cubicBezTo>
                      <a:pt x="101" y="469"/>
                      <a:pt x="101" y="469"/>
                      <a:pt x="101" y="469"/>
                    </a:cubicBezTo>
                    <a:cubicBezTo>
                      <a:pt x="119" y="548"/>
                      <a:pt x="223" y="524"/>
                      <a:pt x="322" y="524"/>
                    </a:cubicBezTo>
                    <a:cubicBezTo>
                      <a:pt x="285" y="592"/>
                      <a:pt x="236" y="672"/>
                      <a:pt x="182" y="724"/>
                    </a:cubicBezTo>
                    <a:cubicBezTo>
                      <a:pt x="148" y="756"/>
                      <a:pt x="0" y="843"/>
                      <a:pt x="0" y="873"/>
                    </a:cubicBezTo>
                    <a:cubicBezTo>
                      <a:pt x="0" y="892"/>
                      <a:pt x="0" y="892"/>
                      <a:pt x="0" y="892"/>
                    </a:cubicBezTo>
                    <a:cubicBezTo>
                      <a:pt x="0" y="920"/>
                      <a:pt x="27" y="928"/>
                      <a:pt x="55" y="928"/>
                    </a:cubicBezTo>
                    <a:cubicBezTo>
                      <a:pt x="64" y="928"/>
                      <a:pt x="64" y="928"/>
                      <a:pt x="64" y="928"/>
                    </a:cubicBezTo>
                    <a:cubicBezTo>
                      <a:pt x="138" y="928"/>
                      <a:pt x="269" y="795"/>
                      <a:pt x="303" y="745"/>
                    </a:cubicBezTo>
                    <a:cubicBezTo>
                      <a:pt x="461" y="881"/>
                      <a:pt x="461" y="881"/>
                      <a:pt x="461" y="881"/>
                    </a:cubicBezTo>
                    <a:cubicBezTo>
                      <a:pt x="409" y="907"/>
                      <a:pt x="337" y="921"/>
                      <a:pt x="267" y="929"/>
                    </a:cubicBezTo>
                    <a:cubicBezTo>
                      <a:pt x="210" y="936"/>
                      <a:pt x="92" y="928"/>
                      <a:pt x="92" y="993"/>
                    </a:cubicBezTo>
                    <a:cubicBezTo>
                      <a:pt x="92" y="1017"/>
                      <a:pt x="96" y="1018"/>
                      <a:pt x="101" y="1039"/>
                    </a:cubicBezTo>
                    <a:cubicBezTo>
                      <a:pt x="127" y="1045"/>
                      <a:pt x="117" y="1048"/>
                      <a:pt x="138" y="1048"/>
                    </a:cubicBezTo>
                    <a:cubicBezTo>
                      <a:pt x="300" y="1048"/>
                      <a:pt x="472" y="985"/>
                      <a:pt x="579" y="928"/>
                    </a:cubicBezTo>
                    <a:cubicBezTo>
                      <a:pt x="666" y="974"/>
                      <a:pt x="886" y="1039"/>
                      <a:pt x="1020" y="1039"/>
                    </a:cubicBezTo>
                    <a:cubicBezTo>
                      <a:pt x="1035" y="1039"/>
                      <a:pt x="1057" y="1002"/>
                      <a:pt x="1057" y="983"/>
                    </a:cubicBezTo>
                    <a:cubicBezTo>
                      <a:pt x="1057" y="915"/>
                      <a:pt x="931" y="928"/>
                      <a:pt x="873" y="919"/>
                    </a:cubicBezTo>
                    <a:cubicBezTo>
                      <a:pt x="821" y="911"/>
                      <a:pt x="730" y="884"/>
                      <a:pt x="689" y="864"/>
                    </a:cubicBezTo>
                    <a:cubicBezTo>
                      <a:pt x="731" y="806"/>
                      <a:pt x="845" y="747"/>
                      <a:pt x="845" y="634"/>
                    </a:cubicBezTo>
                    <a:cubicBezTo>
                      <a:pt x="845" y="616"/>
                      <a:pt x="845" y="616"/>
                      <a:pt x="845" y="616"/>
                    </a:cubicBezTo>
                    <a:cubicBezTo>
                      <a:pt x="845" y="538"/>
                      <a:pt x="511" y="570"/>
                      <a:pt x="423" y="570"/>
                    </a:cubicBezTo>
                    <a:cubicBezTo>
                      <a:pt x="443" y="525"/>
                      <a:pt x="443" y="525"/>
                      <a:pt x="443" y="525"/>
                    </a:cubicBezTo>
                    <a:cubicBezTo>
                      <a:pt x="836" y="524"/>
                      <a:pt x="836" y="524"/>
                      <a:pt x="836" y="524"/>
                    </a:cubicBezTo>
                    <a:cubicBezTo>
                      <a:pt x="891" y="524"/>
                      <a:pt x="900" y="514"/>
                      <a:pt x="919" y="478"/>
                    </a:cubicBezTo>
                    <a:cubicBezTo>
                      <a:pt x="974" y="478"/>
                      <a:pt x="974" y="478"/>
                      <a:pt x="974" y="478"/>
                    </a:cubicBezTo>
                    <a:cubicBezTo>
                      <a:pt x="996" y="436"/>
                      <a:pt x="1020" y="376"/>
                      <a:pt x="1020" y="313"/>
                    </a:cubicBezTo>
                    <a:cubicBezTo>
                      <a:pt x="1020" y="303"/>
                      <a:pt x="1020" y="303"/>
                      <a:pt x="1020" y="303"/>
                    </a:cubicBezTo>
                    <a:cubicBezTo>
                      <a:pt x="1020" y="275"/>
                      <a:pt x="991" y="248"/>
                      <a:pt x="956" y="248"/>
                    </a:cubicBezTo>
                    <a:cubicBezTo>
                      <a:pt x="818" y="248"/>
                      <a:pt x="818" y="248"/>
                      <a:pt x="818" y="248"/>
                    </a:cubicBezTo>
                    <a:moveTo>
                      <a:pt x="762" y="118"/>
                    </a:moveTo>
                    <a:cubicBezTo>
                      <a:pt x="754" y="155"/>
                      <a:pt x="708" y="248"/>
                      <a:pt x="671" y="248"/>
                    </a:cubicBezTo>
                    <a:cubicBezTo>
                      <a:pt x="579" y="248"/>
                      <a:pt x="579" y="248"/>
                      <a:pt x="579" y="248"/>
                    </a:cubicBezTo>
                    <a:cubicBezTo>
                      <a:pt x="542" y="131"/>
                      <a:pt x="542" y="131"/>
                      <a:pt x="542" y="131"/>
                    </a:cubicBezTo>
                    <a:lnTo>
                      <a:pt x="762" y="118"/>
                    </a:lnTo>
                    <a:close/>
                    <a:moveTo>
                      <a:pt x="339" y="244"/>
                    </a:moveTo>
                    <a:cubicBezTo>
                      <a:pt x="285" y="138"/>
                      <a:pt x="285" y="138"/>
                      <a:pt x="285" y="138"/>
                    </a:cubicBezTo>
                    <a:cubicBezTo>
                      <a:pt x="432" y="138"/>
                      <a:pt x="432" y="138"/>
                      <a:pt x="432" y="138"/>
                    </a:cubicBezTo>
                    <a:cubicBezTo>
                      <a:pt x="473" y="247"/>
                      <a:pt x="473" y="247"/>
                      <a:pt x="473" y="247"/>
                    </a:cubicBezTo>
                    <a:lnTo>
                      <a:pt x="339" y="244"/>
                    </a:lnTo>
                    <a:close/>
                    <a:moveTo>
                      <a:pt x="489" y="350"/>
                    </a:moveTo>
                    <a:cubicBezTo>
                      <a:pt x="910" y="349"/>
                      <a:pt x="910" y="349"/>
                      <a:pt x="910" y="349"/>
                    </a:cubicBezTo>
                    <a:cubicBezTo>
                      <a:pt x="891" y="423"/>
                      <a:pt x="891" y="423"/>
                      <a:pt x="891" y="423"/>
                    </a:cubicBezTo>
                    <a:cubicBezTo>
                      <a:pt x="478" y="423"/>
                      <a:pt x="478" y="423"/>
                      <a:pt x="478" y="423"/>
                    </a:cubicBezTo>
                    <a:lnTo>
                      <a:pt x="489" y="350"/>
                    </a:lnTo>
                    <a:close/>
                    <a:moveTo>
                      <a:pt x="129" y="349"/>
                    </a:moveTo>
                    <a:cubicBezTo>
                      <a:pt x="377" y="349"/>
                      <a:pt x="377" y="349"/>
                      <a:pt x="377" y="349"/>
                    </a:cubicBezTo>
                    <a:cubicBezTo>
                      <a:pt x="367" y="423"/>
                      <a:pt x="367" y="423"/>
                      <a:pt x="367" y="423"/>
                    </a:cubicBezTo>
                    <a:cubicBezTo>
                      <a:pt x="129" y="423"/>
                      <a:pt x="129" y="423"/>
                      <a:pt x="129" y="423"/>
                    </a:cubicBezTo>
                    <a:lnTo>
                      <a:pt x="129" y="349"/>
                    </a:lnTo>
                    <a:close/>
                    <a:moveTo>
                      <a:pt x="399" y="687"/>
                    </a:moveTo>
                    <a:cubicBezTo>
                      <a:pt x="707" y="680"/>
                      <a:pt x="707" y="680"/>
                      <a:pt x="707" y="680"/>
                    </a:cubicBezTo>
                    <a:cubicBezTo>
                      <a:pt x="703" y="738"/>
                      <a:pt x="610" y="791"/>
                      <a:pt x="565" y="823"/>
                    </a:cubicBezTo>
                    <a:lnTo>
                      <a:pt x="399" y="6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47">
                <a:extLst>
                  <a:ext uri="{FF2B5EF4-FFF2-40B4-BE49-F238E27FC236}">
                    <a16:creationId xmlns="" xmlns:a16="http://schemas.microsoft.com/office/drawing/2014/main" id="{C2F5B960-C05E-49F5-BDF6-2AFDB2F0D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1013" y="3449638"/>
                <a:ext cx="552450" cy="1022350"/>
              </a:xfrm>
              <a:custGeom>
                <a:avLst/>
                <a:gdLst>
                  <a:gd name="T0" fmla="*/ 0 w 597"/>
                  <a:gd name="T1" fmla="*/ 846 h 1103"/>
                  <a:gd name="T2" fmla="*/ 248 w 597"/>
                  <a:gd name="T3" fmla="*/ 1011 h 1103"/>
                  <a:gd name="T4" fmla="*/ 368 w 597"/>
                  <a:gd name="T5" fmla="*/ 1011 h 1103"/>
                  <a:gd name="T6" fmla="*/ 450 w 597"/>
                  <a:gd name="T7" fmla="*/ 1103 h 1103"/>
                  <a:gd name="T8" fmla="*/ 570 w 597"/>
                  <a:gd name="T9" fmla="*/ 1103 h 1103"/>
                  <a:gd name="T10" fmla="*/ 597 w 597"/>
                  <a:gd name="T11" fmla="*/ 1075 h 1103"/>
                  <a:gd name="T12" fmla="*/ 597 w 597"/>
                  <a:gd name="T13" fmla="*/ 1020 h 1103"/>
                  <a:gd name="T14" fmla="*/ 478 w 597"/>
                  <a:gd name="T15" fmla="*/ 993 h 1103"/>
                  <a:gd name="T16" fmla="*/ 579 w 597"/>
                  <a:gd name="T17" fmla="*/ 846 h 1103"/>
                  <a:gd name="T18" fmla="*/ 579 w 597"/>
                  <a:gd name="T19" fmla="*/ 138 h 1103"/>
                  <a:gd name="T20" fmla="*/ 322 w 597"/>
                  <a:gd name="T21" fmla="*/ 0 h 1103"/>
                  <a:gd name="T22" fmla="*/ 257 w 597"/>
                  <a:gd name="T23" fmla="*/ 0 h 1103"/>
                  <a:gd name="T24" fmla="*/ 0 w 597"/>
                  <a:gd name="T25" fmla="*/ 175 h 1103"/>
                  <a:gd name="T26" fmla="*/ 0 w 597"/>
                  <a:gd name="T27" fmla="*/ 846 h 1103"/>
                  <a:gd name="T28" fmla="*/ 230 w 597"/>
                  <a:gd name="T29" fmla="*/ 129 h 1103"/>
                  <a:gd name="T30" fmla="*/ 276 w 597"/>
                  <a:gd name="T31" fmla="*/ 120 h 1103"/>
                  <a:gd name="T32" fmla="*/ 322 w 597"/>
                  <a:gd name="T33" fmla="*/ 120 h 1103"/>
                  <a:gd name="T34" fmla="*/ 358 w 597"/>
                  <a:gd name="T35" fmla="*/ 156 h 1103"/>
                  <a:gd name="T36" fmla="*/ 358 w 597"/>
                  <a:gd name="T37" fmla="*/ 855 h 1103"/>
                  <a:gd name="T38" fmla="*/ 312 w 597"/>
                  <a:gd name="T39" fmla="*/ 901 h 1103"/>
                  <a:gd name="T40" fmla="*/ 285 w 597"/>
                  <a:gd name="T41" fmla="*/ 901 h 1103"/>
                  <a:gd name="T42" fmla="*/ 221 w 597"/>
                  <a:gd name="T43" fmla="*/ 855 h 1103"/>
                  <a:gd name="T44" fmla="*/ 221 w 597"/>
                  <a:gd name="T45" fmla="*/ 175 h 1103"/>
                  <a:gd name="T46" fmla="*/ 230 w 597"/>
                  <a:gd name="T47" fmla="*/ 129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7" h="1103">
                    <a:moveTo>
                      <a:pt x="0" y="846"/>
                    </a:moveTo>
                    <a:cubicBezTo>
                      <a:pt x="0" y="962"/>
                      <a:pt x="131" y="1011"/>
                      <a:pt x="248" y="1011"/>
                    </a:cubicBezTo>
                    <a:cubicBezTo>
                      <a:pt x="368" y="1011"/>
                      <a:pt x="368" y="1011"/>
                      <a:pt x="368" y="1011"/>
                    </a:cubicBezTo>
                    <a:cubicBezTo>
                      <a:pt x="369" y="1064"/>
                      <a:pt x="398" y="1103"/>
                      <a:pt x="450" y="1103"/>
                    </a:cubicBezTo>
                    <a:cubicBezTo>
                      <a:pt x="570" y="1103"/>
                      <a:pt x="570" y="1103"/>
                      <a:pt x="570" y="1103"/>
                    </a:cubicBezTo>
                    <a:cubicBezTo>
                      <a:pt x="591" y="1103"/>
                      <a:pt x="597" y="1097"/>
                      <a:pt x="597" y="1075"/>
                    </a:cubicBezTo>
                    <a:cubicBezTo>
                      <a:pt x="597" y="1020"/>
                      <a:pt x="597" y="1020"/>
                      <a:pt x="597" y="1020"/>
                    </a:cubicBezTo>
                    <a:cubicBezTo>
                      <a:pt x="597" y="978"/>
                      <a:pt x="524" y="993"/>
                      <a:pt x="478" y="993"/>
                    </a:cubicBezTo>
                    <a:cubicBezTo>
                      <a:pt x="511" y="948"/>
                      <a:pt x="579" y="956"/>
                      <a:pt x="579" y="846"/>
                    </a:cubicBezTo>
                    <a:cubicBezTo>
                      <a:pt x="579" y="138"/>
                      <a:pt x="579" y="138"/>
                      <a:pt x="579" y="138"/>
                    </a:cubicBezTo>
                    <a:cubicBezTo>
                      <a:pt x="579" y="50"/>
                      <a:pt x="421" y="0"/>
                      <a:pt x="322" y="0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133" y="0"/>
                      <a:pt x="0" y="52"/>
                      <a:pt x="0" y="175"/>
                    </a:cubicBezTo>
                    <a:cubicBezTo>
                      <a:pt x="0" y="846"/>
                      <a:pt x="0" y="846"/>
                      <a:pt x="0" y="846"/>
                    </a:cubicBezTo>
                    <a:moveTo>
                      <a:pt x="230" y="129"/>
                    </a:moveTo>
                    <a:cubicBezTo>
                      <a:pt x="241" y="125"/>
                      <a:pt x="261" y="120"/>
                      <a:pt x="276" y="120"/>
                    </a:cubicBezTo>
                    <a:cubicBezTo>
                      <a:pt x="322" y="120"/>
                      <a:pt x="322" y="120"/>
                      <a:pt x="322" y="120"/>
                    </a:cubicBezTo>
                    <a:cubicBezTo>
                      <a:pt x="343" y="120"/>
                      <a:pt x="358" y="135"/>
                      <a:pt x="358" y="156"/>
                    </a:cubicBezTo>
                    <a:cubicBezTo>
                      <a:pt x="358" y="855"/>
                      <a:pt x="358" y="855"/>
                      <a:pt x="358" y="855"/>
                    </a:cubicBezTo>
                    <a:cubicBezTo>
                      <a:pt x="358" y="876"/>
                      <a:pt x="334" y="901"/>
                      <a:pt x="312" y="901"/>
                    </a:cubicBezTo>
                    <a:cubicBezTo>
                      <a:pt x="285" y="901"/>
                      <a:pt x="285" y="901"/>
                      <a:pt x="285" y="901"/>
                    </a:cubicBezTo>
                    <a:cubicBezTo>
                      <a:pt x="254" y="901"/>
                      <a:pt x="221" y="885"/>
                      <a:pt x="221" y="855"/>
                    </a:cubicBezTo>
                    <a:cubicBezTo>
                      <a:pt x="221" y="175"/>
                      <a:pt x="221" y="175"/>
                      <a:pt x="221" y="175"/>
                    </a:cubicBezTo>
                    <a:cubicBezTo>
                      <a:pt x="221" y="150"/>
                      <a:pt x="225" y="149"/>
                      <a:pt x="23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48">
                <a:extLst>
                  <a:ext uri="{FF2B5EF4-FFF2-40B4-BE49-F238E27FC236}">
                    <a16:creationId xmlns="" xmlns:a16="http://schemas.microsoft.com/office/drawing/2014/main" id="{399B73F2-EC02-4DAF-BA63-CE1BB181EDEE}"/>
                  </a:ext>
                </a:extLst>
              </p:cNvPr>
              <p:cNvSpPr/>
              <p:nvPr/>
            </p:nvSpPr>
            <p:spPr bwMode="auto">
              <a:xfrm>
                <a:off x="2706688" y="4438650"/>
                <a:ext cx="2124075" cy="357188"/>
              </a:xfrm>
              <a:custGeom>
                <a:avLst/>
                <a:gdLst>
                  <a:gd name="T0" fmla="*/ 0 w 2297"/>
                  <a:gd name="T1" fmla="*/ 64 h 386"/>
                  <a:gd name="T2" fmla="*/ 99 w 2297"/>
                  <a:gd name="T3" fmla="*/ 260 h 386"/>
                  <a:gd name="T4" fmla="*/ 329 w 2297"/>
                  <a:gd name="T5" fmla="*/ 333 h 386"/>
                  <a:gd name="T6" fmla="*/ 873 w 2297"/>
                  <a:gd name="T7" fmla="*/ 386 h 386"/>
                  <a:gd name="T8" fmla="*/ 1424 w 2297"/>
                  <a:gd name="T9" fmla="*/ 386 h 386"/>
                  <a:gd name="T10" fmla="*/ 1999 w 2297"/>
                  <a:gd name="T11" fmla="*/ 327 h 386"/>
                  <a:gd name="T12" fmla="*/ 2297 w 2297"/>
                  <a:gd name="T13" fmla="*/ 0 h 386"/>
                  <a:gd name="T14" fmla="*/ 2104 w 2297"/>
                  <a:gd name="T15" fmla="*/ 0 h 386"/>
                  <a:gd name="T16" fmla="*/ 1949 w 2297"/>
                  <a:gd name="T17" fmla="*/ 139 h 386"/>
                  <a:gd name="T18" fmla="*/ 1700 w 2297"/>
                  <a:gd name="T19" fmla="*/ 175 h 386"/>
                  <a:gd name="T20" fmla="*/ 1158 w 2297"/>
                  <a:gd name="T21" fmla="*/ 202 h 386"/>
                  <a:gd name="T22" fmla="*/ 615 w 2297"/>
                  <a:gd name="T23" fmla="*/ 175 h 386"/>
                  <a:gd name="T24" fmla="*/ 362 w 2297"/>
                  <a:gd name="T25" fmla="*/ 144 h 386"/>
                  <a:gd name="T26" fmla="*/ 221 w 2297"/>
                  <a:gd name="T27" fmla="*/ 0 h 386"/>
                  <a:gd name="T28" fmla="*/ 0 w 2297"/>
                  <a:gd name="T29" fmla="*/ 0 h 386"/>
                  <a:gd name="T30" fmla="*/ 0 w 2297"/>
                  <a:gd name="T31" fmla="*/ 64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97" h="386">
                    <a:moveTo>
                      <a:pt x="0" y="64"/>
                    </a:moveTo>
                    <a:cubicBezTo>
                      <a:pt x="44" y="135"/>
                      <a:pt x="8" y="178"/>
                      <a:pt x="99" y="260"/>
                    </a:cubicBezTo>
                    <a:cubicBezTo>
                      <a:pt x="156" y="312"/>
                      <a:pt x="243" y="312"/>
                      <a:pt x="329" y="333"/>
                    </a:cubicBezTo>
                    <a:cubicBezTo>
                      <a:pt x="389" y="348"/>
                      <a:pt x="871" y="385"/>
                      <a:pt x="873" y="386"/>
                    </a:cubicBezTo>
                    <a:cubicBezTo>
                      <a:pt x="1424" y="386"/>
                      <a:pt x="1424" y="386"/>
                      <a:pt x="1424" y="386"/>
                    </a:cubicBezTo>
                    <a:cubicBezTo>
                      <a:pt x="1429" y="383"/>
                      <a:pt x="1944" y="337"/>
                      <a:pt x="1999" y="327"/>
                    </a:cubicBezTo>
                    <a:cubicBezTo>
                      <a:pt x="2202" y="292"/>
                      <a:pt x="2292" y="230"/>
                      <a:pt x="2297" y="0"/>
                    </a:cubicBezTo>
                    <a:cubicBezTo>
                      <a:pt x="2104" y="0"/>
                      <a:pt x="2104" y="0"/>
                      <a:pt x="2104" y="0"/>
                    </a:cubicBezTo>
                    <a:cubicBezTo>
                      <a:pt x="2048" y="0"/>
                      <a:pt x="2102" y="120"/>
                      <a:pt x="1949" y="139"/>
                    </a:cubicBezTo>
                    <a:cubicBezTo>
                      <a:pt x="1875" y="148"/>
                      <a:pt x="1776" y="174"/>
                      <a:pt x="1700" y="175"/>
                    </a:cubicBezTo>
                    <a:cubicBezTo>
                      <a:pt x="1525" y="178"/>
                      <a:pt x="1343" y="202"/>
                      <a:pt x="1158" y="202"/>
                    </a:cubicBezTo>
                    <a:cubicBezTo>
                      <a:pt x="968" y="202"/>
                      <a:pt x="789" y="181"/>
                      <a:pt x="615" y="175"/>
                    </a:cubicBezTo>
                    <a:cubicBezTo>
                      <a:pt x="554" y="173"/>
                      <a:pt x="431" y="155"/>
                      <a:pt x="362" y="144"/>
                    </a:cubicBezTo>
                    <a:cubicBezTo>
                      <a:pt x="269" y="128"/>
                      <a:pt x="223" y="102"/>
                      <a:pt x="2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49">
                <a:extLst>
                  <a:ext uri="{FF2B5EF4-FFF2-40B4-BE49-F238E27FC236}">
                    <a16:creationId xmlns="" xmlns:a16="http://schemas.microsoft.com/office/drawing/2014/main" id="{2D4BC873-9AA8-461F-AC9C-CD87D436124A}"/>
                  </a:ext>
                </a:extLst>
              </p:cNvPr>
              <p:cNvSpPr/>
              <p:nvPr/>
            </p:nvSpPr>
            <p:spPr bwMode="auto">
              <a:xfrm>
                <a:off x="2706688" y="3041650"/>
                <a:ext cx="2124075" cy="357188"/>
              </a:xfrm>
              <a:custGeom>
                <a:avLst/>
                <a:gdLst>
                  <a:gd name="T0" fmla="*/ 0 w 2297"/>
                  <a:gd name="T1" fmla="*/ 331 h 386"/>
                  <a:gd name="T2" fmla="*/ 0 w 2297"/>
                  <a:gd name="T3" fmla="*/ 386 h 386"/>
                  <a:gd name="T4" fmla="*/ 221 w 2297"/>
                  <a:gd name="T5" fmla="*/ 386 h 386"/>
                  <a:gd name="T6" fmla="*/ 587 w 2297"/>
                  <a:gd name="T7" fmla="*/ 220 h 386"/>
                  <a:gd name="T8" fmla="*/ 1084 w 2297"/>
                  <a:gd name="T9" fmla="*/ 184 h 386"/>
                  <a:gd name="T10" fmla="*/ 1231 w 2297"/>
                  <a:gd name="T11" fmla="*/ 184 h 386"/>
                  <a:gd name="T12" fmla="*/ 1728 w 2297"/>
                  <a:gd name="T13" fmla="*/ 221 h 386"/>
                  <a:gd name="T14" fmla="*/ 1966 w 2297"/>
                  <a:gd name="T15" fmla="*/ 249 h 386"/>
                  <a:gd name="T16" fmla="*/ 2104 w 2297"/>
                  <a:gd name="T17" fmla="*/ 386 h 386"/>
                  <a:gd name="T18" fmla="*/ 2297 w 2297"/>
                  <a:gd name="T19" fmla="*/ 386 h 386"/>
                  <a:gd name="T20" fmla="*/ 2021 w 2297"/>
                  <a:gd name="T21" fmla="*/ 65 h 386"/>
                  <a:gd name="T22" fmla="*/ 1479 w 2297"/>
                  <a:gd name="T23" fmla="*/ 0 h 386"/>
                  <a:gd name="T24" fmla="*/ 937 w 2297"/>
                  <a:gd name="T25" fmla="*/ 0 h 386"/>
                  <a:gd name="T26" fmla="*/ 351 w 2297"/>
                  <a:gd name="T27" fmla="*/ 48 h 386"/>
                  <a:gd name="T28" fmla="*/ 110 w 2297"/>
                  <a:gd name="T29" fmla="*/ 119 h 386"/>
                  <a:gd name="T30" fmla="*/ 0 w 2297"/>
                  <a:gd name="T31" fmla="*/ 331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97" h="386">
                    <a:moveTo>
                      <a:pt x="0" y="331"/>
                    </a:moveTo>
                    <a:cubicBezTo>
                      <a:pt x="0" y="386"/>
                      <a:pt x="0" y="386"/>
                      <a:pt x="0" y="386"/>
                    </a:cubicBezTo>
                    <a:cubicBezTo>
                      <a:pt x="221" y="386"/>
                      <a:pt x="221" y="386"/>
                      <a:pt x="221" y="386"/>
                    </a:cubicBezTo>
                    <a:cubicBezTo>
                      <a:pt x="224" y="214"/>
                      <a:pt x="425" y="238"/>
                      <a:pt x="587" y="220"/>
                    </a:cubicBezTo>
                    <a:cubicBezTo>
                      <a:pt x="742" y="203"/>
                      <a:pt x="913" y="184"/>
                      <a:pt x="1084" y="184"/>
                    </a:cubicBezTo>
                    <a:cubicBezTo>
                      <a:pt x="1231" y="184"/>
                      <a:pt x="1231" y="184"/>
                      <a:pt x="1231" y="184"/>
                    </a:cubicBezTo>
                    <a:cubicBezTo>
                      <a:pt x="1402" y="184"/>
                      <a:pt x="1572" y="212"/>
                      <a:pt x="1728" y="221"/>
                    </a:cubicBezTo>
                    <a:cubicBezTo>
                      <a:pt x="1809" y="225"/>
                      <a:pt x="1883" y="239"/>
                      <a:pt x="1966" y="249"/>
                    </a:cubicBezTo>
                    <a:cubicBezTo>
                      <a:pt x="2081" y="262"/>
                      <a:pt x="2058" y="386"/>
                      <a:pt x="2104" y="386"/>
                    </a:cubicBezTo>
                    <a:cubicBezTo>
                      <a:pt x="2297" y="386"/>
                      <a:pt x="2297" y="386"/>
                      <a:pt x="2297" y="386"/>
                    </a:cubicBezTo>
                    <a:cubicBezTo>
                      <a:pt x="2293" y="172"/>
                      <a:pt x="2204" y="102"/>
                      <a:pt x="2021" y="65"/>
                    </a:cubicBezTo>
                    <a:cubicBezTo>
                      <a:pt x="1962" y="53"/>
                      <a:pt x="1483" y="3"/>
                      <a:pt x="1479" y="0"/>
                    </a:cubicBezTo>
                    <a:cubicBezTo>
                      <a:pt x="937" y="0"/>
                      <a:pt x="937" y="0"/>
                      <a:pt x="937" y="0"/>
                    </a:cubicBezTo>
                    <a:cubicBezTo>
                      <a:pt x="925" y="8"/>
                      <a:pt x="419" y="37"/>
                      <a:pt x="351" y="48"/>
                    </a:cubicBezTo>
                    <a:cubicBezTo>
                      <a:pt x="288" y="58"/>
                      <a:pt x="154" y="89"/>
                      <a:pt x="110" y="119"/>
                    </a:cubicBezTo>
                    <a:cubicBezTo>
                      <a:pt x="7" y="190"/>
                      <a:pt x="41" y="267"/>
                      <a:pt x="0" y="3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50">
                <a:extLst>
                  <a:ext uri="{FF2B5EF4-FFF2-40B4-BE49-F238E27FC236}">
                    <a16:creationId xmlns="" xmlns:a16="http://schemas.microsoft.com/office/drawing/2014/main" id="{E0ADE4D4-B9D4-4DD2-BA25-EF0D6217D668}"/>
                  </a:ext>
                </a:extLst>
              </p:cNvPr>
              <p:cNvSpPr/>
              <p:nvPr/>
            </p:nvSpPr>
            <p:spPr bwMode="auto">
              <a:xfrm>
                <a:off x="6215063" y="3433763"/>
                <a:ext cx="969962" cy="987425"/>
              </a:xfrm>
              <a:custGeom>
                <a:avLst/>
                <a:gdLst>
                  <a:gd name="T0" fmla="*/ 46 w 1048"/>
                  <a:gd name="T1" fmla="*/ 441 h 1066"/>
                  <a:gd name="T2" fmla="*/ 0 w 1048"/>
                  <a:gd name="T3" fmla="*/ 496 h 1066"/>
                  <a:gd name="T4" fmla="*/ 0 w 1048"/>
                  <a:gd name="T5" fmla="*/ 505 h 1066"/>
                  <a:gd name="T6" fmla="*/ 64 w 1048"/>
                  <a:gd name="T7" fmla="*/ 551 h 1066"/>
                  <a:gd name="T8" fmla="*/ 772 w 1048"/>
                  <a:gd name="T9" fmla="*/ 551 h 1066"/>
                  <a:gd name="T10" fmla="*/ 772 w 1048"/>
                  <a:gd name="T11" fmla="*/ 956 h 1066"/>
                  <a:gd name="T12" fmla="*/ 726 w 1048"/>
                  <a:gd name="T13" fmla="*/ 965 h 1066"/>
                  <a:gd name="T14" fmla="*/ 699 w 1048"/>
                  <a:gd name="T15" fmla="*/ 965 h 1066"/>
                  <a:gd name="T16" fmla="*/ 551 w 1048"/>
                  <a:gd name="T17" fmla="*/ 947 h 1066"/>
                  <a:gd name="T18" fmla="*/ 515 w 1048"/>
                  <a:gd name="T19" fmla="*/ 992 h 1066"/>
                  <a:gd name="T20" fmla="*/ 515 w 1048"/>
                  <a:gd name="T21" fmla="*/ 1011 h 1066"/>
                  <a:gd name="T22" fmla="*/ 662 w 1048"/>
                  <a:gd name="T23" fmla="*/ 1066 h 1066"/>
                  <a:gd name="T24" fmla="*/ 754 w 1048"/>
                  <a:gd name="T25" fmla="*/ 1066 h 1066"/>
                  <a:gd name="T26" fmla="*/ 882 w 1048"/>
                  <a:gd name="T27" fmla="*/ 956 h 1066"/>
                  <a:gd name="T28" fmla="*/ 882 w 1048"/>
                  <a:gd name="T29" fmla="*/ 551 h 1066"/>
                  <a:gd name="T30" fmla="*/ 983 w 1048"/>
                  <a:gd name="T31" fmla="*/ 551 h 1066"/>
                  <a:gd name="T32" fmla="*/ 1048 w 1048"/>
                  <a:gd name="T33" fmla="*/ 505 h 1066"/>
                  <a:gd name="T34" fmla="*/ 983 w 1048"/>
                  <a:gd name="T35" fmla="*/ 441 h 1066"/>
                  <a:gd name="T36" fmla="*/ 1011 w 1048"/>
                  <a:gd name="T37" fmla="*/ 395 h 1066"/>
                  <a:gd name="T38" fmla="*/ 847 w 1048"/>
                  <a:gd name="T39" fmla="*/ 274 h 1066"/>
                  <a:gd name="T40" fmla="*/ 625 w 1048"/>
                  <a:gd name="T41" fmla="*/ 211 h 1066"/>
                  <a:gd name="T42" fmla="*/ 625 w 1048"/>
                  <a:gd name="T43" fmla="*/ 202 h 1066"/>
                  <a:gd name="T44" fmla="*/ 937 w 1048"/>
                  <a:gd name="T45" fmla="*/ 202 h 1066"/>
                  <a:gd name="T46" fmla="*/ 974 w 1048"/>
                  <a:gd name="T47" fmla="*/ 156 h 1066"/>
                  <a:gd name="T48" fmla="*/ 974 w 1048"/>
                  <a:gd name="T49" fmla="*/ 138 h 1066"/>
                  <a:gd name="T50" fmla="*/ 928 w 1048"/>
                  <a:gd name="T51" fmla="*/ 92 h 1066"/>
                  <a:gd name="T52" fmla="*/ 561 w 1048"/>
                  <a:gd name="T53" fmla="*/ 92 h 1066"/>
                  <a:gd name="T54" fmla="*/ 561 w 1048"/>
                  <a:gd name="T55" fmla="*/ 55 h 1066"/>
                  <a:gd name="T56" fmla="*/ 496 w 1048"/>
                  <a:gd name="T57" fmla="*/ 0 h 1066"/>
                  <a:gd name="T58" fmla="*/ 441 w 1048"/>
                  <a:gd name="T59" fmla="*/ 64 h 1066"/>
                  <a:gd name="T60" fmla="*/ 441 w 1048"/>
                  <a:gd name="T61" fmla="*/ 92 h 1066"/>
                  <a:gd name="T62" fmla="*/ 110 w 1048"/>
                  <a:gd name="T63" fmla="*/ 92 h 1066"/>
                  <a:gd name="T64" fmla="*/ 46 w 1048"/>
                  <a:gd name="T65" fmla="*/ 138 h 1066"/>
                  <a:gd name="T66" fmla="*/ 46 w 1048"/>
                  <a:gd name="T67" fmla="*/ 156 h 1066"/>
                  <a:gd name="T68" fmla="*/ 395 w 1048"/>
                  <a:gd name="T69" fmla="*/ 202 h 1066"/>
                  <a:gd name="T70" fmla="*/ 9 w 1048"/>
                  <a:gd name="T71" fmla="*/ 386 h 1066"/>
                  <a:gd name="T72" fmla="*/ 46 w 1048"/>
                  <a:gd name="T73" fmla="*/ 423 h 1066"/>
                  <a:gd name="T74" fmla="*/ 524 w 1048"/>
                  <a:gd name="T75" fmla="*/ 202 h 1066"/>
                  <a:gd name="T76" fmla="*/ 561 w 1048"/>
                  <a:gd name="T77" fmla="*/ 202 h 1066"/>
                  <a:gd name="T78" fmla="*/ 533 w 1048"/>
                  <a:gd name="T79" fmla="*/ 248 h 1066"/>
                  <a:gd name="T80" fmla="*/ 533 w 1048"/>
                  <a:gd name="T81" fmla="*/ 257 h 1066"/>
                  <a:gd name="T82" fmla="*/ 937 w 1048"/>
                  <a:gd name="T83" fmla="*/ 441 h 1066"/>
                  <a:gd name="T84" fmla="*/ 46 w 1048"/>
                  <a:gd name="T85" fmla="*/ 441 h 10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48" h="1066">
                    <a:moveTo>
                      <a:pt x="46" y="441"/>
                    </a:moveTo>
                    <a:cubicBezTo>
                      <a:pt x="30" y="452"/>
                      <a:pt x="0" y="471"/>
                      <a:pt x="0" y="496"/>
                    </a:cubicBezTo>
                    <a:cubicBezTo>
                      <a:pt x="0" y="505"/>
                      <a:pt x="0" y="505"/>
                      <a:pt x="0" y="505"/>
                    </a:cubicBezTo>
                    <a:cubicBezTo>
                      <a:pt x="0" y="535"/>
                      <a:pt x="34" y="551"/>
                      <a:pt x="64" y="551"/>
                    </a:cubicBezTo>
                    <a:cubicBezTo>
                      <a:pt x="772" y="551"/>
                      <a:pt x="772" y="551"/>
                      <a:pt x="772" y="551"/>
                    </a:cubicBezTo>
                    <a:cubicBezTo>
                      <a:pt x="772" y="956"/>
                      <a:pt x="772" y="956"/>
                      <a:pt x="772" y="956"/>
                    </a:cubicBezTo>
                    <a:cubicBezTo>
                      <a:pt x="751" y="960"/>
                      <a:pt x="751" y="965"/>
                      <a:pt x="726" y="965"/>
                    </a:cubicBezTo>
                    <a:cubicBezTo>
                      <a:pt x="699" y="965"/>
                      <a:pt x="699" y="965"/>
                      <a:pt x="699" y="965"/>
                    </a:cubicBezTo>
                    <a:cubicBezTo>
                      <a:pt x="551" y="947"/>
                      <a:pt x="551" y="947"/>
                      <a:pt x="551" y="947"/>
                    </a:cubicBezTo>
                    <a:cubicBezTo>
                      <a:pt x="536" y="957"/>
                      <a:pt x="515" y="966"/>
                      <a:pt x="515" y="992"/>
                    </a:cubicBezTo>
                    <a:cubicBezTo>
                      <a:pt x="515" y="1011"/>
                      <a:pt x="515" y="1011"/>
                      <a:pt x="515" y="1011"/>
                    </a:cubicBezTo>
                    <a:cubicBezTo>
                      <a:pt x="515" y="1050"/>
                      <a:pt x="619" y="1066"/>
                      <a:pt x="662" y="1066"/>
                    </a:cubicBezTo>
                    <a:cubicBezTo>
                      <a:pt x="754" y="1066"/>
                      <a:pt x="754" y="1066"/>
                      <a:pt x="754" y="1066"/>
                    </a:cubicBezTo>
                    <a:cubicBezTo>
                      <a:pt x="823" y="1066"/>
                      <a:pt x="882" y="1021"/>
                      <a:pt x="882" y="956"/>
                    </a:cubicBezTo>
                    <a:cubicBezTo>
                      <a:pt x="882" y="551"/>
                      <a:pt x="882" y="551"/>
                      <a:pt x="882" y="551"/>
                    </a:cubicBezTo>
                    <a:cubicBezTo>
                      <a:pt x="983" y="551"/>
                      <a:pt x="983" y="551"/>
                      <a:pt x="983" y="551"/>
                    </a:cubicBezTo>
                    <a:cubicBezTo>
                      <a:pt x="1014" y="551"/>
                      <a:pt x="1048" y="535"/>
                      <a:pt x="1048" y="505"/>
                    </a:cubicBezTo>
                    <a:cubicBezTo>
                      <a:pt x="1048" y="460"/>
                      <a:pt x="1026" y="444"/>
                      <a:pt x="983" y="441"/>
                    </a:cubicBezTo>
                    <a:cubicBezTo>
                      <a:pt x="996" y="422"/>
                      <a:pt x="1011" y="417"/>
                      <a:pt x="1011" y="395"/>
                    </a:cubicBezTo>
                    <a:cubicBezTo>
                      <a:pt x="1011" y="334"/>
                      <a:pt x="897" y="290"/>
                      <a:pt x="847" y="274"/>
                    </a:cubicBezTo>
                    <a:cubicBezTo>
                      <a:pt x="803" y="260"/>
                      <a:pt x="670" y="211"/>
                      <a:pt x="625" y="211"/>
                    </a:cubicBezTo>
                    <a:cubicBezTo>
                      <a:pt x="625" y="202"/>
                      <a:pt x="625" y="202"/>
                      <a:pt x="625" y="202"/>
                    </a:cubicBezTo>
                    <a:cubicBezTo>
                      <a:pt x="937" y="202"/>
                      <a:pt x="937" y="202"/>
                      <a:pt x="937" y="202"/>
                    </a:cubicBezTo>
                    <a:cubicBezTo>
                      <a:pt x="953" y="192"/>
                      <a:pt x="974" y="182"/>
                      <a:pt x="974" y="156"/>
                    </a:cubicBezTo>
                    <a:cubicBezTo>
                      <a:pt x="974" y="138"/>
                      <a:pt x="974" y="138"/>
                      <a:pt x="974" y="138"/>
                    </a:cubicBezTo>
                    <a:cubicBezTo>
                      <a:pt x="974" y="116"/>
                      <a:pt x="950" y="92"/>
                      <a:pt x="928" y="92"/>
                    </a:cubicBezTo>
                    <a:cubicBezTo>
                      <a:pt x="561" y="92"/>
                      <a:pt x="561" y="92"/>
                      <a:pt x="561" y="92"/>
                    </a:cubicBezTo>
                    <a:cubicBezTo>
                      <a:pt x="561" y="55"/>
                      <a:pt x="561" y="55"/>
                      <a:pt x="561" y="55"/>
                    </a:cubicBezTo>
                    <a:cubicBezTo>
                      <a:pt x="561" y="29"/>
                      <a:pt x="522" y="0"/>
                      <a:pt x="496" y="0"/>
                    </a:cubicBezTo>
                    <a:cubicBezTo>
                      <a:pt x="476" y="0"/>
                      <a:pt x="441" y="43"/>
                      <a:pt x="441" y="64"/>
                    </a:cubicBezTo>
                    <a:cubicBezTo>
                      <a:pt x="441" y="92"/>
                      <a:pt x="441" y="92"/>
                      <a:pt x="441" y="92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79" y="92"/>
                      <a:pt x="46" y="108"/>
                      <a:pt x="46" y="138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46" y="232"/>
                      <a:pt x="314" y="202"/>
                      <a:pt x="395" y="202"/>
                    </a:cubicBezTo>
                    <a:cubicBezTo>
                      <a:pt x="289" y="360"/>
                      <a:pt x="9" y="268"/>
                      <a:pt x="9" y="386"/>
                    </a:cubicBezTo>
                    <a:cubicBezTo>
                      <a:pt x="9" y="407"/>
                      <a:pt x="25" y="423"/>
                      <a:pt x="46" y="423"/>
                    </a:cubicBezTo>
                    <a:cubicBezTo>
                      <a:pt x="272" y="423"/>
                      <a:pt x="446" y="350"/>
                      <a:pt x="524" y="202"/>
                    </a:cubicBezTo>
                    <a:cubicBezTo>
                      <a:pt x="561" y="202"/>
                      <a:pt x="561" y="202"/>
                      <a:pt x="561" y="202"/>
                    </a:cubicBezTo>
                    <a:cubicBezTo>
                      <a:pt x="548" y="221"/>
                      <a:pt x="533" y="226"/>
                      <a:pt x="533" y="248"/>
                    </a:cubicBezTo>
                    <a:cubicBezTo>
                      <a:pt x="533" y="257"/>
                      <a:pt x="533" y="257"/>
                      <a:pt x="533" y="257"/>
                    </a:cubicBezTo>
                    <a:cubicBezTo>
                      <a:pt x="533" y="325"/>
                      <a:pt x="880" y="363"/>
                      <a:pt x="937" y="441"/>
                    </a:cubicBezTo>
                    <a:cubicBezTo>
                      <a:pt x="46" y="441"/>
                      <a:pt x="46" y="441"/>
                      <a:pt x="46" y="4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51">
                <a:extLst>
                  <a:ext uri="{FF2B5EF4-FFF2-40B4-BE49-F238E27FC236}">
                    <a16:creationId xmlns="" xmlns:a16="http://schemas.microsoft.com/office/drawing/2014/main" id="{4F2289C9-20CA-4A44-9573-1F64BB095BBF}"/>
                  </a:ext>
                </a:extLst>
              </p:cNvPr>
              <p:cNvSpPr/>
              <p:nvPr/>
            </p:nvSpPr>
            <p:spPr bwMode="auto">
              <a:xfrm>
                <a:off x="3956050" y="3476625"/>
                <a:ext cx="585787" cy="893763"/>
              </a:xfrm>
              <a:custGeom>
                <a:avLst/>
                <a:gdLst>
                  <a:gd name="T0" fmla="*/ 27 w 634"/>
                  <a:gd name="T1" fmla="*/ 0 h 965"/>
                  <a:gd name="T2" fmla="*/ 0 w 634"/>
                  <a:gd name="T3" fmla="*/ 18 h 965"/>
                  <a:gd name="T4" fmla="*/ 157 w 634"/>
                  <a:gd name="T5" fmla="*/ 458 h 965"/>
                  <a:gd name="T6" fmla="*/ 211 w 634"/>
                  <a:gd name="T7" fmla="*/ 698 h 965"/>
                  <a:gd name="T8" fmla="*/ 239 w 634"/>
                  <a:gd name="T9" fmla="*/ 965 h 965"/>
                  <a:gd name="T10" fmla="*/ 404 w 634"/>
                  <a:gd name="T11" fmla="*/ 965 h 965"/>
                  <a:gd name="T12" fmla="*/ 432 w 634"/>
                  <a:gd name="T13" fmla="*/ 689 h 965"/>
                  <a:gd name="T14" fmla="*/ 486 w 634"/>
                  <a:gd name="T15" fmla="*/ 449 h 965"/>
                  <a:gd name="T16" fmla="*/ 634 w 634"/>
                  <a:gd name="T17" fmla="*/ 0 h 965"/>
                  <a:gd name="T18" fmla="*/ 423 w 634"/>
                  <a:gd name="T19" fmla="*/ 0 h 965"/>
                  <a:gd name="T20" fmla="*/ 321 w 634"/>
                  <a:gd name="T21" fmla="*/ 333 h 965"/>
                  <a:gd name="T22" fmla="*/ 312 w 634"/>
                  <a:gd name="T23" fmla="*/ 331 h 965"/>
                  <a:gd name="T24" fmla="*/ 193 w 634"/>
                  <a:gd name="T25" fmla="*/ 0 h 965"/>
                  <a:gd name="T26" fmla="*/ 27 w 634"/>
                  <a:gd name="T27" fmla="*/ 0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4" h="965">
                    <a:moveTo>
                      <a:pt x="27" y="0"/>
                    </a:moveTo>
                    <a:cubicBezTo>
                      <a:pt x="12" y="0"/>
                      <a:pt x="0" y="5"/>
                      <a:pt x="0" y="18"/>
                    </a:cubicBezTo>
                    <a:cubicBezTo>
                      <a:pt x="0" y="22"/>
                      <a:pt x="142" y="417"/>
                      <a:pt x="157" y="458"/>
                    </a:cubicBezTo>
                    <a:cubicBezTo>
                      <a:pt x="192" y="550"/>
                      <a:pt x="211" y="569"/>
                      <a:pt x="211" y="698"/>
                    </a:cubicBezTo>
                    <a:cubicBezTo>
                      <a:pt x="211" y="752"/>
                      <a:pt x="190" y="965"/>
                      <a:pt x="239" y="965"/>
                    </a:cubicBezTo>
                    <a:cubicBezTo>
                      <a:pt x="404" y="965"/>
                      <a:pt x="404" y="965"/>
                      <a:pt x="404" y="965"/>
                    </a:cubicBezTo>
                    <a:cubicBezTo>
                      <a:pt x="453" y="965"/>
                      <a:pt x="432" y="744"/>
                      <a:pt x="432" y="689"/>
                    </a:cubicBezTo>
                    <a:cubicBezTo>
                      <a:pt x="432" y="562"/>
                      <a:pt x="453" y="538"/>
                      <a:pt x="486" y="449"/>
                    </a:cubicBezTo>
                    <a:cubicBezTo>
                      <a:pt x="515" y="370"/>
                      <a:pt x="634" y="70"/>
                      <a:pt x="634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321" y="333"/>
                      <a:pt x="321" y="333"/>
                      <a:pt x="321" y="333"/>
                    </a:cubicBezTo>
                    <a:cubicBezTo>
                      <a:pt x="312" y="331"/>
                      <a:pt x="312" y="331"/>
                      <a:pt x="312" y="331"/>
                    </a:cubicBezTo>
                    <a:cubicBezTo>
                      <a:pt x="308" y="278"/>
                      <a:pt x="227" y="0"/>
                      <a:pt x="193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52">
                <a:extLst>
                  <a:ext uri="{FF2B5EF4-FFF2-40B4-BE49-F238E27FC236}">
                    <a16:creationId xmlns="" xmlns:a16="http://schemas.microsoft.com/office/drawing/2014/main" id="{DCD2408F-0174-4FC2-82B0-54560B8D7594}"/>
                  </a:ext>
                </a:extLst>
              </p:cNvPr>
              <p:cNvSpPr/>
              <p:nvPr/>
            </p:nvSpPr>
            <p:spPr bwMode="auto">
              <a:xfrm>
                <a:off x="7312025" y="3773488"/>
                <a:ext cx="858837" cy="622300"/>
              </a:xfrm>
              <a:custGeom>
                <a:avLst/>
                <a:gdLst>
                  <a:gd name="T0" fmla="*/ 726 w 928"/>
                  <a:gd name="T1" fmla="*/ 46 h 671"/>
                  <a:gd name="T2" fmla="*/ 661 w 928"/>
                  <a:gd name="T3" fmla="*/ 0 h 671"/>
                  <a:gd name="T4" fmla="*/ 36 w 928"/>
                  <a:gd name="T5" fmla="*/ 0 h 671"/>
                  <a:gd name="T6" fmla="*/ 0 w 928"/>
                  <a:gd name="T7" fmla="*/ 37 h 671"/>
                  <a:gd name="T8" fmla="*/ 9 w 928"/>
                  <a:gd name="T9" fmla="*/ 83 h 671"/>
                  <a:gd name="T10" fmla="*/ 523 w 928"/>
                  <a:gd name="T11" fmla="*/ 93 h 671"/>
                  <a:gd name="T12" fmla="*/ 36 w 928"/>
                  <a:gd name="T13" fmla="*/ 552 h 671"/>
                  <a:gd name="T14" fmla="*/ 303 w 928"/>
                  <a:gd name="T15" fmla="*/ 671 h 671"/>
                  <a:gd name="T16" fmla="*/ 781 w 928"/>
                  <a:gd name="T17" fmla="*/ 671 h 671"/>
                  <a:gd name="T18" fmla="*/ 928 w 928"/>
                  <a:gd name="T19" fmla="*/ 533 h 671"/>
                  <a:gd name="T20" fmla="*/ 928 w 928"/>
                  <a:gd name="T21" fmla="*/ 441 h 671"/>
                  <a:gd name="T22" fmla="*/ 918 w 928"/>
                  <a:gd name="T23" fmla="*/ 396 h 671"/>
                  <a:gd name="T24" fmla="*/ 873 w 928"/>
                  <a:gd name="T25" fmla="*/ 386 h 671"/>
                  <a:gd name="T26" fmla="*/ 863 w 928"/>
                  <a:gd name="T27" fmla="*/ 386 h 671"/>
                  <a:gd name="T28" fmla="*/ 753 w 928"/>
                  <a:gd name="T29" fmla="*/ 561 h 671"/>
                  <a:gd name="T30" fmla="*/ 284 w 928"/>
                  <a:gd name="T31" fmla="*/ 561 h 671"/>
                  <a:gd name="T32" fmla="*/ 165 w 928"/>
                  <a:gd name="T33" fmla="*/ 524 h 671"/>
                  <a:gd name="T34" fmla="*/ 726 w 928"/>
                  <a:gd name="T35" fmla="*/ 56 h 671"/>
                  <a:gd name="T36" fmla="*/ 726 w 928"/>
                  <a:gd name="T37" fmla="*/ 46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8" h="671">
                    <a:moveTo>
                      <a:pt x="726" y="46"/>
                    </a:moveTo>
                    <a:cubicBezTo>
                      <a:pt x="726" y="17"/>
                      <a:pt x="692" y="0"/>
                      <a:pt x="66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5" y="0"/>
                      <a:pt x="0" y="16"/>
                      <a:pt x="0" y="37"/>
                    </a:cubicBezTo>
                    <a:cubicBezTo>
                      <a:pt x="0" y="62"/>
                      <a:pt x="4" y="63"/>
                      <a:pt x="9" y="83"/>
                    </a:cubicBezTo>
                    <a:cubicBezTo>
                      <a:pt x="523" y="93"/>
                      <a:pt x="523" y="93"/>
                      <a:pt x="523" y="93"/>
                    </a:cubicBezTo>
                    <a:cubicBezTo>
                      <a:pt x="449" y="194"/>
                      <a:pt x="36" y="354"/>
                      <a:pt x="36" y="552"/>
                    </a:cubicBezTo>
                    <a:cubicBezTo>
                      <a:pt x="36" y="634"/>
                      <a:pt x="211" y="671"/>
                      <a:pt x="303" y="671"/>
                    </a:cubicBezTo>
                    <a:cubicBezTo>
                      <a:pt x="781" y="671"/>
                      <a:pt x="781" y="671"/>
                      <a:pt x="781" y="671"/>
                    </a:cubicBezTo>
                    <a:cubicBezTo>
                      <a:pt x="859" y="671"/>
                      <a:pt x="928" y="603"/>
                      <a:pt x="928" y="533"/>
                    </a:cubicBezTo>
                    <a:cubicBezTo>
                      <a:pt x="928" y="441"/>
                      <a:pt x="928" y="441"/>
                      <a:pt x="928" y="441"/>
                    </a:cubicBezTo>
                    <a:cubicBezTo>
                      <a:pt x="928" y="417"/>
                      <a:pt x="923" y="416"/>
                      <a:pt x="918" y="396"/>
                    </a:cubicBezTo>
                    <a:cubicBezTo>
                      <a:pt x="898" y="391"/>
                      <a:pt x="897" y="386"/>
                      <a:pt x="873" y="386"/>
                    </a:cubicBezTo>
                    <a:cubicBezTo>
                      <a:pt x="863" y="386"/>
                      <a:pt x="863" y="386"/>
                      <a:pt x="863" y="386"/>
                    </a:cubicBezTo>
                    <a:cubicBezTo>
                      <a:pt x="792" y="386"/>
                      <a:pt x="865" y="561"/>
                      <a:pt x="753" y="561"/>
                    </a:cubicBezTo>
                    <a:cubicBezTo>
                      <a:pt x="284" y="561"/>
                      <a:pt x="284" y="561"/>
                      <a:pt x="284" y="561"/>
                    </a:cubicBezTo>
                    <a:cubicBezTo>
                      <a:pt x="253" y="561"/>
                      <a:pt x="165" y="547"/>
                      <a:pt x="165" y="524"/>
                    </a:cubicBezTo>
                    <a:cubicBezTo>
                      <a:pt x="165" y="406"/>
                      <a:pt x="726" y="159"/>
                      <a:pt x="726" y="56"/>
                    </a:cubicBezTo>
                    <a:cubicBezTo>
                      <a:pt x="726" y="46"/>
                      <a:pt x="726" y="46"/>
                      <a:pt x="726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53">
                <a:extLst>
                  <a:ext uri="{FF2B5EF4-FFF2-40B4-BE49-F238E27FC236}">
                    <a16:creationId xmlns="" xmlns:a16="http://schemas.microsoft.com/office/drawing/2014/main" id="{FD4494BB-7514-4AD6-8374-54C941890252}"/>
                  </a:ext>
                </a:extLst>
              </p:cNvPr>
              <p:cNvSpPr/>
              <p:nvPr/>
            </p:nvSpPr>
            <p:spPr bwMode="auto">
              <a:xfrm>
                <a:off x="3675063" y="3476625"/>
                <a:ext cx="204787" cy="893763"/>
              </a:xfrm>
              <a:custGeom>
                <a:avLst/>
                <a:gdLst>
                  <a:gd name="T0" fmla="*/ 0 w 220"/>
                  <a:gd name="T1" fmla="*/ 937 h 965"/>
                  <a:gd name="T2" fmla="*/ 27 w 220"/>
                  <a:gd name="T3" fmla="*/ 965 h 965"/>
                  <a:gd name="T4" fmla="*/ 193 w 220"/>
                  <a:gd name="T5" fmla="*/ 965 h 965"/>
                  <a:gd name="T6" fmla="*/ 220 w 220"/>
                  <a:gd name="T7" fmla="*/ 937 h 965"/>
                  <a:gd name="T8" fmla="*/ 220 w 220"/>
                  <a:gd name="T9" fmla="*/ 27 h 965"/>
                  <a:gd name="T10" fmla="*/ 193 w 220"/>
                  <a:gd name="T11" fmla="*/ 0 h 965"/>
                  <a:gd name="T12" fmla="*/ 27 w 220"/>
                  <a:gd name="T13" fmla="*/ 0 h 965"/>
                  <a:gd name="T14" fmla="*/ 0 w 220"/>
                  <a:gd name="T15" fmla="*/ 27 h 965"/>
                  <a:gd name="T16" fmla="*/ 0 w 220"/>
                  <a:gd name="T17" fmla="*/ 937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965">
                    <a:moveTo>
                      <a:pt x="0" y="937"/>
                    </a:moveTo>
                    <a:cubicBezTo>
                      <a:pt x="0" y="958"/>
                      <a:pt x="6" y="965"/>
                      <a:pt x="27" y="965"/>
                    </a:cubicBezTo>
                    <a:cubicBezTo>
                      <a:pt x="193" y="965"/>
                      <a:pt x="193" y="965"/>
                      <a:pt x="193" y="965"/>
                    </a:cubicBezTo>
                    <a:cubicBezTo>
                      <a:pt x="214" y="965"/>
                      <a:pt x="220" y="958"/>
                      <a:pt x="220" y="937"/>
                    </a:cubicBezTo>
                    <a:cubicBezTo>
                      <a:pt x="220" y="27"/>
                      <a:pt x="220" y="27"/>
                      <a:pt x="220" y="27"/>
                    </a:cubicBezTo>
                    <a:cubicBezTo>
                      <a:pt x="220" y="6"/>
                      <a:pt x="214" y="0"/>
                      <a:pt x="19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6" y="0"/>
                      <a:pt x="0" y="6"/>
                      <a:pt x="0" y="27"/>
                    </a:cubicBezTo>
                    <a:cubicBezTo>
                      <a:pt x="0" y="937"/>
                      <a:pt x="0" y="937"/>
                      <a:pt x="0" y="9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54">
                <a:extLst>
                  <a:ext uri="{FF2B5EF4-FFF2-40B4-BE49-F238E27FC236}">
                    <a16:creationId xmlns="" xmlns:a16="http://schemas.microsoft.com/office/drawing/2014/main" id="{69C7C4A5-A9C8-4FD2-B36A-DCFCA3746520}"/>
                  </a:ext>
                </a:extLst>
              </p:cNvPr>
              <p:cNvSpPr/>
              <p:nvPr/>
            </p:nvSpPr>
            <p:spPr bwMode="auto">
              <a:xfrm>
                <a:off x="4635500" y="3476625"/>
                <a:ext cx="195262" cy="893763"/>
              </a:xfrm>
              <a:custGeom>
                <a:avLst/>
                <a:gdLst>
                  <a:gd name="T0" fmla="*/ 0 w 211"/>
                  <a:gd name="T1" fmla="*/ 937 h 965"/>
                  <a:gd name="T2" fmla="*/ 28 w 211"/>
                  <a:gd name="T3" fmla="*/ 965 h 965"/>
                  <a:gd name="T4" fmla="*/ 211 w 211"/>
                  <a:gd name="T5" fmla="*/ 965 h 965"/>
                  <a:gd name="T6" fmla="*/ 211 w 211"/>
                  <a:gd name="T7" fmla="*/ 0 h 965"/>
                  <a:gd name="T8" fmla="*/ 28 w 211"/>
                  <a:gd name="T9" fmla="*/ 0 h 965"/>
                  <a:gd name="T10" fmla="*/ 0 w 211"/>
                  <a:gd name="T11" fmla="*/ 27 h 965"/>
                  <a:gd name="T12" fmla="*/ 0 w 211"/>
                  <a:gd name="T13" fmla="*/ 937 h 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965">
                    <a:moveTo>
                      <a:pt x="0" y="937"/>
                    </a:moveTo>
                    <a:cubicBezTo>
                      <a:pt x="0" y="958"/>
                      <a:pt x="6" y="965"/>
                      <a:pt x="28" y="965"/>
                    </a:cubicBezTo>
                    <a:cubicBezTo>
                      <a:pt x="211" y="965"/>
                      <a:pt x="211" y="965"/>
                      <a:pt x="211" y="965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6" y="0"/>
                      <a:pt x="0" y="6"/>
                      <a:pt x="0" y="27"/>
                    </a:cubicBezTo>
                    <a:cubicBezTo>
                      <a:pt x="0" y="937"/>
                      <a:pt x="0" y="937"/>
                      <a:pt x="0" y="9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55">
                <a:extLst>
                  <a:ext uri="{FF2B5EF4-FFF2-40B4-BE49-F238E27FC236}">
                    <a16:creationId xmlns="" xmlns:a16="http://schemas.microsoft.com/office/drawing/2014/main" id="{586AC0DD-B9DF-4DC6-8B6D-9AD7348E76D3}"/>
                  </a:ext>
                </a:extLst>
              </p:cNvPr>
              <p:cNvSpPr/>
              <p:nvPr/>
            </p:nvSpPr>
            <p:spPr bwMode="auto">
              <a:xfrm>
                <a:off x="7251700" y="3433763"/>
                <a:ext cx="977900" cy="331788"/>
              </a:xfrm>
              <a:custGeom>
                <a:avLst/>
                <a:gdLst>
                  <a:gd name="T0" fmla="*/ 1057 w 1057"/>
                  <a:gd name="T1" fmla="*/ 193 h 358"/>
                  <a:gd name="T2" fmla="*/ 1057 w 1057"/>
                  <a:gd name="T3" fmla="*/ 138 h 358"/>
                  <a:gd name="T4" fmla="*/ 1020 w 1057"/>
                  <a:gd name="T5" fmla="*/ 119 h 358"/>
                  <a:gd name="T6" fmla="*/ 772 w 1057"/>
                  <a:gd name="T7" fmla="*/ 119 h 358"/>
                  <a:gd name="T8" fmla="*/ 772 w 1057"/>
                  <a:gd name="T9" fmla="*/ 46 h 358"/>
                  <a:gd name="T10" fmla="*/ 735 w 1057"/>
                  <a:gd name="T11" fmla="*/ 9 h 358"/>
                  <a:gd name="T12" fmla="*/ 708 w 1057"/>
                  <a:gd name="T13" fmla="*/ 9 h 358"/>
                  <a:gd name="T14" fmla="*/ 671 w 1057"/>
                  <a:gd name="T15" fmla="*/ 46 h 358"/>
                  <a:gd name="T16" fmla="*/ 671 w 1057"/>
                  <a:gd name="T17" fmla="*/ 119 h 358"/>
                  <a:gd name="T18" fmla="*/ 405 w 1057"/>
                  <a:gd name="T19" fmla="*/ 119 h 358"/>
                  <a:gd name="T20" fmla="*/ 405 w 1057"/>
                  <a:gd name="T21" fmla="*/ 37 h 358"/>
                  <a:gd name="T22" fmla="*/ 349 w 1057"/>
                  <a:gd name="T23" fmla="*/ 0 h 358"/>
                  <a:gd name="T24" fmla="*/ 313 w 1057"/>
                  <a:gd name="T25" fmla="*/ 9 h 358"/>
                  <a:gd name="T26" fmla="*/ 303 w 1057"/>
                  <a:gd name="T27" fmla="*/ 55 h 358"/>
                  <a:gd name="T28" fmla="*/ 303 w 1057"/>
                  <a:gd name="T29" fmla="*/ 119 h 358"/>
                  <a:gd name="T30" fmla="*/ 37 w 1057"/>
                  <a:gd name="T31" fmla="*/ 119 h 358"/>
                  <a:gd name="T32" fmla="*/ 0 w 1057"/>
                  <a:gd name="T33" fmla="*/ 156 h 358"/>
                  <a:gd name="T34" fmla="*/ 0 w 1057"/>
                  <a:gd name="T35" fmla="*/ 174 h 358"/>
                  <a:gd name="T36" fmla="*/ 46 w 1057"/>
                  <a:gd name="T37" fmla="*/ 220 h 358"/>
                  <a:gd name="T38" fmla="*/ 303 w 1057"/>
                  <a:gd name="T39" fmla="*/ 220 h 358"/>
                  <a:gd name="T40" fmla="*/ 303 w 1057"/>
                  <a:gd name="T41" fmla="*/ 321 h 358"/>
                  <a:gd name="T42" fmla="*/ 331 w 1057"/>
                  <a:gd name="T43" fmla="*/ 349 h 358"/>
                  <a:gd name="T44" fmla="*/ 368 w 1057"/>
                  <a:gd name="T45" fmla="*/ 349 h 358"/>
                  <a:gd name="T46" fmla="*/ 405 w 1057"/>
                  <a:gd name="T47" fmla="*/ 312 h 358"/>
                  <a:gd name="T48" fmla="*/ 405 w 1057"/>
                  <a:gd name="T49" fmla="*/ 220 h 358"/>
                  <a:gd name="T50" fmla="*/ 671 w 1057"/>
                  <a:gd name="T51" fmla="*/ 220 h 358"/>
                  <a:gd name="T52" fmla="*/ 671 w 1057"/>
                  <a:gd name="T53" fmla="*/ 312 h 358"/>
                  <a:gd name="T54" fmla="*/ 717 w 1057"/>
                  <a:gd name="T55" fmla="*/ 358 h 358"/>
                  <a:gd name="T56" fmla="*/ 726 w 1057"/>
                  <a:gd name="T57" fmla="*/ 358 h 358"/>
                  <a:gd name="T58" fmla="*/ 772 w 1057"/>
                  <a:gd name="T59" fmla="*/ 312 h 358"/>
                  <a:gd name="T60" fmla="*/ 772 w 1057"/>
                  <a:gd name="T61" fmla="*/ 220 h 358"/>
                  <a:gd name="T62" fmla="*/ 1011 w 1057"/>
                  <a:gd name="T63" fmla="*/ 220 h 358"/>
                  <a:gd name="T64" fmla="*/ 1057 w 1057"/>
                  <a:gd name="T65" fmla="*/ 193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7" h="358">
                    <a:moveTo>
                      <a:pt x="1057" y="193"/>
                    </a:moveTo>
                    <a:cubicBezTo>
                      <a:pt x="1057" y="138"/>
                      <a:pt x="1057" y="138"/>
                      <a:pt x="1057" y="138"/>
                    </a:cubicBezTo>
                    <a:cubicBezTo>
                      <a:pt x="1040" y="127"/>
                      <a:pt x="1041" y="119"/>
                      <a:pt x="1020" y="119"/>
                    </a:cubicBezTo>
                    <a:cubicBezTo>
                      <a:pt x="772" y="119"/>
                      <a:pt x="772" y="119"/>
                      <a:pt x="772" y="119"/>
                    </a:cubicBezTo>
                    <a:cubicBezTo>
                      <a:pt x="772" y="46"/>
                      <a:pt x="772" y="46"/>
                      <a:pt x="772" y="46"/>
                    </a:cubicBezTo>
                    <a:cubicBezTo>
                      <a:pt x="772" y="24"/>
                      <a:pt x="757" y="9"/>
                      <a:pt x="735" y="9"/>
                    </a:cubicBezTo>
                    <a:cubicBezTo>
                      <a:pt x="708" y="9"/>
                      <a:pt x="708" y="9"/>
                      <a:pt x="708" y="9"/>
                    </a:cubicBezTo>
                    <a:cubicBezTo>
                      <a:pt x="686" y="9"/>
                      <a:pt x="671" y="24"/>
                      <a:pt x="671" y="46"/>
                    </a:cubicBezTo>
                    <a:cubicBezTo>
                      <a:pt x="671" y="119"/>
                      <a:pt x="671" y="119"/>
                      <a:pt x="671" y="119"/>
                    </a:cubicBezTo>
                    <a:cubicBezTo>
                      <a:pt x="405" y="119"/>
                      <a:pt x="405" y="119"/>
                      <a:pt x="405" y="119"/>
                    </a:cubicBezTo>
                    <a:cubicBezTo>
                      <a:pt x="405" y="37"/>
                      <a:pt x="405" y="37"/>
                      <a:pt x="405" y="37"/>
                    </a:cubicBezTo>
                    <a:cubicBezTo>
                      <a:pt x="405" y="8"/>
                      <a:pt x="378" y="0"/>
                      <a:pt x="349" y="0"/>
                    </a:cubicBezTo>
                    <a:cubicBezTo>
                      <a:pt x="330" y="0"/>
                      <a:pt x="337" y="3"/>
                      <a:pt x="313" y="9"/>
                    </a:cubicBezTo>
                    <a:cubicBezTo>
                      <a:pt x="308" y="30"/>
                      <a:pt x="303" y="30"/>
                      <a:pt x="303" y="55"/>
                    </a:cubicBezTo>
                    <a:cubicBezTo>
                      <a:pt x="303" y="119"/>
                      <a:pt x="303" y="119"/>
                      <a:pt x="303" y="119"/>
                    </a:cubicBezTo>
                    <a:cubicBezTo>
                      <a:pt x="37" y="119"/>
                      <a:pt x="37" y="119"/>
                      <a:pt x="37" y="119"/>
                    </a:cubicBezTo>
                    <a:cubicBezTo>
                      <a:pt x="15" y="119"/>
                      <a:pt x="0" y="135"/>
                      <a:pt x="0" y="15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96"/>
                      <a:pt x="25" y="220"/>
                      <a:pt x="46" y="220"/>
                    </a:cubicBezTo>
                    <a:cubicBezTo>
                      <a:pt x="303" y="220"/>
                      <a:pt x="303" y="220"/>
                      <a:pt x="303" y="220"/>
                    </a:cubicBezTo>
                    <a:cubicBezTo>
                      <a:pt x="303" y="321"/>
                      <a:pt x="303" y="321"/>
                      <a:pt x="303" y="321"/>
                    </a:cubicBezTo>
                    <a:cubicBezTo>
                      <a:pt x="303" y="343"/>
                      <a:pt x="310" y="349"/>
                      <a:pt x="331" y="349"/>
                    </a:cubicBezTo>
                    <a:cubicBezTo>
                      <a:pt x="368" y="349"/>
                      <a:pt x="368" y="349"/>
                      <a:pt x="368" y="349"/>
                    </a:cubicBezTo>
                    <a:cubicBezTo>
                      <a:pt x="389" y="349"/>
                      <a:pt x="405" y="334"/>
                      <a:pt x="405" y="312"/>
                    </a:cubicBezTo>
                    <a:cubicBezTo>
                      <a:pt x="405" y="220"/>
                      <a:pt x="405" y="220"/>
                      <a:pt x="405" y="220"/>
                    </a:cubicBezTo>
                    <a:cubicBezTo>
                      <a:pt x="671" y="220"/>
                      <a:pt x="671" y="220"/>
                      <a:pt x="671" y="220"/>
                    </a:cubicBezTo>
                    <a:cubicBezTo>
                      <a:pt x="671" y="312"/>
                      <a:pt x="671" y="312"/>
                      <a:pt x="671" y="312"/>
                    </a:cubicBezTo>
                    <a:cubicBezTo>
                      <a:pt x="671" y="334"/>
                      <a:pt x="696" y="358"/>
                      <a:pt x="717" y="358"/>
                    </a:cubicBezTo>
                    <a:cubicBezTo>
                      <a:pt x="726" y="358"/>
                      <a:pt x="726" y="358"/>
                      <a:pt x="726" y="358"/>
                    </a:cubicBezTo>
                    <a:cubicBezTo>
                      <a:pt x="748" y="358"/>
                      <a:pt x="772" y="334"/>
                      <a:pt x="772" y="312"/>
                    </a:cubicBezTo>
                    <a:cubicBezTo>
                      <a:pt x="772" y="220"/>
                      <a:pt x="772" y="220"/>
                      <a:pt x="772" y="220"/>
                    </a:cubicBezTo>
                    <a:cubicBezTo>
                      <a:pt x="1011" y="220"/>
                      <a:pt x="1011" y="220"/>
                      <a:pt x="1011" y="220"/>
                    </a:cubicBezTo>
                    <a:cubicBezTo>
                      <a:pt x="1033" y="220"/>
                      <a:pt x="1038" y="205"/>
                      <a:pt x="1057" y="1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56">
                <a:extLst>
                  <a:ext uri="{FF2B5EF4-FFF2-40B4-BE49-F238E27FC236}">
                    <a16:creationId xmlns="" xmlns:a16="http://schemas.microsoft.com/office/drawing/2014/main" id="{79F3AB5E-4E3B-4A1C-9D40-887034D1CADA}"/>
                  </a:ext>
                </a:extLst>
              </p:cNvPr>
              <p:cNvSpPr/>
              <p:nvPr/>
            </p:nvSpPr>
            <p:spPr bwMode="auto">
              <a:xfrm>
                <a:off x="2706688" y="3722688"/>
                <a:ext cx="195262" cy="665163"/>
              </a:xfrm>
              <a:custGeom>
                <a:avLst/>
                <a:gdLst>
                  <a:gd name="T0" fmla="*/ 0 w 211"/>
                  <a:gd name="T1" fmla="*/ 28 h 717"/>
                  <a:gd name="T2" fmla="*/ 0 w 211"/>
                  <a:gd name="T3" fmla="*/ 689 h 717"/>
                  <a:gd name="T4" fmla="*/ 211 w 211"/>
                  <a:gd name="T5" fmla="*/ 671 h 717"/>
                  <a:gd name="T6" fmla="*/ 211 w 211"/>
                  <a:gd name="T7" fmla="*/ 46 h 717"/>
                  <a:gd name="T8" fmla="*/ 0 w 211"/>
                  <a:gd name="T9" fmla="*/ 28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717">
                    <a:moveTo>
                      <a:pt x="0" y="28"/>
                    </a:moveTo>
                    <a:cubicBezTo>
                      <a:pt x="0" y="689"/>
                      <a:pt x="0" y="689"/>
                      <a:pt x="0" y="689"/>
                    </a:cubicBezTo>
                    <a:cubicBezTo>
                      <a:pt x="32" y="705"/>
                      <a:pt x="211" y="717"/>
                      <a:pt x="211" y="671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0"/>
                      <a:pt x="32" y="12"/>
                      <a:pt x="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57">
                <a:extLst>
                  <a:ext uri="{FF2B5EF4-FFF2-40B4-BE49-F238E27FC236}">
                    <a16:creationId xmlns="" xmlns:a16="http://schemas.microsoft.com/office/drawing/2014/main" id="{1D24600A-B335-4A96-8424-5F4B853F37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08725" y="3995738"/>
                <a:ext cx="544512" cy="288925"/>
              </a:xfrm>
              <a:custGeom>
                <a:avLst/>
                <a:gdLst>
                  <a:gd name="T0" fmla="*/ 0 w 588"/>
                  <a:gd name="T1" fmla="*/ 267 h 313"/>
                  <a:gd name="T2" fmla="*/ 46 w 588"/>
                  <a:gd name="T3" fmla="*/ 313 h 313"/>
                  <a:gd name="T4" fmla="*/ 542 w 588"/>
                  <a:gd name="T5" fmla="*/ 313 h 313"/>
                  <a:gd name="T6" fmla="*/ 588 w 588"/>
                  <a:gd name="T7" fmla="*/ 267 h 313"/>
                  <a:gd name="T8" fmla="*/ 588 w 588"/>
                  <a:gd name="T9" fmla="*/ 65 h 313"/>
                  <a:gd name="T10" fmla="*/ 515 w 588"/>
                  <a:gd name="T11" fmla="*/ 0 h 313"/>
                  <a:gd name="T12" fmla="*/ 65 w 588"/>
                  <a:gd name="T13" fmla="*/ 0 h 313"/>
                  <a:gd name="T14" fmla="*/ 0 w 588"/>
                  <a:gd name="T15" fmla="*/ 65 h 313"/>
                  <a:gd name="T16" fmla="*/ 0 w 588"/>
                  <a:gd name="T17" fmla="*/ 267 h 313"/>
                  <a:gd name="T18" fmla="*/ 101 w 588"/>
                  <a:gd name="T19" fmla="*/ 120 h 313"/>
                  <a:gd name="T20" fmla="*/ 129 w 588"/>
                  <a:gd name="T21" fmla="*/ 92 h 313"/>
                  <a:gd name="T22" fmla="*/ 460 w 588"/>
                  <a:gd name="T23" fmla="*/ 92 h 313"/>
                  <a:gd name="T24" fmla="*/ 487 w 588"/>
                  <a:gd name="T25" fmla="*/ 120 h 313"/>
                  <a:gd name="T26" fmla="*/ 487 w 588"/>
                  <a:gd name="T27" fmla="*/ 221 h 313"/>
                  <a:gd name="T28" fmla="*/ 101 w 588"/>
                  <a:gd name="T29" fmla="*/ 221 h 313"/>
                  <a:gd name="T30" fmla="*/ 101 w 588"/>
                  <a:gd name="T31" fmla="*/ 12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8" h="313">
                    <a:moveTo>
                      <a:pt x="0" y="267"/>
                    </a:moveTo>
                    <a:cubicBezTo>
                      <a:pt x="0" y="288"/>
                      <a:pt x="25" y="313"/>
                      <a:pt x="46" y="313"/>
                    </a:cubicBezTo>
                    <a:cubicBezTo>
                      <a:pt x="542" y="313"/>
                      <a:pt x="542" y="313"/>
                      <a:pt x="542" y="313"/>
                    </a:cubicBezTo>
                    <a:cubicBezTo>
                      <a:pt x="564" y="313"/>
                      <a:pt x="588" y="288"/>
                      <a:pt x="588" y="267"/>
                    </a:cubicBezTo>
                    <a:cubicBezTo>
                      <a:pt x="588" y="65"/>
                      <a:pt x="588" y="65"/>
                      <a:pt x="588" y="65"/>
                    </a:cubicBezTo>
                    <a:cubicBezTo>
                      <a:pt x="588" y="21"/>
                      <a:pt x="557" y="0"/>
                      <a:pt x="5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22" y="0"/>
                      <a:pt x="0" y="22"/>
                      <a:pt x="0" y="65"/>
                    </a:cubicBezTo>
                    <a:cubicBezTo>
                      <a:pt x="0" y="267"/>
                      <a:pt x="0" y="267"/>
                      <a:pt x="0" y="267"/>
                    </a:cubicBezTo>
                    <a:moveTo>
                      <a:pt x="101" y="120"/>
                    </a:moveTo>
                    <a:cubicBezTo>
                      <a:pt x="101" y="99"/>
                      <a:pt x="108" y="92"/>
                      <a:pt x="129" y="92"/>
                    </a:cubicBezTo>
                    <a:cubicBezTo>
                      <a:pt x="460" y="92"/>
                      <a:pt x="460" y="92"/>
                      <a:pt x="460" y="92"/>
                    </a:cubicBezTo>
                    <a:cubicBezTo>
                      <a:pt x="481" y="92"/>
                      <a:pt x="487" y="99"/>
                      <a:pt x="487" y="120"/>
                    </a:cubicBezTo>
                    <a:cubicBezTo>
                      <a:pt x="487" y="221"/>
                      <a:pt x="487" y="221"/>
                      <a:pt x="487" y="221"/>
                    </a:cubicBezTo>
                    <a:cubicBezTo>
                      <a:pt x="101" y="221"/>
                      <a:pt x="101" y="221"/>
                      <a:pt x="101" y="221"/>
                    </a:cubicBezTo>
                    <a:lnTo>
                      <a:pt x="101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58">
                <a:extLst>
                  <a:ext uri="{FF2B5EF4-FFF2-40B4-BE49-F238E27FC236}">
                    <a16:creationId xmlns="" xmlns:a16="http://schemas.microsoft.com/office/drawing/2014/main" id="{2BB28662-EB63-444C-B4ED-1BDCF7D0FFC9}"/>
                  </a:ext>
                </a:extLst>
              </p:cNvPr>
              <p:cNvSpPr/>
              <p:nvPr/>
            </p:nvSpPr>
            <p:spPr bwMode="auto">
              <a:xfrm>
                <a:off x="2706688" y="3476625"/>
                <a:ext cx="195262" cy="195263"/>
              </a:xfrm>
              <a:custGeom>
                <a:avLst/>
                <a:gdLst>
                  <a:gd name="T0" fmla="*/ 0 w 211"/>
                  <a:gd name="T1" fmla="*/ 9 h 211"/>
                  <a:gd name="T2" fmla="*/ 0 w 211"/>
                  <a:gd name="T3" fmla="*/ 211 h 211"/>
                  <a:gd name="T4" fmla="*/ 211 w 211"/>
                  <a:gd name="T5" fmla="*/ 211 h 211"/>
                  <a:gd name="T6" fmla="*/ 211 w 211"/>
                  <a:gd name="T7" fmla="*/ 0 h 211"/>
                  <a:gd name="T8" fmla="*/ 28 w 211"/>
                  <a:gd name="T9" fmla="*/ 0 h 211"/>
                  <a:gd name="T10" fmla="*/ 0 w 211"/>
                  <a:gd name="T11" fmla="*/ 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211">
                    <a:moveTo>
                      <a:pt x="0" y="9"/>
                    </a:moveTo>
                    <a:cubicBezTo>
                      <a:pt x="0" y="211"/>
                      <a:pt x="0" y="211"/>
                      <a:pt x="0" y="211"/>
                    </a:cubicBezTo>
                    <a:cubicBezTo>
                      <a:pt x="211" y="211"/>
                      <a:pt x="211" y="211"/>
                      <a:pt x="211" y="211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0" y="0"/>
                      <a:pt x="11" y="3"/>
                      <a:pt x="0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="" xmlns:a16="http://schemas.microsoft.com/office/drawing/2014/main" id="{4DD73C5F-5E3E-4F1F-8B34-28F11A4966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838331" y="3405250"/>
              <a:ext cx="1618037" cy="332594"/>
              <a:chOff x="8305800" y="5614988"/>
              <a:chExt cx="1939925" cy="398462"/>
            </a:xfrm>
            <a:solidFill>
              <a:sysClr val="window" lastClr="FFFFFF">
                <a:alpha val="93000"/>
              </a:sysClr>
            </a:solidFill>
          </p:grpSpPr>
          <p:sp>
            <p:nvSpPr>
              <p:cNvPr id="143" name="Freeform 308">
                <a:extLst>
                  <a:ext uri="{FF2B5EF4-FFF2-40B4-BE49-F238E27FC236}">
                    <a16:creationId xmlns="" xmlns:a16="http://schemas.microsoft.com/office/drawing/2014/main" id="{98EEE447-A30D-4E3C-B24E-F1A0A988B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88375" y="5618163"/>
                <a:ext cx="266700" cy="292100"/>
              </a:xfrm>
              <a:custGeom>
                <a:avLst/>
                <a:gdLst>
                  <a:gd name="T0" fmla="*/ 82 w 82"/>
                  <a:gd name="T1" fmla="*/ 44 h 88"/>
                  <a:gd name="T2" fmla="*/ 41 w 82"/>
                  <a:gd name="T3" fmla="*/ 0 h 88"/>
                  <a:gd name="T4" fmla="*/ 0 w 82"/>
                  <a:gd name="T5" fmla="*/ 44 h 88"/>
                  <a:gd name="T6" fmla="*/ 11 w 82"/>
                  <a:gd name="T7" fmla="*/ 75 h 88"/>
                  <a:gd name="T8" fmla="*/ 41 w 82"/>
                  <a:gd name="T9" fmla="*/ 87 h 88"/>
                  <a:gd name="T10" fmla="*/ 41 w 82"/>
                  <a:gd name="T11" fmla="*/ 88 h 88"/>
                  <a:gd name="T12" fmla="*/ 41 w 82"/>
                  <a:gd name="T13" fmla="*/ 88 h 88"/>
                  <a:gd name="T14" fmla="*/ 41 w 82"/>
                  <a:gd name="T15" fmla="*/ 87 h 88"/>
                  <a:gd name="T16" fmla="*/ 82 w 82"/>
                  <a:gd name="T17" fmla="*/ 44 h 88"/>
                  <a:gd name="T18" fmla="*/ 27 w 82"/>
                  <a:gd name="T19" fmla="*/ 61 h 88"/>
                  <a:gd name="T20" fmla="*/ 22 w 82"/>
                  <a:gd name="T21" fmla="*/ 44 h 88"/>
                  <a:gd name="T22" fmla="*/ 41 w 82"/>
                  <a:gd name="T23" fmla="*/ 20 h 88"/>
                  <a:gd name="T24" fmla="*/ 41 w 82"/>
                  <a:gd name="T25" fmla="*/ 20 h 88"/>
                  <a:gd name="T26" fmla="*/ 60 w 82"/>
                  <a:gd name="T27" fmla="*/ 44 h 88"/>
                  <a:gd name="T28" fmla="*/ 41 w 82"/>
                  <a:gd name="T29" fmla="*/ 68 h 88"/>
                  <a:gd name="T30" fmla="*/ 27 w 82"/>
                  <a:gd name="T3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88">
                    <a:moveTo>
                      <a:pt x="82" y="44"/>
                    </a:moveTo>
                    <a:cubicBezTo>
                      <a:pt x="82" y="20"/>
                      <a:pt x="64" y="0"/>
                      <a:pt x="41" y="0"/>
                    </a:cubicBezTo>
                    <a:cubicBezTo>
                      <a:pt x="18" y="0"/>
                      <a:pt x="0" y="19"/>
                      <a:pt x="0" y="44"/>
                    </a:cubicBezTo>
                    <a:cubicBezTo>
                      <a:pt x="0" y="56"/>
                      <a:pt x="3" y="67"/>
                      <a:pt x="11" y="75"/>
                    </a:cubicBezTo>
                    <a:cubicBezTo>
                      <a:pt x="18" y="83"/>
                      <a:pt x="29" y="87"/>
                      <a:pt x="41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66" y="87"/>
                      <a:pt x="82" y="70"/>
                      <a:pt x="82" y="44"/>
                    </a:cubicBezTo>
                    <a:close/>
                    <a:moveTo>
                      <a:pt x="27" y="61"/>
                    </a:moveTo>
                    <a:cubicBezTo>
                      <a:pt x="24" y="57"/>
                      <a:pt x="22" y="51"/>
                      <a:pt x="22" y="44"/>
                    </a:cubicBezTo>
                    <a:cubicBezTo>
                      <a:pt x="22" y="31"/>
                      <a:pt x="30" y="20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51" y="20"/>
                      <a:pt x="60" y="31"/>
                      <a:pt x="60" y="44"/>
                    </a:cubicBezTo>
                    <a:cubicBezTo>
                      <a:pt x="60" y="58"/>
                      <a:pt x="51" y="68"/>
                      <a:pt x="41" y="68"/>
                    </a:cubicBezTo>
                    <a:cubicBezTo>
                      <a:pt x="36" y="68"/>
                      <a:pt x="31" y="66"/>
                      <a:pt x="27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309">
                <a:extLst>
                  <a:ext uri="{FF2B5EF4-FFF2-40B4-BE49-F238E27FC236}">
                    <a16:creationId xmlns="" xmlns:a16="http://schemas.microsoft.com/office/drawing/2014/main" id="{89AC8D9E-D398-4C8A-AF9F-A2C475F9B778}"/>
                  </a:ext>
                </a:extLst>
              </p:cNvPr>
              <p:cNvSpPr/>
              <p:nvPr/>
            </p:nvSpPr>
            <p:spPr bwMode="auto">
              <a:xfrm>
                <a:off x="8864600" y="5627688"/>
                <a:ext cx="241300" cy="282575"/>
              </a:xfrm>
              <a:custGeom>
                <a:avLst/>
                <a:gdLst>
                  <a:gd name="T0" fmla="*/ 63 w 74"/>
                  <a:gd name="T1" fmla="*/ 0 h 85"/>
                  <a:gd name="T2" fmla="*/ 52 w 74"/>
                  <a:gd name="T3" fmla="*/ 12 h 85"/>
                  <a:gd name="T4" fmla="*/ 52 w 74"/>
                  <a:gd name="T5" fmla="*/ 53 h 85"/>
                  <a:gd name="T6" fmla="*/ 37 w 74"/>
                  <a:gd name="T7" fmla="*/ 68 h 85"/>
                  <a:gd name="T8" fmla="*/ 21 w 74"/>
                  <a:gd name="T9" fmla="*/ 53 h 85"/>
                  <a:gd name="T10" fmla="*/ 21 w 74"/>
                  <a:gd name="T11" fmla="*/ 12 h 85"/>
                  <a:gd name="T12" fmla="*/ 11 w 74"/>
                  <a:gd name="T13" fmla="*/ 0 h 85"/>
                  <a:gd name="T14" fmla="*/ 0 w 74"/>
                  <a:gd name="T15" fmla="*/ 12 h 85"/>
                  <a:gd name="T16" fmla="*/ 0 w 74"/>
                  <a:gd name="T17" fmla="*/ 53 h 85"/>
                  <a:gd name="T18" fmla="*/ 37 w 74"/>
                  <a:gd name="T19" fmla="*/ 85 h 85"/>
                  <a:gd name="T20" fmla="*/ 74 w 74"/>
                  <a:gd name="T21" fmla="*/ 53 h 85"/>
                  <a:gd name="T22" fmla="*/ 74 w 74"/>
                  <a:gd name="T23" fmla="*/ 12 h 85"/>
                  <a:gd name="T24" fmla="*/ 63 w 74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85">
                    <a:moveTo>
                      <a:pt x="63" y="0"/>
                    </a:moveTo>
                    <a:cubicBezTo>
                      <a:pt x="56" y="0"/>
                      <a:pt x="52" y="4"/>
                      <a:pt x="52" y="12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62"/>
                      <a:pt x="45" y="68"/>
                      <a:pt x="37" y="68"/>
                    </a:cubicBezTo>
                    <a:cubicBezTo>
                      <a:pt x="28" y="68"/>
                      <a:pt x="22" y="62"/>
                      <a:pt x="21" y="5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4"/>
                      <a:pt x="17" y="0"/>
                      <a:pt x="11" y="0"/>
                    </a:cubicBezTo>
                    <a:cubicBezTo>
                      <a:pt x="4" y="0"/>
                      <a:pt x="0" y="4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74"/>
                      <a:pt x="13" y="84"/>
                      <a:pt x="37" y="85"/>
                    </a:cubicBezTo>
                    <a:cubicBezTo>
                      <a:pt x="61" y="85"/>
                      <a:pt x="73" y="74"/>
                      <a:pt x="74" y="5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4"/>
                      <a:pt x="70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310">
                <a:extLst>
                  <a:ext uri="{FF2B5EF4-FFF2-40B4-BE49-F238E27FC236}">
                    <a16:creationId xmlns="" xmlns:a16="http://schemas.microsoft.com/office/drawing/2014/main" id="{26C51303-B368-4B7F-91E2-17FFD13162F9}"/>
                  </a:ext>
                </a:extLst>
              </p:cNvPr>
              <p:cNvSpPr/>
              <p:nvPr/>
            </p:nvSpPr>
            <p:spPr bwMode="auto">
              <a:xfrm>
                <a:off x="8305800" y="5614988"/>
                <a:ext cx="298450" cy="398462"/>
              </a:xfrm>
              <a:custGeom>
                <a:avLst/>
                <a:gdLst>
                  <a:gd name="T0" fmla="*/ 90 w 92"/>
                  <a:gd name="T1" fmla="*/ 8 h 120"/>
                  <a:gd name="T2" fmla="*/ 84 w 92"/>
                  <a:gd name="T3" fmla="*/ 2 h 120"/>
                  <a:gd name="T4" fmla="*/ 77 w 92"/>
                  <a:gd name="T5" fmla="*/ 0 h 120"/>
                  <a:gd name="T6" fmla="*/ 67 w 92"/>
                  <a:gd name="T7" fmla="*/ 10 h 120"/>
                  <a:gd name="T8" fmla="*/ 50 w 92"/>
                  <a:gd name="T9" fmla="*/ 46 h 120"/>
                  <a:gd name="T10" fmla="*/ 28 w 92"/>
                  <a:gd name="T11" fmla="*/ 9 h 120"/>
                  <a:gd name="T12" fmla="*/ 17 w 92"/>
                  <a:gd name="T13" fmla="*/ 0 h 120"/>
                  <a:gd name="T14" fmla="*/ 10 w 92"/>
                  <a:gd name="T15" fmla="*/ 2 h 120"/>
                  <a:gd name="T16" fmla="*/ 6 w 92"/>
                  <a:gd name="T17" fmla="*/ 20 h 120"/>
                  <a:gd name="T18" fmla="*/ 38 w 92"/>
                  <a:gd name="T19" fmla="*/ 74 h 120"/>
                  <a:gd name="T20" fmla="*/ 25 w 92"/>
                  <a:gd name="T21" fmla="*/ 102 h 120"/>
                  <a:gd name="T22" fmla="*/ 31 w 92"/>
                  <a:gd name="T23" fmla="*/ 119 h 120"/>
                  <a:gd name="T24" fmla="*/ 37 w 92"/>
                  <a:gd name="T25" fmla="*/ 120 h 120"/>
                  <a:gd name="T26" fmla="*/ 48 w 92"/>
                  <a:gd name="T27" fmla="*/ 110 h 120"/>
                  <a:gd name="T28" fmla="*/ 90 w 92"/>
                  <a:gd name="T29" fmla="*/ 18 h 120"/>
                  <a:gd name="T30" fmla="*/ 90 w 92"/>
                  <a:gd name="T31" fmla="*/ 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120">
                    <a:moveTo>
                      <a:pt x="90" y="8"/>
                    </a:moveTo>
                    <a:cubicBezTo>
                      <a:pt x="89" y="5"/>
                      <a:pt x="87" y="3"/>
                      <a:pt x="84" y="2"/>
                    </a:cubicBezTo>
                    <a:cubicBezTo>
                      <a:pt x="81" y="1"/>
                      <a:pt x="79" y="0"/>
                      <a:pt x="77" y="0"/>
                    </a:cubicBezTo>
                    <a:cubicBezTo>
                      <a:pt x="71" y="0"/>
                      <a:pt x="69" y="5"/>
                      <a:pt x="67" y="10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6" y="5"/>
                      <a:pt x="22" y="0"/>
                      <a:pt x="17" y="0"/>
                    </a:cubicBezTo>
                    <a:cubicBezTo>
                      <a:pt x="14" y="0"/>
                      <a:pt x="12" y="1"/>
                      <a:pt x="10" y="2"/>
                    </a:cubicBezTo>
                    <a:cubicBezTo>
                      <a:pt x="0" y="8"/>
                      <a:pt x="6" y="19"/>
                      <a:pt x="6" y="20"/>
                    </a:cubicBezTo>
                    <a:cubicBezTo>
                      <a:pt x="38" y="74"/>
                      <a:pt x="38" y="74"/>
                      <a:pt x="38" y="74"/>
                    </a:cubicBezTo>
                    <a:cubicBezTo>
                      <a:pt x="25" y="102"/>
                      <a:pt x="25" y="102"/>
                      <a:pt x="25" y="102"/>
                    </a:cubicBezTo>
                    <a:cubicBezTo>
                      <a:pt x="25" y="104"/>
                      <a:pt x="21" y="114"/>
                      <a:pt x="31" y="119"/>
                    </a:cubicBezTo>
                    <a:cubicBezTo>
                      <a:pt x="33" y="120"/>
                      <a:pt x="35" y="120"/>
                      <a:pt x="37" y="120"/>
                    </a:cubicBezTo>
                    <a:cubicBezTo>
                      <a:pt x="43" y="120"/>
                      <a:pt x="46" y="115"/>
                      <a:pt x="48" y="110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18"/>
                      <a:pt x="92" y="13"/>
                      <a:pt x="9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311">
                <a:extLst>
                  <a:ext uri="{FF2B5EF4-FFF2-40B4-BE49-F238E27FC236}">
                    <a16:creationId xmlns="" xmlns:a16="http://schemas.microsoft.com/office/drawing/2014/main" id="{191A8F5E-66D4-4446-8260-98F8A8FC4F75}"/>
                  </a:ext>
                </a:extLst>
              </p:cNvPr>
              <p:cNvSpPr/>
              <p:nvPr/>
            </p:nvSpPr>
            <p:spPr bwMode="auto">
              <a:xfrm>
                <a:off x="9366250" y="5627688"/>
                <a:ext cx="241300" cy="282575"/>
              </a:xfrm>
              <a:custGeom>
                <a:avLst/>
                <a:gdLst>
                  <a:gd name="T0" fmla="*/ 63 w 74"/>
                  <a:gd name="T1" fmla="*/ 0 h 85"/>
                  <a:gd name="T2" fmla="*/ 52 w 74"/>
                  <a:gd name="T3" fmla="*/ 12 h 85"/>
                  <a:gd name="T4" fmla="*/ 52 w 74"/>
                  <a:gd name="T5" fmla="*/ 53 h 85"/>
                  <a:gd name="T6" fmla="*/ 37 w 74"/>
                  <a:gd name="T7" fmla="*/ 68 h 85"/>
                  <a:gd name="T8" fmla="*/ 21 w 74"/>
                  <a:gd name="T9" fmla="*/ 53 h 85"/>
                  <a:gd name="T10" fmla="*/ 21 w 74"/>
                  <a:gd name="T11" fmla="*/ 12 h 85"/>
                  <a:gd name="T12" fmla="*/ 11 w 74"/>
                  <a:gd name="T13" fmla="*/ 0 h 85"/>
                  <a:gd name="T14" fmla="*/ 0 w 74"/>
                  <a:gd name="T15" fmla="*/ 12 h 85"/>
                  <a:gd name="T16" fmla="*/ 0 w 74"/>
                  <a:gd name="T17" fmla="*/ 53 h 85"/>
                  <a:gd name="T18" fmla="*/ 37 w 74"/>
                  <a:gd name="T19" fmla="*/ 85 h 85"/>
                  <a:gd name="T20" fmla="*/ 74 w 74"/>
                  <a:gd name="T21" fmla="*/ 53 h 85"/>
                  <a:gd name="T22" fmla="*/ 74 w 74"/>
                  <a:gd name="T23" fmla="*/ 12 h 85"/>
                  <a:gd name="T24" fmla="*/ 63 w 74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85">
                    <a:moveTo>
                      <a:pt x="63" y="0"/>
                    </a:moveTo>
                    <a:cubicBezTo>
                      <a:pt x="56" y="0"/>
                      <a:pt x="52" y="4"/>
                      <a:pt x="52" y="12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62"/>
                      <a:pt x="45" y="68"/>
                      <a:pt x="37" y="68"/>
                    </a:cubicBezTo>
                    <a:cubicBezTo>
                      <a:pt x="28" y="68"/>
                      <a:pt x="22" y="62"/>
                      <a:pt x="21" y="5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4"/>
                      <a:pt x="17" y="0"/>
                      <a:pt x="11" y="0"/>
                    </a:cubicBezTo>
                    <a:cubicBezTo>
                      <a:pt x="4" y="0"/>
                      <a:pt x="0" y="4"/>
                      <a:pt x="0" y="1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74"/>
                      <a:pt x="13" y="84"/>
                      <a:pt x="37" y="85"/>
                    </a:cubicBezTo>
                    <a:cubicBezTo>
                      <a:pt x="61" y="85"/>
                      <a:pt x="73" y="74"/>
                      <a:pt x="74" y="53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4"/>
                      <a:pt x="70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312">
                <a:extLst>
                  <a:ext uri="{FF2B5EF4-FFF2-40B4-BE49-F238E27FC236}">
                    <a16:creationId xmlns="" xmlns:a16="http://schemas.microsoft.com/office/drawing/2014/main" id="{A0CE6405-9CD5-46E4-8470-A630E34C01F2}"/>
                  </a:ext>
                </a:extLst>
              </p:cNvPr>
              <p:cNvSpPr/>
              <p:nvPr/>
            </p:nvSpPr>
            <p:spPr bwMode="auto">
              <a:xfrm>
                <a:off x="9115425" y="5627688"/>
                <a:ext cx="257175" cy="282575"/>
              </a:xfrm>
              <a:custGeom>
                <a:avLst/>
                <a:gdLst>
                  <a:gd name="T0" fmla="*/ 23 w 79"/>
                  <a:gd name="T1" fmla="*/ 74 h 85"/>
                  <a:gd name="T2" fmla="*/ 23 w 79"/>
                  <a:gd name="T3" fmla="*/ 50 h 85"/>
                  <a:gd name="T4" fmla="*/ 24 w 79"/>
                  <a:gd name="T5" fmla="*/ 51 h 85"/>
                  <a:gd name="T6" fmla="*/ 57 w 79"/>
                  <a:gd name="T7" fmla="*/ 81 h 85"/>
                  <a:gd name="T8" fmla="*/ 65 w 79"/>
                  <a:gd name="T9" fmla="*/ 84 h 85"/>
                  <a:gd name="T10" fmla="*/ 73 w 79"/>
                  <a:gd name="T11" fmla="*/ 81 h 85"/>
                  <a:gd name="T12" fmla="*/ 76 w 79"/>
                  <a:gd name="T13" fmla="*/ 73 h 85"/>
                  <a:gd name="T14" fmla="*/ 72 w 79"/>
                  <a:gd name="T15" fmla="*/ 63 h 85"/>
                  <a:gd name="T16" fmla="*/ 49 w 79"/>
                  <a:gd name="T17" fmla="*/ 42 h 85"/>
                  <a:gd name="T18" fmla="*/ 69 w 79"/>
                  <a:gd name="T19" fmla="*/ 22 h 85"/>
                  <a:gd name="T20" fmla="*/ 71 w 79"/>
                  <a:gd name="T21" fmla="*/ 4 h 85"/>
                  <a:gd name="T22" fmla="*/ 63 w 79"/>
                  <a:gd name="T23" fmla="*/ 0 h 85"/>
                  <a:gd name="T24" fmla="*/ 54 w 79"/>
                  <a:gd name="T25" fmla="*/ 4 h 85"/>
                  <a:gd name="T26" fmla="*/ 23 w 79"/>
                  <a:gd name="T27" fmla="*/ 35 h 85"/>
                  <a:gd name="T28" fmla="*/ 23 w 79"/>
                  <a:gd name="T29" fmla="*/ 12 h 85"/>
                  <a:gd name="T30" fmla="*/ 12 w 79"/>
                  <a:gd name="T31" fmla="*/ 0 h 85"/>
                  <a:gd name="T32" fmla="*/ 0 w 79"/>
                  <a:gd name="T33" fmla="*/ 12 h 85"/>
                  <a:gd name="T34" fmla="*/ 0 w 79"/>
                  <a:gd name="T35" fmla="*/ 74 h 85"/>
                  <a:gd name="T36" fmla="*/ 12 w 79"/>
                  <a:gd name="T37" fmla="*/ 85 h 85"/>
                  <a:gd name="T38" fmla="*/ 12 w 79"/>
                  <a:gd name="T39" fmla="*/ 85 h 85"/>
                  <a:gd name="T40" fmla="*/ 12 w 79"/>
                  <a:gd name="T41" fmla="*/ 85 h 85"/>
                  <a:gd name="T42" fmla="*/ 12 w 79"/>
                  <a:gd name="T43" fmla="*/ 85 h 85"/>
                  <a:gd name="T44" fmla="*/ 23 w 79"/>
                  <a:gd name="T45" fmla="*/ 7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85">
                    <a:moveTo>
                      <a:pt x="23" y="74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51"/>
                      <a:pt x="55" y="79"/>
                      <a:pt x="57" y="81"/>
                    </a:cubicBezTo>
                    <a:cubicBezTo>
                      <a:pt x="59" y="83"/>
                      <a:pt x="62" y="84"/>
                      <a:pt x="65" y="84"/>
                    </a:cubicBezTo>
                    <a:cubicBezTo>
                      <a:pt x="68" y="84"/>
                      <a:pt x="71" y="83"/>
                      <a:pt x="73" y="81"/>
                    </a:cubicBezTo>
                    <a:cubicBezTo>
                      <a:pt x="75" y="79"/>
                      <a:pt x="76" y="76"/>
                      <a:pt x="76" y="73"/>
                    </a:cubicBezTo>
                    <a:cubicBezTo>
                      <a:pt x="76" y="69"/>
                      <a:pt x="74" y="65"/>
                      <a:pt x="72" y="63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0" y="22"/>
                      <a:pt x="79" y="12"/>
                      <a:pt x="71" y="4"/>
                    </a:cubicBezTo>
                    <a:cubicBezTo>
                      <a:pt x="68" y="1"/>
                      <a:pt x="66" y="0"/>
                      <a:pt x="63" y="0"/>
                    </a:cubicBezTo>
                    <a:cubicBezTo>
                      <a:pt x="59" y="0"/>
                      <a:pt x="55" y="2"/>
                      <a:pt x="54" y="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4"/>
                      <a:pt x="19" y="0"/>
                      <a:pt x="12" y="0"/>
                    </a:cubicBezTo>
                    <a:cubicBezTo>
                      <a:pt x="4" y="0"/>
                      <a:pt x="1" y="4"/>
                      <a:pt x="0" y="1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" y="81"/>
                      <a:pt x="4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9" y="85"/>
                      <a:pt x="23" y="81"/>
                      <a:pt x="23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313">
                <a:extLst>
                  <a:ext uri="{FF2B5EF4-FFF2-40B4-BE49-F238E27FC236}">
                    <a16:creationId xmlns="" xmlns:a16="http://schemas.microsoft.com/office/drawing/2014/main" id="{134DD08B-7272-4861-85EC-6A0D0628D770}"/>
                  </a:ext>
                </a:extLst>
              </p:cNvPr>
              <p:cNvSpPr/>
              <p:nvPr/>
            </p:nvSpPr>
            <p:spPr bwMode="auto">
              <a:xfrm>
                <a:off x="9666288" y="5627688"/>
                <a:ext cx="282575" cy="273050"/>
              </a:xfrm>
              <a:custGeom>
                <a:avLst/>
                <a:gdLst>
                  <a:gd name="T0" fmla="*/ 76 w 87"/>
                  <a:gd name="T1" fmla="*/ 68 h 82"/>
                  <a:gd name="T2" fmla="*/ 74 w 87"/>
                  <a:gd name="T3" fmla="*/ 72 h 82"/>
                  <a:gd name="T4" fmla="*/ 71 w 87"/>
                  <a:gd name="T5" fmla="*/ 73 h 82"/>
                  <a:gd name="T6" fmla="*/ 69 w 87"/>
                  <a:gd name="T7" fmla="*/ 73 h 82"/>
                  <a:gd name="T8" fmla="*/ 65 w 87"/>
                  <a:gd name="T9" fmla="*/ 69 h 82"/>
                  <a:gd name="T10" fmla="*/ 65 w 87"/>
                  <a:gd name="T11" fmla="*/ 30 h 82"/>
                  <a:gd name="T12" fmla="*/ 84 w 87"/>
                  <a:gd name="T13" fmla="*/ 31 h 82"/>
                  <a:gd name="T14" fmla="*/ 84 w 87"/>
                  <a:gd name="T15" fmla="*/ 22 h 82"/>
                  <a:gd name="T16" fmla="*/ 53 w 87"/>
                  <a:gd name="T17" fmla="*/ 22 h 82"/>
                  <a:gd name="T18" fmla="*/ 53 w 87"/>
                  <a:gd name="T19" fmla="*/ 0 h 82"/>
                  <a:gd name="T20" fmla="*/ 43 w 87"/>
                  <a:gd name="T21" fmla="*/ 0 h 82"/>
                  <a:gd name="T22" fmla="*/ 43 w 87"/>
                  <a:gd name="T23" fmla="*/ 22 h 82"/>
                  <a:gd name="T24" fmla="*/ 26 w 87"/>
                  <a:gd name="T25" fmla="*/ 22 h 82"/>
                  <a:gd name="T26" fmla="*/ 26 w 87"/>
                  <a:gd name="T27" fmla="*/ 30 h 82"/>
                  <a:gd name="T28" fmla="*/ 43 w 87"/>
                  <a:gd name="T29" fmla="*/ 30 h 82"/>
                  <a:gd name="T30" fmla="*/ 38 w 87"/>
                  <a:gd name="T31" fmla="*/ 52 h 82"/>
                  <a:gd name="T32" fmla="*/ 22 w 87"/>
                  <a:gd name="T33" fmla="*/ 74 h 82"/>
                  <a:gd name="T34" fmla="*/ 23 w 87"/>
                  <a:gd name="T35" fmla="*/ 24 h 82"/>
                  <a:gd name="T36" fmla="*/ 30 w 87"/>
                  <a:gd name="T37" fmla="*/ 3 h 82"/>
                  <a:gd name="T38" fmla="*/ 21 w 87"/>
                  <a:gd name="T39" fmla="*/ 0 h 82"/>
                  <a:gd name="T40" fmla="*/ 0 w 87"/>
                  <a:gd name="T41" fmla="*/ 43 h 82"/>
                  <a:gd name="T42" fmla="*/ 7 w 87"/>
                  <a:gd name="T43" fmla="*/ 49 h 82"/>
                  <a:gd name="T44" fmla="*/ 13 w 87"/>
                  <a:gd name="T45" fmla="*/ 41 h 82"/>
                  <a:gd name="T46" fmla="*/ 13 w 87"/>
                  <a:gd name="T47" fmla="*/ 82 h 82"/>
                  <a:gd name="T48" fmla="*/ 22 w 87"/>
                  <a:gd name="T49" fmla="*/ 82 h 82"/>
                  <a:gd name="T50" fmla="*/ 22 w 87"/>
                  <a:gd name="T51" fmla="*/ 76 h 82"/>
                  <a:gd name="T52" fmla="*/ 30 w 87"/>
                  <a:gd name="T53" fmla="*/ 82 h 82"/>
                  <a:gd name="T54" fmla="*/ 48 w 87"/>
                  <a:gd name="T55" fmla="*/ 55 h 82"/>
                  <a:gd name="T56" fmla="*/ 53 w 87"/>
                  <a:gd name="T57" fmla="*/ 30 h 82"/>
                  <a:gd name="T58" fmla="*/ 55 w 87"/>
                  <a:gd name="T59" fmla="*/ 30 h 82"/>
                  <a:gd name="T60" fmla="*/ 55 w 87"/>
                  <a:gd name="T61" fmla="*/ 70 h 82"/>
                  <a:gd name="T62" fmla="*/ 56 w 87"/>
                  <a:gd name="T63" fmla="*/ 75 h 82"/>
                  <a:gd name="T64" fmla="*/ 58 w 87"/>
                  <a:gd name="T65" fmla="*/ 78 h 82"/>
                  <a:gd name="T66" fmla="*/ 61 w 87"/>
                  <a:gd name="T67" fmla="*/ 80 h 82"/>
                  <a:gd name="T68" fmla="*/ 66 w 87"/>
                  <a:gd name="T69" fmla="*/ 81 h 82"/>
                  <a:gd name="T70" fmla="*/ 72 w 87"/>
                  <a:gd name="T71" fmla="*/ 81 h 82"/>
                  <a:gd name="T72" fmla="*/ 81 w 87"/>
                  <a:gd name="T73" fmla="*/ 79 h 82"/>
                  <a:gd name="T74" fmla="*/ 85 w 87"/>
                  <a:gd name="T75" fmla="*/ 71 h 82"/>
                  <a:gd name="T76" fmla="*/ 87 w 87"/>
                  <a:gd name="T77" fmla="*/ 59 h 82"/>
                  <a:gd name="T78" fmla="*/ 77 w 87"/>
                  <a:gd name="T79" fmla="*/ 56 h 82"/>
                  <a:gd name="T80" fmla="*/ 76 w 87"/>
                  <a:gd name="T81" fmla="*/ 6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7" h="82">
                    <a:moveTo>
                      <a:pt x="76" y="68"/>
                    </a:moveTo>
                    <a:cubicBezTo>
                      <a:pt x="76" y="70"/>
                      <a:pt x="75" y="71"/>
                      <a:pt x="74" y="72"/>
                    </a:cubicBezTo>
                    <a:cubicBezTo>
                      <a:pt x="73" y="72"/>
                      <a:pt x="72" y="73"/>
                      <a:pt x="71" y="73"/>
                    </a:cubicBezTo>
                    <a:cubicBezTo>
                      <a:pt x="69" y="73"/>
                      <a:pt x="69" y="73"/>
                      <a:pt x="69" y="73"/>
                    </a:cubicBezTo>
                    <a:cubicBezTo>
                      <a:pt x="67" y="73"/>
                      <a:pt x="65" y="72"/>
                      <a:pt x="65" y="69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40"/>
                      <a:pt x="41" y="47"/>
                      <a:pt x="38" y="52"/>
                    </a:cubicBezTo>
                    <a:cubicBezTo>
                      <a:pt x="35" y="60"/>
                      <a:pt x="30" y="67"/>
                      <a:pt x="22" y="7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17"/>
                      <a:pt x="28" y="10"/>
                      <a:pt x="30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6" y="16"/>
                      <a:pt x="9" y="30"/>
                      <a:pt x="0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10" y="46"/>
                      <a:pt x="13" y="41"/>
                      <a:pt x="13" y="41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9" y="72"/>
                      <a:pt x="44" y="64"/>
                      <a:pt x="48" y="55"/>
                    </a:cubicBezTo>
                    <a:cubicBezTo>
                      <a:pt x="50" y="48"/>
                      <a:pt x="52" y="40"/>
                      <a:pt x="53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6" y="75"/>
                    </a:cubicBezTo>
                    <a:cubicBezTo>
                      <a:pt x="56" y="76"/>
                      <a:pt x="57" y="78"/>
                      <a:pt x="58" y="78"/>
                    </a:cubicBezTo>
                    <a:cubicBezTo>
                      <a:pt x="59" y="79"/>
                      <a:pt x="60" y="80"/>
                      <a:pt x="61" y="80"/>
                    </a:cubicBezTo>
                    <a:cubicBezTo>
                      <a:pt x="63" y="81"/>
                      <a:pt x="64" y="81"/>
                      <a:pt x="66" y="81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6" y="81"/>
                      <a:pt x="79" y="80"/>
                      <a:pt x="81" y="79"/>
                    </a:cubicBezTo>
                    <a:cubicBezTo>
                      <a:pt x="83" y="77"/>
                      <a:pt x="84" y="75"/>
                      <a:pt x="85" y="71"/>
                    </a:cubicBezTo>
                    <a:cubicBezTo>
                      <a:pt x="86" y="68"/>
                      <a:pt x="86" y="62"/>
                      <a:pt x="87" y="59"/>
                    </a:cubicBezTo>
                    <a:cubicBezTo>
                      <a:pt x="77" y="56"/>
                      <a:pt x="77" y="56"/>
                      <a:pt x="77" y="56"/>
                    </a:cubicBezTo>
                    <a:cubicBezTo>
                      <a:pt x="77" y="60"/>
                      <a:pt x="76" y="66"/>
                      <a:pt x="76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314">
                <a:extLst>
                  <a:ext uri="{FF2B5EF4-FFF2-40B4-BE49-F238E27FC236}">
                    <a16:creationId xmlns="" xmlns:a16="http://schemas.microsoft.com/office/drawing/2014/main" id="{93EC25DF-663A-4A90-9162-7095F1CC058D}"/>
                  </a:ext>
                </a:extLst>
              </p:cNvPr>
              <p:cNvSpPr/>
              <p:nvPr/>
            </p:nvSpPr>
            <p:spPr bwMode="auto">
              <a:xfrm>
                <a:off x="9864725" y="5627688"/>
                <a:ext cx="68263" cy="66675"/>
              </a:xfrm>
              <a:custGeom>
                <a:avLst/>
                <a:gdLst>
                  <a:gd name="T0" fmla="*/ 21 w 21"/>
                  <a:gd name="T1" fmla="*/ 13 h 20"/>
                  <a:gd name="T2" fmla="*/ 6 w 21"/>
                  <a:gd name="T3" fmla="*/ 0 h 20"/>
                  <a:gd name="T4" fmla="*/ 0 w 21"/>
                  <a:gd name="T5" fmla="*/ 7 h 20"/>
                  <a:gd name="T6" fmla="*/ 15 w 21"/>
                  <a:gd name="T7" fmla="*/ 20 h 20"/>
                  <a:gd name="T8" fmla="*/ 21 w 21"/>
                  <a:gd name="T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21" y="13"/>
                    </a:moveTo>
                    <a:cubicBezTo>
                      <a:pt x="20" y="12"/>
                      <a:pt x="14" y="6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11"/>
                      <a:pt x="14" y="19"/>
                      <a:pt x="15" y="20"/>
                    </a:cubicBezTo>
                    <a:lnTo>
                      <a:pt x="21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315">
                <a:extLst>
                  <a:ext uri="{FF2B5EF4-FFF2-40B4-BE49-F238E27FC236}">
                    <a16:creationId xmlns="" xmlns:a16="http://schemas.microsoft.com/office/drawing/2014/main" id="{024A0988-4C95-4BC4-886A-AC35C67F58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66325" y="5635625"/>
                <a:ext cx="136525" cy="261937"/>
              </a:xfrm>
              <a:custGeom>
                <a:avLst/>
                <a:gdLst>
                  <a:gd name="T0" fmla="*/ 0 w 42"/>
                  <a:gd name="T1" fmla="*/ 8 h 79"/>
                  <a:gd name="T2" fmla="*/ 13 w 42"/>
                  <a:gd name="T3" fmla="*/ 8 h 79"/>
                  <a:gd name="T4" fmla="*/ 13 w 42"/>
                  <a:gd name="T5" fmla="*/ 17 h 79"/>
                  <a:gd name="T6" fmla="*/ 0 w 42"/>
                  <a:gd name="T7" fmla="*/ 17 h 79"/>
                  <a:gd name="T8" fmla="*/ 0 w 42"/>
                  <a:gd name="T9" fmla="*/ 63 h 79"/>
                  <a:gd name="T10" fmla="*/ 0 w 42"/>
                  <a:gd name="T11" fmla="*/ 63 h 79"/>
                  <a:gd name="T12" fmla="*/ 0 w 42"/>
                  <a:gd name="T13" fmla="*/ 71 h 79"/>
                  <a:gd name="T14" fmla="*/ 3 w 42"/>
                  <a:gd name="T15" fmla="*/ 77 h 79"/>
                  <a:gd name="T16" fmla="*/ 10 w 42"/>
                  <a:gd name="T17" fmla="*/ 79 h 79"/>
                  <a:gd name="T18" fmla="*/ 20 w 42"/>
                  <a:gd name="T19" fmla="*/ 79 h 79"/>
                  <a:gd name="T20" fmla="*/ 22 w 42"/>
                  <a:gd name="T21" fmla="*/ 79 h 79"/>
                  <a:gd name="T22" fmla="*/ 32 w 42"/>
                  <a:gd name="T23" fmla="*/ 79 h 79"/>
                  <a:gd name="T24" fmla="*/ 39 w 42"/>
                  <a:gd name="T25" fmla="*/ 77 h 79"/>
                  <a:gd name="T26" fmla="*/ 42 w 42"/>
                  <a:gd name="T27" fmla="*/ 71 h 79"/>
                  <a:gd name="T28" fmla="*/ 42 w 42"/>
                  <a:gd name="T29" fmla="*/ 63 h 79"/>
                  <a:gd name="T30" fmla="*/ 42 w 42"/>
                  <a:gd name="T31" fmla="*/ 63 h 79"/>
                  <a:gd name="T32" fmla="*/ 42 w 42"/>
                  <a:gd name="T33" fmla="*/ 17 h 79"/>
                  <a:gd name="T34" fmla="*/ 30 w 42"/>
                  <a:gd name="T35" fmla="*/ 17 h 79"/>
                  <a:gd name="T36" fmla="*/ 30 w 42"/>
                  <a:gd name="T37" fmla="*/ 8 h 79"/>
                  <a:gd name="T38" fmla="*/ 42 w 42"/>
                  <a:gd name="T39" fmla="*/ 8 h 79"/>
                  <a:gd name="T40" fmla="*/ 42 w 42"/>
                  <a:gd name="T41" fmla="*/ 0 h 79"/>
                  <a:gd name="T42" fmla="*/ 0 w 42"/>
                  <a:gd name="T43" fmla="*/ 0 h 79"/>
                  <a:gd name="T44" fmla="*/ 0 w 42"/>
                  <a:gd name="T45" fmla="*/ 8 h 79"/>
                  <a:gd name="T46" fmla="*/ 9 w 42"/>
                  <a:gd name="T47" fmla="*/ 26 h 79"/>
                  <a:gd name="T48" fmla="*/ 13 w 42"/>
                  <a:gd name="T49" fmla="*/ 26 h 79"/>
                  <a:gd name="T50" fmla="*/ 13 w 42"/>
                  <a:gd name="T51" fmla="*/ 26 h 79"/>
                  <a:gd name="T52" fmla="*/ 9 w 42"/>
                  <a:gd name="T53" fmla="*/ 44 h 79"/>
                  <a:gd name="T54" fmla="*/ 9 w 42"/>
                  <a:gd name="T55" fmla="*/ 45 h 79"/>
                  <a:gd name="T56" fmla="*/ 9 w 42"/>
                  <a:gd name="T57" fmla="*/ 26 h 79"/>
                  <a:gd name="T58" fmla="*/ 33 w 42"/>
                  <a:gd name="T59" fmla="*/ 67 h 79"/>
                  <a:gd name="T60" fmla="*/ 32 w 42"/>
                  <a:gd name="T61" fmla="*/ 70 h 79"/>
                  <a:gd name="T62" fmla="*/ 30 w 42"/>
                  <a:gd name="T63" fmla="*/ 71 h 79"/>
                  <a:gd name="T64" fmla="*/ 22 w 42"/>
                  <a:gd name="T65" fmla="*/ 71 h 79"/>
                  <a:gd name="T66" fmla="*/ 20 w 42"/>
                  <a:gd name="T67" fmla="*/ 71 h 79"/>
                  <a:gd name="T68" fmla="*/ 12 w 42"/>
                  <a:gd name="T69" fmla="*/ 71 h 79"/>
                  <a:gd name="T70" fmla="*/ 10 w 42"/>
                  <a:gd name="T71" fmla="*/ 70 h 79"/>
                  <a:gd name="T72" fmla="*/ 9 w 42"/>
                  <a:gd name="T73" fmla="*/ 67 h 79"/>
                  <a:gd name="T74" fmla="*/ 9 w 42"/>
                  <a:gd name="T75" fmla="*/ 61 h 79"/>
                  <a:gd name="T76" fmla="*/ 33 w 42"/>
                  <a:gd name="T77" fmla="*/ 61 h 79"/>
                  <a:gd name="T78" fmla="*/ 33 w 42"/>
                  <a:gd name="T79" fmla="*/ 67 h 79"/>
                  <a:gd name="T80" fmla="*/ 30 w 42"/>
                  <a:gd name="T81" fmla="*/ 26 h 79"/>
                  <a:gd name="T82" fmla="*/ 33 w 42"/>
                  <a:gd name="T83" fmla="*/ 26 h 79"/>
                  <a:gd name="T84" fmla="*/ 33 w 42"/>
                  <a:gd name="T85" fmla="*/ 42 h 79"/>
                  <a:gd name="T86" fmla="*/ 33 w 42"/>
                  <a:gd name="T87" fmla="*/ 42 h 79"/>
                  <a:gd name="T88" fmla="*/ 30 w 42"/>
                  <a:gd name="T89" fmla="*/ 38 h 79"/>
                  <a:gd name="T90" fmla="*/ 30 w 42"/>
                  <a:gd name="T91" fmla="*/ 26 h 79"/>
                  <a:gd name="T92" fmla="*/ 20 w 42"/>
                  <a:gd name="T93" fmla="*/ 8 h 79"/>
                  <a:gd name="T94" fmla="*/ 23 w 42"/>
                  <a:gd name="T95" fmla="*/ 8 h 79"/>
                  <a:gd name="T96" fmla="*/ 23 w 42"/>
                  <a:gd name="T97" fmla="*/ 17 h 79"/>
                  <a:gd name="T98" fmla="*/ 20 w 42"/>
                  <a:gd name="T99" fmla="*/ 17 h 79"/>
                  <a:gd name="T100" fmla="*/ 20 w 42"/>
                  <a:gd name="T101" fmla="*/ 8 h 79"/>
                  <a:gd name="T102" fmla="*/ 20 w 42"/>
                  <a:gd name="T103" fmla="*/ 26 h 79"/>
                  <a:gd name="T104" fmla="*/ 20 w 42"/>
                  <a:gd name="T105" fmla="*/ 26 h 79"/>
                  <a:gd name="T106" fmla="*/ 23 w 42"/>
                  <a:gd name="T107" fmla="*/ 26 h 79"/>
                  <a:gd name="T108" fmla="*/ 23 w 42"/>
                  <a:gd name="T109" fmla="*/ 39 h 79"/>
                  <a:gd name="T110" fmla="*/ 31 w 42"/>
                  <a:gd name="T111" fmla="*/ 48 h 79"/>
                  <a:gd name="T112" fmla="*/ 33 w 42"/>
                  <a:gd name="T113" fmla="*/ 48 h 79"/>
                  <a:gd name="T114" fmla="*/ 33 w 42"/>
                  <a:gd name="T115" fmla="*/ 53 h 79"/>
                  <a:gd name="T116" fmla="*/ 9 w 42"/>
                  <a:gd name="T117" fmla="*/ 53 h 79"/>
                  <a:gd name="T118" fmla="*/ 9 w 42"/>
                  <a:gd name="T119" fmla="*/ 46 h 79"/>
                  <a:gd name="T120" fmla="*/ 15 w 42"/>
                  <a:gd name="T121" fmla="*/ 50 h 79"/>
                  <a:gd name="T122" fmla="*/ 20 w 42"/>
                  <a:gd name="T123" fmla="*/ 2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2" h="79">
                    <a:moveTo>
                      <a:pt x="0" y="8"/>
                    </a:moveTo>
                    <a:cubicBezTo>
                      <a:pt x="13" y="8"/>
                      <a:pt x="13" y="8"/>
                      <a:pt x="13" y="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4"/>
                      <a:pt x="1" y="76"/>
                      <a:pt x="3" y="77"/>
                    </a:cubicBezTo>
                    <a:cubicBezTo>
                      <a:pt x="4" y="79"/>
                      <a:pt x="7" y="79"/>
                      <a:pt x="10" y="79"/>
                    </a:cubicBezTo>
                    <a:cubicBezTo>
                      <a:pt x="20" y="79"/>
                      <a:pt x="20" y="79"/>
                      <a:pt x="20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5" y="79"/>
                      <a:pt x="38" y="79"/>
                      <a:pt x="39" y="77"/>
                    </a:cubicBezTo>
                    <a:cubicBezTo>
                      <a:pt x="41" y="76"/>
                      <a:pt x="42" y="74"/>
                      <a:pt x="42" y="71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"/>
                    </a:lnTo>
                    <a:close/>
                    <a:moveTo>
                      <a:pt x="9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3"/>
                      <a:pt x="12" y="41"/>
                      <a:pt x="9" y="44"/>
                    </a:cubicBezTo>
                    <a:cubicBezTo>
                      <a:pt x="9" y="45"/>
                      <a:pt x="9" y="45"/>
                      <a:pt x="9" y="45"/>
                    </a:cubicBezTo>
                    <a:lnTo>
                      <a:pt x="9" y="26"/>
                    </a:lnTo>
                    <a:close/>
                    <a:moveTo>
                      <a:pt x="33" y="67"/>
                    </a:moveTo>
                    <a:cubicBezTo>
                      <a:pt x="33" y="68"/>
                      <a:pt x="33" y="70"/>
                      <a:pt x="32" y="70"/>
                    </a:cubicBezTo>
                    <a:cubicBezTo>
                      <a:pt x="32" y="71"/>
                      <a:pt x="31" y="71"/>
                      <a:pt x="30" y="71"/>
                    </a:cubicBezTo>
                    <a:cubicBezTo>
                      <a:pt x="29" y="71"/>
                      <a:pt x="26" y="71"/>
                      <a:pt x="22" y="71"/>
                    </a:cubicBezTo>
                    <a:cubicBezTo>
                      <a:pt x="21" y="71"/>
                      <a:pt x="21" y="71"/>
                      <a:pt x="20" y="71"/>
                    </a:cubicBezTo>
                    <a:cubicBezTo>
                      <a:pt x="16" y="71"/>
                      <a:pt x="13" y="71"/>
                      <a:pt x="12" y="71"/>
                    </a:cubicBezTo>
                    <a:cubicBezTo>
                      <a:pt x="11" y="71"/>
                      <a:pt x="10" y="71"/>
                      <a:pt x="10" y="70"/>
                    </a:cubicBezTo>
                    <a:cubicBezTo>
                      <a:pt x="9" y="69"/>
                      <a:pt x="9" y="68"/>
                      <a:pt x="9" y="67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33" y="61"/>
                      <a:pt x="33" y="61"/>
                      <a:pt x="33" y="61"/>
                    </a:cubicBezTo>
                    <a:lnTo>
                      <a:pt x="33" y="67"/>
                    </a:lnTo>
                    <a:close/>
                    <a:moveTo>
                      <a:pt x="30" y="26"/>
                    </a:move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1" y="42"/>
                      <a:pt x="30" y="40"/>
                      <a:pt x="30" y="38"/>
                    </a:cubicBezTo>
                    <a:lnTo>
                      <a:pt x="30" y="26"/>
                    </a:lnTo>
                    <a:close/>
                    <a:moveTo>
                      <a:pt x="20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0" y="17"/>
                      <a:pt x="20" y="17"/>
                      <a:pt x="20" y="17"/>
                    </a:cubicBezTo>
                    <a:lnTo>
                      <a:pt x="20" y="8"/>
                    </a:lnTo>
                    <a:close/>
                    <a:moveTo>
                      <a:pt x="20" y="26"/>
                    </a:moveTo>
                    <a:cubicBezTo>
                      <a:pt x="20" y="26"/>
                      <a:pt x="20" y="26"/>
                      <a:pt x="20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4"/>
                      <a:pt x="27" y="48"/>
                      <a:pt x="31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7" y="47"/>
                      <a:pt x="20" y="37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316">
                <a:extLst>
                  <a:ext uri="{FF2B5EF4-FFF2-40B4-BE49-F238E27FC236}">
                    <a16:creationId xmlns="" xmlns:a16="http://schemas.microsoft.com/office/drawing/2014/main" id="{BD82A9AC-23E4-49D9-AD01-7736AFE417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8725" y="5778500"/>
                <a:ext cx="120650" cy="119062"/>
              </a:xfrm>
              <a:custGeom>
                <a:avLst/>
                <a:gdLst>
                  <a:gd name="T0" fmla="*/ 0 w 37"/>
                  <a:gd name="T1" fmla="*/ 28 h 36"/>
                  <a:gd name="T2" fmla="*/ 2 w 37"/>
                  <a:gd name="T3" fmla="*/ 34 h 36"/>
                  <a:gd name="T4" fmla="*/ 10 w 37"/>
                  <a:gd name="T5" fmla="*/ 36 h 36"/>
                  <a:gd name="T6" fmla="*/ 15 w 37"/>
                  <a:gd name="T7" fmla="*/ 36 h 36"/>
                  <a:gd name="T8" fmla="*/ 22 w 37"/>
                  <a:gd name="T9" fmla="*/ 36 h 36"/>
                  <a:gd name="T10" fmla="*/ 26 w 37"/>
                  <a:gd name="T11" fmla="*/ 36 h 36"/>
                  <a:gd name="T12" fmla="*/ 34 w 37"/>
                  <a:gd name="T13" fmla="*/ 34 h 36"/>
                  <a:gd name="T14" fmla="*/ 36 w 37"/>
                  <a:gd name="T15" fmla="*/ 28 h 36"/>
                  <a:gd name="T16" fmla="*/ 37 w 37"/>
                  <a:gd name="T17" fmla="*/ 1 h 36"/>
                  <a:gd name="T18" fmla="*/ 0 w 37"/>
                  <a:gd name="T19" fmla="*/ 0 h 36"/>
                  <a:gd name="T20" fmla="*/ 0 w 37"/>
                  <a:gd name="T21" fmla="*/ 28 h 36"/>
                  <a:gd name="T22" fmla="*/ 10 w 37"/>
                  <a:gd name="T23" fmla="*/ 9 h 36"/>
                  <a:gd name="T24" fmla="*/ 27 w 37"/>
                  <a:gd name="T25" fmla="*/ 9 h 36"/>
                  <a:gd name="T26" fmla="*/ 27 w 37"/>
                  <a:gd name="T27" fmla="*/ 24 h 36"/>
                  <a:gd name="T28" fmla="*/ 26 w 37"/>
                  <a:gd name="T29" fmla="*/ 27 h 36"/>
                  <a:gd name="T30" fmla="*/ 23 w 37"/>
                  <a:gd name="T31" fmla="*/ 28 h 36"/>
                  <a:gd name="T32" fmla="*/ 22 w 37"/>
                  <a:gd name="T33" fmla="*/ 28 h 36"/>
                  <a:gd name="T34" fmla="*/ 15 w 37"/>
                  <a:gd name="T35" fmla="*/ 28 h 36"/>
                  <a:gd name="T36" fmla="*/ 13 w 37"/>
                  <a:gd name="T37" fmla="*/ 28 h 36"/>
                  <a:gd name="T38" fmla="*/ 11 w 37"/>
                  <a:gd name="T39" fmla="*/ 27 h 36"/>
                  <a:gd name="T40" fmla="*/ 10 w 37"/>
                  <a:gd name="T41" fmla="*/ 24 h 36"/>
                  <a:gd name="T42" fmla="*/ 10 w 37"/>
                  <a:gd name="T4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7" h="36">
                    <a:moveTo>
                      <a:pt x="0" y="28"/>
                    </a:moveTo>
                    <a:cubicBezTo>
                      <a:pt x="0" y="31"/>
                      <a:pt x="1" y="33"/>
                      <a:pt x="2" y="34"/>
                    </a:cubicBezTo>
                    <a:cubicBezTo>
                      <a:pt x="4" y="36"/>
                      <a:pt x="6" y="36"/>
                      <a:pt x="10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30" y="36"/>
                      <a:pt x="33" y="36"/>
                      <a:pt x="34" y="34"/>
                    </a:cubicBezTo>
                    <a:cubicBezTo>
                      <a:pt x="36" y="33"/>
                      <a:pt x="37" y="31"/>
                      <a:pt x="36" y="28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8"/>
                    </a:lnTo>
                    <a:close/>
                    <a:moveTo>
                      <a:pt x="10" y="9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5"/>
                      <a:pt x="27" y="27"/>
                      <a:pt x="26" y="27"/>
                    </a:cubicBezTo>
                    <a:cubicBezTo>
                      <a:pt x="26" y="28"/>
                      <a:pt x="25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0" y="28"/>
                      <a:pt x="18" y="28"/>
                      <a:pt x="15" y="28"/>
                    </a:cubicBezTo>
                    <a:cubicBezTo>
                      <a:pt x="14" y="28"/>
                      <a:pt x="13" y="28"/>
                      <a:pt x="13" y="28"/>
                    </a:cubicBezTo>
                    <a:cubicBezTo>
                      <a:pt x="12" y="28"/>
                      <a:pt x="11" y="28"/>
                      <a:pt x="11" y="27"/>
                    </a:cubicBezTo>
                    <a:cubicBezTo>
                      <a:pt x="10" y="27"/>
                      <a:pt x="10" y="25"/>
                      <a:pt x="10" y="24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317">
                <a:extLst>
                  <a:ext uri="{FF2B5EF4-FFF2-40B4-BE49-F238E27FC236}">
                    <a16:creationId xmlns="" xmlns:a16="http://schemas.microsoft.com/office/drawing/2014/main" id="{FEE8F68F-8E8F-4799-8E7E-3C81DF19167C}"/>
                  </a:ext>
                </a:extLst>
              </p:cNvPr>
              <p:cNvSpPr/>
              <p:nvPr/>
            </p:nvSpPr>
            <p:spPr bwMode="auto">
              <a:xfrm>
                <a:off x="10106025" y="5627688"/>
                <a:ext cx="139700" cy="136525"/>
              </a:xfrm>
              <a:custGeom>
                <a:avLst/>
                <a:gdLst>
                  <a:gd name="T0" fmla="*/ 28 w 43"/>
                  <a:gd name="T1" fmla="*/ 32 h 41"/>
                  <a:gd name="T2" fmla="*/ 28 w 43"/>
                  <a:gd name="T3" fmla="*/ 21 h 41"/>
                  <a:gd name="T4" fmla="*/ 40 w 43"/>
                  <a:gd name="T5" fmla="*/ 21 h 41"/>
                  <a:gd name="T6" fmla="*/ 40 w 43"/>
                  <a:gd name="T7" fmla="*/ 12 h 41"/>
                  <a:gd name="T8" fmla="*/ 28 w 43"/>
                  <a:gd name="T9" fmla="*/ 12 h 41"/>
                  <a:gd name="T10" fmla="*/ 28 w 43"/>
                  <a:gd name="T11" fmla="*/ 0 h 41"/>
                  <a:gd name="T12" fmla="*/ 18 w 43"/>
                  <a:gd name="T13" fmla="*/ 0 h 41"/>
                  <a:gd name="T14" fmla="*/ 18 w 43"/>
                  <a:gd name="T15" fmla="*/ 12 h 41"/>
                  <a:gd name="T16" fmla="*/ 12 w 43"/>
                  <a:gd name="T17" fmla="*/ 12 h 41"/>
                  <a:gd name="T18" fmla="*/ 12 w 43"/>
                  <a:gd name="T19" fmla="*/ 12 h 41"/>
                  <a:gd name="T20" fmla="*/ 13 w 43"/>
                  <a:gd name="T21" fmla="*/ 4 h 41"/>
                  <a:gd name="T22" fmla="*/ 4 w 43"/>
                  <a:gd name="T23" fmla="*/ 3 h 41"/>
                  <a:gd name="T24" fmla="*/ 0 w 43"/>
                  <a:gd name="T25" fmla="*/ 28 h 41"/>
                  <a:gd name="T26" fmla="*/ 8 w 43"/>
                  <a:gd name="T27" fmla="*/ 30 h 41"/>
                  <a:gd name="T28" fmla="*/ 10 w 43"/>
                  <a:gd name="T29" fmla="*/ 21 h 41"/>
                  <a:gd name="T30" fmla="*/ 10 w 43"/>
                  <a:gd name="T31" fmla="*/ 20 h 41"/>
                  <a:gd name="T32" fmla="*/ 18 w 43"/>
                  <a:gd name="T33" fmla="*/ 20 h 41"/>
                  <a:gd name="T34" fmla="*/ 18 w 43"/>
                  <a:gd name="T35" fmla="*/ 32 h 41"/>
                  <a:gd name="T36" fmla="*/ 2 w 43"/>
                  <a:gd name="T37" fmla="*/ 32 h 41"/>
                  <a:gd name="T38" fmla="*/ 2 w 43"/>
                  <a:gd name="T39" fmla="*/ 40 h 41"/>
                  <a:gd name="T40" fmla="*/ 43 w 43"/>
                  <a:gd name="T41" fmla="*/ 41 h 41"/>
                  <a:gd name="T42" fmla="*/ 43 w 43"/>
                  <a:gd name="T43" fmla="*/ 32 h 41"/>
                  <a:gd name="T44" fmla="*/ 28 w 43"/>
                  <a:gd name="T45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3" h="41">
                    <a:moveTo>
                      <a:pt x="28" y="32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6"/>
                      <a:pt x="1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12"/>
                      <a:pt x="1" y="26"/>
                      <a:pt x="0" y="28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9"/>
                      <a:pt x="9" y="25"/>
                      <a:pt x="10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2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24" name="图片 123" descr="图片包含 徽标&#10;&#10;描述已自动生成">
              <a:extLst>
                <a:ext uri="{FF2B5EF4-FFF2-40B4-BE49-F238E27FC236}">
                  <a16:creationId xmlns="" xmlns:a16="http://schemas.microsoft.com/office/drawing/2014/main" id="{2BE2D16E-6A24-4195-BFA1-1F1D338C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543" y="3216810"/>
              <a:ext cx="1619250" cy="647700"/>
            </a:xfrm>
            <a:prstGeom prst="rect">
              <a:avLst/>
            </a:prstGeom>
          </p:spPr>
        </p:pic>
        <p:pic>
          <p:nvPicPr>
            <p:cNvPr id="125" name="图片 124">
              <a:extLst>
                <a:ext uri="{FF2B5EF4-FFF2-40B4-BE49-F238E27FC236}">
                  <a16:creationId xmlns="" xmlns:a16="http://schemas.microsoft.com/office/drawing/2014/main" id="{006E1BE1-D059-4750-B02B-95008D9D74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343508" y="3372052"/>
              <a:ext cx="1481456" cy="365792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="" xmlns:a16="http://schemas.microsoft.com/office/drawing/2014/main" id="{FAC7B9F1-BD32-41E9-AE29-313C2324C3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0455" y="4011975"/>
              <a:ext cx="1026087" cy="1026087"/>
            </a:xfrm>
            <a:prstGeom prst="rect">
              <a:avLst/>
            </a:prstGeom>
          </p:spPr>
        </p:pic>
        <p:pic>
          <p:nvPicPr>
            <p:cNvPr id="127" name="图片 126" descr="徽标&#10;&#10;描述已自动生成">
              <a:extLst>
                <a:ext uri="{FF2B5EF4-FFF2-40B4-BE49-F238E27FC236}">
                  <a16:creationId xmlns="" xmlns:a16="http://schemas.microsoft.com/office/drawing/2014/main" id="{D9058AC5-0340-4447-8C26-5808FFF19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5125" y="4075889"/>
              <a:ext cx="1026087" cy="1026087"/>
            </a:xfrm>
            <a:prstGeom prst="rect">
              <a:avLst/>
            </a:prstGeom>
          </p:spPr>
        </p:pic>
        <p:pic>
          <p:nvPicPr>
            <p:cNvPr id="128" name="图片 127">
              <a:extLst>
                <a:ext uri="{FF2B5EF4-FFF2-40B4-BE49-F238E27FC236}">
                  <a16:creationId xmlns="" xmlns:a16="http://schemas.microsoft.com/office/drawing/2014/main" id="{C913408E-769A-4687-9CC1-39B8D3AC3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389232" y="4450989"/>
              <a:ext cx="1390008" cy="481626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="" xmlns:a16="http://schemas.microsoft.com/office/drawing/2014/main" id="{E30C5A7D-0103-42ED-89C5-EFDDE0EE1C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0742" y="4470409"/>
              <a:ext cx="1376581" cy="449129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="" xmlns:a16="http://schemas.microsoft.com/office/drawing/2014/main" id="{083AD51A-F4A6-45A3-9C4B-E2D41C55F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0869" y="4179615"/>
              <a:ext cx="732960" cy="732960"/>
            </a:xfrm>
            <a:prstGeom prst="rect">
              <a:avLst/>
            </a:prstGeom>
          </p:spPr>
        </p:pic>
        <p:pic>
          <p:nvPicPr>
            <p:cNvPr id="131" name="图片 130">
              <a:extLst>
                <a:ext uri="{FF2B5EF4-FFF2-40B4-BE49-F238E27FC236}">
                  <a16:creationId xmlns="" xmlns:a16="http://schemas.microsoft.com/office/drawing/2014/main" id="{8A0972B6-4358-4388-8630-82C1EF5CC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0979" y="5511178"/>
              <a:ext cx="1612741" cy="454007"/>
            </a:xfrm>
            <a:prstGeom prst="rect">
              <a:avLst/>
            </a:prstGeom>
          </p:spPr>
        </p:pic>
        <p:pic>
          <p:nvPicPr>
            <p:cNvPr id="132" name="图片 131">
              <a:extLst>
                <a:ext uri="{FF2B5EF4-FFF2-40B4-BE49-F238E27FC236}">
                  <a16:creationId xmlns="" xmlns:a16="http://schemas.microsoft.com/office/drawing/2014/main" id="{4F79E8C3-81D0-4340-B3DF-81EA2F36E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4566" y="5459452"/>
              <a:ext cx="998822" cy="505733"/>
            </a:xfrm>
            <a:prstGeom prst="rect">
              <a:avLst/>
            </a:prstGeom>
          </p:spPr>
        </p:pic>
        <p:pic>
          <p:nvPicPr>
            <p:cNvPr id="133" name="图片 132" descr="图标&#10;&#10;描述已自动生成">
              <a:extLst>
                <a:ext uri="{FF2B5EF4-FFF2-40B4-BE49-F238E27FC236}">
                  <a16:creationId xmlns="" xmlns:a16="http://schemas.microsoft.com/office/drawing/2014/main" id="{84870B23-744E-4236-9549-384A5AD86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BEBA8EAE-BF5A-486C-A8C5-ECC9F3942E4B}">
                  <a14:imgProps xmlns:a14="http://schemas.microsoft.com/office/drawing/2010/main">
                    <a14:imgLayer r:embed="rId2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878" y="5535004"/>
              <a:ext cx="1376581" cy="430181"/>
            </a:xfrm>
            <a:prstGeom prst="rect">
              <a:avLst/>
            </a:prstGeom>
          </p:spPr>
        </p:pic>
        <p:pic>
          <p:nvPicPr>
            <p:cNvPr id="134" name="图片 133">
              <a:extLst>
                <a:ext uri="{FF2B5EF4-FFF2-40B4-BE49-F238E27FC236}">
                  <a16:creationId xmlns="" xmlns:a16="http://schemas.microsoft.com/office/drawing/2014/main" id="{9B32AC20-94BE-4381-A500-6621D1972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7603545" y="5666455"/>
              <a:ext cx="1450974" cy="298730"/>
            </a:xfrm>
            <a:prstGeom prst="rect">
              <a:avLst/>
            </a:prstGeom>
          </p:spPr>
        </p:pic>
        <p:pic>
          <p:nvPicPr>
            <p:cNvPr id="135" name="图片 134" descr="徽标, 图标&#10;&#10;描述已自动生成">
              <a:extLst>
                <a:ext uri="{FF2B5EF4-FFF2-40B4-BE49-F238E27FC236}">
                  <a16:creationId xmlns="" xmlns:a16="http://schemas.microsoft.com/office/drawing/2014/main" id="{28874064-8D24-490A-9278-9404CE30B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4772" y="5380294"/>
              <a:ext cx="652419" cy="652419"/>
            </a:xfrm>
            <a:prstGeom prst="rect">
              <a:avLst/>
            </a:prstGeom>
          </p:spPr>
        </p:pic>
        <p:cxnSp>
          <p:nvCxnSpPr>
            <p:cNvPr id="136" name="直接连接符 135">
              <a:extLst>
                <a:ext uri="{FF2B5EF4-FFF2-40B4-BE49-F238E27FC236}">
                  <a16:creationId xmlns="" xmlns:a16="http://schemas.microsoft.com/office/drawing/2014/main" id="{25A7C02A-5328-43E6-936D-2ECE3AA952AF}"/>
                </a:ext>
              </a:extLst>
            </p:cNvPr>
            <p:cNvCxnSpPr>
              <a:cxnSpLocks/>
            </p:cNvCxnSpPr>
            <p:nvPr/>
          </p:nvCxnSpPr>
          <p:spPr>
            <a:xfrm>
              <a:off x="549275" y="2886933"/>
              <a:ext cx="11112500" cy="0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="" xmlns:a16="http://schemas.microsoft.com/office/drawing/2014/main" id="{4B7A6B32-276F-4798-AF2F-BED5A5DCA4AC}"/>
                </a:ext>
              </a:extLst>
            </p:cNvPr>
            <p:cNvCxnSpPr>
              <a:cxnSpLocks/>
            </p:cNvCxnSpPr>
            <p:nvPr/>
          </p:nvCxnSpPr>
          <p:spPr>
            <a:xfrm>
              <a:off x="549275" y="4003308"/>
              <a:ext cx="11112500" cy="0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="" xmlns:a16="http://schemas.microsoft.com/office/drawing/2014/main" id="{AB58F22E-BB74-4924-90D8-B58716A41446}"/>
                </a:ext>
              </a:extLst>
            </p:cNvPr>
            <p:cNvCxnSpPr>
              <a:cxnSpLocks/>
            </p:cNvCxnSpPr>
            <p:nvPr/>
          </p:nvCxnSpPr>
          <p:spPr>
            <a:xfrm>
              <a:off x="549275" y="5092084"/>
              <a:ext cx="11112500" cy="0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="" xmlns:a16="http://schemas.microsoft.com/office/drawing/2014/main" id="{DC40FD7C-F3E8-4D81-97DF-0A9584472113}"/>
                </a:ext>
              </a:extLst>
            </p:cNvPr>
            <p:cNvCxnSpPr/>
            <p:nvPr/>
          </p:nvCxnSpPr>
          <p:spPr>
            <a:xfrm>
              <a:off x="2616200" y="1523278"/>
              <a:ext cx="0" cy="4445722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="" xmlns:a16="http://schemas.microsoft.com/office/drawing/2014/main" id="{0B99C39E-4B60-4818-8EC5-DC628206378F}"/>
                </a:ext>
              </a:extLst>
            </p:cNvPr>
            <p:cNvCxnSpPr/>
            <p:nvPr/>
          </p:nvCxnSpPr>
          <p:spPr>
            <a:xfrm>
              <a:off x="4888865" y="1777278"/>
              <a:ext cx="0" cy="4445722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="" xmlns:a16="http://schemas.microsoft.com/office/drawing/2014/main" id="{0D62F2A6-2B61-4F2D-832D-6E283811AF00}"/>
                </a:ext>
              </a:extLst>
            </p:cNvPr>
            <p:cNvCxnSpPr/>
            <p:nvPr/>
          </p:nvCxnSpPr>
          <p:spPr>
            <a:xfrm>
              <a:off x="7161530" y="1777278"/>
              <a:ext cx="0" cy="4445722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="" xmlns:a16="http://schemas.microsoft.com/office/drawing/2014/main" id="{9AC999E1-9E1E-4653-B7FC-F4484E8C4842}"/>
                </a:ext>
              </a:extLst>
            </p:cNvPr>
            <p:cNvCxnSpPr/>
            <p:nvPr/>
          </p:nvCxnSpPr>
          <p:spPr>
            <a:xfrm>
              <a:off x="9434195" y="1777278"/>
              <a:ext cx="0" cy="4445722"/>
            </a:xfrm>
            <a:prstGeom prst="line">
              <a:avLst/>
            </a:prstGeom>
            <a:ln w="19050">
              <a:solidFill>
                <a:schemeClr val="bg1"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文本框 191">
            <a:extLst>
              <a:ext uri="{FF2B5EF4-FFF2-40B4-BE49-F238E27FC236}">
                <a16:creationId xmlns="" xmlns:a16="http://schemas.microsoft.com/office/drawing/2014/main" id="{11F44A66-36AE-4BA3-88FB-41446E02A1F1}"/>
              </a:ext>
            </a:extLst>
          </p:cNvPr>
          <p:cNvSpPr txBox="1"/>
          <p:nvPr/>
        </p:nvSpPr>
        <p:spPr>
          <a:xfrm>
            <a:off x="384689" y="6531245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727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E7AD959-3D14-4CED-9C27-2D6B32F31B4B}"/>
              </a:ext>
            </a:extLst>
          </p:cNvPr>
          <p:cNvCxnSpPr>
            <a:cxnSpLocks/>
          </p:cNvCxnSpPr>
          <p:nvPr/>
        </p:nvCxnSpPr>
        <p:spPr>
          <a:xfrm>
            <a:off x="6096000" y="1809750"/>
            <a:ext cx="0" cy="5048250"/>
          </a:xfrm>
          <a:prstGeom prst="line">
            <a:avLst/>
          </a:prstGeom>
          <a:ln>
            <a:solidFill>
              <a:srgbClr val="B0CF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B900BAC5-7663-4D08-9740-95C6EEC18EEC}"/>
              </a:ext>
            </a:extLst>
          </p:cNvPr>
          <p:cNvSpPr/>
          <p:nvPr/>
        </p:nvSpPr>
        <p:spPr>
          <a:xfrm>
            <a:off x="6029325" y="2019300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473BC80-505C-48EC-9B44-0CC7CF490615}"/>
              </a:ext>
            </a:extLst>
          </p:cNvPr>
          <p:cNvGrpSpPr/>
          <p:nvPr/>
        </p:nvGrpSpPr>
        <p:grpSpPr>
          <a:xfrm>
            <a:off x="7216998" y="1582738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6AD9F1F-FD9B-40E7-8E02-4FF6DE430950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A825A9EA-49C6-4C23-B4EB-16E5628598F5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B4816D69-7225-4F58-96E8-D95CCC86BFEC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F0D2C14-B62A-4AF7-979D-7A986E5D9590}"/>
                </a:ext>
              </a:extLst>
            </p:cNvPr>
            <p:cNvSpPr txBox="1"/>
            <p:nvPr/>
          </p:nvSpPr>
          <p:spPr>
            <a:xfrm>
              <a:off x="4091383" y="1916698"/>
              <a:ext cx="620683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D3065BF-AAA7-4729-AF38-CEB8A03E3B7A}"/>
              </a:ext>
            </a:extLst>
          </p:cNvPr>
          <p:cNvSpPr txBox="1"/>
          <p:nvPr/>
        </p:nvSpPr>
        <p:spPr>
          <a:xfrm>
            <a:off x="8358712" y="1582738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劳动节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FD34B1F-1BDA-4F93-9B3C-DE46E10F3783}"/>
              </a:ext>
            </a:extLst>
          </p:cNvPr>
          <p:cNvSpPr txBox="1"/>
          <p:nvPr/>
        </p:nvSpPr>
        <p:spPr>
          <a:xfrm>
            <a:off x="8358713" y="2007846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870A0264-4755-442F-88DE-F7A413B8B038}"/>
              </a:ext>
            </a:extLst>
          </p:cNvPr>
          <p:cNvCxnSpPr/>
          <p:nvPr/>
        </p:nvCxnSpPr>
        <p:spPr>
          <a:xfrm>
            <a:off x="6096000" y="2085975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E835546-8003-46E5-B2D2-86297EB87B99}"/>
              </a:ext>
            </a:extLst>
          </p:cNvPr>
          <p:cNvSpPr/>
          <p:nvPr/>
        </p:nvSpPr>
        <p:spPr>
          <a:xfrm>
            <a:off x="6029325" y="3867544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9EF269C-58B8-4360-838B-4A8641E15449}"/>
              </a:ext>
            </a:extLst>
          </p:cNvPr>
          <p:cNvGrpSpPr/>
          <p:nvPr/>
        </p:nvGrpSpPr>
        <p:grpSpPr>
          <a:xfrm>
            <a:off x="7216998" y="3430982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AC72B99-13D4-4601-8997-178838FBD9DE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30D9DF92-8C3E-4CE2-A5CD-1EBF915EA5A6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59F182D-59A5-45CE-8074-998C5F29C734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C2DD3A2-E51F-4154-9DF1-F4B236410879}"/>
                </a:ext>
              </a:extLst>
            </p:cNvPr>
            <p:cNvSpPr txBox="1"/>
            <p:nvPr/>
          </p:nvSpPr>
          <p:spPr>
            <a:xfrm>
              <a:off x="4092986" y="1916698"/>
              <a:ext cx="617477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6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6F24072-F651-4316-BB67-5606F5D89FFE}"/>
              </a:ext>
            </a:extLst>
          </p:cNvPr>
          <p:cNvSpPr txBox="1"/>
          <p:nvPr/>
        </p:nvSpPr>
        <p:spPr>
          <a:xfrm>
            <a:off x="8358712" y="3430982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儿童节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BC4BF23-0762-407A-8067-60712E98F108}"/>
              </a:ext>
            </a:extLst>
          </p:cNvPr>
          <p:cNvSpPr txBox="1"/>
          <p:nvPr/>
        </p:nvSpPr>
        <p:spPr>
          <a:xfrm>
            <a:off x="8358713" y="3856090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1CE48A70-FA0A-4AC6-8EA1-FBD3500BAB3D}"/>
              </a:ext>
            </a:extLst>
          </p:cNvPr>
          <p:cNvCxnSpPr/>
          <p:nvPr/>
        </p:nvCxnSpPr>
        <p:spPr>
          <a:xfrm>
            <a:off x="6096000" y="3934219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D1D7A7DF-2B2C-4FE7-97AD-45D2BD4229CA}"/>
              </a:ext>
            </a:extLst>
          </p:cNvPr>
          <p:cNvSpPr/>
          <p:nvPr/>
        </p:nvSpPr>
        <p:spPr>
          <a:xfrm>
            <a:off x="6029325" y="5690789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528EF07-1296-46CF-9628-5EF8EA921BA0}"/>
              </a:ext>
            </a:extLst>
          </p:cNvPr>
          <p:cNvGrpSpPr/>
          <p:nvPr/>
        </p:nvGrpSpPr>
        <p:grpSpPr>
          <a:xfrm>
            <a:off x="7216998" y="5254227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C43716CD-BB2C-4156-B213-13EA694D87F8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5FE2A47D-7F49-4947-8FA6-74442A28DB95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E7106CF9-5859-40DB-8C2F-D16D4D87F53B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BB37243D-B8D7-4FF8-B5CD-1F699A3B02BE}"/>
                </a:ext>
              </a:extLst>
            </p:cNvPr>
            <p:cNvSpPr txBox="1"/>
            <p:nvPr/>
          </p:nvSpPr>
          <p:spPr>
            <a:xfrm>
              <a:off x="4072147" y="1916698"/>
              <a:ext cx="659155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10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950182E-DBCF-44FE-B712-E53BC7BA42F4}"/>
              </a:ext>
            </a:extLst>
          </p:cNvPr>
          <p:cNvSpPr txBox="1"/>
          <p:nvPr/>
        </p:nvSpPr>
        <p:spPr>
          <a:xfrm>
            <a:off x="8358712" y="5254227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国庆庆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E511F65-D8EE-4748-87B2-F6CB3DA3B89F}"/>
              </a:ext>
            </a:extLst>
          </p:cNvPr>
          <p:cNvSpPr txBox="1"/>
          <p:nvPr/>
        </p:nvSpPr>
        <p:spPr>
          <a:xfrm>
            <a:off x="8358713" y="5679335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C470265D-7A3E-4372-8A34-C4BF0FED9B50}"/>
              </a:ext>
            </a:extLst>
          </p:cNvPr>
          <p:cNvCxnSpPr/>
          <p:nvPr/>
        </p:nvCxnSpPr>
        <p:spPr>
          <a:xfrm>
            <a:off x="6096000" y="5757464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2B65D508-0CE8-4224-B0BC-585A9A039484}"/>
              </a:ext>
            </a:extLst>
          </p:cNvPr>
          <p:cNvSpPr/>
          <p:nvPr/>
        </p:nvSpPr>
        <p:spPr>
          <a:xfrm>
            <a:off x="6029325" y="2943421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31147F15-A5C2-40F5-A4C9-7B4E5B2E811B}"/>
              </a:ext>
            </a:extLst>
          </p:cNvPr>
          <p:cNvCxnSpPr/>
          <p:nvPr/>
        </p:nvCxnSpPr>
        <p:spPr>
          <a:xfrm>
            <a:off x="5099893" y="3010096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D40C0856-F1E9-44D1-A5B5-12AA4F6CFA9B}"/>
              </a:ext>
            </a:extLst>
          </p:cNvPr>
          <p:cNvSpPr/>
          <p:nvPr/>
        </p:nvSpPr>
        <p:spPr>
          <a:xfrm>
            <a:off x="6029325" y="4794244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C49AB53-A470-4281-8D91-4BDBD6CB08FB}"/>
              </a:ext>
            </a:extLst>
          </p:cNvPr>
          <p:cNvCxnSpPr/>
          <p:nvPr/>
        </p:nvCxnSpPr>
        <p:spPr>
          <a:xfrm>
            <a:off x="5099893" y="4860919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3B490059-F57C-4E18-803A-2C59D6233E49}"/>
              </a:ext>
            </a:extLst>
          </p:cNvPr>
          <p:cNvGrpSpPr/>
          <p:nvPr/>
        </p:nvGrpSpPr>
        <p:grpSpPr>
          <a:xfrm>
            <a:off x="4015291" y="2509238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7CCB872E-01C5-40A0-829B-B058BD2E41FA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0DFE2202-CCDC-4C00-A294-4B5DB80E96CC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4650EE67-2D9A-4260-8CD7-FEE4876E93DD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C56D2145-5751-4790-85B9-06E0378E37F1}"/>
                </a:ext>
              </a:extLst>
            </p:cNvPr>
            <p:cNvSpPr txBox="1"/>
            <p:nvPr/>
          </p:nvSpPr>
          <p:spPr>
            <a:xfrm>
              <a:off x="4091383" y="1916698"/>
              <a:ext cx="620683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5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752E55FC-0EFB-4640-8011-4E0B1825D5BE}"/>
              </a:ext>
            </a:extLst>
          </p:cNvPr>
          <p:cNvSpPr txBox="1"/>
          <p:nvPr/>
        </p:nvSpPr>
        <p:spPr>
          <a:xfrm>
            <a:off x="2262254" y="2509238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母亲节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EC06EE68-D0EE-4B9E-9A2B-2E3E89255F7C}"/>
              </a:ext>
            </a:extLst>
          </p:cNvPr>
          <p:cNvSpPr txBox="1"/>
          <p:nvPr/>
        </p:nvSpPr>
        <p:spPr>
          <a:xfrm>
            <a:off x="2262255" y="2934346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6850A181-0D57-4131-9EB5-35996EA92C24}"/>
              </a:ext>
            </a:extLst>
          </p:cNvPr>
          <p:cNvGrpSpPr/>
          <p:nvPr/>
        </p:nvGrpSpPr>
        <p:grpSpPr>
          <a:xfrm>
            <a:off x="4015291" y="4359327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19DF2336-8B19-4FEC-82E5-490896DD1D0B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3F80C23F-B5A0-4FB8-B7B4-1DFDC99677A4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855F1905-8752-48BF-A67D-6DC9F9686F61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A980A58B-7922-477B-BD5D-3C3A00BF40DA}"/>
                </a:ext>
              </a:extLst>
            </p:cNvPr>
            <p:cNvSpPr txBox="1"/>
            <p:nvPr/>
          </p:nvSpPr>
          <p:spPr>
            <a:xfrm>
              <a:off x="4092185" y="1916698"/>
              <a:ext cx="619080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9</a:t>
              </a: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54C50447-6185-42E4-83EC-064A68FBB5EC}"/>
              </a:ext>
            </a:extLst>
          </p:cNvPr>
          <p:cNvSpPr txBox="1"/>
          <p:nvPr/>
        </p:nvSpPr>
        <p:spPr>
          <a:xfrm>
            <a:off x="2262254" y="4359327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教师节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0729981A-806E-4F7F-BAD9-EC93C4C16252}"/>
              </a:ext>
            </a:extLst>
          </p:cNvPr>
          <p:cNvSpPr txBox="1"/>
          <p:nvPr/>
        </p:nvSpPr>
        <p:spPr>
          <a:xfrm>
            <a:off x="2262255" y="4784435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DBB1C65E-7837-49BE-94FE-3ACCAAC7E687}"/>
              </a:ext>
            </a:extLst>
          </p:cNvPr>
          <p:cNvSpPr txBox="1"/>
          <p:nvPr/>
        </p:nvSpPr>
        <p:spPr>
          <a:xfrm>
            <a:off x="5142858" y="441060"/>
            <a:ext cx="1906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后续营销计划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7B88EBBE-B515-40EA-AF1E-19B4E5E989A8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679EE1FB-FDB2-4839-843B-4C5DD7E73FC7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2935F481-2A85-4940-9A67-7E27B69B84DB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827D0240-CA9C-4DF2-9757-B1E79DEA6653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707604D1-9C71-4ABF-A3AA-6BB33DE8FE0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43944008-A631-406A-A7D9-FF5AE7F6CDF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C5D76511-6713-440E-8DB5-5CDAE7F4F3CD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9CE26CB2-6040-41CC-9D0E-63D92732DA5C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248579F0-2094-4505-B906-1849B1678D70}"/>
              </a:ext>
            </a:extLst>
          </p:cNvPr>
          <p:cNvGrpSpPr/>
          <p:nvPr/>
        </p:nvGrpSpPr>
        <p:grpSpPr>
          <a:xfrm rot="16200000" flipH="1">
            <a:off x="3601355" y="-7265162"/>
            <a:ext cx="1346203" cy="15835087"/>
            <a:chOff x="16662" y="425"/>
            <a:chExt cx="2119" cy="10801"/>
          </a:xfrm>
        </p:grpSpPr>
        <p:sp>
          <p:nvSpPr>
            <p:cNvPr id="83" name="任意多边形 11">
              <a:extLst>
                <a:ext uri="{FF2B5EF4-FFF2-40B4-BE49-F238E27FC236}">
                  <a16:creationId xmlns="" xmlns:a16="http://schemas.microsoft.com/office/drawing/2014/main" id="{E920C54D-63A3-4951-AADD-8815052FC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4" name="任意多边形 12">
              <a:extLst>
                <a:ext uri="{FF2B5EF4-FFF2-40B4-BE49-F238E27FC236}">
                  <a16:creationId xmlns="" xmlns:a16="http://schemas.microsoft.com/office/drawing/2014/main" id="{16EE773C-0EEB-44F2-86B1-BAEB18116B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5" name="任意多边形 13">
              <a:extLst>
                <a:ext uri="{FF2B5EF4-FFF2-40B4-BE49-F238E27FC236}">
                  <a16:creationId xmlns="" xmlns:a16="http://schemas.microsoft.com/office/drawing/2014/main" id="{C3D189AD-B980-486E-B6A2-8F25F5A79D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8B30F677-0386-4773-9ED2-818F0755E3D8}"/>
              </a:ext>
            </a:extLst>
          </p:cNvPr>
          <p:cNvGrpSpPr/>
          <p:nvPr/>
        </p:nvGrpSpPr>
        <p:grpSpPr>
          <a:xfrm rot="5400000" flipH="1">
            <a:off x="6022904" y="-1717811"/>
            <a:ext cx="1346203" cy="15835087"/>
            <a:chOff x="16662" y="425"/>
            <a:chExt cx="2119" cy="10801"/>
          </a:xfrm>
        </p:grpSpPr>
        <p:sp>
          <p:nvSpPr>
            <p:cNvPr id="87" name="任意多边形 11">
              <a:extLst>
                <a:ext uri="{FF2B5EF4-FFF2-40B4-BE49-F238E27FC236}">
                  <a16:creationId xmlns="" xmlns:a16="http://schemas.microsoft.com/office/drawing/2014/main" id="{18666781-A85A-492D-8D8E-F69A7D795C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8" name="任意多边形 12">
              <a:extLst>
                <a:ext uri="{FF2B5EF4-FFF2-40B4-BE49-F238E27FC236}">
                  <a16:creationId xmlns="" xmlns:a16="http://schemas.microsoft.com/office/drawing/2014/main" id="{36926CCA-80FA-4EDE-8DD0-E0C5864894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9" name="任意多边形 13">
              <a:extLst>
                <a:ext uri="{FF2B5EF4-FFF2-40B4-BE49-F238E27FC236}">
                  <a16:creationId xmlns="" xmlns:a16="http://schemas.microsoft.com/office/drawing/2014/main" id="{4B4DC01D-E498-4AD6-812A-42865C621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252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3E7AD959-3D14-4CED-9C27-2D6B32F31B4B}"/>
              </a:ext>
            </a:extLst>
          </p:cNvPr>
          <p:cNvCxnSpPr>
            <a:cxnSpLocks/>
          </p:cNvCxnSpPr>
          <p:nvPr/>
        </p:nvCxnSpPr>
        <p:spPr>
          <a:xfrm>
            <a:off x="6096000" y="1809750"/>
            <a:ext cx="0" cy="5048250"/>
          </a:xfrm>
          <a:prstGeom prst="line">
            <a:avLst/>
          </a:prstGeom>
          <a:ln>
            <a:solidFill>
              <a:srgbClr val="B0CF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B900BAC5-7663-4D08-9740-95C6EEC18EEC}"/>
              </a:ext>
            </a:extLst>
          </p:cNvPr>
          <p:cNvSpPr/>
          <p:nvPr/>
        </p:nvSpPr>
        <p:spPr>
          <a:xfrm>
            <a:off x="6029325" y="2019300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473BC80-505C-48EC-9B44-0CC7CF490615}"/>
              </a:ext>
            </a:extLst>
          </p:cNvPr>
          <p:cNvGrpSpPr/>
          <p:nvPr/>
        </p:nvGrpSpPr>
        <p:grpSpPr>
          <a:xfrm>
            <a:off x="7216998" y="1582738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A6AD9F1F-FD9B-40E7-8E02-4FF6DE430950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9" name="椭圆 8">
                <a:extLst>
                  <a:ext uri="{FF2B5EF4-FFF2-40B4-BE49-F238E27FC236}">
                    <a16:creationId xmlns="" xmlns:a16="http://schemas.microsoft.com/office/drawing/2014/main" id="{A825A9EA-49C6-4C23-B4EB-16E5628598F5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="" xmlns:a16="http://schemas.microsoft.com/office/drawing/2014/main" id="{B4816D69-7225-4F58-96E8-D95CCC86BFEC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1F0D2C14-B62A-4AF7-979D-7A986E5D9590}"/>
                </a:ext>
              </a:extLst>
            </p:cNvPr>
            <p:cNvSpPr txBox="1"/>
            <p:nvPr/>
          </p:nvSpPr>
          <p:spPr>
            <a:xfrm>
              <a:off x="4110619" y="1916698"/>
              <a:ext cx="582212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11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D3065BF-AAA7-4729-AF38-CEB8A03E3B7A}"/>
              </a:ext>
            </a:extLst>
          </p:cNvPr>
          <p:cNvSpPr txBox="1"/>
          <p:nvPr/>
        </p:nvSpPr>
        <p:spPr>
          <a:xfrm>
            <a:off x="8358712" y="1582738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光棍节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FD34B1F-1BDA-4F93-9B3C-DE46E10F3783}"/>
              </a:ext>
            </a:extLst>
          </p:cNvPr>
          <p:cNvSpPr txBox="1"/>
          <p:nvPr/>
        </p:nvSpPr>
        <p:spPr>
          <a:xfrm>
            <a:off x="8358713" y="2007846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870A0264-4755-442F-88DE-F7A413B8B038}"/>
              </a:ext>
            </a:extLst>
          </p:cNvPr>
          <p:cNvCxnSpPr/>
          <p:nvPr/>
        </p:nvCxnSpPr>
        <p:spPr>
          <a:xfrm>
            <a:off x="6096000" y="2085975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E835546-8003-46E5-B2D2-86297EB87B99}"/>
              </a:ext>
            </a:extLst>
          </p:cNvPr>
          <p:cNvSpPr/>
          <p:nvPr/>
        </p:nvSpPr>
        <p:spPr>
          <a:xfrm>
            <a:off x="6029325" y="3867544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B9EF269C-58B8-4360-838B-4A8641E15449}"/>
              </a:ext>
            </a:extLst>
          </p:cNvPr>
          <p:cNvGrpSpPr/>
          <p:nvPr/>
        </p:nvGrpSpPr>
        <p:grpSpPr>
          <a:xfrm>
            <a:off x="7216998" y="3430982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AC72B99-13D4-4601-8997-178838FBD9DE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30D9DF92-8C3E-4CE2-A5CD-1EBF915EA5A6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B59F182D-59A5-45CE-8074-998C5F29C734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4C2DD3A2-E51F-4154-9DF1-F4B236410879}"/>
                </a:ext>
              </a:extLst>
            </p:cNvPr>
            <p:cNvSpPr txBox="1"/>
            <p:nvPr/>
          </p:nvSpPr>
          <p:spPr>
            <a:xfrm>
              <a:off x="4072949" y="1916698"/>
              <a:ext cx="657552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6F24072-F651-4316-BB67-5606F5D89FFE}"/>
              </a:ext>
            </a:extLst>
          </p:cNvPr>
          <p:cNvSpPr txBox="1"/>
          <p:nvPr/>
        </p:nvSpPr>
        <p:spPr>
          <a:xfrm>
            <a:off x="8358712" y="3430982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平安夜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BC4BF23-0762-407A-8067-60712E98F108}"/>
              </a:ext>
            </a:extLst>
          </p:cNvPr>
          <p:cNvSpPr txBox="1"/>
          <p:nvPr/>
        </p:nvSpPr>
        <p:spPr>
          <a:xfrm>
            <a:off x="8358713" y="3856090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1CE48A70-FA0A-4AC6-8EA1-FBD3500BAB3D}"/>
              </a:ext>
            </a:extLst>
          </p:cNvPr>
          <p:cNvCxnSpPr/>
          <p:nvPr/>
        </p:nvCxnSpPr>
        <p:spPr>
          <a:xfrm>
            <a:off x="6096000" y="3934219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D1D7A7DF-2B2C-4FE7-97AD-45D2BD4229CA}"/>
              </a:ext>
            </a:extLst>
          </p:cNvPr>
          <p:cNvSpPr/>
          <p:nvPr/>
        </p:nvSpPr>
        <p:spPr>
          <a:xfrm>
            <a:off x="6029325" y="5690789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528EF07-1296-46CF-9628-5EF8EA921BA0}"/>
              </a:ext>
            </a:extLst>
          </p:cNvPr>
          <p:cNvGrpSpPr/>
          <p:nvPr/>
        </p:nvGrpSpPr>
        <p:grpSpPr>
          <a:xfrm>
            <a:off x="7216998" y="5254227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C43716CD-BB2C-4156-B213-13EA694D87F8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5FE2A47D-7F49-4947-8FA6-74442A28DB95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E7106CF9-5859-40DB-8C2F-D16D4D87F53B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BB37243D-B8D7-4FF8-B5CD-1F699A3B02BE}"/>
                </a:ext>
              </a:extLst>
            </p:cNvPr>
            <p:cNvSpPr txBox="1"/>
            <p:nvPr/>
          </p:nvSpPr>
          <p:spPr>
            <a:xfrm>
              <a:off x="4090582" y="1916698"/>
              <a:ext cx="62228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950182E-DBCF-44FE-B712-E53BC7BA42F4}"/>
              </a:ext>
            </a:extLst>
          </p:cNvPr>
          <p:cNvSpPr txBox="1"/>
          <p:nvPr/>
        </p:nvSpPr>
        <p:spPr>
          <a:xfrm>
            <a:off x="8358712" y="5254227"/>
            <a:ext cx="5950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春节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E511F65-D8EE-4748-87B2-F6CB3DA3B89F}"/>
              </a:ext>
            </a:extLst>
          </p:cNvPr>
          <p:cNvSpPr txBox="1"/>
          <p:nvPr/>
        </p:nvSpPr>
        <p:spPr>
          <a:xfrm>
            <a:off x="8358713" y="5679335"/>
            <a:ext cx="312288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C470265D-7A3E-4372-8A34-C4BF0FED9B50}"/>
              </a:ext>
            </a:extLst>
          </p:cNvPr>
          <p:cNvCxnSpPr/>
          <p:nvPr/>
        </p:nvCxnSpPr>
        <p:spPr>
          <a:xfrm>
            <a:off x="6096000" y="5757464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2B65D508-0CE8-4224-B0BC-585A9A039484}"/>
              </a:ext>
            </a:extLst>
          </p:cNvPr>
          <p:cNvSpPr/>
          <p:nvPr/>
        </p:nvSpPr>
        <p:spPr>
          <a:xfrm>
            <a:off x="6029325" y="2943421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31147F15-A5C2-40F5-A4C9-7B4E5B2E811B}"/>
              </a:ext>
            </a:extLst>
          </p:cNvPr>
          <p:cNvCxnSpPr/>
          <p:nvPr/>
        </p:nvCxnSpPr>
        <p:spPr>
          <a:xfrm>
            <a:off x="5099893" y="3010096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D40C0856-F1E9-44D1-A5B5-12AA4F6CFA9B}"/>
              </a:ext>
            </a:extLst>
          </p:cNvPr>
          <p:cNvSpPr/>
          <p:nvPr/>
        </p:nvSpPr>
        <p:spPr>
          <a:xfrm>
            <a:off x="6029325" y="4794244"/>
            <a:ext cx="133350" cy="133350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C49AB53-A470-4281-8D91-4BDBD6CB08FB}"/>
              </a:ext>
            </a:extLst>
          </p:cNvPr>
          <p:cNvCxnSpPr/>
          <p:nvPr/>
        </p:nvCxnSpPr>
        <p:spPr>
          <a:xfrm>
            <a:off x="5099893" y="4860919"/>
            <a:ext cx="996107" cy="0"/>
          </a:xfrm>
          <a:prstGeom prst="line">
            <a:avLst/>
          </a:prstGeom>
          <a:ln>
            <a:solidFill>
              <a:srgbClr val="B0CFC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3B490059-F57C-4E18-803A-2C59D6233E49}"/>
              </a:ext>
            </a:extLst>
          </p:cNvPr>
          <p:cNvGrpSpPr/>
          <p:nvPr/>
        </p:nvGrpSpPr>
        <p:grpSpPr>
          <a:xfrm>
            <a:off x="4015291" y="2509238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7CCB872E-01C5-40A0-829B-B058BD2E41FA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0DFE2202-CCDC-4C00-A294-4B5DB80E96CC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4650EE67-2D9A-4260-8CD7-FEE4876E93DD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C56D2145-5751-4790-85B9-06E0378E37F1}"/>
                </a:ext>
              </a:extLst>
            </p:cNvPr>
            <p:cNvSpPr txBox="1"/>
            <p:nvPr/>
          </p:nvSpPr>
          <p:spPr>
            <a:xfrm>
              <a:off x="4072949" y="1916698"/>
              <a:ext cx="657552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752E55FC-0EFB-4640-8011-4E0B1825D5BE}"/>
              </a:ext>
            </a:extLst>
          </p:cNvPr>
          <p:cNvSpPr txBox="1"/>
          <p:nvPr/>
        </p:nvSpPr>
        <p:spPr>
          <a:xfrm>
            <a:off x="2262254" y="2509238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圣诞节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EC06EE68-D0EE-4B9E-9A2B-2E3E89255F7C}"/>
              </a:ext>
            </a:extLst>
          </p:cNvPr>
          <p:cNvSpPr txBox="1"/>
          <p:nvPr/>
        </p:nvSpPr>
        <p:spPr>
          <a:xfrm>
            <a:off x="2262255" y="2934346"/>
            <a:ext cx="1716398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6850A181-0D57-4131-9EB5-35996EA92C24}"/>
              </a:ext>
            </a:extLst>
          </p:cNvPr>
          <p:cNvGrpSpPr/>
          <p:nvPr/>
        </p:nvGrpSpPr>
        <p:grpSpPr>
          <a:xfrm>
            <a:off x="4015291" y="4359327"/>
            <a:ext cx="1006474" cy="1006474"/>
            <a:chOff x="3898488" y="1582738"/>
            <a:chExt cx="1006474" cy="1006474"/>
          </a:xfrm>
          <a:effectLst>
            <a:outerShdw blurRad="889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19DF2336-8B19-4FEC-82E5-490896DD1D0B}"/>
                </a:ext>
              </a:extLst>
            </p:cNvPr>
            <p:cNvGrpSpPr/>
            <p:nvPr/>
          </p:nvGrpSpPr>
          <p:grpSpPr>
            <a:xfrm>
              <a:off x="3898488" y="1582738"/>
              <a:ext cx="1006474" cy="1006474"/>
              <a:chOff x="3859990" y="1544240"/>
              <a:chExt cx="1083470" cy="1083470"/>
            </a:xfrm>
          </p:grpSpPr>
          <p:sp>
            <p:nvSpPr>
              <p:cNvPr id="68" name="椭圆 67">
                <a:extLst>
                  <a:ext uri="{FF2B5EF4-FFF2-40B4-BE49-F238E27FC236}">
                    <a16:creationId xmlns="" xmlns:a16="http://schemas.microsoft.com/office/drawing/2014/main" id="{3F80C23F-B5A0-4FB8-B7B4-1DFDC99677A4}"/>
                  </a:ext>
                </a:extLst>
              </p:cNvPr>
              <p:cNvSpPr/>
              <p:nvPr/>
            </p:nvSpPr>
            <p:spPr>
              <a:xfrm>
                <a:off x="3859990" y="1544240"/>
                <a:ext cx="1083470" cy="1083470"/>
              </a:xfrm>
              <a:prstGeom prst="ellipse">
                <a:avLst/>
              </a:prstGeom>
              <a:solidFill>
                <a:srgbClr val="B0CF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855F1905-8752-48BF-A67D-6DC9F9686F61}"/>
                  </a:ext>
                </a:extLst>
              </p:cNvPr>
              <p:cNvSpPr/>
              <p:nvPr/>
            </p:nvSpPr>
            <p:spPr>
              <a:xfrm>
                <a:off x="3944097" y="1628346"/>
                <a:ext cx="915258" cy="915258"/>
              </a:xfrm>
              <a:prstGeom prst="ellipse">
                <a:avLst/>
              </a:prstGeom>
              <a:solidFill>
                <a:srgbClr val="578E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A980A58B-7922-477B-BD5D-3C3A00BF40DA}"/>
                </a:ext>
              </a:extLst>
            </p:cNvPr>
            <p:cNvSpPr txBox="1"/>
            <p:nvPr/>
          </p:nvSpPr>
          <p:spPr>
            <a:xfrm>
              <a:off x="4128252" y="1916698"/>
              <a:ext cx="546946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1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月份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54C50447-6185-42E4-83EC-064A68FBB5EC}"/>
              </a:ext>
            </a:extLst>
          </p:cNvPr>
          <p:cNvSpPr txBox="1"/>
          <p:nvPr/>
        </p:nvSpPr>
        <p:spPr>
          <a:xfrm>
            <a:off x="2262254" y="4359327"/>
            <a:ext cx="800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元旦节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0729981A-806E-4F7F-BAD9-EC93C4C16252}"/>
              </a:ext>
            </a:extLst>
          </p:cNvPr>
          <p:cNvSpPr txBox="1"/>
          <p:nvPr/>
        </p:nvSpPr>
        <p:spPr>
          <a:xfrm>
            <a:off x="2262255" y="4784435"/>
            <a:ext cx="1686362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想想能做什么活动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DBB1C65E-7837-49BE-94FE-3ACCAAC7E687}"/>
              </a:ext>
            </a:extLst>
          </p:cNvPr>
          <p:cNvSpPr txBox="1"/>
          <p:nvPr/>
        </p:nvSpPr>
        <p:spPr>
          <a:xfrm>
            <a:off x="5142858" y="441060"/>
            <a:ext cx="1906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后续营销计划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7B88EBBE-B515-40EA-AF1E-19B4E5E989A8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679EE1FB-FDB2-4839-843B-4C5DD7E73FC7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2935F481-2A85-4940-9A67-7E27B69B84DB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827D0240-CA9C-4DF2-9757-B1E79DEA6653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707604D1-9C71-4ABF-A3AA-6BB33DE8FE0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="" xmlns:a16="http://schemas.microsoft.com/office/drawing/2014/main" id="{43944008-A631-406A-A7D9-FF5AE7F6CDF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C5D76511-6713-440E-8DB5-5CDAE7F4F3CD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9CE26CB2-6040-41CC-9D0E-63D92732DA5C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248579F0-2094-4505-B906-1849B1678D70}"/>
              </a:ext>
            </a:extLst>
          </p:cNvPr>
          <p:cNvGrpSpPr/>
          <p:nvPr/>
        </p:nvGrpSpPr>
        <p:grpSpPr>
          <a:xfrm rot="16200000" flipH="1">
            <a:off x="3601355" y="-7265162"/>
            <a:ext cx="1346203" cy="15835087"/>
            <a:chOff x="16662" y="425"/>
            <a:chExt cx="2119" cy="10801"/>
          </a:xfrm>
        </p:grpSpPr>
        <p:sp>
          <p:nvSpPr>
            <p:cNvPr id="83" name="任意多边形 11">
              <a:extLst>
                <a:ext uri="{FF2B5EF4-FFF2-40B4-BE49-F238E27FC236}">
                  <a16:creationId xmlns="" xmlns:a16="http://schemas.microsoft.com/office/drawing/2014/main" id="{E920C54D-63A3-4951-AADD-8815052FCB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4" name="任意多边形 12">
              <a:extLst>
                <a:ext uri="{FF2B5EF4-FFF2-40B4-BE49-F238E27FC236}">
                  <a16:creationId xmlns="" xmlns:a16="http://schemas.microsoft.com/office/drawing/2014/main" id="{16EE773C-0EEB-44F2-86B1-BAEB18116B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5" name="任意多边形 13">
              <a:extLst>
                <a:ext uri="{FF2B5EF4-FFF2-40B4-BE49-F238E27FC236}">
                  <a16:creationId xmlns="" xmlns:a16="http://schemas.microsoft.com/office/drawing/2014/main" id="{C3D189AD-B980-486E-B6A2-8F25F5A79D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8B30F677-0386-4773-9ED2-818F0755E3D8}"/>
              </a:ext>
            </a:extLst>
          </p:cNvPr>
          <p:cNvGrpSpPr/>
          <p:nvPr/>
        </p:nvGrpSpPr>
        <p:grpSpPr>
          <a:xfrm rot="5400000" flipH="1">
            <a:off x="6022904" y="-1717811"/>
            <a:ext cx="1346203" cy="15835087"/>
            <a:chOff x="16662" y="425"/>
            <a:chExt cx="2119" cy="10801"/>
          </a:xfrm>
        </p:grpSpPr>
        <p:sp>
          <p:nvSpPr>
            <p:cNvPr id="87" name="任意多边形 11">
              <a:extLst>
                <a:ext uri="{FF2B5EF4-FFF2-40B4-BE49-F238E27FC236}">
                  <a16:creationId xmlns="" xmlns:a16="http://schemas.microsoft.com/office/drawing/2014/main" id="{18666781-A85A-492D-8D8E-F69A7D795C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8" name="任意多边形 12">
              <a:extLst>
                <a:ext uri="{FF2B5EF4-FFF2-40B4-BE49-F238E27FC236}">
                  <a16:creationId xmlns="" xmlns:a16="http://schemas.microsoft.com/office/drawing/2014/main" id="{36926CCA-80FA-4EDE-8DD0-E0C5864894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9" name="任意多边形 13">
              <a:extLst>
                <a:ext uri="{FF2B5EF4-FFF2-40B4-BE49-F238E27FC236}">
                  <a16:creationId xmlns="" xmlns:a16="http://schemas.microsoft.com/office/drawing/2014/main" id="{4B4DC01D-E498-4AD6-812A-42865C6211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1648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1">
            <a:extLst>
              <a:ext uri="{FF2B5EF4-FFF2-40B4-BE49-F238E27FC236}">
                <a16:creationId xmlns="" xmlns:a16="http://schemas.microsoft.com/office/drawing/2014/main" id="{F9421B69-0EBD-4D51-892A-DC23D09DF5FF}"/>
              </a:ext>
            </a:extLst>
          </p:cNvPr>
          <p:cNvSpPr/>
          <p:nvPr/>
        </p:nvSpPr>
        <p:spPr>
          <a:xfrm>
            <a:off x="1226185" y="2043430"/>
            <a:ext cx="2294255" cy="3098165"/>
          </a:xfrm>
          <a:prstGeom prst="roundRect">
            <a:avLst>
              <a:gd name="adj" fmla="val 3559"/>
            </a:avLst>
          </a:prstGeom>
          <a:solidFill>
            <a:srgbClr val="1F6361"/>
          </a:solidFill>
          <a:ln>
            <a:noFill/>
          </a:ln>
          <a:effectLst>
            <a:outerShdw blurRad="1905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" name="矩形: 圆角 12">
            <a:extLst>
              <a:ext uri="{FF2B5EF4-FFF2-40B4-BE49-F238E27FC236}">
                <a16:creationId xmlns="" xmlns:a16="http://schemas.microsoft.com/office/drawing/2014/main" id="{3BB3CBFF-85A9-45D9-9B53-F9CD94B8D904}"/>
              </a:ext>
            </a:extLst>
          </p:cNvPr>
          <p:cNvSpPr/>
          <p:nvPr/>
        </p:nvSpPr>
        <p:spPr>
          <a:xfrm>
            <a:off x="3745865" y="2043430"/>
            <a:ext cx="2294255" cy="3098165"/>
          </a:xfrm>
          <a:prstGeom prst="roundRect">
            <a:avLst>
              <a:gd name="adj" fmla="val 3559"/>
            </a:avLst>
          </a:prstGeom>
          <a:solidFill>
            <a:srgbClr val="1F6361"/>
          </a:solidFill>
          <a:ln>
            <a:noFill/>
          </a:ln>
          <a:effectLst>
            <a:outerShdw blurRad="1905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" name="矩形: 圆角 13">
            <a:extLst>
              <a:ext uri="{FF2B5EF4-FFF2-40B4-BE49-F238E27FC236}">
                <a16:creationId xmlns="" xmlns:a16="http://schemas.microsoft.com/office/drawing/2014/main" id="{A8991CC5-90A6-4195-999C-3722A955B071}"/>
              </a:ext>
            </a:extLst>
          </p:cNvPr>
          <p:cNvSpPr/>
          <p:nvPr/>
        </p:nvSpPr>
        <p:spPr>
          <a:xfrm>
            <a:off x="6209665" y="2043430"/>
            <a:ext cx="2294255" cy="3098165"/>
          </a:xfrm>
          <a:prstGeom prst="roundRect">
            <a:avLst>
              <a:gd name="adj" fmla="val 3559"/>
            </a:avLst>
          </a:prstGeom>
          <a:solidFill>
            <a:srgbClr val="1F6361"/>
          </a:solidFill>
          <a:ln>
            <a:noFill/>
          </a:ln>
          <a:effectLst>
            <a:outerShdw blurRad="1905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" name="矩形: 圆角 14">
            <a:extLst>
              <a:ext uri="{FF2B5EF4-FFF2-40B4-BE49-F238E27FC236}">
                <a16:creationId xmlns="" xmlns:a16="http://schemas.microsoft.com/office/drawing/2014/main" id="{DF8E4DA0-25A8-420B-9284-0C737F6B52D7}"/>
              </a:ext>
            </a:extLst>
          </p:cNvPr>
          <p:cNvSpPr/>
          <p:nvPr/>
        </p:nvSpPr>
        <p:spPr>
          <a:xfrm>
            <a:off x="8697595" y="2043430"/>
            <a:ext cx="2294255" cy="3098165"/>
          </a:xfrm>
          <a:prstGeom prst="roundRect">
            <a:avLst>
              <a:gd name="adj" fmla="val 3559"/>
            </a:avLst>
          </a:prstGeom>
          <a:solidFill>
            <a:srgbClr val="1F6361"/>
          </a:solidFill>
          <a:ln>
            <a:noFill/>
          </a:ln>
          <a:effectLst>
            <a:outerShdw blurRad="1905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="" xmlns:a16="http://schemas.microsoft.com/office/drawing/2014/main" id="{4C696680-3E10-440C-BC30-9F556AB1D237}"/>
              </a:ext>
            </a:extLst>
          </p:cNvPr>
          <p:cNvSpPr/>
          <p:nvPr/>
        </p:nvSpPr>
        <p:spPr>
          <a:xfrm>
            <a:off x="1653540" y="2284095"/>
            <a:ext cx="1440000" cy="1440000"/>
          </a:xfrm>
          <a:prstGeom prst="blockArc">
            <a:avLst>
              <a:gd name="adj1" fmla="val 20171439"/>
              <a:gd name="adj2" fmla="val 16229291"/>
              <a:gd name="adj3" fmla="val 15912"/>
            </a:avLst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="" xmlns:a16="http://schemas.microsoft.com/office/drawing/2014/main" id="{A0AA52A7-1250-4680-A0F4-2F60EFA649A8}"/>
              </a:ext>
            </a:extLst>
          </p:cNvPr>
          <p:cNvSpPr>
            <a:spLocks noChangeAspect="1"/>
          </p:cNvSpPr>
          <p:nvPr/>
        </p:nvSpPr>
        <p:spPr>
          <a:xfrm>
            <a:off x="4173220" y="2284095"/>
            <a:ext cx="1440000" cy="1440000"/>
          </a:xfrm>
          <a:prstGeom prst="blockArc">
            <a:avLst>
              <a:gd name="adj1" fmla="val 11103403"/>
              <a:gd name="adj2" fmla="val 16229291"/>
              <a:gd name="adj3" fmla="val 15912"/>
            </a:avLst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="" xmlns:a16="http://schemas.microsoft.com/office/drawing/2014/main" id="{7BD52946-1332-40A4-8B39-C12A5B0B003E}"/>
              </a:ext>
            </a:extLst>
          </p:cNvPr>
          <p:cNvSpPr>
            <a:spLocks noChangeAspect="1"/>
          </p:cNvSpPr>
          <p:nvPr/>
        </p:nvSpPr>
        <p:spPr>
          <a:xfrm>
            <a:off x="6637020" y="2284095"/>
            <a:ext cx="1440000" cy="1440000"/>
          </a:xfrm>
          <a:prstGeom prst="blockArc">
            <a:avLst>
              <a:gd name="adj1" fmla="val 5428017"/>
              <a:gd name="adj2" fmla="val 16229291"/>
              <a:gd name="adj3" fmla="val 15912"/>
            </a:avLst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="" xmlns:a16="http://schemas.microsoft.com/office/drawing/2014/main" id="{4DB9F4B4-A677-46FB-9A81-60E7F4C97CC0}"/>
              </a:ext>
            </a:extLst>
          </p:cNvPr>
          <p:cNvSpPr>
            <a:spLocks noChangeAspect="1"/>
          </p:cNvSpPr>
          <p:nvPr/>
        </p:nvSpPr>
        <p:spPr>
          <a:xfrm>
            <a:off x="9124950" y="2284095"/>
            <a:ext cx="1440000" cy="1440000"/>
          </a:xfrm>
          <a:prstGeom prst="blockArc">
            <a:avLst>
              <a:gd name="adj1" fmla="val 19329046"/>
              <a:gd name="adj2" fmla="val 16229291"/>
              <a:gd name="adj3" fmla="val 15912"/>
            </a:avLst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shopping-cart_201307">
            <a:extLst>
              <a:ext uri="{FF2B5EF4-FFF2-40B4-BE49-F238E27FC236}">
                <a16:creationId xmlns="" xmlns:a16="http://schemas.microsoft.com/office/drawing/2014/main" id="{D3501838-FA09-46C7-B60E-726E2A19AFF8}"/>
              </a:ext>
            </a:extLst>
          </p:cNvPr>
          <p:cNvSpPr>
            <a:spLocks noChangeAspect="1"/>
          </p:cNvSpPr>
          <p:nvPr/>
        </p:nvSpPr>
        <p:spPr bwMode="auto">
          <a:xfrm>
            <a:off x="9601656" y="2775021"/>
            <a:ext cx="484594" cy="483918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67" h="3867">
                <a:moveTo>
                  <a:pt x="333" y="0"/>
                </a:moveTo>
                <a:cubicBezTo>
                  <a:pt x="150" y="0"/>
                  <a:pt x="0" y="150"/>
                  <a:pt x="0" y="333"/>
                </a:cubicBezTo>
                <a:lnTo>
                  <a:pt x="0" y="3000"/>
                </a:lnTo>
                <a:cubicBezTo>
                  <a:pt x="0" y="3184"/>
                  <a:pt x="150" y="3333"/>
                  <a:pt x="333" y="3333"/>
                </a:cubicBezTo>
                <a:lnTo>
                  <a:pt x="533" y="3333"/>
                </a:lnTo>
                <a:lnTo>
                  <a:pt x="533" y="3800"/>
                </a:lnTo>
                <a:cubicBezTo>
                  <a:pt x="533" y="3837"/>
                  <a:pt x="563" y="3867"/>
                  <a:pt x="600" y="3867"/>
                </a:cubicBezTo>
                <a:cubicBezTo>
                  <a:pt x="615" y="3867"/>
                  <a:pt x="630" y="3862"/>
                  <a:pt x="642" y="3852"/>
                </a:cubicBezTo>
                <a:lnTo>
                  <a:pt x="1290" y="3333"/>
                </a:lnTo>
                <a:lnTo>
                  <a:pt x="3533" y="3333"/>
                </a:lnTo>
                <a:cubicBezTo>
                  <a:pt x="3717" y="3333"/>
                  <a:pt x="3867" y="3184"/>
                  <a:pt x="3867" y="3000"/>
                </a:cubicBezTo>
                <a:lnTo>
                  <a:pt x="3867" y="333"/>
                </a:lnTo>
                <a:cubicBezTo>
                  <a:pt x="3867" y="150"/>
                  <a:pt x="3717" y="0"/>
                  <a:pt x="3533" y="0"/>
                </a:cubicBezTo>
                <a:lnTo>
                  <a:pt x="333" y="0"/>
                </a:lnTo>
                <a:close/>
                <a:moveTo>
                  <a:pt x="333" y="133"/>
                </a:moveTo>
                <a:lnTo>
                  <a:pt x="3533" y="133"/>
                </a:lnTo>
                <a:cubicBezTo>
                  <a:pt x="3645" y="133"/>
                  <a:pt x="3733" y="221"/>
                  <a:pt x="3733" y="333"/>
                </a:cubicBezTo>
                <a:lnTo>
                  <a:pt x="3733" y="3000"/>
                </a:lnTo>
                <a:cubicBezTo>
                  <a:pt x="3733" y="3112"/>
                  <a:pt x="3645" y="3200"/>
                  <a:pt x="3533" y="3200"/>
                </a:cubicBezTo>
                <a:lnTo>
                  <a:pt x="1267" y="3200"/>
                </a:lnTo>
                <a:cubicBezTo>
                  <a:pt x="1252" y="3200"/>
                  <a:pt x="1237" y="3205"/>
                  <a:pt x="1225" y="3215"/>
                </a:cubicBezTo>
                <a:lnTo>
                  <a:pt x="667" y="3661"/>
                </a:lnTo>
                <a:lnTo>
                  <a:pt x="667" y="3267"/>
                </a:lnTo>
                <a:cubicBezTo>
                  <a:pt x="667" y="3230"/>
                  <a:pt x="637" y="3200"/>
                  <a:pt x="600" y="3200"/>
                </a:cubicBezTo>
                <a:lnTo>
                  <a:pt x="333" y="3200"/>
                </a:lnTo>
                <a:cubicBezTo>
                  <a:pt x="221" y="3200"/>
                  <a:pt x="133" y="3112"/>
                  <a:pt x="133" y="3000"/>
                </a:cubicBezTo>
                <a:lnTo>
                  <a:pt x="133" y="333"/>
                </a:lnTo>
                <a:cubicBezTo>
                  <a:pt x="133" y="221"/>
                  <a:pt x="221" y="133"/>
                  <a:pt x="333" y="133"/>
                </a:cubicBezTo>
                <a:close/>
                <a:moveTo>
                  <a:pt x="333" y="300"/>
                </a:moveTo>
                <a:cubicBezTo>
                  <a:pt x="315" y="300"/>
                  <a:pt x="300" y="315"/>
                  <a:pt x="300" y="333"/>
                </a:cubicBezTo>
                <a:lnTo>
                  <a:pt x="300" y="1267"/>
                </a:lnTo>
                <a:cubicBezTo>
                  <a:pt x="300" y="1285"/>
                  <a:pt x="314" y="1300"/>
                  <a:pt x="333" y="1300"/>
                </a:cubicBezTo>
                <a:cubicBezTo>
                  <a:pt x="351" y="1301"/>
                  <a:pt x="366" y="1286"/>
                  <a:pt x="367" y="1268"/>
                </a:cubicBezTo>
                <a:lnTo>
                  <a:pt x="367" y="1267"/>
                </a:lnTo>
                <a:lnTo>
                  <a:pt x="367" y="367"/>
                </a:lnTo>
                <a:lnTo>
                  <a:pt x="1267" y="367"/>
                </a:lnTo>
                <a:cubicBezTo>
                  <a:pt x="1285" y="367"/>
                  <a:pt x="1300" y="352"/>
                  <a:pt x="1300" y="334"/>
                </a:cubicBezTo>
                <a:cubicBezTo>
                  <a:pt x="1301" y="315"/>
                  <a:pt x="1286" y="300"/>
                  <a:pt x="1268" y="300"/>
                </a:cubicBezTo>
                <a:lnTo>
                  <a:pt x="1267" y="300"/>
                </a:lnTo>
                <a:lnTo>
                  <a:pt x="333" y="300"/>
                </a:lnTo>
                <a:close/>
                <a:moveTo>
                  <a:pt x="933" y="933"/>
                </a:moveTo>
                <a:cubicBezTo>
                  <a:pt x="897" y="933"/>
                  <a:pt x="866" y="962"/>
                  <a:pt x="866" y="999"/>
                </a:cubicBezTo>
                <a:cubicBezTo>
                  <a:pt x="865" y="1036"/>
                  <a:pt x="895" y="1066"/>
                  <a:pt x="931" y="1067"/>
                </a:cubicBezTo>
                <a:cubicBezTo>
                  <a:pt x="932" y="1067"/>
                  <a:pt x="933" y="1067"/>
                  <a:pt x="933" y="1067"/>
                </a:cubicBezTo>
                <a:lnTo>
                  <a:pt x="2933" y="1067"/>
                </a:lnTo>
                <a:cubicBezTo>
                  <a:pt x="2970" y="1067"/>
                  <a:pt x="3000" y="1038"/>
                  <a:pt x="3001" y="1001"/>
                </a:cubicBezTo>
                <a:cubicBezTo>
                  <a:pt x="3001" y="964"/>
                  <a:pt x="2972" y="934"/>
                  <a:pt x="2935" y="933"/>
                </a:cubicBezTo>
                <a:cubicBezTo>
                  <a:pt x="2935" y="933"/>
                  <a:pt x="2934" y="933"/>
                  <a:pt x="2933" y="933"/>
                </a:cubicBezTo>
                <a:lnTo>
                  <a:pt x="933" y="933"/>
                </a:lnTo>
                <a:close/>
                <a:moveTo>
                  <a:pt x="933" y="1600"/>
                </a:moveTo>
                <a:cubicBezTo>
                  <a:pt x="897" y="1599"/>
                  <a:pt x="866" y="1629"/>
                  <a:pt x="866" y="1666"/>
                </a:cubicBezTo>
                <a:cubicBezTo>
                  <a:pt x="865" y="1703"/>
                  <a:pt x="895" y="1733"/>
                  <a:pt x="931" y="1733"/>
                </a:cubicBezTo>
                <a:cubicBezTo>
                  <a:pt x="932" y="1733"/>
                  <a:pt x="933" y="1733"/>
                  <a:pt x="933" y="1733"/>
                </a:cubicBezTo>
                <a:lnTo>
                  <a:pt x="2933" y="1733"/>
                </a:lnTo>
                <a:cubicBezTo>
                  <a:pt x="2970" y="1734"/>
                  <a:pt x="3000" y="1704"/>
                  <a:pt x="3001" y="1668"/>
                </a:cubicBezTo>
                <a:cubicBezTo>
                  <a:pt x="3001" y="1631"/>
                  <a:pt x="2972" y="1601"/>
                  <a:pt x="2935" y="1600"/>
                </a:cubicBezTo>
                <a:cubicBezTo>
                  <a:pt x="2935" y="1600"/>
                  <a:pt x="2934" y="1600"/>
                  <a:pt x="2933" y="1600"/>
                </a:cubicBezTo>
                <a:lnTo>
                  <a:pt x="933" y="1600"/>
                </a:lnTo>
                <a:close/>
                <a:moveTo>
                  <a:pt x="933" y="2267"/>
                </a:moveTo>
                <a:cubicBezTo>
                  <a:pt x="897" y="2266"/>
                  <a:pt x="866" y="2296"/>
                  <a:pt x="866" y="2332"/>
                </a:cubicBezTo>
                <a:cubicBezTo>
                  <a:pt x="865" y="2369"/>
                  <a:pt x="895" y="2399"/>
                  <a:pt x="931" y="2400"/>
                </a:cubicBezTo>
                <a:cubicBezTo>
                  <a:pt x="932" y="2400"/>
                  <a:pt x="933" y="2400"/>
                  <a:pt x="933" y="2400"/>
                </a:cubicBezTo>
                <a:lnTo>
                  <a:pt x="2933" y="2400"/>
                </a:lnTo>
                <a:cubicBezTo>
                  <a:pt x="2970" y="2401"/>
                  <a:pt x="3000" y="2371"/>
                  <a:pt x="3001" y="2334"/>
                </a:cubicBezTo>
                <a:cubicBezTo>
                  <a:pt x="3001" y="2297"/>
                  <a:pt x="2972" y="2267"/>
                  <a:pt x="2935" y="2267"/>
                </a:cubicBezTo>
                <a:cubicBezTo>
                  <a:pt x="2935" y="2267"/>
                  <a:pt x="2934" y="2267"/>
                  <a:pt x="2933" y="2267"/>
                </a:cubicBezTo>
                <a:lnTo>
                  <a:pt x="933" y="2267"/>
                </a:lnTo>
                <a:close/>
              </a:path>
            </a:pathLst>
          </a:custGeom>
          <a:solidFill>
            <a:srgbClr val="B0CFCD"/>
          </a:solidFill>
          <a:ln>
            <a:noFill/>
          </a:ln>
        </p:spPr>
        <p:txBody>
          <a:bodyPr/>
          <a:lstStyle/>
          <a:p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文本占位符 58">
            <a:extLst>
              <a:ext uri="{FF2B5EF4-FFF2-40B4-BE49-F238E27FC236}">
                <a16:creationId xmlns="" xmlns:a16="http://schemas.microsoft.com/office/drawing/2014/main" id="{66BD8616-8F1A-40D5-8076-B643CE3C089D}"/>
              </a:ext>
            </a:extLst>
          </p:cNvPr>
          <p:cNvSpPr>
            <a:spLocks noGrp="1"/>
          </p:cNvSpPr>
          <p:nvPr/>
        </p:nvSpPr>
        <p:spPr>
          <a:xfrm>
            <a:off x="1895475" y="3805555"/>
            <a:ext cx="956945" cy="4235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chemeClr val="tx2">
                    <a:lumMod val="75000"/>
                    <a:lumOff val="25000"/>
                  </a:schemeClr>
                </a:solidFill>
                <a:uFillTx/>
                <a:latin typeface="+mn-lt"/>
                <a:ea typeface="阿里巴巴普惠体 M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en-US" altLang="zh-CN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75</a:t>
            </a:r>
            <a:r>
              <a:rPr lang="zh-CN" altLang="en-US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%</a:t>
            </a:r>
          </a:p>
        </p:txBody>
      </p:sp>
      <p:sp>
        <p:nvSpPr>
          <p:cNvPr id="15" name="文本占位符 88">
            <a:extLst>
              <a:ext uri="{FF2B5EF4-FFF2-40B4-BE49-F238E27FC236}">
                <a16:creationId xmlns="" xmlns:a16="http://schemas.microsoft.com/office/drawing/2014/main" id="{89453700-F51D-4A51-80EF-9B399815AD97}"/>
              </a:ext>
            </a:extLst>
          </p:cNvPr>
          <p:cNvSpPr>
            <a:spLocks noGrp="1"/>
          </p:cNvSpPr>
          <p:nvPr/>
        </p:nvSpPr>
        <p:spPr>
          <a:xfrm>
            <a:off x="1408430" y="4147820"/>
            <a:ext cx="1915160" cy="874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完成的怎么样</a:t>
            </a:r>
          </a:p>
        </p:txBody>
      </p:sp>
      <p:sp>
        <p:nvSpPr>
          <p:cNvPr id="16" name="文本占位符 48">
            <a:extLst>
              <a:ext uri="{FF2B5EF4-FFF2-40B4-BE49-F238E27FC236}">
                <a16:creationId xmlns="" xmlns:a16="http://schemas.microsoft.com/office/drawing/2014/main" id="{ECD421FD-C0DD-41B4-A6FD-A7F80FDBDA9C}"/>
              </a:ext>
            </a:extLst>
          </p:cNvPr>
          <p:cNvSpPr>
            <a:spLocks noGrp="1"/>
          </p:cNvSpPr>
          <p:nvPr/>
        </p:nvSpPr>
        <p:spPr>
          <a:xfrm>
            <a:off x="4422775" y="3805555"/>
            <a:ext cx="956945" cy="4235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chemeClr val="tx2">
                    <a:lumMod val="75000"/>
                    <a:lumOff val="25000"/>
                  </a:schemeClr>
                </a:solidFill>
                <a:uFillTx/>
                <a:latin typeface="+mn-lt"/>
                <a:ea typeface="阿里巴巴普惠体 M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en-US" altLang="zh-CN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25%</a:t>
            </a:r>
            <a:endParaRPr lang="zh-CN" altLang="en-US" strike="noStrike" noProof="1">
              <a:solidFill>
                <a:srgbClr val="FBF6F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文本占位符 49">
            <a:extLst>
              <a:ext uri="{FF2B5EF4-FFF2-40B4-BE49-F238E27FC236}">
                <a16:creationId xmlns="" xmlns:a16="http://schemas.microsoft.com/office/drawing/2014/main" id="{D58E50FD-6A84-41E2-A798-649BB7161240}"/>
              </a:ext>
            </a:extLst>
          </p:cNvPr>
          <p:cNvSpPr>
            <a:spLocks noGrp="1"/>
          </p:cNvSpPr>
          <p:nvPr/>
        </p:nvSpPr>
        <p:spPr>
          <a:xfrm>
            <a:off x="3935730" y="4147820"/>
            <a:ext cx="1915160" cy="874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完成的怎么样</a:t>
            </a:r>
          </a:p>
        </p:txBody>
      </p:sp>
      <p:sp>
        <p:nvSpPr>
          <p:cNvPr id="18" name="文本占位符 50">
            <a:extLst>
              <a:ext uri="{FF2B5EF4-FFF2-40B4-BE49-F238E27FC236}">
                <a16:creationId xmlns="" xmlns:a16="http://schemas.microsoft.com/office/drawing/2014/main" id="{2356CFD6-4EA2-4743-8583-D664F358705A}"/>
              </a:ext>
            </a:extLst>
          </p:cNvPr>
          <p:cNvSpPr>
            <a:spLocks noGrp="1"/>
          </p:cNvSpPr>
          <p:nvPr/>
        </p:nvSpPr>
        <p:spPr>
          <a:xfrm>
            <a:off x="6886575" y="3805555"/>
            <a:ext cx="956945" cy="4235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chemeClr val="tx2">
                    <a:lumMod val="75000"/>
                    <a:lumOff val="25000"/>
                  </a:schemeClr>
                </a:solidFill>
                <a:uFillTx/>
                <a:latin typeface="+mn-lt"/>
                <a:ea typeface="阿里巴巴普惠体 M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en-US" altLang="zh-CN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50%</a:t>
            </a:r>
            <a:endParaRPr lang="zh-CN" altLang="en-US" strike="noStrike" noProof="1">
              <a:solidFill>
                <a:srgbClr val="FBF6F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9" name="文本占位符 51">
            <a:extLst>
              <a:ext uri="{FF2B5EF4-FFF2-40B4-BE49-F238E27FC236}">
                <a16:creationId xmlns="" xmlns:a16="http://schemas.microsoft.com/office/drawing/2014/main" id="{2CD806B2-46AA-4C6D-9200-3CA3FCF73E15}"/>
              </a:ext>
            </a:extLst>
          </p:cNvPr>
          <p:cNvSpPr>
            <a:spLocks noGrp="1"/>
          </p:cNvSpPr>
          <p:nvPr/>
        </p:nvSpPr>
        <p:spPr>
          <a:xfrm>
            <a:off x="6399530" y="4147820"/>
            <a:ext cx="1915160" cy="874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完成的怎么样</a:t>
            </a:r>
          </a:p>
        </p:txBody>
      </p:sp>
      <p:sp>
        <p:nvSpPr>
          <p:cNvPr id="20" name="文本占位符 52">
            <a:extLst>
              <a:ext uri="{FF2B5EF4-FFF2-40B4-BE49-F238E27FC236}">
                <a16:creationId xmlns="" xmlns:a16="http://schemas.microsoft.com/office/drawing/2014/main" id="{D86A9E83-A2FC-4833-943C-28F188786EDE}"/>
              </a:ext>
            </a:extLst>
          </p:cNvPr>
          <p:cNvSpPr>
            <a:spLocks noGrp="1"/>
          </p:cNvSpPr>
          <p:nvPr/>
        </p:nvSpPr>
        <p:spPr>
          <a:xfrm>
            <a:off x="9374505" y="3805555"/>
            <a:ext cx="956945" cy="42354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400" b="0" u="none" strike="noStrike" kern="1200" cap="none" spc="200" normalizeH="0" baseline="0">
                <a:solidFill>
                  <a:schemeClr val="tx2">
                    <a:lumMod val="75000"/>
                    <a:lumOff val="25000"/>
                  </a:schemeClr>
                </a:solidFill>
                <a:uFillTx/>
                <a:latin typeface="+mn-lt"/>
                <a:ea typeface="阿里巴巴普惠体 M" panose="00020600040101010101" charset="-122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en-US" altLang="zh-CN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80%</a:t>
            </a:r>
            <a:endParaRPr lang="zh-CN" altLang="en-US" strike="noStrike" noProof="1">
              <a:solidFill>
                <a:srgbClr val="FBF6F3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1" name="文本占位符 53">
            <a:extLst>
              <a:ext uri="{FF2B5EF4-FFF2-40B4-BE49-F238E27FC236}">
                <a16:creationId xmlns="" xmlns:a16="http://schemas.microsoft.com/office/drawing/2014/main" id="{71FA4331-21BC-47A7-AFA1-7D8F20A2B3A9}"/>
              </a:ext>
            </a:extLst>
          </p:cNvPr>
          <p:cNvSpPr>
            <a:spLocks noGrp="1"/>
          </p:cNvSpPr>
          <p:nvPr/>
        </p:nvSpPr>
        <p:spPr>
          <a:xfrm>
            <a:off x="8887460" y="4147820"/>
            <a:ext cx="1915160" cy="874395"/>
          </a:xfrm>
          <a:prstGeom prst="rect">
            <a:avLst/>
          </a:prstGeom>
          <a:effectLst/>
        </p:spPr>
        <p:txBody>
          <a:bodyPr vert="horz" lIns="101600" tIns="38100" rIns="76200" bIns="38100" rtlCol="0" anchor="t" anchorCtr="0">
            <a:noAutofit/>
          </a:bodyPr>
          <a:lstStyle>
            <a:lvl1pPr marL="0" indent="0" algn="ctr" eaLnBrk="1" fontAlgn="auto" latinLnBrk="0" hangingPunct="1">
              <a:lnSpc>
                <a:spcPct val="140000"/>
              </a:lnSpc>
              <a:spcAft>
                <a:spcPts val="0"/>
              </a:spcAft>
              <a:buNone/>
              <a:defRPr sz="1200" b="0" u="none" strike="noStrike" kern="1200" cap="none" spc="200" normalizeH="0" baseline="0">
                <a:solidFill>
                  <a:schemeClr val="tx1"/>
                </a:solidFill>
                <a:uFillTx/>
                <a:latin typeface="阿里巴巴普惠体 R" panose="00020600040101010101" charset="-122"/>
                <a:ea typeface="阿里巴巴普惠体 R" panose="00020600040101010101" charset="-122"/>
                <a:cs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>
                <a:solidFill>
                  <a:srgbClr val="FBF6F3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完成的怎么样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E2B247B-C29A-4D11-B94A-C6D1299C6681}"/>
              </a:ext>
            </a:extLst>
          </p:cNvPr>
          <p:cNvSpPr txBox="1"/>
          <p:nvPr/>
        </p:nvSpPr>
        <p:spPr>
          <a:xfrm>
            <a:off x="5142858" y="441060"/>
            <a:ext cx="1906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项目完成情况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86E13ADC-DD26-488C-988E-772AA56AA447}"/>
              </a:ext>
            </a:extLst>
          </p:cNvPr>
          <p:cNvCxnSpPr/>
          <p:nvPr/>
        </p:nvCxnSpPr>
        <p:spPr>
          <a:xfrm>
            <a:off x="5737879" y="993775"/>
            <a:ext cx="716243" cy="0"/>
          </a:xfrm>
          <a:prstGeom prst="line">
            <a:avLst/>
          </a:prstGeom>
          <a:ln w="25400">
            <a:solidFill>
              <a:srgbClr val="7CAA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622D974-CD6E-46B6-A2CA-2693DFC14375}"/>
              </a:ext>
            </a:extLst>
          </p:cNvPr>
          <p:cNvSpPr txBox="1"/>
          <p:nvPr/>
        </p:nvSpPr>
        <p:spPr>
          <a:xfrm>
            <a:off x="3172253" y="1204945"/>
            <a:ext cx="5847494" cy="408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这是一个关于项目完成进展的页面，完成完不成数据先做的好看再说</a:t>
            </a:r>
          </a:p>
        </p:txBody>
      </p:sp>
      <p:cxnSp>
        <p:nvCxnSpPr>
          <p:cNvPr id="25" name="Straight Connector 20">
            <a:extLst>
              <a:ext uri="{FF2B5EF4-FFF2-40B4-BE49-F238E27FC236}">
                <a16:creationId xmlns="" xmlns:a16="http://schemas.microsoft.com/office/drawing/2014/main" id="{B9075BCA-F0A1-438C-B60D-8685672BC400}"/>
              </a:ext>
            </a:extLst>
          </p:cNvPr>
          <p:cNvCxnSpPr/>
          <p:nvPr/>
        </p:nvCxnSpPr>
        <p:spPr>
          <a:xfrm>
            <a:off x="3278824" y="6362065"/>
            <a:ext cx="5634352" cy="0"/>
          </a:xfrm>
          <a:prstGeom prst="line">
            <a:avLst/>
          </a:prstGeom>
          <a:ln w="12700">
            <a:solidFill>
              <a:srgbClr val="FBF6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803F8BF-9A89-41E7-AC50-142179A3486C}"/>
              </a:ext>
            </a:extLst>
          </p:cNvPr>
          <p:cNvSpPr txBox="1"/>
          <p:nvPr/>
        </p:nvSpPr>
        <p:spPr>
          <a:xfrm>
            <a:off x="2241963" y="5547543"/>
            <a:ext cx="7854066" cy="408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这一段可以写项目的完成情况具体有哪些明细和问题，写上是方便老板看</a:t>
            </a:r>
            <a:r>
              <a:rPr lang="en-US" altLang="zh-CN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PPT</a:t>
            </a:r>
            <a:endParaRPr lang="zh-CN" altLang="en-US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402D552C-7DB0-4FDE-BAA1-F0E9C8CED734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="" xmlns:a16="http://schemas.microsoft.com/office/drawing/2014/main" id="{A7B96F2D-9A72-45AF-AB37-91AEFCF04276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A297795E-20B0-4F1B-92F6-321F086DDF06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3101B9A7-ECB3-46B5-A5BF-D8055A0881F2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FD478A82-9952-49CA-925E-3EA1AB43D52C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83362C35-F967-4476-A35E-86F97CA49440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A7E0E836-511C-4E04-AB27-01C2728B3082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Freeform 6">
            <a:hlinkClick r:id="rId2"/>
            <a:extLst>
              <a:ext uri="{FF2B5EF4-FFF2-40B4-BE49-F238E27FC236}">
                <a16:creationId xmlns="" xmlns:a16="http://schemas.microsoft.com/office/drawing/2014/main" id="{AE6FE73A-E0B4-40B5-B46A-254840EE0A4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055662" y="2784260"/>
            <a:ext cx="550383" cy="576520"/>
          </a:xfrm>
          <a:custGeom>
            <a:avLst/>
            <a:gdLst>
              <a:gd name="T0" fmla="*/ 2147483647 w 134"/>
              <a:gd name="T1" fmla="*/ 2147483647 h 143"/>
              <a:gd name="T2" fmla="*/ 2147483647 w 134"/>
              <a:gd name="T3" fmla="*/ 2147483647 h 143"/>
              <a:gd name="T4" fmla="*/ 2147483647 w 134"/>
              <a:gd name="T5" fmla="*/ 2147483647 h 143"/>
              <a:gd name="T6" fmla="*/ 2147483647 w 134"/>
              <a:gd name="T7" fmla="*/ 2147483647 h 143"/>
              <a:gd name="T8" fmla="*/ 2147483647 w 134"/>
              <a:gd name="T9" fmla="*/ 2147483647 h 143"/>
              <a:gd name="T10" fmla="*/ 2147483647 w 134"/>
              <a:gd name="T11" fmla="*/ 2147483647 h 143"/>
              <a:gd name="T12" fmla="*/ 2147483647 w 134"/>
              <a:gd name="T13" fmla="*/ 2147483647 h 143"/>
              <a:gd name="T14" fmla="*/ 2147483647 w 134"/>
              <a:gd name="T15" fmla="*/ 2147483647 h 143"/>
              <a:gd name="T16" fmla="*/ 2147483647 w 134"/>
              <a:gd name="T17" fmla="*/ 2147483647 h 143"/>
              <a:gd name="T18" fmla="*/ 2147483647 w 134"/>
              <a:gd name="T19" fmla="*/ 2147483647 h 143"/>
              <a:gd name="T20" fmla="*/ 2147483647 w 134"/>
              <a:gd name="T21" fmla="*/ 2147483647 h 143"/>
              <a:gd name="T22" fmla="*/ 2147483647 w 134"/>
              <a:gd name="T23" fmla="*/ 2147483647 h 143"/>
              <a:gd name="T24" fmla="*/ 2147483647 w 134"/>
              <a:gd name="T25" fmla="*/ 2147483647 h 143"/>
              <a:gd name="T26" fmla="*/ 2147483647 w 134"/>
              <a:gd name="T27" fmla="*/ 2147483647 h 143"/>
              <a:gd name="T28" fmla="*/ 2147483647 w 134"/>
              <a:gd name="T29" fmla="*/ 2147483647 h 143"/>
              <a:gd name="T30" fmla="*/ 2147483647 w 134"/>
              <a:gd name="T31" fmla="*/ 2147483647 h 143"/>
              <a:gd name="T32" fmla="*/ 2147483647 w 134"/>
              <a:gd name="T33" fmla="*/ 2147483647 h 143"/>
              <a:gd name="T34" fmla="*/ 2147483647 w 134"/>
              <a:gd name="T35" fmla="*/ 2147483647 h 143"/>
              <a:gd name="T36" fmla="*/ 2147483647 w 134"/>
              <a:gd name="T37" fmla="*/ 2147483647 h 143"/>
              <a:gd name="T38" fmla="*/ 2147483647 w 134"/>
              <a:gd name="T39" fmla="*/ 2147483647 h 143"/>
              <a:gd name="T40" fmla="*/ 2147483647 w 134"/>
              <a:gd name="T41" fmla="*/ 2147483647 h 143"/>
              <a:gd name="T42" fmla="*/ 2147483647 w 134"/>
              <a:gd name="T43" fmla="*/ 2147483647 h 143"/>
              <a:gd name="T44" fmla="*/ 2147483647 w 134"/>
              <a:gd name="T45" fmla="*/ 2147483647 h 143"/>
              <a:gd name="T46" fmla="*/ 2147483647 w 134"/>
              <a:gd name="T47" fmla="*/ 2147483647 h 143"/>
              <a:gd name="T48" fmla="*/ 2147483647 w 134"/>
              <a:gd name="T49" fmla="*/ 2147483647 h 143"/>
              <a:gd name="T50" fmla="*/ 2147483647 w 134"/>
              <a:gd name="T51" fmla="*/ 2147483647 h 143"/>
              <a:gd name="T52" fmla="*/ 2147483647 w 134"/>
              <a:gd name="T53" fmla="*/ 2147483647 h 143"/>
              <a:gd name="T54" fmla="*/ 2147483647 w 134"/>
              <a:gd name="T55" fmla="*/ 2147483647 h 143"/>
              <a:gd name="T56" fmla="*/ 2147483647 w 134"/>
              <a:gd name="T57" fmla="*/ 2147483647 h 143"/>
              <a:gd name="T58" fmla="*/ 2147483647 w 134"/>
              <a:gd name="T59" fmla="*/ 2147483647 h 143"/>
              <a:gd name="T60" fmla="*/ 2147483647 w 134"/>
              <a:gd name="T61" fmla="*/ 2147483647 h 143"/>
              <a:gd name="T62" fmla="*/ 2147483647 w 134"/>
              <a:gd name="T63" fmla="*/ 2147483647 h 143"/>
              <a:gd name="T64" fmla="*/ 2147483647 w 134"/>
              <a:gd name="T65" fmla="*/ 2147483647 h 143"/>
              <a:gd name="T66" fmla="*/ 2147483647 w 134"/>
              <a:gd name="T67" fmla="*/ 2147483647 h 143"/>
              <a:gd name="T68" fmla="*/ 2147483647 w 134"/>
              <a:gd name="T69" fmla="*/ 2147483647 h 143"/>
              <a:gd name="T70" fmla="*/ 2147483647 w 134"/>
              <a:gd name="T71" fmla="*/ 2147483647 h 143"/>
              <a:gd name="T72" fmla="*/ 2147483647 w 134"/>
              <a:gd name="T73" fmla="*/ 2147483647 h 143"/>
              <a:gd name="T74" fmla="*/ 2147483647 w 134"/>
              <a:gd name="T75" fmla="*/ 2147483647 h 143"/>
              <a:gd name="T76" fmla="*/ 2147483647 w 134"/>
              <a:gd name="T77" fmla="*/ 2147483647 h 143"/>
              <a:gd name="T78" fmla="*/ 2147483647 w 134"/>
              <a:gd name="T79" fmla="*/ 2147483647 h 143"/>
              <a:gd name="T80" fmla="*/ 2147483647 w 134"/>
              <a:gd name="T81" fmla="*/ 2147483647 h 143"/>
              <a:gd name="T82" fmla="*/ 2147483647 w 134"/>
              <a:gd name="T83" fmla="*/ 2147483647 h 143"/>
              <a:gd name="T84" fmla="*/ 2147483647 w 134"/>
              <a:gd name="T85" fmla="*/ 2147483647 h 143"/>
              <a:gd name="T86" fmla="*/ 2147483647 w 134"/>
              <a:gd name="T87" fmla="*/ 2147483647 h 143"/>
              <a:gd name="T88" fmla="*/ 2147483647 w 134"/>
              <a:gd name="T89" fmla="*/ 2147483647 h 143"/>
              <a:gd name="T90" fmla="*/ 2147483647 w 134"/>
              <a:gd name="T91" fmla="*/ 2147483647 h 143"/>
              <a:gd name="T92" fmla="*/ 2147483647 w 134"/>
              <a:gd name="T93" fmla="*/ 2147483647 h 143"/>
              <a:gd name="T94" fmla="*/ 2147483647 w 134"/>
              <a:gd name="T95" fmla="*/ 2147483647 h 143"/>
              <a:gd name="T96" fmla="*/ 2147483647 w 134"/>
              <a:gd name="T97" fmla="*/ 2147483647 h 143"/>
              <a:gd name="T98" fmla="*/ 2147483647 w 134"/>
              <a:gd name="T99" fmla="*/ 2147483647 h 143"/>
              <a:gd name="T100" fmla="*/ 2147483647 w 134"/>
              <a:gd name="T101" fmla="*/ 2147483647 h 143"/>
              <a:gd name="T102" fmla="*/ 2147483647 w 134"/>
              <a:gd name="T103" fmla="*/ 2147483647 h 143"/>
              <a:gd name="T104" fmla="*/ 2147483647 w 134"/>
              <a:gd name="T105" fmla="*/ 2147483647 h 143"/>
              <a:gd name="T106" fmla="*/ 2147483647 w 134"/>
              <a:gd name="T107" fmla="*/ 2147483647 h 143"/>
              <a:gd name="T108" fmla="*/ 2147483647 w 134"/>
              <a:gd name="T109" fmla="*/ 2147483647 h 143"/>
              <a:gd name="T110" fmla="*/ 2147483647 w 134"/>
              <a:gd name="T111" fmla="*/ 2147483647 h 143"/>
              <a:gd name="T112" fmla="*/ 2147483647 w 134"/>
              <a:gd name="T113" fmla="*/ 2147483647 h 143"/>
              <a:gd name="T114" fmla="*/ 2147483647 w 134"/>
              <a:gd name="T115" fmla="*/ 2147483647 h 143"/>
              <a:gd name="T116" fmla="*/ 2147483647 w 134"/>
              <a:gd name="T117" fmla="*/ 2147483647 h 143"/>
              <a:gd name="T118" fmla="*/ 2147483647 w 134"/>
              <a:gd name="T119" fmla="*/ 2147483647 h 1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4"/>
              <a:gd name="T181" fmla="*/ 0 h 143"/>
              <a:gd name="T182" fmla="*/ 134 w 134"/>
              <a:gd name="T183" fmla="*/ 143 h 1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rgbClr val="B0CFCD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rgbClr val="232323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73FD7B1-0E33-4D25-8838-3A233C5EF7B3}"/>
              </a:ext>
            </a:extLst>
          </p:cNvPr>
          <p:cNvGrpSpPr/>
          <p:nvPr/>
        </p:nvGrpSpPr>
        <p:grpSpPr bwMode="auto">
          <a:xfrm>
            <a:off x="4689379" y="2775020"/>
            <a:ext cx="479479" cy="524185"/>
            <a:chOff x="0" y="0"/>
            <a:chExt cx="455613" cy="500063"/>
          </a:xfrm>
          <a:solidFill>
            <a:srgbClr val="B0CFCD"/>
          </a:solidFill>
          <a:effectLst/>
        </p:grpSpPr>
        <p:sp>
          <p:nvSpPr>
            <p:cNvPr id="36" name="Freeform 19">
              <a:hlinkClick r:id="rId2"/>
              <a:extLst>
                <a:ext uri="{FF2B5EF4-FFF2-40B4-BE49-F238E27FC236}">
                  <a16:creationId xmlns="" xmlns:a16="http://schemas.microsoft.com/office/drawing/2014/main" id="{26F7CEAA-377B-4413-A224-79FAEA5D7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850" y="95250"/>
              <a:ext cx="131763" cy="320675"/>
            </a:xfrm>
            <a:custGeom>
              <a:avLst/>
              <a:gdLst>
                <a:gd name="T0" fmla="*/ 2147483647 w 83"/>
                <a:gd name="T1" fmla="*/ 2147483647 h 202"/>
                <a:gd name="T2" fmla="*/ 2147483647 w 83"/>
                <a:gd name="T3" fmla="*/ 2147483647 h 202"/>
                <a:gd name="T4" fmla="*/ 0 w 83"/>
                <a:gd name="T5" fmla="*/ 2147483647 h 202"/>
                <a:gd name="T6" fmla="*/ 0 w 83"/>
                <a:gd name="T7" fmla="*/ 2147483647 h 202"/>
                <a:gd name="T8" fmla="*/ 2147483647 w 83"/>
                <a:gd name="T9" fmla="*/ 2147483647 h 202"/>
                <a:gd name="T10" fmla="*/ 2147483647 w 83"/>
                <a:gd name="T11" fmla="*/ 0 h 202"/>
                <a:gd name="T12" fmla="*/ 2147483647 w 83"/>
                <a:gd name="T13" fmla="*/ 2147483647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202"/>
                <a:gd name="T23" fmla="*/ 83 w 83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23232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  <p:sp>
          <p:nvSpPr>
            <p:cNvPr id="37" name="Freeform 20">
              <a:hlinkClick r:id="rId2"/>
              <a:extLst>
                <a:ext uri="{FF2B5EF4-FFF2-40B4-BE49-F238E27FC236}">
                  <a16:creationId xmlns="" xmlns:a16="http://schemas.microsoft.com/office/drawing/2014/main" id="{076BF191-A7B0-424F-A0C1-CA3FCEFE1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925" y="204788"/>
              <a:ext cx="131763" cy="211138"/>
            </a:xfrm>
            <a:custGeom>
              <a:avLst/>
              <a:gdLst>
                <a:gd name="T0" fmla="*/ 2147483647 w 35"/>
                <a:gd name="T1" fmla="*/ 2147483647 h 56"/>
                <a:gd name="T2" fmla="*/ 0 w 35"/>
                <a:gd name="T3" fmla="*/ 2147483647 h 56"/>
                <a:gd name="T4" fmla="*/ 0 w 35"/>
                <a:gd name="T5" fmla="*/ 2147483647 h 56"/>
                <a:gd name="T6" fmla="*/ 2147483647 w 35"/>
                <a:gd name="T7" fmla="*/ 2147483647 h 56"/>
                <a:gd name="T8" fmla="*/ 2147483647 w 35"/>
                <a:gd name="T9" fmla="*/ 0 h 56"/>
                <a:gd name="T10" fmla="*/ 2147483647 w 35"/>
                <a:gd name="T11" fmla="*/ 2147483647 h 56"/>
                <a:gd name="T12" fmla="*/ 2147483647 w 35"/>
                <a:gd name="T13" fmla="*/ 2147483647 h 56"/>
                <a:gd name="T14" fmla="*/ 2147483647 w 35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56"/>
                <a:gd name="T26" fmla="*/ 35 w 3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23232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  <p:sp>
          <p:nvSpPr>
            <p:cNvPr id="38" name="Freeform 21">
              <a:hlinkClick r:id="rId2"/>
              <a:extLst>
                <a:ext uri="{FF2B5EF4-FFF2-40B4-BE49-F238E27FC236}">
                  <a16:creationId xmlns="" xmlns:a16="http://schemas.microsoft.com/office/drawing/2014/main" id="{D9FE6CAC-5583-4872-AB33-738DBF07C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4625"/>
              <a:ext cx="131763" cy="241300"/>
            </a:xfrm>
            <a:custGeom>
              <a:avLst/>
              <a:gdLst>
                <a:gd name="T0" fmla="*/ 2147483647 w 83"/>
                <a:gd name="T1" fmla="*/ 2147483647 h 152"/>
                <a:gd name="T2" fmla="*/ 2147483647 w 83"/>
                <a:gd name="T3" fmla="*/ 0 h 152"/>
                <a:gd name="T4" fmla="*/ 0 w 83"/>
                <a:gd name="T5" fmla="*/ 2147483647 h 152"/>
                <a:gd name="T6" fmla="*/ 0 w 83"/>
                <a:gd name="T7" fmla="*/ 2147483647 h 152"/>
                <a:gd name="T8" fmla="*/ 2147483647 w 83"/>
                <a:gd name="T9" fmla="*/ 2147483647 h 152"/>
                <a:gd name="T10" fmla="*/ 2147483647 w 83"/>
                <a:gd name="T11" fmla="*/ 2147483647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52"/>
                <a:gd name="T20" fmla="*/ 83 w 83"/>
                <a:gd name="T21" fmla="*/ 152 h 1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23232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  <p:sp>
          <p:nvSpPr>
            <p:cNvPr id="39" name="Rectangle 22">
              <a:hlinkClick r:id="rId2"/>
              <a:extLst>
                <a:ext uri="{FF2B5EF4-FFF2-40B4-BE49-F238E27FC236}">
                  <a16:creationId xmlns="" xmlns:a16="http://schemas.microsoft.com/office/drawing/2014/main" id="{BA10DB05-8023-417F-827B-7DE42B9E9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50850"/>
              <a:ext cx="45561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23232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Freeform 23">
              <a:hlinkClick r:id="rId2"/>
              <a:extLst>
                <a:ext uri="{FF2B5EF4-FFF2-40B4-BE49-F238E27FC236}">
                  <a16:creationId xmlns="" xmlns:a16="http://schemas.microsoft.com/office/drawing/2014/main" id="{17EAAB94-469D-4B4D-8422-04696C17B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0850" cy="223838"/>
            </a:xfrm>
            <a:custGeom>
              <a:avLst/>
              <a:gdLst>
                <a:gd name="T0" fmla="*/ 2147483647 w 120"/>
                <a:gd name="T1" fmla="*/ 2147483647 h 59"/>
                <a:gd name="T2" fmla="*/ 2147483647 w 120"/>
                <a:gd name="T3" fmla="*/ 2147483647 h 59"/>
                <a:gd name="T4" fmla="*/ 2147483647 w 120"/>
                <a:gd name="T5" fmla="*/ 2147483647 h 59"/>
                <a:gd name="T6" fmla="*/ 2147483647 w 120"/>
                <a:gd name="T7" fmla="*/ 2147483647 h 59"/>
                <a:gd name="T8" fmla="*/ 2147483647 w 120"/>
                <a:gd name="T9" fmla="*/ 2147483647 h 59"/>
                <a:gd name="T10" fmla="*/ 2147483647 w 120"/>
                <a:gd name="T11" fmla="*/ 2147483647 h 59"/>
                <a:gd name="T12" fmla="*/ 2147483647 w 120"/>
                <a:gd name="T13" fmla="*/ 2147483647 h 59"/>
                <a:gd name="T14" fmla="*/ 2147483647 w 120"/>
                <a:gd name="T15" fmla="*/ 0 h 59"/>
                <a:gd name="T16" fmla="*/ 2147483647 w 120"/>
                <a:gd name="T17" fmla="*/ 2147483647 h 59"/>
                <a:gd name="T18" fmla="*/ 2147483647 w 120"/>
                <a:gd name="T19" fmla="*/ 2147483647 h 59"/>
                <a:gd name="T20" fmla="*/ 2147483647 w 120"/>
                <a:gd name="T21" fmla="*/ 2147483647 h 59"/>
                <a:gd name="T22" fmla="*/ 2147483647 w 120"/>
                <a:gd name="T23" fmla="*/ 2147483647 h 59"/>
                <a:gd name="T24" fmla="*/ 2147483647 w 120"/>
                <a:gd name="T25" fmla="*/ 2147483647 h 59"/>
                <a:gd name="T26" fmla="*/ 2147483647 w 120"/>
                <a:gd name="T27" fmla="*/ 2147483647 h 59"/>
                <a:gd name="T28" fmla="*/ 2147483647 w 120"/>
                <a:gd name="T29" fmla="*/ 2147483647 h 59"/>
                <a:gd name="T30" fmla="*/ 2147483647 w 120"/>
                <a:gd name="T31" fmla="*/ 2147483647 h 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59"/>
                <a:gd name="T50" fmla="*/ 120 w 120"/>
                <a:gd name="T51" fmla="*/ 59 h 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232323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</p:grpSp>
      <p:sp>
        <p:nvSpPr>
          <p:cNvPr id="41" name="Freeform 9">
            <a:hlinkClick r:id="rId2"/>
            <a:extLst>
              <a:ext uri="{FF2B5EF4-FFF2-40B4-BE49-F238E27FC236}">
                <a16:creationId xmlns="" xmlns:a16="http://schemas.microsoft.com/office/drawing/2014/main" id="{B5BE7065-D208-4B2C-82CC-DE6183A44FE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373450" y="2836148"/>
            <a:ext cx="487559" cy="414357"/>
          </a:xfrm>
          <a:custGeom>
            <a:avLst/>
            <a:gdLst>
              <a:gd name="T0" fmla="*/ 2147483647 w 121"/>
              <a:gd name="T1" fmla="*/ 0 h 105"/>
              <a:gd name="T2" fmla="*/ 2147483647 w 121"/>
              <a:gd name="T3" fmla="*/ 0 h 105"/>
              <a:gd name="T4" fmla="*/ 0 w 121"/>
              <a:gd name="T5" fmla="*/ 2147483647 h 105"/>
              <a:gd name="T6" fmla="*/ 0 w 121"/>
              <a:gd name="T7" fmla="*/ 2147483647 h 105"/>
              <a:gd name="T8" fmla="*/ 2147483647 w 121"/>
              <a:gd name="T9" fmla="*/ 2147483647 h 105"/>
              <a:gd name="T10" fmla="*/ 2147483647 w 121"/>
              <a:gd name="T11" fmla="*/ 2147483647 h 105"/>
              <a:gd name="T12" fmla="*/ 2147483647 w 121"/>
              <a:gd name="T13" fmla="*/ 2147483647 h 105"/>
              <a:gd name="T14" fmla="*/ 2147483647 w 121"/>
              <a:gd name="T15" fmla="*/ 2147483647 h 105"/>
              <a:gd name="T16" fmla="*/ 2147483647 w 121"/>
              <a:gd name="T17" fmla="*/ 2147483647 h 105"/>
              <a:gd name="T18" fmla="*/ 2147483647 w 121"/>
              <a:gd name="T19" fmla="*/ 2147483647 h 105"/>
              <a:gd name="T20" fmla="*/ 2147483647 w 121"/>
              <a:gd name="T21" fmla="*/ 2147483647 h 105"/>
              <a:gd name="T22" fmla="*/ 2147483647 w 121"/>
              <a:gd name="T23" fmla="*/ 0 h 105"/>
              <a:gd name="T24" fmla="*/ 2147483647 w 121"/>
              <a:gd name="T25" fmla="*/ 2147483647 h 105"/>
              <a:gd name="T26" fmla="*/ 2147483647 w 121"/>
              <a:gd name="T27" fmla="*/ 2147483647 h 105"/>
              <a:gd name="T28" fmla="*/ 2147483647 w 121"/>
              <a:gd name="T29" fmla="*/ 2147483647 h 105"/>
              <a:gd name="T30" fmla="*/ 2147483647 w 121"/>
              <a:gd name="T31" fmla="*/ 2147483647 h 105"/>
              <a:gd name="T32" fmla="*/ 2147483647 w 121"/>
              <a:gd name="T33" fmla="*/ 2147483647 h 105"/>
              <a:gd name="T34" fmla="*/ 2147483647 w 121"/>
              <a:gd name="T35" fmla="*/ 2147483647 h 105"/>
              <a:gd name="T36" fmla="*/ 2147483647 w 121"/>
              <a:gd name="T37" fmla="*/ 2147483647 h 105"/>
              <a:gd name="T38" fmla="*/ 2147483647 w 121"/>
              <a:gd name="T39" fmla="*/ 2147483647 h 105"/>
              <a:gd name="T40" fmla="*/ 2147483647 w 121"/>
              <a:gd name="T41" fmla="*/ 2147483647 h 105"/>
              <a:gd name="T42" fmla="*/ 2147483647 w 121"/>
              <a:gd name="T43" fmla="*/ 2147483647 h 105"/>
              <a:gd name="T44" fmla="*/ 2147483647 w 121"/>
              <a:gd name="T45" fmla="*/ 2147483647 h 105"/>
              <a:gd name="T46" fmla="*/ 2147483647 w 121"/>
              <a:gd name="T47" fmla="*/ 2147483647 h 105"/>
              <a:gd name="T48" fmla="*/ 2147483647 w 121"/>
              <a:gd name="T49" fmla="*/ 2147483647 h 105"/>
              <a:gd name="T50" fmla="*/ 2147483647 w 121"/>
              <a:gd name="T51" fmla="*/ 2147483647 h 105"/>
              <a:gd name="T52" fmla="*/ 2147483647 w 121"/>
              <a:gd name="T53" fmla="*/ 2147483647 h 10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1"/>
              <a:gd name="T82" fmla="*/ 0 h 105"/>
              <a:gd name="T83" fmla="*/ 121 w 121"/>
              <a:gd name="T84" fmla="*/ 105 h 10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1" h="105">
                <a:moveTo>
                  <a:pt x="104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2"/>
                  <a:pt x="8" y="80"/>
                  <a:pt x="17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64" y="80"/>
                  <a:pt x="64" y="80"/>
                  <a:pt x="64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3" y="80"/>
                  <a:pt x="121" y="72"/>
                  <a:pt x="121" y="63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8"/>
                  <a:pt x="113" y="0"/>
                  <a:pt x="104" y="0"/>
                </a:cubicBezTo>
                <a:close/>
                <a:moveTo>
                  <a:pt x="35" y="48"/>
                </a:moveTo>
                <a:cubicBezTo>
                  <a:pt x="31" y="48"/>
                  <a:pt x="28" y="44"/>
                  <a:pt x="28" y="40"/>
                </a:cubicBezTo>
                <a:cubicBezTo>
                  <a:pt x="28" y="36"/>
                  <a:pt x="31" y="33"/>
                  <a:pt x="35" y="33"/>
                </a:cubicBezTo>
                <a:cubicBezTo>
                  <a:pt x="39" y="33"/>
                  <a:pt x="42" y="36"/>
                  <a:pt x="42" y="40"/>
                </a:cubicBezTo>
                <a:cubicBezTo>
                  <a:pt x="42" y="44"/>
                  <a:pt x="39" y="48"/>
                  <a:pt x="35" y="48"/>
                </a:cubicBezTo>
                <a:close/>
                <a:moveTo>
                  <a:pt x="61" y="48"/>
                </a:moveTo>
                <a:cubicBezTo>
                  <a:pt x="57" y="48"/>
                  <a:pt x="53" y="44"/>
                  <a:pt x="53" y="40"/>
                </a:cubicBezTo>
                <a:cubicBezTo>
                  <a:pt x="53" y="36"/>
                  <a:pt x="57" y="33"/>
                  <a:pt x="61" y="33"/>
                </a:cubicBezTo>
                <a:cubicBezTo>
                  <a:pt x="65" y="33"/>
                  <a:pt x="68" y="36"/>
                  <a:pt x="68" y="40"/>
                </a:cubicBezTo>
                <a:cubicBezTo>
                  <a:pt x="68" y="44"/>
                  <a:pt x="65" y="48"/>
                  <a:pt x="61" y="48"/>
                </a:cubicBezTo>
                <a:close/>
                <a:moveTo>
                  <a:pt x="86" y="48"/>
                </a:moveTo>
                <a:cubicBezTo>
                  <a:pt x="82" y="48"/>
                  <a:pt x="79" y="44"/>
                  <a:pt x="79" y="40"/>
                </a:cubicBezTo>
                <a:cubicBezTo>
                  <a:pt x="79" y="36"/>
                  <a:pt x="82" y="33"/>
                  <a:pt x="86" y="33"/>
                </a:cubicBezTo>
                <a:cubicBezTo>
                  <a:pt x="90" y="33"/>
                  <a:pt x="94" y="36"/>
                  <a:pt x="94" y="40"/>
                </a:cubicBezTo>
                <a:cubicBezTo>
                  <a:pt x="94" y="44"/>
                  <a:pt x="90" y="48"/>
                  <a:pt x="86" y="48"/>
                </a:cubicBezTo>
                <a:close/>
              </a:path>
            </a:pathLst>
          </a:custGeom>
          <a:solidFill>
            <a:srgbClr val="B0CFCD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rgbClr val="232323"/>
              </a:soli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1261FCA0-501F-46A3-9954-0E376F83E075}"/>
              </a:ext>
            </a:extLst>
          </p:cNvPr>
          <p:cNvGrpSpPr/>
          <p:nvPr/>
        </p:nvGrpSpPr>
        <p:grpSpPr>
          <a:xfrm rot="16200000" flipH="1">
            <a:off x="3601355" y="-7265162"/>
            <a:ext cx="1346203" cy="15835087"/>
            <a:chOff x="16662" y="425"/>
            <a:chExt cx="2119" cy="10801"/>
          </a:xfrm>
        </p:grpSpPr>
        <p:sp>
          <p:nvSpPr>
            <p:cNvPr id="43" name="任意多边形 11">
              <a:extLst>
                <a:ext uri="{FF2B5EF4-FFF2-40B4-BE49-F238E27FC236}">
                  <a16:creationId xmlns="" xmlns:a16="http://schemas.microsoft.com/office/drawing/2014/main" id="{7CECB9E9-3220-43B3-B56D-F3D37DA88D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4" name="任意多边形 12">
              <a:extLst>
                <a:ext uri="{FF2B5EF4-FFF2-40B4-BE49-F238E27FC236}">
                  <a16:creationId xmlns="" xmlns:a16="http://schemas.microsoft.com/office/drawing/2014/main" id="{EB1C0087-139B-4BF0-ABFC-FDAC4A11E3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5" name="任意多边形 13">
              <a:extLst>
                <a:ext uri="{FF2B5EF4-FFF2-40B4-BE49-F238E27FC236}">
                  <a16:creationId xmlns="" xmlns:a16="http://schemas.microsoft.com/office/drawing/2014/main" id="{5A101F76-33BF-4407-830E-870910AE0F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299BB05-F8E9-4E85-80BB-AFE50AFB003D}"/>
              </a:ext>
            </a:extLst>
          </p:cNvPr>
          <p:cNvGrpSpPr/>
          <p:nvPr/>
        </p:nvGrpSpPr>
        <p:grpSpPr>
          <a:xfrm rot="5400000" flipH="1">
            <a:off x="6022904" y="-1717811"/>
            <a:ext cx="1346203" cy="15835087"/>
            <a:chOff x="16662" y="425"/>
            <a:chExt cx="2119" cy="10801"/>
          </a:xfrm>
        </p:grpSpPr>
        <p:sp>
          <p:nvSpPr>
            <p:cNvPr id="47" name="任意多边形 11">
              <a:extLst>
                <a:ext uri="{FF2B5EF4-FFF2-40B4-BE49-F238E27FC236}">
                  <a16:creationId xmlns="" xmlns:a16="http://schemas.microsoft.com/office/drawing/2014/main" id="{43BFE327-A70B-4AB1-B224-C557904884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8" name="任意多边形 12">
              <a:extLst>
                <a:ext uri="{FF2B5EF4-FFF2-40B4-BE49-F238E27FC236}">
                  <a16:creationId xmlns="" xmlns:a16="http://schemas.microsoft.com/office/drawing/2014/main" id="{DA0A3C69-1DE9-4688-A4A1-C645814FB8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8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49" name="任意多边形 13">
              <a:extLst>
                <a:ext uri="{FF2B5EF4-FFF2-40B4-BE49-F238E27FC236}">
                  <a16:creationId xmlns="" xmlns:a16="http://schemas.microsoft.com/office/drawing/2014/main" id="{C4BCDB4E-C8B0-4C7C-9DF4-F6F685C406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9324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6F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3"/>
          <p:cNvSpPr>
            <a:spLocks noChangeAspect="1"/>
          </p:cNvSpPr>
          <p:nvPr/>
        </p:nvSpPr>
        <p:spPr>
          <a:xfrm>
            <a:off x="892238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: 圆角 153"/>
          <p:cNvSpPr>
            <a:spLocks noChangeAspect="1"/>
          </p:cNvSpPr>
          <p:nvPr/>
        </p:nvSpPr>
        <p:spPr>
          <a:xfrm>
            <a:off x="622046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4" name="矩形: 圆角 153"/>
          <p:cNvSpPr>
            <a:spLocks noChangeAspect="1"/>
          </p:cNvSpPr>
          <p:nvPr/>
        </p:nvSpPr>
        <p:spPr>
          <a:xfrm>
            <a:off x="80645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: 圆角 153"/>
          <p:cNvSpPr>
            <a:spLocks noChangeAspect="1"/>
          </p:cNvSpPr>
          <p:nvPr/>
        </p:nvSpPr>
        <p:spPr>
          <a:xfrm>
            <a:off x="351853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280" y="4540885"/>
            <a:ext cx="2389505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52555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473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64004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729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6563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59215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488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0027" y="928093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39700" sx="102000" sy="102000" algn="ctr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目录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86680" y="2085340"/>
            <a:ext cx="18516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124200" y="2192020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348855" y="2204085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C2150FD8-38F3-4BD2-A393-A9900D11D3A7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487E99C-E6A4-4D2A-A7B2-B2ACB7690F59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D5F564-4778-4CBD-86C1-00DE08FE6219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56E75F9-9449-4FF4-BB36-771F20F8EECC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EDE9273-DDA5-4806-820E-7402B5C3A4E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2BCCD58-9071-43DD-BEA5-A2272107540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A393046-EAE2-4531-A629-9C907666031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A0EC3E7-BD25-4563-B5EF-6003D65FE46F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FEC4533-2FF7-476A-A217-15AB5646FB43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CA2AF3F-3E87-4D3F-A2F0-4BC4B7435D57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1623232-0236-4052-91B6-C6070FBABC1C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08D5D09-71DD-4C0C-89AB-9F3C07CC180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4" name="PA-组合 171-38274">
            <a:extLst>
              <a:ext uri="{FF2B5EF4-FFF2-40B4-BE49-F238E27FC236}">
                <a16:creationId xmlns="" xmlns:a16="http://schemas.microsoft.com/office/drawing/2014/main" id="{591D1F13-D1BF-4C01-92B9-0EA957570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1439" y="3522240"/>
            <a:ext cx="428769" cy="426003"/>
            <a:chOff x="4665377" y="8211068"/>
            <a:chExt cx="192295" cy="190910"/>
          </a:xfrm>
          <a:solidFill>
            <a:srgbClr val="1F6361"/>
          </a:solidFill>
        </p:grpSpPr>
        <p:sp>
          <p:nvSpPr>
            <p:cNvPr id="55" name="PA-任意多边形 1071">
              <a:extLst>
                <a:ext uri="{FF2B5EF4-FFF2-40B4-BE49-F238E27FC236}">
                  <a16:creationId xmlns="" xmlns:a16="http://schemas.microsoft.com/office/drawing/2014/main" id="{47DE1604-BE91-4C13-84B5-4E8E15ED3F5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671848" y="8305830"/>
              <a:ext cx="39753" cy="83205"/>
            </a:xfrm>
            <a:custGeom>
              <a:avLst/>
              <a:gdLst>
                <a:gd name="T0" fmla="*/ 0 w 36"/>
                <a:gd name="T1" fmla="*/ 33 h 76"/>
                <a:gd name="T2" fmla="*/ 36 w 36"/>
                <a:gd name="T3" fmla="*/ 76 h 76"/>
                <a:gd name="T4" fmla="*/ 36 w 36"/>
                <a:gd name="T5" fmla="*/ 0 h 76"/>
                <a:gd name="T6" fmla="*/ 0 w 36"/>
                <a:gd name="T7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0" y="33"/>
                  </a:moveTo>
                  <a:cubicBezTo>
                    <a:pt x="7" y="51"/>
                    <a:pt x="20" y="66"/>
                    <a:pt x="36" y="7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3"/>
                    <a:pt x="1" y="32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PA-任意多边形 1072">
              <a:extLst>
                <a:ext uri="{FF2B5EF4-FFF2-40B4-BE49-F238E27FC236}">
                  <a16:creationId xmlns="" xmlns:a16="http://schemas.microsoft.com/office/drawing/2014/main" id="{7D7AE8D8-C918-4753-AB20-AE9BCB6437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722233" y="8348357"/>
              <a:ext cx="125732" cy="53621"/>
            </a:xfrm>
            <a:custGeom>
              <a:avLst/>
              <a:gdLst>
                <a:gd name="T0" fmla="*/ 0 w 115"/>
                <a:gd name="T1" fmla="*/ 0 h 49"/>
                <a:gd name="T2" fmla="*/ 0 w 115"/>
                <a:gd name="T3" fmla="*/ 42 h 49"/>
                <a:gd name="T4" fmla="*/ 28 w 115"/>
                <a:gd name="T5" fmla="*/ 49 h 49"/>
                <a:gd name="T6" fmla="*/ 44 w 115"/>
                <a:gd name="T7" fmla="*/ 49 h 49"/>
                <a:gd name="T8" fmla="*/ 115 w 115"/>
                <a:gd name="T9" fmla="*/ 0 h 49"/>
                <a:gd name="T10" fmla="*/ 0 w 11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49">
                  <a:moveTo>
                    <a:pt x="0" y="0"/>
                  </a:moveTo>
                  <a:cubicBezTo>
                    <a:pt x="0" y="2"/>
                    <a:pt x="0" y="41"/>
                    <a:pt x="0" y="42"/>
                  </a:cubicBezTo>
                  <a:cubicBezTo>
                    <a:pt x="9" y="46"/>
                    <a:pt x="18" y="48"/>
                    <a:pt x="28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74" y="46"/>
                    <a:pt x="101" y="28"/>
                    <a:pt x="115" y="0"/>
                  </a:cubicBezTo>
                  <a:cubicBezTo>
                    <a:pt x="11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PA-任意多边形 1073">
              <a:extLst>
                <a:ext uri="{FF2B5EF4-FFF2-40B4-BE49-F238E27FC236}">
                  <a16:creationId xmlns="" xmlns:a16="http://schemas.microsoft.com/office/drawing/2014/main" id="{F0BA2B69-7478-4127-83D6-E634EA28CA6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4810984" y="8224935"/>
              <a:ext cx="46688" cy="113714"/>
            </a:xfrm>
            <a:custGeom>
              <a:avLst/>
              <a:gdLst>
                <a:gd name="T0" fmla="*/ 0 w 43"/>
                <a:gd name="T1" fmla="*/ 0 h 104"/>
                <a:gd name="T2" fmla="*/ 0 w 43"/>
                <a:gd name="T3" fmla="*/ 104 h 104"/>
                <a:gd name="T4" fmla="*/ 38 w 43"/>
                <a:gd name="T5" fmla="*/ 104 h 104"/>
                <a:gd name="T6" fmla="*/ 43 w 43"/>
                <a:gd name="T7" fmla="*/ 75 h 104"/>
                <a:gd name="T8" fmla="*/ 0 w 4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1" y="94"/>
                    <a:pt x="43" y="84"/>
                    <a:pt x="43" y="75"/>
                  </a:cubicBezTo>
                  <a:cubicBezTo>
                    <a:pt x="43" y="44"/>
                    <a:pt x="2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PA-任意多边形 1074">
              <a:extLst>
                <a:ext uri="{FF2B5EF4-FFF2-40B4-BE49-F238E27FC236}">
                  <a16:creationId xmlns="" xmlns:a16="http://schemas.microsoft.com/office/drawing/2014/main" id="{88A180E2-5FD2-47F7-BDD0-2A31FFE6B8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4727779" y="8211068"/>
              <a:ext cx="73036" cy="71649"/>
            </a:xfrm>
            <a:custGeom>
              <a:avLst/>
              <a:gdLst>
                <a:gd name="T0" fmla="*/ 31 w 67"/>
                <a:gd name="T1" fmla="*/ 0 h 66"/>
                <a:gd name="T2" fmla="*/ 0 w 67"/>
                <a:gd name="T3" fmla="*/ 5 h 66"/>
                <a:gd name="T4" fmla="*/ 67 w 67"/>
                <a:gd name="T5" fmla="*/ 66 h 66"/>
                <a:gd name="T6" fmla="*/ 67 w 67"/>
                <a:gd name="T7" fmla="*/ 7 h 66"/>
                <a:gd name="T8" fmla="*/ 31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" y="7"/>
                    <a:pt x="64" y="63"/>
                    <a:pt x="67" y="66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56" y="2"/>
                    <a:pt x="4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PA-任意多边形 1075">
              <a:extLst>
                <a:ext uri="{FF2B5EF4-FFF2-40B4-BE49-F238E27FC236}">
                  <a16:creationId xmlns="" xmlns:a16="http://schemas.microsoft.com/office/drawing/2014/main" id="{A49681AC-BA76-4E0C-8845-1679493EAE5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4665377" y="8220774"/>
              <a:ext cx="88753" cy="110016"/>
            </a:xfrm>
            <a:custGeom>
              <a:avLst/>
              <a:gdLst>
                <a:gd name="T0" fmla="*/ 48 w 81"/>
                <a:gd name="T1" fmla="*/ 0 h 101"/>
                <a:gd name="T2" fmla="*/ 0 w 81"/>
                <a:gd name="T3" fmla="*/ 79 h 101"/>
                <a:gd name="T4" fmla="*/ 3 w 81"/>
                <a:gd name="T5" fmla="*/ 101 h 101"/>
                <a:gd name="T6" fmla="*/ 81 w 81"/>
                <a:gd name="T7" fmla="*/ 31 h 101"/>
                <a:gd name="T8" fmla="*/ 48 w 8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1">
                  <a:moveTo>
                    <a:pt x="48" y="0"/>
                  </a:moveTo>
                  <a:cubicBezTo>
                    <a:pt x="18" y="16"/>
                    <a:pt x="0" y="45"/>
                    <a:pt x="0" y="79"/>
                  </a:cubicBezTo>
                  <a:cubicBezTo>
                    <a:pt x="0" y="86"/>
                    <a:pt x="1" y="94"/>
                    <a:pt x="3" y="101"/>
                  </a:cubicBezTo>
                  <a:cubicBezTo>
                    <a:pt x="5" y="99"/>
                    <a:pt x="79" y="32"/>
                    <a:pt x="81" y="31"/>
                  </a:cubicBezTo>
                  <a:cubicBezTo>
                    <a:pt x="79" y="29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0" name="PA-A000320150714E22PPSH-4281">
            <a:extLst>
              <a:ext uri="{FF2B5EF4-FFF2-40B4-BE49-F238E27FC236}">
                <a16:creationId xmlns="" xmlns:a16="http://schemas.microsoft.com/office/drawing/2014/main" id="{93785830-BDEA-4629-851D-D40939A326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548053" y="3536705"/>
            <a:ext cx="402857" cy="386354"/>
          </a:xfrm>
          <a:custGeom>
            <a:avLst/>
            <a:gdLst>
              <a:gd name="T0" fmla="*/ 288285 w 3897"/>
              <a:gd name="T1" fmla="*/ 0 h 3741"/>
              <a:gd name="T2" fmla="*/ 288285 w 3897"/>
              <a:gd name="T3" fmla="*/ 324343 h 3741"/>
              <a:gd name="T4" fmla="*/ 0 w 3897"/>
              <a:gd name="T5" fmla="*/ 324343 h 3741"/>
              <a:gd name="T6" fmla="*/ 0 w 3897"/>
              <a:gd name="T7" fmla="*/ 1368062 h 3741"/>
              <a:gd name="T8" fmla="*/ 360357 w 3897"/>
              <a:gd name="T9" fmla="*/ 1728443 h 3741"/>
              <a:gd name="T10" fmla="*/ 1440040 w 3897"/>
              <a:gd name="T11" fmla="*/ 1728443 h 3741"/>
              <a:gd name="T12" fmla="*/ 1800397 w 3897"/>
              <a:gd name="T13" fmla="*/ 1368062 h 3741"/>
              <a:gd name="T14" fmla="*/ 1800397 w 3897"/>
              <a:gd name="T15" fmla="*/ 0 h 3741"/>
              <a:gd name="T16" fmla="*/ 288285 w 3897"/>
              <a:gd name="T17" fmla="*/ 0 h 3741"/>
              <a:gd name="T18" fmla="*/ 288285 w 3897"/>
              <a:gd name="T19" fmla="*/ 1260410 h 3741"/>
              <a:gd name="T20" fmla="*/ 198196 w 3897"/>
              <a:gd name="T21" fmla="*/ 1497430 h 3741"/>
              <a:gd name="T22" fmla="*/ 108107 w 3897"/>
              <a:gd name="T23" fmla="*/ 1260410 h 3741"/>
              <a:gd name="T24" fmla="*/ 108107 w 3897"/>
              <a:gd name="T25" fmla="*/ 431995 h 3741"/>
              <a:gd name="T26" fmla="*/ 288285 w 3897"/>
              <a:gd name="T27" fmla="*/ 431995 h 3741"/>
              <a:gd name="T28" fmla="*/ 288285 w 3897"/>
              <a:gd name="T29" fmla="*/ 1260410 h 3741"/>
              <a:gd name="T30" fmla="*/ 1692290 w 3897"/>
              <a:gd name="T31" fmla="*/ 1260410 h 3741"/>
              <a:gd name="T32" fmla="*/ 1332395 w 3897"/>
              <a:gd name="T33" fmla="*/ 1620329 h 3741"/>
              <a:gd name="T34" fmla="*/ 468002 w 3897"/>
              <a:gd name="T35" fmla="*/ 1620329 h 3741"/>
              <a:gd name="T36" fmla="*/ 320625 w 3897"/>
              <a:gd name="T37" fmla="*/ 1588449 h 3741"/>
              <a:gd name="T38" fmla="*/ 396392 w 3897"/>
              <a:gd name="T39" fmla="*/ 1368062 h 3741"/>
              <a:gd name="T40" fmla="*/ 396392 w 3897"/>
              <a:gd name="T41" fmla="*/ 108114 h 3741"/>
              <a:gd name="T42" fmla="*/ 1692290 w 3897"/>
              <a:gd name="T43" fmla="*/ 108114 h 3741"/>
              <a:gd name="T44" fmla="*/ 1692290 w 3897"/>
              <a:gd name="T45" fmla="*/ 1260410 h 3741"/>
              <a:gd name="T46" fmla="*/ 900429 w 3897"/>
              <a:gd name="T47" fmla="*/ 1152295 h 3741"/>
              <a:gd name="T48" fmla="*/ 540073 w 3897"/>
              <a:gd name="T49" fmla="*/ 1152295 h 3741"/>
              <a:gd name="T50" fmla="*/ 540073 w 3897"/>
              <a:gd name="T51" fmla="*/ 1260410 h 3741"/>
              <a:gd name="T52" fmla="*/ 900429 w 3897"/>
              <a:gd name="T53" fmla="*/ 1260410 h 3741"/>
              <a:gd name="T54" fmla="*/ 900429 w 3897"/>
              <a:gd name="T55" fmla="*/ 1152295 h 3741"/>
              <a:gd name="T56" fmla="*/ 900429 w 3897"/>
              <a:gd name="T57" fmla="*/ 972105 h 3741"/>
              <a:gd name="T58" fmla="*/ 540073 w 3897"/>
              <a:gd name="T59" fmla="*/ 972105 h 3741"/>
              <a:gd name="T60" fmla="*/ 540073 w 3897"/>
              <a:gd name="T61" fmla="*/ 1080219 h 3741"/>
              <a:gd name="T62" fmla="*/ 900429 w 3897"/>
              <a:gd name="T63" fmla="*/ 1080219 h 3741"/>
              <a:gd name="T64" fmla="*/ 900429 w 3897"/>
              <a:gd name="T65" fmla="*/ 972105 h 3741"/>
              <a:gd name="T66" fmla="*/ 900429 w 3897"/>
              <a:gd name="T67" fmla="*/ 792376 h 3741"/>
              <a:gd name="T68" fmla="*/ 540073 w 3897"/>
              <a:gd name="T69" fmla="*/ 792376 h 3741"/>
              <a:gd name="T70" fmla="*/ 540073 w 3897"/>
              <a:gd name="T71" fmla="*/ 900029 h 3741"/>
              <a:gd name="T72" fmla="*/ 900429 w 3897"/>
              <a:gd name="T73" fmla="*/ 900029 h 3741"/>
              <a:gd name="T74" fmla="*/ 900429 w 3897"/>
              <a:gd name="T75" fmla="*/ 792376 h 3741"/>
              <a:gd name="T76" fmla="*/ 1512112 w 3897"/>
              <a:gd name="T77" fmla="*/ 324343 h 3741"/>
              <a:gd name="T78" fmla="*/ 540073 w 3897"/>
              <a:gd name="T79" fmla="*/ 324343 h 3741"/>
              <a:gd name="T80" fmla="*/ 540073 w 3897"/>
              <a:gd name="T81" fmla="*/ 468033 h 3741"/>
              <a:gd name="T82" fmla="*/ 1512112 w 3897"/>
              <a:gd name="T83" fmla="*/ 468033 h 3741"/>
              <a:gd name="T84" fmla="*/ 1512112 w 3897"/>
              <a:gd name="T85" fmla="*/ 324343 h 3741"/>
              <a:gd name="T86" fmla="*/ 900429 w 3897"/>
              <a:gd name="T87" fmla="*/ 612186 h 3741"/>
              <a:gd name="T88" fmla="*/ 540073 w 3897"/>
              <a:gd name="T89" fmla="*/ 612186 h 3741"/>
              <a:gd name="T90" fmla="*/ 540073 w 3897"/>
              <a:gd name="T91" fmla="*/ 720300 h 3741"/>
              <a:gd name="T92" fmla="*/ 900429 w 3897"/>
              <a:gd name="T93" fmla="*/ 720300 h 3741"/>
              <a:gd name="T94" fmla="*/ 900429 w 3897"/>
              <a:gd name="T95" fmla="*/ 612186 h 3741"/>
              <a:gd name="T96" fmla="*/ 1008074 w 3897"/>
              <a:gd name="T97" fmla="*/ 1260410 h 3741"/>
              <a:gd name="T98" fmla="*/ 1512112 w 3897"/>
              <a:gd name="T99" fmla="*/ 1260410 h 3741"/>
              <a:gd name="T100" fmla="*/ 1512112 w 3897"/>
              <a:gd name="T101" fmla="*/ 612186 h 3741"/>
              <a:gd name="T102" fmla="*/ 1008074 w 3897"/>
              <a:gd name="T103" fmla="*/ 612186 h 3741"/>
              <a:gd name="T104" fmla="*/ 1008074 w 3897"/>
              <a:gd name="T105" fmla="*/ 1260410 h 374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897" h="3741">
                <a:moveTo>
                  <a:pt x="624" y="0"/>
                </a:moveTo>
                <a:cubicBezTo>
                  <a:pt x="624" y="702"/>
                  <a:pt x="624" y="702"/>
                  <a:pt x="624" y="702"/>
                </a:cubicBezTo>
                <a:cubicBezTo>
                  <a:pt x="0" y="702"/>
                  <a:pt x="0" y="702"/>
                  <a:pt x="0" y="702"/>
                </a:cubicBezTo>
                <a:cubicBezTo>
                  <a:pt x="0" y="2961"/>
                  <a:pt x="0" y="2961"/>
                  <a:pt x="0" y="2961"/>
                </a:cubicBezTo>
                <a:cubicBezTo>
                  <a:pt x="0" y="3392"/>
                  <a:pt x="349" y="3741"/>
                  <a:pt x="780" y="3741"/>
                </a:cubicBezTo>
                <a:cubicBezTo>
                  <a:pt x="3117" y="3741"/>
                  <a:pt x="3117" y="3741"/>
                  <a:pt x="3117" y="3741"/>
                </a:cubicBezTo>
                <a:cubicBezTo>
                  <a:pt x="3548" y="3741"/>
                  <a:pt x="3897" y="3392"/>
                  <a:pt x="3897" y="2961"/>
                </a:cubicBezTo>
                <a:cubicBezTo>
                  <a:pt x="3897" y="0"/>
                  <a:pt x="3897" y="0"/>
                  <a:pt x="3897" y="0"/>
                </a:cubicBezTo>
                <a:lnTo>
                  <a:pt x="624" y="0"/>
                </a:lnTo>
                <a:close/>
                <a:moveTo>
                  <a:pt x="624" y="2728"/>
                </a:moveTo>
                <a:cubicBezTo>
                  <a:pt x="624" y="2925"/>
                  <a:pt x="550" y="3104"/>
                  <a:pt x="429" y="3241"/>
                </a:cubicBezTo>
                <a:cubicBezTo>
                  <a:pt x="308" y="3104"/>
                  <a:pt x="234" y="2925"/>
                  <a:pt x="234" y="2728"/>
                </a:cubicBezTo>
                <a:cubicBezTo>
                  <a:pt x="234" y="935"/>
                  <a:pt x="234" y="935"/>
                  <a:pt x="234" y="935"/>
                </a:cubicBezTo>
                <a:cubicBezTo>
                  <a:pt x="624" y="935"/>
                  <a:pt x="624" y="935"/>
                  <a:pt x="624" y="935"/>
                </a:cubicBezTo>
                <a:lnTo>
                  <a:pt x="624" y="2728"/>
                </a:lnTo>
                <a:close/>
                <a:moveTo>
                  <a:pt x="3663" y="2728"/>
                </a:moveTo>
                <a:cubicBezTo>
                  <a:pt x="3663" y="3158"/>
                  <a:pt x="3314" y="3507"/>
                  <a:pt x="2884" y="3507"/>
                </a:cubicBezTo>
                <a:cubicBezTo>
                  <a:pt x="1013" y="3507"/>
                  <a:pt x="1013" y="3507"/>
                  <a:pt x="1013" y="3507"/>
                </a:cubicBezTo>
                <a:cubicBezTo>
                  <a:pt x="899" y="3507"/>
                  <a:pt x="791" y="3482"/>
                  <a:pt x="694" y="3438"/>
                </a:cubicBezTo>
                <a:cubicBezTo>
                  <a:pt x="796" y="3306"/>
                  <a:pt x="858" y="3141"/>
                  <a:pt x="858" y="2961"/>
                </a:cubicBezTo>
                <a:cubicBezTo>
                  <a:pt x="858" y="234"/>
                  <a:pt x="858" y="234"/>
                  <a:pt x="858" y="234"/>
                </a:cubicBezTo>
                <a:cubicBezTo>
                  <a:pt x="3663" y="234"/>
                  <a:pt x="3663" y="234"/>
                  <a:pt x="3663" y="234"/>
                </a:cubicBezTo>
                <a:lnTo>
                  <a:pt x="3663" y="2728"/>
                </a:lnTo>
                <a:close/>
                <a:moveTo>
                  <a:pt x="1949" y="2494"/>
                </a:moveTo>
                <a:cubicBezTo>
                  <a:pt x="1169" y="2494"/>
                  <a:pt x="1169" y="2494"/>
                  <a:pt x="1169" y="2494"/>
                </a:cubicBezTo>
                <a:cubicBezTo>
                  <a:pt x="1169" y="2728"/>
                  <a:pt x="1169" y="2728"/>
                  <a:pt x="1169" y="2728"/>
                </a:cubicBezTo>
                <a:cubicBezTo>
                  <a:pt x="1949" y="2728"/>
                  <a:pt x="1949" y="2728"/>
                  <a:pt x="1949" y="2728"/>
                </a:cubicBezTo>
                <a:lnTo>
                  <a:pt x="1949" y="2494"/>
                </a:lnTo>
                <a:close/>
                <a:moveTo>
                  <a:pt x="1949" y="2104"/>
                </a:moveTo>
                <a:cubicBezTo>
                  <a:pt x="1169" y="2104"/>
                  <a:pt x="1169" y="2104"/>
                  <a:pt x="1169" y="2104"/>
                </a:cubicBezTo>
                <a:cubicBezTo>
                  <a:pt x="1169" y="2338"/>
                  <a:pt x="1169" y="2338"/>
                  <a:pt x="1169" y="2338"/>
                </a:cubicBezTo>
                <a:cubicBezTo>
                  <a:pt x="1949" y="2338"/>
                  <a:pt x="1949" y="2338"/>
                  <a:pt x="1949" y="2338"/>
                </a:cubicBezTo>
                <a:lnTo>
                  <a:pt x="1949" y="2104"/>
                </a:lnTo>
                <a:close/>
                <a:moveTo>
                  <a:pt x="1949" y="1715"/>
                </a:moveTo>
                <a:cubicBezTo>
                  <a:pt x="1169" y="1715"/>
                  <a:pt x="1169" y="1715"/>
                  <a:pt x="1169" y="1715"/>
                </a:cubicBezTo>
                <a:cubicBezTo>
                  <a:pt x="1169" y="1948"/>
                  <a:pt x="1169" y="1948"/>
                  <a:pt x="1169" y="1948"/>
                </a:cubicBezTo>
                <a:cubicBezTo>
                  <a:pt x="1949" y="1948"/>
                  <a:pt x="1949" y="1948"/>
                  <a:pt x="1949" y="1948"/>
                </a:cubicBezTo>
                <a:lnTo>
                  <a:pt x="1949" y="1715"/>
                </a:lnTo>
                <a:close/>
                <a:moveTo>
                  <a:pt x="3273" y="702"/>
                </a:moveTo>
                <a:cubicBezTo>
                  <a:pt x="1169" y="702"/>
                  <a:pt x="1169" y="702"/>
                  <a:pt x="1169" y="702"/>
                </a:cubicBezTo>
                <a:cubicBezTo>
                  <a:pt x="1169" y="1013"/>
                  <a:pt x="1169" y="1013"/>
                  <a:pt x="1169" y="1013"/>
                </a:cubicBezTo>
                <a:cubicBezTo>
                  <a:pt x="3273" y="1013"/>
                  <a:pt x="3273" y="1013"/>
                  <a:pt x="3273" y="1013"/>
                </a:cubicBezTo>
                <a:lnTo>
                  <a:pt x="3273" y="702"/>
                </a:lnTo>
                <a:close/>
                <a:moveTo>
                  <a:pt x="1949" y="1325"/>
                </a:moveTo>
                <a:cubicBezTo>
                  <a:pt x="1169" y="1325"/>
                  <a:pt x="1169" y="1325"/>
                  <a:pt x="1169" y="1325"/>
                </a:cubicBezTo>
                <a:cubicBezTo>
                  <a:pt x="1169" y="1559"/>
                  <a:pt x="1169" y="1559"/>
                  <a:pt x="1169" y="1559"/>
                </a:cubicBezTo>
                <a:cubicBezTo>
                  <a:pt x="1949" y="1559"/>
                  <a:pt x="1949" y="1559"/>
                  <a:pt x="1949" y="1559"/>
                </a:cubicBezTo>
                <a:lnTo>
                  <a:pt x="1949" y="1325"/>
                </a:lnTo>
                <a:close/>
                <a:moveTo>
                  <a:pt x="2182" y="2728"/>
                </a:moveTo>
                <a:cubicBezTo>
                  <a:pt x="3273" y="2728"/>
                  <a:pt x="3273" y="2728"/>
                  <a:pt x="3273" y="2728"/>
                </a:cubicBezTo>
                <a:cubicBezTo>
                  <a:pt x="3273" y="1325"/>
                  <a:pt x="3273" y="1325"/>
                  <a:pt x="3273" y="1325"/>
                </a:cubicBezTo>
                <a:cubicBezTo>
                  <a:pt x="2182" y="1325"/>
                  <a:pt x="2182" y="1325"/>
                  <a:pt x="2182" y="1325"/>
                </a:cubicBezTo>
                <a:lnTo>
                  <a:pt x="2182" y="2728"/>
                </a:ln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2" name="PA-A000320150714E80PPSH-4338">
            <a:extLst>
              <a:ext uri="{FF2B5EF4-FFF2-40B4-BE49-F238E27FC236}">
                <a16:creationId xmlns="" xmlns:a16="http://schemas.microsoft.com/office/drawing/2014/main" id="{C7CBEB61-DEB1-475E-9C93-D394850F6F7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898289" y="3588377"/>
            <a:ext cx="511355" cy="350426"/>
          </a:xfrm>
          <a:custGeom>
            <a:avLst/>
            <a:gdLst>
              <a:gd name="T0" fmla="*/ 1663569 w 3329"/>
              <a:gd name="T1" fmla="*/ 978312 h 2275"/>
              <a:gd name="T2" fmla="*/ 1663569 w 3329"/>
              <a:gd name="T3" fmla="*/ 107679 h 2275"/>
              <a:gd name="T4" fmla="*/ 1532690 w 3329"/>
              <a:gd name="T5" fmla="*/ 3788 h 2275"/>
              <a:gd name="T6" fmla="*/ 279064 w 3329"/>
              <a:gd name="T7" fmla="*/ 1082 h 2275"/>
              <a:gd name="T8" fmla="*/ 149267 w 3329"/>
              <a:gd name="T9" fmla="*/ 112549 h 2275"/>
              <a:gd name="T10" fmla="*/ 149267 w 3329"/>
              <a:gd name="T11" fmla="*/ 978312 h 2275"/>
              <a:gd name="T12" fmla="*/ 8112 w 3329"/>
              <a:gd name="T13" fmla="*/ 978312 h 2275"/>
              <a:gd name="T14" fmla="*/ 3245 w 3329"/>
              <a:gd name="T15" fmla="*/ 1090862 h 2275"/>
              <a:gd name="T16" fmla="*/ 106001 w 3329"/>
              <a:gd name="T17" fmla="*/ 1231007 h 2275"/>
              <a:gd name="T18" fmla="*/ 1697100 w 3329"/>
              <a:gd name="T19" fmla="*/ 1231007 h 2275"/>
              <a:gd name="T20" fmla="*/ 1800397 w 3329"/>
              <a:gd name="T21" fmla="*/ 1090862 h 2275"/>
              <a:gd name="T22" fmla="*/ 1800397 w 3329"/>
              <a:gd name="T23" fmla="*/ 978312 h 2275"/>
              <a:gd name="T24" fmla="*/ 1663569 w 3329"/>
              <a:gd name="T25" fmla="*/ 978312 h 2275"/>
              <a:gd name="T26" fmla="*/ 1129237 w 3329"/>
              <a:gd name="T27" fmla="*/ 1147136 h 2275"/>
              <a:gd name="T28" fmla="*/ 735518 w 3329"/>
              <a:gd name="T29" fmla="*/ 1147136 h 2275"/>
              <a:gd name="T30" fmla="*/ 678732 w 3329"/>
              <a:gd name="T31" fmla="*/ 1114670 h 2275"/>
              <a:gd name="T32" fmla="*/ 735518 w 3329"/>
              <a:gd name="T33" fmla="*/ 1081663 h 2275"/>
              <a:gd name="T34" fmla="*/ 1129237 w 3329"/>
              <a:gd name="T35" fmla="*/ 1081663 h 2275"/>
              <a:gd name="T36" fmla="*/ 1186023 w 3329"/>
              <a:gd name="T37" fmla="*/ 1114670 h 2275"/>
              <a:gd name="T38" fmla="*/ 1129237 w 3329"/>
              <a:gd name="T39" fmla="*/ 1147136 h 2275"/>
              <a:gd name="T40" fmla="*/ 1519169 w 3329"/>
              <a:gd name="T41" fmla="*/ 939894 h 2275"/>
              <a:gd name="T42" fmla="*/ 289340 w 3329"/>
              <a:gd name="T43" fmla="*/ 939894 h 2275"/>
              <a:gd name="T44" fmla="*/ 289340 w 3329"/>
              <a:gd name="T45" fmla="*/ 112549 h 2275"/>
              <a:gd name="T46" fmla="*/ 1519169 w 3329"/>
              <a:gd name="T47" fmla="*/ 112549 h 2275"/>
              <a:gd name="T48" fmla="*/ 1519169 w 3329"/>
              <a:gd name="T49" fmla="*/ 939894 h 2275"/>
              <a:gd name="T50" fmla="*/ 1664651 w 3329"/>
              <a:gd name="T51" fmla="*/ 1147136 h 2275"/>
              <a:gd name="T52" fmla="*/ 1551619 w 3329"/>
              <a:gd name="T53" fmla="*/ 1147136 h 2275"/>
              <a:gd name="T54" fmla="*/ 1524037 w 3329"/>
              <a:gd name="T55" fmla="*/ 1118999 h 2275"/>
              <a:gd name="T56" fmla="*/ 1551619 w 3329"/>
              <a:gd name="T57" fmla="*/ 1090862 h 2275"/>
              <a:gd name="T58" fmla="*/ 1664651 w 3329"/>
              <a:gd name="T59" fmla="*/ 1090862 h 2275"/>
              <a:gd name="T60" fmla="*/ 1692773 w 3329"/>
              <a:gd name="T61" fmla="*/ 1118999 h 2275"/>
              <a:gd name="T62" fmla="*/ 1664651 w 3329"/>
              <a:gd name="T63" fmla="*/ 1147136 h 22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329" h="2275">
                <a:moveTo>
                  <a:pt x="3076" y="1808"/>
                </a:moveTo>
                <a:cubicBezTo>
                  <a:pt x="3076" y="199"/>
                  <a:pt x="3076" y="199"/>
                  <a:pt x="3076" y="199"/>
                </a:cubicBezTo>
                <a:cubicBezTo>
                  <a:pt x="3076" y="199"/>
                  <a:pt x="3016" y="7"/>
                  <a:pt x="2834" y="7"/>
                </a:cubicBezTo>
                <a:cubicBezTo>
                  <a:pt x="516" y="2"/>
                  <a:pt x="516" y="2"/>
                  <a:pt x="516" y="2"/>
                </a:cubicBezTo>
                <a:cubicBezTo>
                  <a:pt x="516" y="2"/>
                  <a:pt x="276" y="0"/>
                  <a:pt x="276" y="208"/>
                </a:cubicBezTo>
                <a:cubicBezTo>
                  <a:pt x="276" y="1808"/>
                  <a:pt x="276" y="1808"/>
                  <a:pt x="276" y="1808"/>
                </a:cubicBezTo>
                <a:cubicBezTo>
                  <a:pt x="15" y="1808"/>
                  <a:pt x="15" y="1808"/>
                  <a:pt x="15" y="1808"/>
                </a:cubicBezTo>
                <a:cubicBezTo>
                  <a:pt x="6" y="2016"/>
                  <a:pt x="6" y="2016"/>
                  <a:pt x="6" y="2016"/>
                </a:cubicBezTo>
                <a:cubicBezTo>
                  <a:pt x="6" y="2016"/>
                  <a:pt x="0" y="2275"/>
                  <a:pt x="196" y="2275"/>
                </a:cubicBezTo>
                <a:cubicBezTo>
                  <a:pt x="3138" y="2275"/>
                  <a:pt x="3138" y="2275"/>
                  <a:pt x="3138" y="2275"/>
                </a:cubicBezTo>
                <a:cubicBezTo>
                  <a:pt x="3326" y="2275"/>
                  <a:pt x="3329" y="2016"/>
                  <a:pt x="3329" y="2016"/>
                </a:cubicBezTo>
                <a:cubicBezTo>
                  <a:pt x="3329" y="1808"/>
                  <a:pt x="3329" y="1808"/>
                  <a:pt x="3329" y="1808"/>
                </a:cubicBezTo>
                <a:lnTo>
                  <a:pt x="3076" y="1808"/>
                </a:lnTo>
                <a:close/>
                <a:moveTo>
                  <a:pt x="2088" y="2120"/>
                </a:moveTo>
                <a:cubicBezTo>
                  <a:pt x="1360" y="2120"/>
                  <a:pt x="1360" y="2120"/>
                  <a:pt x="1360" y="2120"/>
                </a:cubicBezTo>
                <a:cubicBezTo>
                  <a:pt x="1302" y="2120"/>
                  <a:pt x="1255" y="2093"/>
                  <a:pt x="1255" y="2060"/>
                </a:cubicBezTo>
                <a:cubicBezTo>
                  <a:pt x="1255" y="2026"/>
                  <a:pt x="1302" y="1999"/>
                  <a:pt x="1360" y="1999"/>
                </a:cubicBezTo>
                <a:cubicBezTo>
                  <a:pt x="2088" y="1999"/>
                  <a:pt x="2088" y="1999"/>
                  <a:pt x="2088" y="1999"/>
                </a:cubicBezTo>
                <a:cubicBezTo>
                  <a:pt x="2146" y="1999"/>
                  <a:pt x="2193" y="2026"/>
                  <a:pt x="2193" y="2060"/>
                </a:cubicBezTo>
                <a:cubicBezTo>
                  <a:pt x="2193" y="2093"/>
                  <a:pt x="2146" y="2120"/>
                  <a:pt x="2088" y="2120"/>
                </a:cubicBezTo>
                <a:close/>
                <a:moveTo>
                  <a:pt x="2809" y="1737"/>
                </a:moveTo>
                <a:cubicBezTo>
                  <a:pt x="535" y="1737"/>
                  <a:pt x="535" y="1737"/>
                  <a:pt x="535" y="1737"/>
                </a:cubicBezTo>
                <a:cubicBezTo>
                  <a:pt x="535" y="208"/>
                  <a:pt x="535" y="208"/>
                  <a:pt x="535" y="208"/>
                </a:cubicBezTo>
                <a:cubicBezTo>
                  <a:pt x="2809" y="208"/>
                  <a:pt x="2809" y="208"/>
                  <a:pt x="2809" y="208"/>
                </a:cubicBezTo>
                <a:lnTo>
                  <a:pt x="2809" y="1737"/>
                </a:lnTo>
                <a:close/>
                <a:moveTo>
                  <a:pt x="3078" y="2120"/>
                </a:moveTo>
                <a:cubicBezTo>
                  <a:pt x="2869" y="2120"/>
                  <a:pt x="2869" y="2120"/>
                  <a:pt x="2869" y="2120"/>
                </a:cubicBezTo>
                <a:cubicBezTo>
                  <a:pt x="2841" y="2120"/>
                  <a:pt x="2818" y="2097"/>
                  <a:pt x="2818" y="2068"/>
                </a:cubicBezTo>
                <a:cubicBezTo>
                  <a:pt x="2818" y="2040"/>
                  <a:pt x="2841" y="2016"/>
                  <a:pt x="2869" y="2016"/>
                </a:cubicBezTo>
                <a:cubicBezTo>
                  <a:pt x="3078" y="2016"/>
                  <a:pt x="3078" y="2016"/>
                  <a:pt x="3078" y="2016"/>
                </a:cubicBezTo>
                <a:cubicBezTo>
                  <a:pt x="3107" y="2016"/>
                  <a:pt x="3130" y="2040"/>
                  <a:pt x="3130" y="2068"/>
                </a:cubicBezTo>
                <a:cubicBezTo>
                  <a:pt x="3130" y="2097"/>
                  <a:pt x="3107" y="2120"/>
                  <a:pt x="3078" y="2120"/>
                </a:cubicBez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21B4A2"/>
              </a:solidFill>
            </a:endParaRPr>
          </a:p>
        </p:txBody>
      </p:sp>
      <p:grpSp>
        <p:nvGrpSpPr>
          <p:cNvPr id="63" name="PA-数据-43813">
            <a:extLst>
              <a:ext uri="{FF2B5EF4-FFF2-40B4-BE49-F238E27FC236}">
                <a16:creationId xmlns="" xmlns:a16="http://schemas.microsoft.com/office/drawing/2014/main" id="{511890D0-CE4D-4E5E-A856-905713B8B8F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814784" y="3497764"/>
            <a:ext cx="446495" cy="446495"/>
            <a:chOff x="3236" y="1556"/>
            <a:chExt cx="1208" cy="1208"/>
          </a:xfrm>
          <a:solidFill>
            <a:srgbClr val="236F6D"/>
          </a:solidFill>
        </p:grpSpPr>
        <p:sp>
          <p:nvSpPr>
            <p:cNvPr id="64" name="PA-任意多边形 366">
              <a:extLst>
                <a:ext uri="{FF2B5EF4-FFF2-40B4-BE49-F238E27FC236}">
                  <a16:creationId xmlns="" xmlns:a16="http://schemas.microsoft.com/office/drawing/2014/main" id="{36F2DE41-FD99-4852-A951-91B6CBB250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894" y="1556"/>
              <a:ext cx="550" cy="551"/>
            </a:xfrm>
            <a:custGeom>
              <a:avLst/>
              <a:gdLst>
                <a:gd name="T0" fmla="*/ 1458 w 1458"/>
                <a:gd name="T1" fmla="*/ 1459 h 1459"/>
                <a:gd name="T2" fmla="*/ 0 w 1458"/>
                <a:gd name="T3" fmla="*/ 1459 h 1459"/>
                <a:gd name="T4" fmla="*/ 0 w 1458"/>
                <a:gd name="T5" fmla="*/ 0 h 1459"/>
                <a:gd name="T6" fmla="*/ 1008 w 1458"/>
                <a:gd name="T7" fmla="*/ 452 h 1459"/>
                <a:gd name="T8" fmla="*/ 1458 w 1458"/>
                <a:gd name="T9" fmla="*/ 1459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1459">
                  <a:moveTo>
                    <a:pt x="1458" y="1459"/>
                  </a:moveTo>
                  <a:lnTo>
                    <a:pt x="0" y="1459"/>
                  </a:lnTo>
                  <a:lnTo>
                    <a:pt x="0" y="0"/>
                  </a:lnTo>
                  <a:cubicBezTo>
                    <a:pt x="381" y="23"/>
                    <a:pt x="739" y="183"/>
                    <a:pt x="1008" y="452"/>
                  </a:cubicBezTo>
                  <a:cubicBezTo>
                    <a:pt x="1276" y="720"/>
                    <a:pt x="1436" y="1078"/>
                    <a:pt x="1458" y="1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 367">
              <a:extLst>
                <a:ext uri="{FF2B5EF4-FFF2-40B4-BE49-F238E27FC236}">
                  <a16:creationId xmlns="" xmlns:a16="http://schemas.microsoft.com/office/drawing/2014/main" id="{C08E1597-6381-4C71-9A1F-28C24C4CB84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604"/>
              <a:ext cx="1160" cy="1160"/>
            </a:xfrm>
            <a:custGeom>
              <a:avLst/>
              <a:gdLst>
                <a:gd name="T0" fmla="*/ 378 w 3073"/>
                <a:gd name="T1" fmla="*/ 2540 h 3072"/>
                <a:gd name="T2" fmla="*/ 0 w 3073"/>
                <a:gd name="T3" fmla="*/ 1534 h 3072"/>
                <a:gd name="T4" fmla="*/ 451 w 3073"/>
                <a:gd name="T5" fmla="*/ 446 h 3072"/>
                <a:gd name="T6" fmla="*/ 1429 w 3073"/>
                <a:gd name="T7" fmla="*/ 0 h 3072"/>
                <a:gd name="T8" fmla="*/ 1429 w 3073"/>
                <a:gd name="T9" fmla="*/ 1492 h 3072"/>
                <a:gd name="T10" fmla="*/ 378 w 3073"/>
                <a:gd name="T11" fmla="*/ 2540 h 3072"/>
                <a:gd name="T12" fmla="*/ 1540 w 3073"/>
                <a:gd name="T13" fmla="*/ 3072 h 3072"/>
                <a:gd name="T14" fmla="*/ 2627 w 3073"/>
                <a:gd name="T15" fmla="*/ 2622 h 3072"/>
                <a:gd name="T16" fmla="*/ 3073 w 3073"/>
                <a:gd name="T17" fmla="*/ 1644 h 3072"/>
                <a:gd name="T18" fmla="*/ 1589 w 3073"/>
                <a:gd name="T19" fmla="*/ 1639 h 3072"/>
                <a:gd name="T20" fmla="*/ 533 w 3073"/>
                <a:gd name="T21" fmla="*/ 2695 h 3072"/>
                <a:gd name="T22" fmla="*/ 1539 w 3073"/>
                <a:gd name="T23" fmla="*/ 3072 h 3072"/>
                <a:gd name="T24" fmla="*/ 1540 w 3073"/>
                <a:gd name="T25" fmla="*/ 307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3" h="3072">
                  <a:moveTo>
                    <a:pt x="378" y="2540"/>
                  </a:moveTo>
                  <a:cubicBezTo>
                    <a:pt x="135" y="2259"/>
                    <a:pt x="0" y="1903"/>
                    <a:pt x="0" y="1534"/>
                  </a:cubicBezTo>
                  <a:cubicBezTo>
                    <a:pt x="0" y="1122"/>
                    <a:pt x="160" y="736"/>
                    <a:pt x="451" y="446"/>
                  </a:cubicBezTo>
                  <a:cubicBezTo>
                    <a:pt x="712" y="185"/>
                    <a:pt x="1060" y="27"/>
                    <a:pt x="1429" y="0"/>
                  </a:cubicBezTo>
                  <a:lnTo>
                    <a:pt x="1429" y="1492"/>
                  </a:lnTo>
                  <a:lnTo>
                    <a:pt x="378" y="2540"/>
                  </a:lnTo>
                  <a:close/>
                  <a:moveTo>
                    <a:pt x="1540" y="3072"/>
                  </a:moveTo>
                  <a:cubicBezTo>
                    <a:pt x="1951" y="3072"/>
                    <a:pt x="2337" y="2912"/>
                    <a:pt x="2627" y="2622"/>
                  </a:cubicBezTo>
                  <a:cubicBezTo>
                    <a:pt x="2889" y="2361"/>
                    <a:pt x="3047" y="2013"/>
                    <a:pt x="3073" y="1644"/>
                  </a:cubicBezTo>
                  <a:lnTo>
                    <a:pt x="1589" y="1639"/>
                  </a:lnTo>
                  <a:lnTo>
                    <a:pt x="533" y="2695"/>
                  </a:lnTo>
                  <a:cubicBezTo>
                    <a:pt x="814" y="2939"/>
                    <a:pt x="1170" y="3072"/>
                    <a:pt x="1539" y="3072"/>
                  </a:cubicBezTo>
                  <a:lnTo>
                    <a:pt x="1540" y="30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BCC42CC7-6693-4701-94F2-EA318226DAA1}"/>
              </a:ext>
            </a:extLst>
          </p:cNvPr>
          <p:cNvSpPr/>
          <p:nvPr/>
        </p:nvSpPr>
        <p:spPr>
          <a:xfrm>
            <a:off x="86765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D0B825B9-107C-4279-9730-2CCE8D820335}"/>
              </a:ext>
            </a:extLst>
          </p:cNvPr>
          <p:cNvSpPr/>
          <p:nvPr/>
        </p:nvSpPr>
        <p:spPr>
          <a:xfrm>
            <a:off x="308514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16B47A4-CEF0-4458-BB91-9D0C7F51C7C8}"/>
              </a:ext>
            </a:extLst>
          </p:cNvPr>
          <p:cNvSpPr/>
          <p:nvPr/>
        </p:nvSpPr>
        <p:spPr>
          <a:xfrm>
            <a:off x="356808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59BCE7B9-594A-49C7-8963-0008D8278D10}"/>
              </a:ext>
            </a:extLst>
          </p:cNvPr>
          <p:cNvSpPr/>
          <p:nvPr/>
        </p:nvSpPr>
        <p:spPr>
          <a:xfrm>
            <a:off x="578557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04E014C-553F-48E3-AB16-A3A16FE95E9D}"/>
              </a:ext>
            </a:extLst>
          </p:cNvPr>
          <p:cNvSpPr/>
          <p:nvPr/>
        </p:nvSpPr>
        <p:spPr>
          <a:xfrm>
            <a:off x="626850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149848D8-A669-4FF7-B2C6-A631CF7D3B2C}"/>
              </a:ext>
            </a:extLst>
          </p:cNvPr>
          <p:cNvSpPr/>
          <p:nvPr/>
        </p:nvSpPr>
        <p:spPr>
          <a:xfrm>
            <a:off x="848599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C4A4D513-B3F4-4AAD-ADF8-BB525BE1D0A2}"/>
              </a:ext>
            </a:extLst>
          </p:cNvPr>
          <p:cNvSpPr/>
          <p:nvPr/>
        </p:nvSpPr>
        <p:spPr>
          <a:xfrm>
            <a:off x="896893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7B15F99F-230B-40F7-88B1-BE87648D2FCF}"/>
              </a:ext>
            </a:extLst>
          </p:cNvPr>
          <p:cNvSpPr/>
          <p:nvPr/>
        </p:nvSpPr>
        <p:spPr>
          <a:xfrm>
            <a:off x="1118642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7209151-4A31-4919-A537-CE80DB79DF6D}"/>
              </a:ext>
            </a:extLst>
          </p:cNvPr>
          <p:cNvGrpSpPr/>
          <p:nvPr/>
        </p:nvGrpSpPr>
        <p:grpSpPr>
          <a:xfrm>
            <a:off x="-4030287" y="-1090342"/>
            <a:ext cx="20213917" cy="1793316"/>
            <a:chOff x="-4116499" y="-740571"/>
            <a:chExt cx="20213917" cy="2195522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B42BEFD-C676-4884-A075-75700D132E98}"/>
                </a:ext>
              </a:extLst>
            </p:cNvPr>
            <p:cNvSpPr/>
            <p:nvPr/>
          </p:nvSpPr>
          <p:spPr>
            <a:xfrm>
              <a:off x="-1938175" y="-610373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0E93ED4-5FEA-4C74-BA50-E50ABD165BD4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C786125-67DA-46DD-BBD2-DD2E2E87D0EE}"/>
                </a:ext>
              </a:extLst>
            </p:cNvPr>
            <p:cNvSpPr/>
            <p:nvPr/>
          </p:nvSpPr>
          <p:spPr>
            <a:xfrm>
              <a:off x="-4116499" y="-740571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9417B14-F87A-4E7F-83FB-F6C5CD0A417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914ACEA0-17DC-4F45-96BE-A5A3539447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B2BFF7D1-CDFF-45C5-8B47-44174EE1A4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DB665854-0933-4400-9922-3CB3F456B99D}"/>
              </a:ext>
            </a:extLst>
          </p:cNvPr>
          <p:cNvSpPr/>
          <p:nvPr/>
        </p:nvSpPr>
        <p:spPr>
          <a:xfrm>
            <a:off x="2977977" y="-2919323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B469F28D-92E2-4E0F-A23F-BC5905677223}"/>
              </a:ext>
            </a:extLst>
          </p:cNvPr>
          <p:cNvSpPr/>
          <p:nvPr/>
        </p:nvSpPr>
        <p:spPr>
          <a:xfrm>
            <a:off x="3785937" y="-2919323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2EB29C80-CB9D-4C0D-944F-3A0FCD430159}"/>
              </a:ext>
            </a:extLst>
          </p:cNvPr>
          <p:cNvSpPr/>
          <p:nvPr/>
        </p:nvSpPr>
        <p:spPr>
          <a:xfrm>
            <a:off x="4593897" y="-2919323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4A081AAA-F072-49E4-B427-387655670D2F}"/>
              </a:ext>
            </a:extLst>
          </p:cNvPr>
          <p:cNvSpPr/>
          <p:nvPr/>
        </p:nvSpPr>
        <p:spPr>
          <a:xfrm>
            <a:off x="5401857" y="-2919323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="" xmlns:a16="http://schemas.microsoft.com/office/drawing/2014/main" id="{395B12B9-4429-4EF8-A9CB-5C2928F3BFCE}"/>
              </a:ext>
            </a:extLst>
          </p:cNvPr>
          <p:cNvSpPr/>
          <p:nvPr/>
        </p:nvSpPr>
        <p:spPr>
          <a:xfrm>
            <a:off x="6209817" y="-2919323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5E4EB32D-2AD2-4B1D-88AD-173AC0FD2FB0}"/>
              </a:ext>
            </a:extLst>
          </p:cNvPr>
          <p:cNvSpPr/>
          <p:nvPr/>
        </p:nvSpPr>
        <p:spPr>
          <a:xfrm>
            <a:off x="7017777" y="-2919323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0DB1596A-C3D4-492F-AF30-2FAA1542BF4A}"/>
              </a:ext>
            </a:extLst>
          </p:cNvPr>
          <p:cNvSpPr/>
          <p:nvPr/>
        </p:nvSpPr>
        <p:spPr>
          <a:xfrm>
            <a:off x="7825737" y="-2919323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7DFD7CD6-0156-4734-8A2A-0812D5283396}"/>
              </a:ext>
            </a:extLst>
          </p:cNvPr>
          <p:cNvSpPr/>
          <p:nvPr/>
        </p:nvSpPr>
        <p:spPr>
          <a:xfrm>
            <a:off x="8633697" y="-2919323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718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CF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19C2E540-89E3-41B9-9B65-9526A20871B3}"/>
              </a:ext>
            </a:extLst>
          </p:cNvPr>
          <p:cNvSpPr/>
          <p:nvPr/>
        </p:nvSpPr>
        <p:spPr>
          <a:xfrm>
            <a:off x="-653979" y="-454102"/>
            <a:ext cx="13322229" cy="7928184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77641 w 11033925"/>
              <a:gd name="connsiteY0" fmla="*/ 118358 h 6064195"/>
              <a:gd name="connsiteX1" fmla="*/ 1776141 w 11033925"/>
              <a:gd name="connsiteY1" fmla="*/ 54858 h 6064195"/>
              <a:gd name="connsiteX2" fmla="*/ 3363641 w 11033925"/>
              <a:gd name="connsiteY2" fmla="*/ 473958 h 6064195"/>
              <a:gd name="connsiteX3" fmla="*/ 5522641 w 11033925"/>
              <a:gd name="connsiteY3" fmla="*/ 143758 h 6064195"/>
              <a:gd name="connsiteX4" fmla="*/ 7643541 w 11033925"/>
              <a:gd name="connsiteY4" fmla="*/ 308858 h 6064195"/>
              <a:gd name="connsiteX5" fmla="*/ 8316641 w 11033925"/>
              <a:gd name="connsiteY5" fmla="*/ 397758 h 6064195"/>
              <a:gd name="connsiteX6" fmla="*/ 9993041 w 11033925"/>
              <a:gd name="connsiteY6" fmla="*/ 118358 h 6064195"/>
              <a:gd name="connsiteX7" fmla="*/ 10526441 w 11033925"/>
              <a:gd name="connsiteY7" fmla="*/ 156458 h 6064195"/>
              <a:gd name="connsiteX8" fmla="*/ 10818541 w 11033925"/>
              <a:gd name="connsiteY8" fmla="*/ 1058158 h 6064195"/>
              <a:gd name="connsiteX9" fmla="*/ 10564541 w 11033925"/>
              <a:gd name="connsiteY9" fmla="*/ 2264658 h 6064195"/>
              <a:gd name="connsiteX10" fmla="*/ 10551841 w 11033925"/>
              <a:gd name="connsiteY10" fmla="*/ 3572758 h 6064195"/>
              <a:gd name="connsiteX11" fmla="*/ 10983641 w 11033925"/>
              <a:gd name="connsiteY11" fmla="*/ 4626858 h 6064195"/>
              <a:gd name="connsiteX12" fmla="*/ 10945541 w 11033925"/>
              <a:gd name="connsiteY12" fmla="*/ 5414258 h 6064195"/>
              <a:gd name="connsiteX13" fmla="*/ 10272441 w 11033925"/>
              <a:gd name="connsiteY13" fmla="*/ 5960358 h 6064195"/>
              <a:gd name="connsiteX14" fmla="*/ 9218341 w 11033925"/>
              <a:gd name="connsiteY14" fmla="*/ 6061958 h 6064195"/>
              <a:gd name="connsiteX15" fmla="*/ 6843441 w 11033925"/>
              <a:gd name="connsiteY15" fmla="*/ 5922258 h 6064195"/>
              <a:gd name="connsiteX16" fmla="*/ 5560741 w 11033925"/>
              <a:gd name="connsiteY16" fmla="*/ 5668258 h 6064195"/>
              <a:gd name="connsiteX17" fmla="*/ 3236641 w 11033925"/>
              <a:gd name="connsiteY17" fmla="*/ 5807958 h 6064195"/>
              <a:gd name="connsiteX18" fmla="*/ 1928541 w 11033925"/>
              <a:gd name="connsiteY18" fmla="*/ 6011158 h 6064195"/>
              <a:gd name="connsiteX19" fmla="*/ 620441 w 11033925"/>
              <a:gd name="connsiteY19" fmla="*/ 5884158 h 6064195"/>
              <a:gd name="connsiteX20" fmla="*/ 36241 w 11033925"/>
              <a:gd name="connsiteY20" fmla="*/ 5477758 h 6064195"/>
              <a:gd name="connsiteX21" fmla="*/ 87041 w 11033925"/>
              <a:gd name="connsiteY21" fmla="*/ 4779258 h 6064195"/>
              <a:gd name="connsiteX22" fmla="*/ 290241 w 11033925"/>
              <a:gd name="connsiteY22" fmla="*/ 4474458 h 6064195"/>
              <a:gd name="connsiteX23" fmla="*/ 772841 w 11033925"/>
              <a:gd name="connsiteY23" fmla="*/ 3242558 h 6064195"/>
              <a:gd name="connsiteX24" fmla="*/ 531541 w 11033925"/>
              <a:gd name="connsiteY24" fmla="*/ 2251958 h 6064195"/>
              <a:gd name="connsiteX25" fmla="*/ 226741 w 11033925"/>
              <a:gd name="connsiteY25" fmla="*/ 1083558 h 6064195"/>
              <a:gd name="connsiteX26" fmla="*/ 1077641 w 11033925"/>
              <a:gd name="connsiteY26" fmla="*/ 118358 h 6064195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316641 w 11033925"/>
              <a:gd name="connsiteY5" fmla="*/ 390151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875281 w 11033925"/>
              <a:gd name="connsiteY0" fmla="*/ 365043 h 6009639"/>
              <a:gd name="connsiteX1" fmla="*/ 1776141 w 11033925"/>
              <a:gd name="connsiteY1" fmla="*/ 302 h 6009639"/>
              <a:gd name="connsiteX2" fmla="*/ 3292815 w 11033925"/>
              <a:gd name="connsiteY2" fmla="*/ 298906 h 6009639"/>
              <a:gd name="connsiteX3" fmla="*/ 5522641 w 11033925"/>
              <a:gd name="connsiteY3" fmla="*/ 89202 h 6009639"/>
              <a:gd name="connsiteX4" fmla="*/ 7643541 w 11033925"/>
              <a:gd name="connsiteY4" fmla="*/ 254302 h 6009639"/>
              <a:gd name="connsiteX5" fmla="*/ 8417821 w 11033925"/>
              <a:gd name="connsiteY5" fmla="*/ 262871 h 6009639"/>
              <a:gd name="connsiteX6" fmla="*/ 9993041 w 11033925"/>
              <a:gd name="connsiteY6" fmla="*/ 63802 h 6009639"/>
              <a:gd name="connsiteX7" fmla="*/ 10526441 w 11033925"/>
              <a:gd name="connsiteY7" fmla="*/ 101902 h 6009639"/>
              <a:gd name="connsiteX8" fmla="*/ 10818541 w 11033925"/>
              <a:gd name="connsiteY8" fmla="*/ 1003602 h 6009639"/>
              <a:gd name="connsiteX9" fmla="*/ 10564541 w 11033925"/>
              <a:gd name="connsiteY9" fmla="*/ 2210102 h 6009639"/>
              <a:gd name="connsiteX10" fmla="*/ 10551841 w 11033925"/>
              <a:gd name="connsiteY10" fmla="*/ 3518202 h 6009639"/>
              <a:gd name="connsiteX11" fmla="*/ 10983641 w 11033925"/>
              <a:gd name="connsiteY11" fmla="*/ 4572302 h 6009639"/>
              <a:gd name="connsiteX12" fmla="*/ 10945541 w 11033925"/>
              <a:gd name="connsiteY12" fmla="*/ 5359702 h 6009639"/>
              <a:gd name="connsiteX13" fmla="*/ 10272441 w 11033925"/>
              <a:gd name="connsiteY13" fmla="*/ 5905802 h 6009639"/>
              <a:gd name="connsiteX14" fmla="*/ 9218341 w 11033925"/>
              <a:gd name="connsiteY14" fmla="*/ 6007402 h 6009639"/>
              <a:gd name="connsiteX15" fmla="*/ 6843441 w 11033925"/>
              <a:gd name="connsiteY15" fmla="*/ 5867702 h 6009639"/>
              <a:gd name="connsiteX16" fmla="*/ 5560741 w 11033925"/>
              <a:gd name="connsiteY16" fmla="*/ 5613702 h 6009639"/>
              <a:gd name="connsiteX17" fmla="*/ 3236641 w 11033925"/>
              <a:gd name="connsiteY17" fmla="*/ 5753402 h 6009639"/>
              <a:gd name="connsiteX18" fmla="*/ 1928541 w 11033925"/>
              <a:gd name="connsiteY18" fmla="*/ 5956602 h 6009639"/>
              <a:gd name="connsiteX19" fmla="*/ 620441 w 11033925"/>
              <a:gd name="connsiteY19" fmla="*/ 5829602 h 6009639"/>
              <a:gd name="connsiteX20" fmla="*/ 36241 w 11033925"/>
              <a:gd name="connsiteY20" fmla="*/ 5423202 h 6009639"/>
              <a:gd name="connsiteX21" fmla="*/ 87041 w 11033925"/>
              <a:gd name="connsiteY21" fmla="*/ 4724702 h 6009639"/>
              <a:gd name="connsiteX22" fmla="*/ 290241 w 11033925"/>
              <a:gd name="connsiteY22" fmla="*/ 4419902 h 6009639"/>
              <a:gd name="connsiteX23" fmla="*/ 772841 w 11033925"/>
              <a:gd name="connsiteY23" fmla="*/ 3188002 h 6009639"/>
              <a:gd name="connsiteX24" fmla="*/ 531541 w 11033925"/>
              <a:gd name="connsiteY24" fmla="*/ 2197402 h 6009639"/>
              <a:gd name="connsiteX25" fmla="*/ 226741 w 11033925"/>
              <a:gd name="connsiteY25" fmla="*/ 1029002 h 6009639"/>
              <a:gd name="connsiteX26" fmla="*/ 875281 w 11033925"/>
              <a:gd name="connsiteY26" fmla="*/ 365043 h 6009639"/>
              <a:gd name="connsiteX0" fmla="*/ 875281 w 11033925"/>
              <a:gd name="connsiteY0" fmla="*/ 455354 h 6099950"/>
              <a:gd name="connsiteX1" fmla="*/ 1938029 w 11033925"/>
              <a:gd name="connsiteY1" fmla="*/ 241 h 6099950"/>
              <a:gd name="connsiteX2" fmla="*/ 3292815 w 11033925"/>
              <a:gd name="connsiteY2" fmla="*/ 389217 h 6099950"/>
              <a:gd name="connsiteX3" fmla="*/ 5522641 w 11033925"/>
              <a:gd name="connsiteY3" fmla="*/ 179513 h 6099950"/>
              <a:gd name="connsiteX4" fmla="*/ 7643541 w 11033925"/>
              <a:gd name="connsiteY4" fmla="*/ 344613 h 6099950"/>
              <a:gd name="connsiteX5" fmla="*/ 8417821 w 11033925"/>
              <a:gd name="connsiteY5" fmla="*/ 353182 h 6099950"/>
              <a:gd name="connsiteX6" fmla="*/ 9993041 w 11033925"/>
              <a:gd name="connsiteY6" fmla="*/ 154113 h 6099950"/>
              <a:gd name="connsiteX7" fmla="*/ 10526441 w 11033925"/>
              <a:gd name="connsiteY7" fmla="*/ 192213 h 6099950"/>
              <a:gd name="connsiteX8" fmla="*/ 10818541 w 11033925"/>
              <a:gd name="connsiteY8" fmla="*/ 1093913 h 6099950"/>
              <a:gd name="connsiteX9" fmla="*/ 10564541 w 11033925"/>
              <a:gd name="connsiteY9" fmla="*/ 2300413 h 6099950"/>
              <a:gd name="connsiteX10" fmla="*/ 10551841 w 11033925"/>
              <a:gd name="connsiteY10" fmla="*/ 3608513 h 6099950"/>
              <a:gd name="connsiteX11" fmla="*/ 10983641 w 11033925"/>
              <a:gd name="connsiteY11" fmla="*/ 4662613 h 6099950"/>
              <a:gd name="connsiteX12" fmla="*/ 10945541 w 11033925"/>
              <a:gd name="connsiteY12" fmla="*/ 5450013 h 6099950"/>
              <a:gd name="connsiteX13" fmla="*/ 10272441 w 11033925"/>
              <a:gd name="connsiteY13" fmla="*/ 5996113 h 6099950"/>
              <a:gd name="connsiteX14" fmla="*/ 9218341 w 11033925"/>
              <a:gd name="connsiteY14" fmla="*/ 6097713 h 6099950"/>
              <a:gd name="connsiteX15" fmla="*/ 6843441 w 11033925"/>
              <a:gd name="connsiteY15" fmla="*/ 5958013 h 6099950"/>
              <a:gd name="connsiteX16" fmla="*/ 5560741 w 11033925"/>
              <a:gd name="connsiteY16" fmla="*/ 5704013 h 6099950"/>
              <a:gd name="connsiteX17" fmla="*/ 3236641 w 11033925"/>
              <a:gd name="connsiteY17" fmla="*/ 5843713 h 6099950"/>
              <a:gd name="connsiteX18" fmla="*/ 1928541 w 11033925"/>
              <a:gd name="connsiteY18" fmla="*/ 6046913 h 6099950"/>
              <a:gd name="connsiteX19" fmla="*/ 620441 w 11033925"/>
              <a:gd name="connsiteY19" fmla="*/ 5919913 h 6099950"/>
              <a:gd name="connsiteX20" fmla="*/ 36241 w 11033925"/>
              <a:gd name="connsiteY20" fmla="*/ 5513513 h 6099950"/>
              <a:gd name="connsiteX21" fmla="*/ 87041 w 11033925"/>
              <a:gd name="connsiteY21" fmla="*/ 4815013 h 6099950"/>
              <a:gd name="connsiteX22" fmla="*/ 290241 w 11033925"/>
              <a:gd name="connsiteY22" fmla="*/ 4510213 h 6099950"/>
              <a:gd name="connsiteX23" fmla="*/ 772841 w 11033925"/>
              <a:gd name="connsiteY23" fmla="*/ 3278313 h 6099950"/>
              <a:gd name="connsiteX24" fmla="*/ 531541 w 11033925"/>
              <a:gd name="connsiteY24" fmla="*/ 2287713 h 6099950"/>
              <a:gd name="connsiteX25" fmla="*/ 226741 w 11033925"/>
              <a:gd name="connsiteY25" fmla="*/ 1119313 h 6099950"/>
              <a:gd name="connsiteX26" fmla="*/ 875281 w 11033925"/>
              <a:gd name="connsiteY26" fmla="*/ 455354 h 6099950"/>
              <a:gd name="connsiteX0" fmla="*/ 875281 w 11033925"/>
              <a:gd name="connsiteY0" fmla="*/ 466788 h 6111384"/>
              <a:gd name="connsiteX1" fmla="*/ 1938029 w 11033925"/>
              <a:gd name="connsiteY1" fmla="*/ 11675 h 6111384"/>
              <a:gd name="connsiteX2" fmla="*/ 3464821 w 11033925"/>
              <a:gd name="connsiteY2" fmla="*/ 139576 h 6111384"/>
              <a:gd name="connsiteX3" fmla="*/ 5522641 w 11033925"/>
              <a:gd name="connsiteY3" fmla="*/ 190947 h 6111384"/>
              <a:gd name="connsiteX4" fmla="*/ 7643541 w 11033925"/>
              <a:gd name="connsiteY4" fmla="*/ 356047 h 6111384"/>
              <a:gd name="connsiteX5" fmla="*/ 8417821 w 11033925"/>
              <a:gd name="connsiteY5" fmla="*/ 364616 h 6111384"/>
              <a:gd name="connsiteX6" fmla="*/ 9993041 w 11033925"/>
              <a:gd name="connsiteY6" fmla="*/ 165547 h 6111384"/>
              <a:gd name="connsiteX7" fmla="*/ 10526441 w 11033925"/>
              <a:gd name="connsiteY7" fmla="*/ 203647 h 6111384"/>
              <a:gd name="connsiteX8" fmla="*/ 10818541 w 11033925"/>
              <a:gd name="connsiteY8" fmla="*/ 1105347 h 6111384"/>
              <a:gd name="connsiteX9" fmla="*/ 10564541 w 11033925"/>
              <a:gd name="connsiteY9" fmla="*/ 2311847 h 6111384"/>
              <a:gd name="connsiteX10" fmla="*/ 10551841 w 11033925"/>
              <a:gd name="connsiteY10" fmla="*/ 3619947 h 6111384"/>
              <a:gd name="connsiteX11" fmla="*/ 10983641 w 11033925"/>
              <a:gd name="connsiteY11" fmla="*/ 4674047 h 6111384"/>
              <a:gd name="connsiteX12" fmla="*/ 10945541 w 11033925"/>
              <a:gd name="connsiteY12" fmla="*/ 5461447 h 6111384"/>
              <a:gd name="connsiteX13" fmla="*/ 10272441 w 11033925"/>
              <a:gd name="connsiteY13" fmla="*/ 6007547 h 6111384"/>
              <a:gd name="connsiteX14" fmla="*/ 9218341 w 11033925"/>
              <a:gd name="connsiteY14" fmla="*/ 6109147 h 6111384"/>
              <a:gd name="connsiteX15" fmla="*/ 6843441 w 11033925"/>
              <a:gd name="connsiteY15" fmla="*/ 5969447 h 6111384"/>
              <a:gd name="connsiteX16" fmla="*/ 5560741 w 11033925"/>
              <a:gd name="connsiteY16" fmla="*/ 5715447 h 6111384"/>
              <a:gd name="connsiteX17" fmla="*/ 3236641 w 11033925"/>
              <a:gd name="connsiteY17" fmla="*/ 5855147 h 6111384"/>
              <a:gd name="connsiteX18" fmla="*/ 1928541 w 11033925"/>
              <a:gd name="connsiteY18" fmla="*/ 6058347 h 6111384"/>
              <a:gd name="connsiteX19" fmla="*/ 620441 w 11033925"/>
              <a:gd name="connsiteY19" fmla="*/ 5931347 h 6111384"/>
              <a:gd name="connsiteX20" fmla="*/ 36241 w 11033925"/>
              <a:gd name="connsiteY20" fmla="*/ 5524947 h 6111384"/>
              <a:gd name="connsiteX21" fmla="*/ 87041 w 11033925"/>
              <a:gd name="connsiteY21" fmla="*/ 4826447 h 6111384"/>
              <a:gd name="connsiteX22" fmla="*/ 290241 w 11033925"/>
              <a:gd name="connsiteY22" fmla="*/ 4521647 h 6111384"/>
              <a:gd name="connsiteX23" fmla="*/ 772841 w 11033925"/>
              <a:gd name="connsiteY23" fmla="*/ 3289747 h 6111384"/>
              <a:gd name="connsiteX24" fmla="*/ 531541 w 11033925"/>
              <a:gd name="connsiteY24" fmla="*/ 2299147 h 6111384"/>
              <a:gd name="connsiteX25" fmla="*/ 226741 w 11033925"/>
              <a:gd name="connsiteY25" fmla="*/ 1130747 h 6111384"/>
              <a:gd name="connsiteX26" fmla="*/ 875281 w 11033925"/>
              <a:gd name="connsiteY26" fmla="*/ 466788 h 6111384"/>
              <a:gd name="connsiteX0" fmla="*/ 875281 w 11033925"/>
              <a:gd name="connsiteY0" fmla="*/ 466368 h 6110964"/>
              <a:gd name="connsiteX1" fmla="*/ 1938029 w 11033925"/>
              <a:gd name="connsiteY1" fmla="*/ 11255 h 6110964"/>
              <a:gd name="connsiteX2" fmla="*/ 3464821 w 11033925"/>
              <a:gd name="connsiteY2" fmla="*/ 139156 h 6110964"/>
              <a:gd name="connsiteX3" fmla="*/ 3802213 w 11033925"/>
              <a:gd name="connsiteY3" fmla="*/ 144749 h 6110964"/>
              <a:gd name="connsiteX4" fmla="*/ 5522641 w 11033925"/>
              <a:gd name="connsiteY4" fmla="*/ 190527 h 6110964"/>
              <a:gd name="connsiteX5" fmla="*/ 7643541 w 11033925"/>
              <a:gd name="connsiteY5" fmla="*/ 355627 h 6110964"/>
              <a:gd name="connsiteX6" fmla="*/ 8417821 w 11033925"/>
              <a:gd name="connsiteY6" fmla="*/ 364196 h 6110964"/>
              <a:gd name="connsiteX7" fmla="*/ 9993041 w 11033925"/>
              <a:gd name="connsiteY7" fmla="*/ 165127 h 6110964"/>
              <a:gd name="connsiteX8" fmla="*/ 10526441 w 11033925"/>
              <a:gd name="connsiteY8" fmla="*/ 203227 h 6110964"/>
              <a:gd name="connsiteX9" fmla="*/ 10818541 w 11033925"/>
              <a:gd name="connsiteY9" fmla="*/ 1104927 h 6110964"/>
              <a:gd name="connsiteX10" fmla="*/ 10564541 w 11033925"/>
              <a:gd name="connsiteY10" fmla="*/ 2311427 h 6110964"/>
              <a:gd name="connsiteX11" fmla="*/ 10551841 w 11033925"/>
              <a:gd name="connsiteY11" fmla="*/ 3619527 h 6110964"/>
              <a:gd name="connsiteX12" fmla="*/ 10983641 w 11033925"/>
              <a:gd name="connsiteY12" fmla="*/ 4673627 h 6110964"/>
              <a:gd name="connsiteX13" fmla="*/ 10945541 w 11033925"/>
              <a:gd name="connsiteY13" fmla="*/ 5461027 h 6110964"/>
              <a:gd name="connsiteX14" fmla="*/ 10272441 w 11033925"/>
              <a:gd name="connsiteY14" fmla="*/ 6007127 h 6110964"/>
              <a:gd name="connsiteX15" fmla="*/ 9218341 w 11033925"/>
              <a:gd name="connsiteY15" fmla="*/ 6108727 h 6110964"/>
              <a:gd name="connsiteX16" fmla="*/ 6843441 w 11033925"/>
              <a:gd name="connsiteY16" fmla="*/ 5969027 h 6110964"/>
              <a:gd name="connsiteX17" fmla="*/ 5560741 w 11033925"/>
              <a:gd name="connsiteY17" fmla="*/ 5715027 h 6110964"/>
              <a:gd name="connsiteX18" fmla="*/ 3236641 w 11033925"/>
              <a:gd name="connsiteY18" fmla="*/ 5854727 h 6110964"/>
              <a:gd name="connsiteX19" fmla="*/ 1928541 w 11033925"/>
              <a:gd name="connsiteY19" fmla="*/ 6057927 h 6110964"/>
              <a:gd name="connsiteX20" fmla="*/ 620441 w 11033925"/>
              <a:gd name="connsiteY20" fmla="*/ 5930927 h 6110964"/>
              <a:gd name="connsiteX21" fmla="*/ 36241 w 11033925"/>
              <a:gd name="connsiteY21" fmla="*/ 5524527 h 6110964"/>
              <a:gd name="connsiteX22" fmla="*/ 87041 w 11033925"/>
              <a:gd name="connsiteY22" fmla="*/ 4826027 h 6110964"/>
              <a:gd name="connsiteX23" fmla="*/ 290241 w 11033925"/>
              <a:gd name="connsiteY23" fmla="*/ 4521227 h 6110964"/>
              <a:gd name="connsiteX24" fmla="*/ 772841 w 11033925"/>
              <a:gd name="connsiteY24" fmla="*/ 3289327 h 6110964"/>
              <a:gd name="connsiteX25" fmla="*/ 531541 w 11033925"/>
              <a:gd name="connsiteY25" fmla="*/ 2298727 h 6110964"/>
              <a:gd name="connsiteX26" fmla="*/ 226741 w 11033925"/>
              <a:gd name="connsiteY26" fmla="*/ 1130327 h 6110964"/>
              <a:gd name="connsiteX27" fmla="*/ 875281 w 11033925"/>
              <a:gd name="connsiteY27" fmla="*/ 466368 h 6110964"/>
              <a:gd name="connsiteX0" fmla="*/ 875281 w 11033925"/>
              <a:gd name="connsiteY0" fmla="*/ 467539 h 6112135"/>
              <a:gd name="connsiteX1" fmla="*/ 1938029 w 11033925"/>
              <a:gd name="connsiteY1" fmla="*/ 12426 h 6112135"/>
              <a:gd name="connsiteX2" fmla="*/ 3464821 w 11033925"/>
              <a:gd name="connsiteY2" fmla="*/ 140327 h 6112135"/>
              <a:gd name="connsiteX3" fmla="*/ 3812331 w 11033925"/>
              <a:gd name="connsiteY3" fmla="*/ 266416 h 6112135"/>
              <a:gd name="connsiteX4" fmla="*/ 5522641 w 11033925"/>
              <a:gd name="connsiteY4" fmla="*/ 191698 h 6112135"/>
              <a:gd name="connsiteX5" fmla="*/ 7643541 w 11033925"/>
              <a:gd name="connsiteY5" fmla="*/ 356798 h 6112135"/>
              <a:gd name="connsiteX6" fmla="*/ 8417821 w 11033925"/>
              <a:gd name="connsiteY6" fmla="*/ 365367 h 6112135"/>
              <a:gd name="connsiteX7" fmla="*/ 9993041 w 11033925"/>
              <a:gd name="connsiteY7" fmla="*/ 166298 h 6112135"/>
              <a:gd name="connsiteX8" fmla="*/ 10526441 w 11033925"/>
              <a:gd name="connsiteY8" fmla="*/ 204398 h 6112135"/>
              <a:gd name="connsiteX9" fmla="*/ 10818541 w 11033925"/>
              <a:gd name="connsiteY9" fmla="*/ 1106098 h 6112135"/>
              <a:gd name="connsiteX10" fmla="*/ 10564541 w 11033925"/>
              <a:gd name="connsiteY10" fmla="*/ 2312598 h 6112135"/>
              <a:gd name="connsiteX11" fmla="*/ 10551841 w 11033925"/>
              <a:gd name="connsiteY11" fmla="*/ 3620698 h 6112135"/>
              <a:gd name="connsiteX12" fmla="*/ 10983641 w 11033925"/>
              <a:gd name="connsiteY12" fmla="*/ 4674798 h 6112135"/>
              <a:gd name="connsiteX13" fmla="*/ 10945541 w 11033925"/>
              <a:gd name="connsiteY13" fmla="*/ 5462198 h 6112135"/>
              <a:gd name="connsiteX14" fmla="*/ 10272441 w 11033925"/>
              <a:gd name="connsiteY14" fmla="*/ 6008298 h 6112135"/>
              <a:gd name="connsiteX15" fmla="*/ 9218341 w 11033925"/>
              <a:gd name="connsiteY15" fmla="*/ 6109898 h 6112135"/>
              <a:gd name="connsiteX16" fmla="*/ 6843441 w 11033925"/>
              <a:gd name="connsiteY16" fmla="*/ 5970198 h 6112135"/>
              <a:gd name="connsiteX17" fmla="*/ 5560741 w 11033925"/>
              <a:gd name="connsiteY17" fmla="*/ 5716198 h 6112135"/>
              <a:gd name="connsiteX18" fmla="*/ 3236641 w 11033925"/>
              <a:gd name="connsiteY18" fmla="*/ 5855898 h 6112135"/>
              <a:gd name="connsiteX19" fmla="*/ 1928541 w 11033925"/>
              <a:gd name="connsiteY19" fmla="*/ 6059098 h 6112135"/>
              <a:gd name="connsiteX20" fmla="*/ 620441 w 11033925"/>
              <a:gd name="connsiteY20" fmla="*/ 5932098 h 6112135"/>
              <a:gd name="connsiteX21" fmla="*/ 36241 w 11033925"/>
              <a:gd name="connsiteY21" fmla="*/ 5525698 h 6112135"/>
              <a:gd name="connsiteX22" fmla="*/ 87041 w 11033925"/>
              <a:gd name="connsiteY22" fmla="*/ 4827198 h 6112135"/>
              <a:gd name="connsiteX23" fmla="*/ 290241 w 11033925"/>
              <a:gd name="connsiteY23" fmla="*/ 4522398 h 6112135"/>
              <a:gd name="connsiteX24" fmla="*/ 772841 w 11033925"/>
              <a:gd name="connsiteY24" fmla="*/ 3290498 h 6112135"/>
              <a:gd name="connsiteX25" fmla="*/ 531541 w 11033925"/>
              <a:gd name="connsiteY25" fmla="*/ 2299898 h 6112135"/>
              <a:gd name="connsiteX26" fmla="*/ 226741 w 11033925"/>
              <a:gd name="connsiteY26" fmla="*/ 1131498 h 6112135"/>
              <a:gd name="connsiteX27" fmla="*/ 875281 w 11033925"/>
              <a:gd name="connsiteY27" fmla="*/ 467539 h 6112135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522641 w 11033925"/>
              <a:gd name="connsiteY4" fmla="*/ 191087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1841 w 11033925"/>
              <a:gd name="connsiteY11" fmla="*/ 3620087 h 6111524"/>
              <a:gd name="connsiteX12" fmla="*/ 10983641 w 11033925"/>
              <a:gd name="connsiteY12" fmla="*/ 4674187 h 6111524"/>
              <a:gd name="connsiteX13" fmla="*/ 10945541 w 11033925"/>
              <a:gd name="connsiteY13" fmla="*/ 5461587 h 6111524"/>
              <a:gd name="connsiteX14" fmla="*/ 10272441 w 11033925"/>
              <a:gd name="connsiteY14" fmla="*/ 6007687 h 6111524"/>
              <a:gd name="connsiteX15" fmla="*/ 9218341 w 11033925"/>
              <a:gd name="connsiteY15" fmla="*/ 6109287 h 6111524"/>
              <a:gd name="connsiteX16" fmla="*/ 6843441 w 11033925"/>
              <a:gd name="connsiteY16" fmla="*/ 5969587 h 6111524"/>
              <a:gd name="connsiteX17" fmla="*/ 5560741 w 11033925"/>
              <a:gd name="connsiteY17" fmla="*/ 5715587 h 6111524"/>
              <a:gd name="connsiteX18" fmla="*/ 3236641 w 11033925"/>
              <a:gd name="connsiteY18" fmla="*/ 5855287 h 6111524"/>
              <a:gd name="connsiteX19" fmla="*/ 1928541 w 11033925"/>
              <a:gd name="connsiteY19" fmla="*/ 6058487 h 6111524"/>
              <a:gd name="connsiteX20" fmla="*/ 620441 w 11033925"/>
              <a:gd name="connsiteY20" fmla="*/ 5931487 h 6111524"/>
              <a:gd name="connsiteX21" fmla="*/ 36241 w 11033925"/>
              <a:gd name="connsiteY21" fmla="*/ 5525087 h 6111524"/>
              <a:gd name="connsiteX22" fmla="*/ 87041 w 11033925"/>
              <a:gd name="connsiteY22" fmla="*/ 4826587 h 6111524"/>
              <a:gd name="connsiteX23" fmla="*/ 290241 w 11033925"/>
              <a:gd name="connsiteY23" fmla="*/ 4521787 h 6111524"/>
              <a:gd name="connsiteX24" fmla="*/ 772841 w 11033925"/>
              <a:gd name="connsiteY24" fmla="*/ 3289887 h 6111524"/>
              <a:gd name="connsiteX25" fmla="*/ 531541 w 11033925"/>
              <a:gd name="connsiteY25" fmla="*/ 2299287 h 6111524"/>
              <a:gd name="connsiteX26" fmla="*/ 226741 w 11033925"/>
              <a:gd name="connsiteY26" fmla="*/ 1130887 h 6111524"/>
              <a:gd name="connsiteX27" fmla="*/ 875281 w 11033925"/>
              <a:gd name="connsiteY27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1841 w 11033925"/>
              <a:gd name="connsiteY11" fmla="*/ 3620087 h 6111524"/>
              <a:gd name="connsiteX12" fmla="*/ 10983641 w 11033925"/>
              <a:gd name="connsiteY12" fmla="*/ 4674187 h 6111524"/>
              <a:gd name="connsiteX13" fmla="*/ 10945541 w 11033925"/>
              <a:gd name="connsiteY13" fmla="*/ 5461587 h 6111524"/>
              <a:gd name="connsiteX14" fmla="*/ 10272441 w 11033925"/>
              <a:gd name="connsiteY14" fmla="*/ 6007687 h 6111524"/>
              <a:gd name="connsiteX15" fmla="*/ 9218341 w 11033925"/>
              <a:gd name="connsiteY15" fmla="*/ 6109287 h 6111524"/>
              <a:gd name="connsiteX16" fmla="*/ 6843441 w 11033925"/>
              <a:gd name="connsiteY16" fmla="*/ 5969587 h 6111524"/>
              <a:gd name="connsiteX17" fmla="*/ 5560741 w 11033925"/>
              <a:gd name="connsiteY17" fmla="*/ 5715587 h 6111524"/>
              <a:gd name="connsiteX18" fmla="*/ 3236641 w 11033925"/>
              <a:gd name="connsiteY18" fmla="*/ 5855287 h 6111524"/>
              <a:gd name="connsiteX19" fmla="*/ 1928541 w 11033925"/>
              <a:gd name="connsiteY19" fmla="*/ 6058487 h 6111524"/>
              <a:gd name="connsiteX20" fmla="*/ 620441 w 11033925"/>
              <a:gd name="connsiteY20" fmla="*/ 5931487 h 6111524"/>
              <a:gd name="connsiteX21" fmla="*/ 36241 w 11033925"/>
              <a:gd name="connsiteY21" fmla="*/ 5525087 h 6111524"/>
              <a:gd name="connsiteX22" fmla="*/ 87041 w 11033925"/>
              <a:gd name="connsiteY22" fmla="*/ 4826587 h 6111524"/>
              <a:gd name="connsiteX23" fmla="*/ 290241 w 11033925"/>
              <a:gd name="connsiteY23" fmla="*/ 4521787 h 6111524"/>
              <a:gd name="connsiteX24" fmla="*/ 772841 w 11033925"/>
              <a:gd name="connsiteY24" fmla="*/ 3289887 h 6111524"/>
              <a:gd name="connsiteX25" fmla="*/ 531541 w 11033925"/>
              <a:gd name="connsiteY25" fmla="*/ 2299287 h 6111524"/>
              <a:gd name="connsiteX26" fmla="*/ 226741 w 11033925"/>
              <a:gd name="connsiteY26" fmla="*/ 1130887 h 6111524"/>
              <a:gd name="connsiteX27" fmla="*/ 875281 w 11033925"/>
              <a:gd name="connsiteY27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550902 w 11033925"/>
              <a:gd name="connsiteY11" fmla="*/ 2585355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64541 w 11033925"/>
              <a:gd name="connsiteY10" fmla="*/ 2311987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26441 w 11033925"/>
              <a:gd name="connsiteY8" fmla="*/ 203787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3236641 w 11033925"/>
              <a:gd name="connsiteY19" fmla="*/ 5855287 h 6111524"/>
              <a:gd name="connsiteX20" fmla="*/ 1928541 w 11033925"/>
              <a:gd name="connsiteY20" fmla="*/ 6058487 h 6111524"/>
              <a:gd name="connsiteX21" fmla="*/ 620441 w 11033925"/>
              <a:gd name="connsiteY21" fmla="*/ 5931487 h 6111524"/>
              <a:gd name="connsiteX22" fmla="*/ 36241 w 11033925"/>
              <a:gd name="connsiteY22" fmla="*/ 5525087 h 6111524"/>
              <a:gd name="connsiteX23" fmla="*/ 87041 w 11033925"/>
              <a:gd name="connsiteY23" fmla="*/ 4826587 h 6111524"/>
              <a:gd name="connsiteX24" fmla="*/ 290241 w 11033925"/>
              <a:gd name="connsiteY24" fmla="*/ 4521787 h 6111524"/>
              <a:gd name="connsiteX25" fmla="*/ 772841 w 11033925"/>
              <a:gd name="connsiteY25" fmla="*/ 3289887 h 6111524"/>
              <a:gd name="connsiteX26" fmla="*/ 531541 w 11033925"/>
              <a:gd name="connsiteY26" fmla="*/ 2299287 h 6111524"/>
              <a:gd name="connsiteX27" fmla="*/ 226741 w 11033925"/>
              <a:gd name="connsiteY27" fmla="*/ 1130887 h 6111524"/>
              <a:gd name="connsiteX28" fmla="*/ 875281 w 11033925"/>
              <a:gd name="connsiteY28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561061 w 11033925"/>
              <a:gd name="connsiteY19" fmla="*/ 5758419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668047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848791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5281 w 11033925"/>
              <a:gd name="connsiteY0" fmla="*/ 466928 h 6111524"/>
              <a:gd name="connsiteX1" fmla="*/ 1938029 w 11033925"/>
              <a:gd name="connsiteY1" fmla="*/ 11815 h 6111524"/>
              <a:gd name="connsiteX2" fmla="*/ 3464821 w 11033925"/>
              <a:gd name="connsiteY2" fmla="*/ 139716 h 6111524"/>
              <a:gd name="connsiteX3" fmla="*/ 4055162 w 11033925"/>
              <a:gd name="connsiteY3" fmla="*/ 205557 h 6111524"/>
              <a:gd name="connsiteX4" fmla="*/ 5411344 w 11033925"/>
              <a:gd name="connsiteY4" fmla="*/ 70591 h 6111524"/>
              <a:gd name="connsiteX5" fmla="*/ 7643541 w 11033925"/>
              <a:gd name="connsiteY5" fmla="*/ 356187 h 6111524"/>
              <a:gd name="connsiteX6" fmla="*/ 8417821 w 11033925"/>
              <a:gd name="connsiteY6" fmla="*/ 364756 h 6111524"/>
              <a:gd name="connsiteX7" fmla="*/ 9993041 w 11033925"/>
              <a:gd name="connsiteY7" fmla="*/ 165687 h 6111524"/>
              <a:gd name="connsiteX8" fmla="*/ 10536559 w 11033925"/>
              <a:gd name="connsiteY8" fmla="*/ 615482 h 6111524"/>
              <a:gd name="connsiteX9" fmla="*/ 10818541 w 11033925"/>
              <a:gd name="connsiteY9" fmla="*/ 1105487 h 6111524"/>
              <a:gd name="connsiteX10" fmla="*/ 10513951 w 11033925"/>
              <a:gd name="connsiteY10" fmla="*/ 1900292 h 6111524"/>
              <a:gd name="connsiteX11" fmla="*/ 10459840 w 11033925"/>
              <a:gd name="connsiteY11" fmla="*/ 3147670 h 6111524"/>
              <a:gd name="connsiteX12" fmla="*/ 10551841 w 11033925"/>
              <a:gd name="connsiteY12" fmla="*/ 3620087 h 6111524"/>
              <a:gd name="connsiteX13" fmla="*/ 10983641 w 11033925"/>
              <a:gd name="connsiteY13" fmla="*/ 4674187 h 6111524"/>
              <a:gd name="connsiteX14" fmla="*/ 10945541 w 11033925"/>
              <a:gd name="connsiteY14" fmla="*/ 5461587 h 6111524"/>
              <a:gd name="connsiteX15" fmla="*/ 10272441 w 11033925"/>
              <a:gd name="connsiteY15" fmla="*/ 6007687 h 6111524"/>
              <a:gd name="connsiteX16" fmla="*/ 9218341 w 11033925"/>
              <a:gd name="connsiteY16" fmla="*/ 6109287 h 6111524"/>
              <a:gd name="connsiteX17" fmla="*/ 6843441 w 11033925"/>
              <a:gd name="connsiteY17" fmla="*/ 5969587 h 6111524"/>
              <a:gd name="connsiteX18" fmla="*/ 5560741 w 11033925"/>
              <a:gd name="connsiteY18" fmla="*/ 5715587 h 6111524"/>
              <a:gd name="connsiteX19" fmla="*/ 4287876 w 11033925"/>
              <a:gd name="connsiteY19" fmla="*/ 5848791 h 6111524"/>
              <a:gd name="connsiteX20" fmla="*/ 3236641 w 11033925"/>
              <a:gd name="connsiteY20" fmla="*/ 5855287 h 6111524"/>
              <a:gd name="connsiteX21" fmla="*/ 1928541 w 11033925"/>
              <a:gd name="connsiteY21" fmla="*/ 6058487 h 6111524"/>
              <a:gd name="connsiteX22" fmla="*/ 620441 w 11033925"/>
              <a:gd name="connsiteY22" fmla="*/ 5931487 h 6111524"/>
              <a:gd name="connsiteX23" fmla="*/ 36241 w 11033925"/>
              <a:gd name="connsiteY23" fmla="*/ 5525087 h 6111524"/>
              <a:gd name="connsiteX24" fmla="*/ 87041 w 11033925"/>
              <a:gd name="connsiteY24" fmla="*/ 4826587 h 6111524"/>
              <a:gd name="connsiteX25" fmla="*/ 290241 w 11033925"/>
              <a:gd name="connsiteY25" fmla="*/ 4521787 h 6111524"/>
              <a:gd name="connsiteX26" fmla="*/ 772841 w 11033925"/>
              <a:gd name="connsiteY26" fmla="*/ 3289887 h 6111524"/>
              <a:gd name="connsiteX27" fmla="*/ 531541 w 11033925"/>
              <a:gd name="connsiteY27" fmla="*/ 2299287 h 6111524"/>
              <a:gd name="connsiteX28" fmla="*/ 226741 w 11033925"/>
              <a:gd name="connsiteY28" fmla="*/ 1130887 h 6111524"/>
              <a:gd name="connsiteX29" fmla="*/ 875281 w 11033925"/>
              <a:gd name="connsiteY29" fmla="*/ 466928 h 6111524"/>
              <a:gd name="connsiteX0" fmla="*/ 879669 w 11038313"/>
              <a:gd name="connsiteY0" fmla="*/ 466928 h 6111524"/>
              <a:gd name="connsiteX1" fmla="*/ 1942417 w 11038313"/>
              <a:gd name="connsiteY1" fmla="*/ 11815 h 6111524"/>
              <a:gd name="connsiteX2" fmla="*/ 3469209 w 11038313"/>
              <a:gd name="connsiteY2" fmla="*/ 139716 h 6111524"/>
              <a:gd name="connsiteX3" fmla="*/ 4059550 w 11038313"/>
              <a:gd name="connsiteY3" fmla="*/ 205557 h 6111524"/>
              <a:gd name="connsiteX4" fmla="*/ 5415732 w 11038313"/>
              <a:gd name="connsiteY4" fmla="*/ 70591 h 6111524"/>
              <a:gd name="connsiteX5" fmla="*/ 7647929 w 11038313"/>
              <a:gd name="connsiteY5" fmla="*/ 356187 h 6111524"/>
              <a:gd name="connsiteX6" fmla="*/ 8422209 w 11038313"/>
              <a:gd name="connsiteY6" fmla="*/ 364756 h 6111524"/>
              <a:gd name="connsiteX7" fmla="*/ 9997429 w 11038313"/>
              <a:gd name="connsiteY7" fmla="*/ 165687 h 6111524"/>
              <a:gd name="connsiteX8" fmla="*/ 10540947 w 11038313"/>
              <a:gd name="connsiteY8" fmla="*/ 615482 h 6111524"/>
              <a:gd name="connsiteX9" fmla="*/ 10822929 w 11038313"/>
              <a:gd name="connsiteY9" fmla="*/ 1105487 h 6111524"/>
              <a:gd name="connsiteX10" fmla="*/ 10518339 w 11038313"/>
              <a:gd name="connsiteY10" fmla="*/ 1900292 h 6111524"/>
              <a:gd name="connsiteX11" fmla="*/ 10464228 w 11038313"/>
              <a:gd name="connsiteY11" fmla="*/ 3147670 h 6111524"/>
              <a:gd name="connsiteX12" fmla="*/ 10556229 w 11038313"/>
              <a:gd name="connsiteY12" fmla="*/ 3620087 h 6111524"/>
              <a:gd name="connsiteX13" fmla="*/ 10988029 w 11038313"/>
              <a:gd name="connsiteY13" fmla="*/ 4674187 h 6111524"/>
              <a:gd name="connsiteX14" fmla="*/ 10949929 w 11038313"/>
              <a:gd name="connsiteY14" fmla="*/ 5461587 h 6111524"/>
              <a:gd name="connsiteX15" fmla="*/ 10276829 w 11038313"/>
              <a:gd name="connsiteY15" fmla="*/ 6007687 h 6111524"/>
              <a:gd name="connsiteX16" fmla="*/ 9222729 w 11038313"/>
              <a:gd name="connsiteY16" fmla="*/ 6109287 h 6111524"/>
              <a:gd name="connsiteX17" fmla="*/ 6847829 w 11038313"/>
              <a:gd name="connsiteY17" fmla="*/ 5969587 h 6111524"/>
              <a:gd name="connsiteX18" fmla="*/ 5565129 w 11038313"/>
              <a:gd name="connsiteY18" fmla="*/ 5715587 h 6111524"/>
              <a:gd name="connsiteX19" fmla="*/ 4292264 w 11038313"/>
              <a:gd name="connsiteY19" fmla="*/ 5848791 h 6111524"/>
              <a:gd name="connsiteX20" fmla="*/ 3241029 w 11038313"/>
              <a:gd name="connsiteY20" fmla="*/ 5855287 h 6111524"/>
              <a:gd name="connsiteX21" fmla="*/ 1932929 w 11038313"/>
              <a:gd name="connsiteY21" fmla="*/ 6058487 h 6111524"/>
              <a:gd name="connsiteX22" fmla="*/ 624829 w 11038313"/>
              <a:gd name="connsiteY22" fmla="*/ 5931487 h 6111524"/>
              <a:gd name="connsiteX23" fmla="*/ 40629 w 11038313"/>
              <a:gd name="connsiteY23" fmla="*/ 5525087 h 6111524"/>
              <a:gd name="connsiteX24" fmla="*/ 91429 w 11038313"/>
              <a:gd name="connsiteY24" fmla="*/ 4826587 h 6111524"/>
              <a:gd name="connsiteX25" fmla="*/ 426163 w 11038313"/>
              <a:gd name="connsiteY25" fmla="*/ 4140216 h 6111524"/>
              <a:gd name="connsiteX26" fmla="*/ 777229 w 11038313"/>
              <a:gd name="connsiteY26" fmla="*/ 3289887 h 6111524"/>
              <a:gd name="connsiteX27" fmla="*/ 535929 w 11038313"/>
              <a:gd name="connsiteY27" fmla="*/ 2299287 h 6111524"/>
              <a:gd name="connsiteX28" fmla="*/ 231129 w 11038313"/>
              <a:gd name="connsiteY28" fmla="*/ 1130887 h 6111524"/>
              <a:gd name="connsiteX29" fmla="*/ 879669 w 11038313"/>
              <a:gd name="connsiteY29" fmla="*/ 466928 h 6111524"/>
              <a:gd name="connsiteX0" fmla="*/ 851277 w 11009921"/>
              <a:gd name="connsiteY0" fmla="*/ 466928 h 6111524"/>
              <a:gd name="connsiteX1" fmla="*/ 1914025 w 11009921"/>
              <a:gd name="connsiteY1" fmla="*/ 11815 h 6111524"/>
              <a:gd name="connsiteX2" fmla="*/ 3440817 w 11009921"/>
              <a:gd name="connsiteY2" fmla="*/ 139716 h 6111524"/>
              <a:gd name="connsiteX3" fmla="*/ 4031158 w 11009921"/>
              <a:gd name="connsiteY3" fmla="*/ 205557 h 6111524"/>
              <a:gd name="connsiteX4" fmla="*/ 5387340 w 11009921"/>
              <a:gd name="connsiteY4" fmla="*/ 70591 h 6111524"/>
              <a:gd name="connsiteX5" fmla="*/ 7619537 w 11009921"/>
              <a:gd name="connsiteY5" fmla="*/ 356187 h 6111524"/>
              <a:gd name="connsiteX6" fmla="*/ 8393817 w 11009921"/>
              <a:gd name="connsiteY6" fmla="*/ 364756 h 6111524"/>
              <a:gd name="connsiteX7" fmla="*/ 9969037 w 11009921"/>
              <a:gd name="connsiteY7" fmla="*/ 165687 h 6111524"/>
              <a:gd name="connsiteX8" fmla="*/ 10512555 w 11009921"/>
              <a:gd name="connsiteY8" fmla="*/ 615482 h 6111524"/>
              <a:gd name="connsiteX9" fmla="*/ 10794537 w 11009921"/>
              <a:gd name="connsiteY9" fmla="*/ 1105487 h 6111524"/>
              <a:gd name="connsiteX10" fmla="*/ 10489947 w 11009921"/>
              <a:gd name="connsiteY10" fmla="*/ 1900292 h 6111524"/>
              <a:gd name="connsiteX11" fmla="*/ 10435836 w 11009921"/>
              <a:gd name="connsiteY11" fmla="*/ 3147670 h 6111524"/>
              <a:gd name="connsiteX12" fmla="*/ 10527837 w 11009921"/>
              <a:gd name="connsiteY12" fmla="*/ 3620087 h 6111524"/>
              <a:gd name="connsiteX13" fmla="*/ 10959637 w 11009921"/>
              <a:gd name="connsiteY13" fmla="*/ 4674187 h 6111524"/>
              <a:gd name="connsiteX14" fmla="*/ 10921537 w 11009921"/>
              <a:gd name="connsiteY14" fmla="*/ 5461587 h 6111524"/>
              <a:gd name="connsiteX15" fmla="*/ 10248437 w 11009921"/>
              <a:gd name="connsiteY15" fmla="*/ 6007687 h 6111524"/>
              <a:gd name="connsiteX16" fmla="*/ 9194337 w 11009921"/>
              <a:gd name="connsiteY16" fmla="*/ 6109287 h 6111524"/>
              <a:gd name="connsiteX17" fmla="*/ 6819437 w 11009921"/>
              <a:gd name="connsiteY17" fmla="*/ 5969587 h 6111524"/>
              <a:gd name="connsiteX18" fmla="*/ 5536737 w 11009921"/>
              <a:gd name="connsiteY18" fmla="*/ 5715587 h 6111524"/>
              <a:gd name="connsiteX19" fmla="*/ 4263872 w 11009921"/>
              <a:gd name="connsiteY19" fmla="*/ 5848791 h 6111524"/>
              <a:gd name="connsiteX20" fmla="*/ 3212637 w 11009921"/>
              <a:gd name="connsiteY20" fmla="*/ 5855287 h 6111524"/>
              <a:gd name="connsiteX21" fmla="*/ 1904537 w 11009921"/>
              <a:gd name="connsiteY21" fmla="*/ 6058487 h 6111524"/>
              <a:gd name="connsiteX22" fmla="*/ 596437 w 11009921"/>
              <a:gd name="connsiteY22" fmla="*/ 5931487 h 6111524"/>
              <a:gd name="connsiteX23" fmla="*/ 12237 w 11009921"/>
              <a:gd name="connsiteY23" fmla="*/ 5525087 h 6111524"/>
              <a:gd name="connsiteX24" fmla="*/ 214807 w 11009921"/>
              <a:gd name="connsiteY24" fmla="*/ 4876794 h 6111524"/>
              <a:gd name="connsiteX25" fmla="*/ 397771 w 11009921"/>
              <a:gd name="connsiteY25" fmla="*/ 4140216 h 6111524"/>
              <a:gd name="connsiteX26" fmla="*/ 748837 w 11009921"/>
              <a:gd name="connsiteY26" fmla="*/ 3289887 h 6111524"/>
              <a:gd name="connsiteX27" fmla="*/ 507537 w 11009921"/>
              <a:gd name="connsiteY27" fmla="*/ 2299287 h 6111524"/>
              <a:gd name="connsiteX28" fmla="*/ 202737 w 11009921"/>
              <a:gd name="connsiteY28" fmla="*/ 1130887 h 6111524"/>
              <a:gd name="connsiteX29" fmla="*/ 851277 w 11009921"/>
              <a:gd name="connsiteY29" fmla="*/ 466928 h 6111524"/>
              <a:gd name="connsiteX0" fmla="*/ 851277 w 11009921"/>
              <a:gd name="connsiteY0" fmla="*/ 466928 h 6110039"/>
              <a:gd name="connsiteX1" fmla="*/ 1914025 w 11009921"/>
              <a:gd name="connsiteY1" fmla="*/ 11815 h 6110039"/>
              <a:gd name="connsiteX2" fmla="*/ 3440817 w 11009921"/>
              <a:gd name="connsiteY2" fmla="*/ 139716 h 6110039"/>
              <a:gd name="connsiteX3" fmla="*/ 4031158 w 11009921"/>
              <a:gd name="connsiteY3" fmla="*/ 205557 h 6110039"/>
              <a:gd name="connsiteX4" fmla="*/ 5387340 w 11009921"/>
              <a:gd name="connsiteY4" fmla="*/ 70591 h 6110039"/>
              <a:gd name="connsiteX5" fmla="*/ 7619537 w 11009921"/>
              <a:gd name="connsiteY5" fmla="*/ 356187 h 6110039"/>
              <a:gd name="connsiteX6" fmla="*/ 8393817 w 11009921"/>
              <a:gd name="connsiteY6" fmla="*/ 364756 h 6110039"/>
              <a:gd name="connsiteX7" fmla="*/ 9969037 w 11009921"/>
              <a:gd name="connsiteY7" fmla="*/ 165687 h 6110039"/>
              <a:gd name="connsiteX8" fmla="*/ 10512555 w 11009921"/>
              <a:gd name="connsiteY8" fmla="*/ 615482 h 6110039"/>
              <a:gd name="connsiteX9" fmla="*/ 10794537 w 11009921"/>
              <a:gd name="connsiteY9" fmla="*/ 1105487 h 6110039"/>
              <a:gd name="connsiteX10" fmla="*/ 10489947 w 11009921"/>
              <a:gd name="connsiteY10" fmla="*/ 1900292 h 6110039"/>
              <a:gd name="connsiteX11" fmla="*/ 10435836 w 11009921"/>
              <a:gd name="connsiteY11" fmla="*/ 3147670 h 6110039"/>
              <a:gd name="connsiteX12" fmla="*/ 10527837 w 11009921"/>
              <a:gd name="connsiteY12" fmla="*/ 3620087 h 6110039"/>
              <a:gd name="connsiteX13" fmla="*/ 10959637 w 11009921"/>
              <a:gd name="connsiteY13" fmla="*/ 4674187 h 6110039"/>
              <a:gd name="connsiteX14" fmla="*/ 10921537 w 11009921"/>
              <a:gd name="connsiteY14" fmla="*/ 5461587 h 6110039"/>
              <a:gd name="connsiteX15" fmla="*/ 10248437 w 11009921"/>
              <a:gd name="connsiteY15" fmla="*/ 6007687 h 6110039"/>
              <a:gd name="connsiteX16" fmla="*/ 9194337 w 11009921"/>
              <a:gd name="connsiteY16" fmla="*/ 6109287 h 6110039"/>
              <a:gd name="connsiteX17" fmla="*/ 7886107 w 11009921"/>
              <a:gd name="connsiteY17" fmla="*/ 6049618 h 6110039"/>
              <a:gd name="connsiteX18" fmla="*/ 6819437 w 11009921"/>
              <a:gd name="connsiteY18" fmla="*/ 5969587 h 6110039"/>
              <a:gd name="connsiteX19" fmla="*/ 5536737 w 11009921"/>
              <a:gd name="connsiteY19" fmla="*/ 5715587 h 6110039"/>
              <a:gd name="connsiteX20" fmla="*/ 4263872 w 11009921"/>
              <a:gd name="connsiteY20" fmla="*/ 5848791 h 6110039"/>
              <a:gd name="connsiteX21" fmla="*/ 3212637 w 11009921"/>
              <a:gd name="connsiteY21" fmla="*/ 5855287 h 6110039"/>
              <a:gd name="connsiteX22" fmla="*/ 1904537 w 11009921"/>
              <a:gd name="connsiteY22" fmla="*/ 6058487 h 6110039"/>
              <a:gd name="connsiteX23" fmla="*/ 596437 w 11009921"/>
              <a:gd name="connsiteY23" fmla="*/ 5931487 h 6110039"/>
              <a:gd name="connsiteX24" fmla="*/ 12237 w 11009921"/>
              <a:gd name="connsiteY24" fmla="*/ 5525087 h 6110039"/>
              <a:gd name="connsiteX25" fmla="*/ 214807 w 11009921"/>
              <a:gd name="connsiteY25" fmla="*/ 4876794 h 6110039"/>
              <a:gd name="connsiteX26" fmla="*/ 397771 w 11009921"/>
              <a:gd name="connsiteY26" fmla="*/ 4140216 h 6110039"/>
              <a:gd name="connsiteX27" fmla="*/ 748837 w 11009921"/>
              <a:gd name="connsiteY27" fmla="*/ 3289887 h 6110039"/>
              <a:gd name="connsiteX28" fmla="*/ 507537 w 11009921"/>
              <a:gd name="connsiteY28" fmla="*/ 2299287 h 6110039"/>
              <a:gd name="connsiteX29" fmla="*/ 202737 w 11009921"/>
              <a:gd name="connsiteY29" fmla="*/ 1130887 h 6110039"/>
              <a:gd name="connsiteX30" fmla="*/ 851277 w 11009921"/>
              <a:gd name="connsiteY30" fmla="*/ 466928 h 6110039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851277 w 11009921"/>
              <a:gd name="connsiteY30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155975 w 11009921"/>
              <a:gd name="connsiteY30" fmla="*/ 1119319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155975 w 11009921"/>
              <a:gd name="connsiteY30" fmla="*/ 1119319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7619537 w 11009921"/>
              <a:gd name="connsiteY5" fmla="*/ 356187 h 6109386"/>
              <a:gd name="connsiteX6" fmla="*/ 8393817 w 11009921"/>
              <a:gd name="connsiteY6" fmla="*/ 364756 h 6109386"/>
              <a:gd name="connsiteX7" fmla="*/ 9969037 w 11009921"/>
              <a:gd name="connsiteY7" fmla="*/ 165687 h 6109386"/>
              <a:gd name="connsiteX8" fmla="*/ 10512555 w 11009921"/>
              <a:gd name="connsiteY8" fmla="*/ 615482 h 6109386"/>
              <a:gd name="connsiteX9" fmla="*/ 10794537 w 11009921"/>
              <a:gd name="connsiteY9" fmla="*/ 1105487 h 6109386"/>
              <a:gd name="connsiteX10" fmla="*/ 10489947 w 11009921"/>
              <a:gd name="connsiteY10" fmla="*/ 1900292 h 6109386"/>
              <a:gd name="connsiteX11" fmla="*/ 10435836 w 11009921"/>
              <a:gd name="connsiteY11" fmla="*/ 3147670 h 6109386"/>
              <a:gd name="connsiteX12" fmla="*/ 10527837 w 11009921"/>
              <a:gd name="connsiteY12" fmla="*/ 3620087 h 6109386"/>
              <a:gd name="connsiteX13" fmla="*/ 10959637 w 11009921"/>
              <a:gd name="connsiteY13" fmla="*/ 4674187 h 6109386"/>
              <a:gd name="connsiteX14" fmla="*/ 10921537 w 11009921"/>
              <a:gd name="connsiteY14" fmla="*/ 5461587 h 6109386"/>
              <a:gd name="connsiteX15" fmla="*/ 10248437 w 11009921"/>
              <a:gd name="connsiteY15" fmla="*/ 6007687 h 6109386"/>
              <a:gd name="connsiteX16" fmla="*/ 9194337 w 11009921"/>
              <a:gd name="connsiteY16" fmla="*/ 6109287 h 6109386"/>
              <a:gd name="connsiteX17" fmla="*/ 7886107 w 11009921"/>
              <a:gd name="connsiteY17" fmla="*/ 6049618 h 6109386"/>
              <a:gd name="connsiteX18" fmla="*/ 6819437 w 11009921"/>
              <a:gd name="connsiteY18" fmla="*/ 5969587 h 6109386"/>
              <a:gd name="connsiteX19" fmla="*/ 5536737 w 11009921"/>
              <a:gd name="connsiteY19" fmla="*/ 5715587 h 6109386"/>
              <a:gd name="connsiteX20" fmla="*/ 4263872 w 11009921"/>
              <a:gd name="connsiteY20" fmla="*/ 5848791 h 6109386"/>
              <a:gd name="connsiteX21" fmla="*/ 3212637 w 11009921"/>
              <a:gd name="connsiteY21" fmla="*/ 5855287 h 6109386"/>
              <a:gd name="connsiteX22" fmla="*/ 1904537 w 11009921"/>
              <a:gd name="connsiteY22" fmla="*/ 6058487 h 6109386"/>
              <a:gd name="connsiteX23" fmla="*/ 596437 w 11009921"/>
              <a:gd name="connsiteY23" fmla="*/ 5931487 h 6109386"/>
              <a:gd name="connsiteX24" fmla="*/ 12237 w 11009921"/>
              <a:gd name="connsiteY24" fmla="*/ 5525087 h 6109386"/>
              <a:gd name="connsiteX25" fmla="*/ 214807 w 11009921"/>
              <a:gd name="connsiteY25" fmla="*/ 4876794 h 6109386"/>
              <a:gd name="connsiteX26" fmla="*/ 397771 w 11009921"/>
              <a:gd name="connsiteY26" fmla="*/ 4140216 h 6109386"/>
              <a:gd name="connsiteX27" fmla="*/ 748837 w 11009921"/>
              <a:gd name="connsiteY27" fmla="*/ 3289887 h 6109386"/>
              <a:gd name="connsiteX28" fmla="*/ 507537 w 11009921"/>
              <a:gd name="connsiteY28" fmla="*/ 2299287 h 6109386"/>
              <a:gd name="connsiteX29" fmla="*/ 202737 w 11009921"/>
              <a:gd name="connsiteY29" fmla="*/ 1130887 h 6109386"/>
              <a:gd name="connsiteX30" fmla="*/ 851277 w 11009921"/>
              <a:gd name="connsiteY30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6721586 w 11009921"/>
              <a:gd name="connsiteY5" fmla="*/ 244681 h 6109386"/>
              <a:gd name="connsiteX6" fmla="*/ 7619537 w 11009921"/>
              <a:gd name="connsiteY6" fmla="*/ 356187 h 6109386"/>
              <a:gd name="connsiteX7" fmla="*/ 8393817 w 11009921"/>
              <a:gd name="connsiteY7" fmla="*/ 364756 h 6109386"/>
              <a:gd name="connsiteX8" fmla="*/ 9969037 w 11009921"/>
              <a:gd name="connsiteY8" fmla="*/ 165687 h 6109386"/>
              <a:gd name="connsiteX9" fmla="*/ 10512555 w 11009921"/>
              <a:gd name="connsiteY9" fmla="*/ 615482 h 6109386"/>
              <a:gd name="connsiteX10" fmla="*/ 10794537 w 11009921"/>
              <a:gd name="connsiteY10" fmla="*/ 1105487 h 6109386"/>
              <a:gd name="connsiteX11" fmla="*/ 10489947 w 11009921"/>
              <a:gd name="connsiteY11" fmla="*/ 1900292 h 6109386"/>
              <a:gd name="connsiteX12" fmla="*/ 10435836 w 11009921"/>
              <a:gd name="connsiteY12" fmla="*/ 3147670 h 6109386"/>
              <a:gd name="connsiteX13" fmla="*/ 10527837 w 11009921"/>
              <a:gd name="connsiteY13" fmla="*/ 3620087 h 6109386"/>
              <a:gd name="connsiteX14" fmla="*/ 10959637 w 11009921"/>
              <a:gd name="connsiteY14" fmla="*/ 4674187 h 6109386"/>
              <a:gd name="connsiteX15" fmla="*/ 10921537 w 11009921"/>
              <a:gd name="connsiteY15" fmla="*/ 5461587 h 6109386"/>
              <a:gd name="connsiteX16" fmla="*/ 10248437 w 11009921"/>
              <a:gd name="connsiteY16" fmla="*/ 6007687 h 6109386"/>
              <a:gd name="connsiteX17" fmla="*/ 9194337 w 11009921"/>
              <a:gd name="connsiteY17" fmla="*/ 6109287 h 6109386"/>
              <a:gd name="connsiteX18" fmla="*/ 7886107 w 11009921"/>
              <a:gd name="connsiteY18" fmla="*/ 6049618 h 6109386"/>
              <a:gd name="connsiteX19" fmla="*/ 6819437 w 11009921"/>
              <a:gd name="connsiteY19" fmla="*/ 5969587 h 6109386"/>
              <a:gd name="connsiteX20" fmla="*/ 5536737 w 11009921"/>
              <a:gd name="connsiteY20" fmla="*/ 5715587 h 6109386"/>
              <a:gd name="connsiteX21" fmla="*/ 4263872 w 11009921"/>
              <a:gd name="connsiteY21" fmla="*/ 5848791 h 6109386"/>
              <a:gd name="connsiteX22" fmla="*/ 3212637 w 11009921"/>
              <a:gd name="connsiteY22" fmla="*/ 5855287 h 6109386"/>
              <a:gd name="connsiteX23" fmla="*/ 1904537 w 11009921"/>
              <a:gd name="connsiteY23" fmla="*/ 6058487 h 6109386"/>
              <a:gd name="connsiteX24" fmla="*/ 596437 w 11009921"/>
              <a:gd name="connsiteY24" fmla="*/ 5931487 h 6109386"/>
              <a:gd name="connsiteX25" fmla="*/ 12237 w 11009921"/>
              <a:gd name="connsiteY25" fmla="*/ 5525087 h 6109386"/>
              <a:gd name="connsiteX26" fmla="*/ 214807 w 11009921"/>
              <a:gd name="connsiteY26" fmla="*/ 4876794 h 6109386"/>
              <a:gd name="connsiteX27" fmla="*/ 397771 w 11009921"/>
              <a:gd name="connsiteY27" fmla="*/ 4140216 h 6109386"/>
              <a:gd name="connsiteX28" fmla="*/ 748837 w 11009921"/>
              <a:gd name="connsiteY28" fmla="*/ 3289887 h 6109386"/>
              <a:gd name="connsiteX29" fmla="*/ 507537 w 11009921"/>
              <a:gd name="connsiteY29" fmla="*/ 2299287 h 6109386"/>
              <a:gd name="connsiteX30" fmla="*/ 202737 w 11009921"/>
              <a:gd name="connsiteY30" fmla="*/ 1130887 h 6109386"/>
              <a:gd name="connsiteX31" fmla="*/ 851277 w 11009921"/>
              <a:gd name="connsiteY31" fmla="*/ 466928 h 6109386"/>
              <a:gd name="connsiteX0" fmla="*/ 851277 w 11009921"/>
              <a:gd name="connsiteY0" fmla="*/ 466928 h 6109386"/>
              <a:gd name="connsiteX1" fmla="*/ 1914025 w 11009921"/>
              <a:gd name="connsiteY1" fmla="*/ 11815 h 6109386"/>
              <a:gd name="connsiteX2" fmla="*/ 3440817 w 11009921"/>
              <a:gd name="connsiteY2" fmla="*/ 139716 h 6109386"/>
              <a:gd name="connsiteX3" fmla="*/ 4031158 w 11009921"/>
              <a:gd name="connsiteY3" fmla="*/ 205557 h 6109386"/>
              <a:gd name="connsiteX4" fmla="*/ 5387340 w 11009921"/>
              <a:gd name="connsiteY4" fmla="*/ 70591 h 6109386"/>
              <a:gd name="connsiteX5" fmla="*/ 6428165 w 11009921"/>
              <a:gd name="connsiteY5" fmla="*/ 304929 h 6109386"/>
              <a:gd name="connsiteX6" fmla="*/ 7619537 w 11009921"/>
              <a:gd name="connsiteY6" fmla="*/ 356187 h 6109386"/>
              <a:gd name="connsiteX7" fmla="*/ 8393817 w 11009921"/>
              <a:gd name="connsiteY7" fmla="*/ 364756 h 6109386"/>
              <a:gd name="connsiteX8" fmla="*/ 9969037 w 11009921"/>
              <a:gd name="connsiteY8" fmla="*/ 165687 h 6109386"/>
              <a:gd name="connsiteX9" fmla="*/ 10512555 w 11009921"/>
              <a:gd name="connsiteY9" fmla="*/ 615482 h 6109386"/>
              <a:gd name="connsiteX10" fmla="*/ 10794537 w 11009921"/>
              <a:gd name="connsiteY10" fmla="*/ 1105487 h 6109386"/>
              <a:gd name="connsiteX11" fmla="*/ 10489947 w 11009921"/>
              <a:gd name="connsiteY11" fmla="*/ 1900292 h 6109386"/>
              <a:gd name="connsiteX12" fmla="*/ 10435836 w 11009921"/>
              <a:gd name="connsiteY12" fmla="*/ 3147670 h 6109386"/>
              <a:gd name="connsiteX13" fmla="*/ 10527837 w 11009921"/>
              <a:gd name="connsiteY13" fmla="*/ 3620087 h 6109386"/>
              <a:gd name="connsiteX14" fmla="*/ 10959637 w 11009921"/>
              <a:gd name="connsiteY14" fmla="*/ 4674187 h 6109386"/>
              <a:gd name="connsiteX15" fmla="*/ 10921537 w 11009921"/>
              <a:gd name="connsiteY15" fmla="*/ 5461587 h 6109386"/>
              <a:gd name="connsiteX16" fmla="*/ 10248437 w 11009921"/>
              <a:gd name="connsiteY16" fmla="*/ 6007687 h 6109386"/>
              <a:gd name="connsiteX17" fmla="*/ 9194337 w 11009921"/>
              <a:gd name="connsiteY17" fmla="*/ 6109287 h 6109386"/>
              <a:gd name="connsiteX18" fmla="*/ 7886107 w 11009921"/>
              <a:gd name="connsiteY18" fmla="*/ 6049618 h 6109386"/>
              <a:gd name="connsiteX19" fmla="*/ 6819437 w 11009921"/>
              <a:gd name="connsiteY19" fmla="*/ 5969587 h 6109386"/>
              <a:gd name="connsiteX20" fmla="*/ 5536737 w 11009921"/>
              <a:gd name="connsiteY20" fmla="*/ 5715587 h 6109386"/>
              <a:gd name="connsiteX21" fmla="*/ 4263872 w 11009921"/>
              <a:gd name="connsiteY21" fmla="*/ 5848791 h 6109386"/>
              <a:gd name="connsiteX22" fmla="*/ 3212637 w 11009921"/>
              <a:gd name="connsiteY22" fmla="*/ 5855287 h 6109386"/>
              <a:gd name="connsiteX23" fmla="*/ 1904537 w 11009921"/>
              <a:gd name="connsiteY23" fmla="*/ 6058487 h 6109386"/>
              <a:gd name="connsiteX24" fmla="*/ 596437 w 11009921"/>
              <a:gd name="connsiteY24" fmla="*/ 5931487 h 6109386"/>
              <a:gd name="connsiteX25" fmla="*/ 12237 w 11009921"/>
              <a:gd name="connsiteY25" fmla="*/ 5525087 h 6109386"/>
              <a:gd name="connsiteX26" fmla="*/ 214807 w 11009921"/>
              <a:gd name="connsiteY26" fmla="*/ 4876794 h 6109386"/>
              <a:gd name="connsiteX27" fmla="*/ 397771 w 11009921"/>
              <a:gd name="connsiteY27" fmla="*/ 4140216 h 6109386"/>
              <a:gd name="connsiteX28" fmla="*/ 748837 w 11009921"/>
              <a:gd name="connsiteY28" fmla="*/ 3289887 h 6109386"/>
              <a:gd name="connsiteX29" fmla="*/ 507537 w 11009921"/>
              <a:gd name="connsiteY29" fmla="*/ 2299287 h 6109386"/>
              <a:gd name="connsiteX30" fmla="*/ 202737 w 11009921"/>
              <a:gd name="connsiteY30" fmla="*/ 1130887 h 6109386"/>
              <a:gd name="connsiteX31" fmla="*/ 851277 w 11009921"/>
              <a:gd name="connsiteY31" fmla="*/ 466928 h 6109386"/>
              <a:gd name="connsiteX0" fmla="*/ 851277 w 11009921"/>
              <a:gd name="connsiteY0" fmla="*/ 457433 h 6099891"/>
              <a:gd name="connsiteX1" fmla="*/ 2298508 w 11009921"/>
              <a:gd name="connsiteY1" fmla="*/ 12361 h 6099891"/>
              <a:gd name="connsiteX2" fmla="*/ 3440817 w 11009921"/>
              <a:gd name="connsiteY2" fmla="*/ 130221 h 6099891"/>
              <a:gd name="connsiteX3" fmla="*/ 4031158 w 11009921"/>
              <a:gd name="connsiteY3" fmla="*/ 196062 h 6099891"/>
              <a:gd name="connsiteX4" fmla="*/ 5387340 w 11009921"/>
              <a:gd name="connsiteY4" fmla="*/ 61096 h 6099891"/>
              <a:gd name="connsiteX5" fmla="*/ 6428165 w 11009921"/>
              <a:gd name="connsiteY5" fmla="*/ 295434 h 6099891"/>
              <a:gd name="connsiteX6" fmla="*/ 7619537 w 11009921"/>
              <a:gd name="connsiteY6" fmla="*/ 346692 h 6099891"/>
              <a:gd name="connsiteX7" fmla="*/ 8393817 w 11009921"/>
              <a:gd name="connsiteY7" fmla="*/ 355261 h 6099891"/>
              <a:gd name="connsiteX8" fmla="*/ 9969037 w 11009921"/>
              <a:gd name="connsiteY8" fmla="*/ 156192 h 6099891"/>
              <a:gd name="connsiteX9" fmla="*/ 10512555 w 11009921"/>
              <a:gd name="connsiteY9" fmla="*/ 605987 h 6099891"/>
              <a:gd name="connsiteX10" fmla="*/ 10794537 w 11009921"/>
              <a:gd name="connsiteY10" fmla="*/ 1095992 h 6099891"/>
              <a:gd name="connsiteX11" fmla="*/ 10489947 w 11009921"/>
              <a:gd name="connsiteY11" fmla="*/ 1890797 h 6099891"/>
              <a:gd name="connsiteX12" fmla="*/ 10435836 w 11009921"/>
              <a:gd name="connsiteY12" fmla="*/ 3138175 h 6099891"/>
              <a:gd name="connsiteX13" fmla="*/ 10527837 w 11009921"/>
              <a:gd name="connsiteY13" fmla="*/ 3610592 h 6099891"/>
              <a:gd name="connsiteX14" fmla="*/ 10959637 w 11009921"/>
              <a:gd name="connsiteY14" fmla="*/ 4664692 h 6099891"/>
              <a:gd name="connsiteX15" fmla="*/ 10921537 w 11009921"/>
              <a:gd name="connsiteY15" fmla="*/ 5452092 h 6099891"/>
              <a:gd name="connsiteX16" fmla="*/ 10248437 w 11009921"/>
              <a:gd name="connsiteY16" fmla="*/ 5998192 h 6099891"/>
              <a:gd name="connsiteX17" fmla="*/ 9194337 w 11009921"/>
              <a:gd name="connsiteY17" fmla="*/ 6099792 h 6099891"/>
              <a:gd name="connsiteX18" fmla="*/ 7886107 w 11009921"/>
              <a:gd name="connsiteY18" fmla="*/ 6040123 h 6099891"/>
              <a:gd name="connsiteX19" fmla="*/ 6819437 w 11009921"/>
              <a:gd name="connsiteY19" fmla="*/ 5960092 h 6099891"/>
              <a:gd name="connsiteX20" fmla="*/ 5536737 w 11009921"/>
              <a:gd name="connsiteY20" fmla="*/ 5706092 h 6099891"/>
              <a:gd name="connsiteX21" fmla="*/ 4263872 w 11009921"/>
              <a:gd name="connsiteY21" fmla="*/ 5839296 h 6099891"/>
              <a:gd name="connsiteX22" fmla="*/ 3212637 w 11009921"/>
              <a:gd name="connsiteY22" fmla="*/ 5845792 h 6099891"/>
              <a:gd name="connsiteX23" fmla="*/ 1904537 w 11009921"/>
              <a:gd name="connsiteY23" fmla="*/ 6048992 h 6099891"/>
              <a:gd name="connsiteX24" fmla="*/ 596437 w 11009921"/>
              <a:gd name="connsiteY24" fmla="*/ 5921992 h 6099891"/>
              <a:gd name="connsiteX25" fmla="*/ 12237 w 11009921"/>
              <a:gd name="connsiteY25" fmla="*/ 5515592 h 6099891"/>
              <a:gd name="connsiteX26" fmla="*/ 214807 w 11009921"/>
              <a:gd name="connsiteY26" fmla="*/ 4867299 h 6099891"/>
              <a:gd name="connsiteX27" fmla="*/ 397771 w 11009921"/>
              <a:gd name="connsiteY27" fmla="*/ 4130721 h 6099891"/>
              <a:gd name="connsiteX28" fmla="*/ 748837 w 11009921"/>
              <a:gd name="connsiteY28" fmla="*/ 3280392 h 6099891"/>
              <a:gd name="connsiteX29" fmla="*/ 507537 w 11009921"/>
              <a:gd name="connsiteY29" fmla="*/ 2289792 h 6099891"/>
              <a:gd name="connsiteX30" fmla="*/ 202737 w 11009921"/>
              <a:gd name="connsiteY30" fmla="*/ 1121392 h 6099891"/>
              <a:gd name="connsiteX31" fmla="*/ 851277 w 11009921"/>
              <a:gd name="connsiteY31" fmla="*/ 457433 h 6099891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435836 w 11009921"/>
              <a:gd name="connsiteY12" fmla="*/ 3125814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202737 w 11009921"/>
              <a:gd name="connsiteY30" fmla="*/ 1109031 h 6087530"/>
              <a:gd name="connsiteX31" fmla="*/ 1235760 w 11009921"/>
              <a:gd name="connsiteY31" fmla="*/ 334617 h 6087530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435836 w 11009921"/>
              <a:gd name="connsiteY12" fmla="*/ 3125814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475922 w 11009921"/>
              <a:gd name="connsiteY30" fmla="*/ 1159237 h 6087530"/>
              <a:gd name="connsiteX31" fmla="*/ 1235760 w 11009921"/>
              <a:gd name="connsiteY31" fmla="*/ 334617 h 6087530"/>
              <a:gd name="connsiteX0" fmla="*/ 1235760 w 11009921"/>
              <a:gd name="connsiteY0" fmla="*/ 334617 h 6087530"/>
              <a:gd name="connsiteX1" fmla="*/ 2298508 w 11009921"/>
              <a:gd name="connsiteY1" fmla="*/ 0 h 6087530"/>
              <a:gd name="connsiteX2" fmla="*/ 3440817 w 11009921"/>
              <a:gd name="connsiteY2" fmla="*/ 117860 h 6087530"/>
              <a:gd name="connsiteX3" fmla="*/ 4031158 w 11009921"/>
              <a:gd name="connsiteY3" fmla="*/ 183701 h 6087530"/>
              <a:gd name="connsiteX4" fmla="*/ 5387340 w 11009921"/>
              <a:gd name="connsiteY4" fmla="*/ 48735 h 6087530"/>
              <a:gd name="connsiteX5" fmla="*/ 6428165 w 11009921"/>
              <a:gd name="connsiteY5" fmla="*/ 283073 h 6087530"/>
              <a:gd name="connsiteX6" fmla="*/ 7619537 w 11009921"/>
              <a:gd name="connsiteY6" fmla="*/ 334331 h 6087530"/>
              <a:gd name="connsiteX7" fmla="*/ 8393817 w 11009921"/>
              <a:gd name="connsiteY7" fmla="*/ 342900 h 6087530"/>
              <a:gd name="connsiteX8" fmla="*/ 9969037 w 11009921"/>
              <a:gd name="connsiteY8" fmla="*/ 143831 h 6087530"/>
              <a:gd name="connsiteX9" fmla="*/ 10512555 w 11009921"/>
              <a:gd name="connsiteY9" fmla="*/ 593626 h 6087530"/>
              <a:gd name="connsiteX10" fmla="*/ 10794537 w 11009921"/>
              <a:gd name="connsiteY10" fmla="*/ 1083631 h 6087530"/>
              <a:gd name="connsiteX11" fmla="*/ 10489947 w 11009921"/>
              <a:gd name="connsiteY11" fmla="*/ 1878436 h 6087530"/>
              <a:gd name="connsiteX12" fmla="*/ 10304302 w 11009921"/>
              <a:gd name="connsiteY12" fmla="*/ 2774367 h 6087530"/>
              <a:gd name="connsiteX13" fmla="*/ 10527837 w 11009921"/>
              <a:gd name="connsiteY13" fmla="*/ 3598231 h 6087530"/>
              <a:gd name="connsiteX14" fmla="*/ 10959637 w 11009921"/>
              <a:gd name="connsiteY14" fmla="*/ 4652331 h 6087530"/>
              <a:gd name="connsiteX15" fmla="*/ 10921537 w 11009921"/>
              <a:gd name="connsiteY15" fmla="*/ 5439731 h 6087530"/>
              <a:gd name="connsiteX16" fmla="*/ 10248437 w 11009921"/>
              <a:gd name="connsiteY16" fmla="*/ 5985831 h 6087530"/>
              <a:gd name="connsiteX17" fmla="*/ 9194337 w 11009921"/>
              <a:gd name="connsiteY17" fmla="*/ 6087431 h 6087530"/>
              <a:gd name="connsiteX18" fmla="*/ 7886107 w 11009921"/>
              <a:gd name="connsiteY18" fmla="*/ 6027762 h 6087530"/>
              <a:gd name="connsiteX19" fmla="*/ 6819437 w 11009921"/>
              <a:gd name="connsiteY19" fmla="*/ 5947731 h 6087530"/>
              <a:gd name="connsiteX20" fmla="*/ 5536737 w 11009921"/>
              <a:gd name="connsiteY20" fmla="*/ 5693731 h 6087530"/>
              <a:gd name="connsiteX21" fmla="*/ 4263872 w 11009921"/>
              <a:gd name="connsiteY21" fmla="*/ 5826935 h 6087530"/>
              <a:gd name="connsiteX22" fmla="*/ 3212637 w 11009921"/>
              <a:gd name="connsiteY22" fmla="*/ 5833431 h 6087530"/>
              <a:gd name="connsiteX23" fmla="*/ 1904537 w 11009921"/>
              <a:gd name="connsiteY23" fmla="*/ 6036631 h 6087530"/>
              <a:gd name="connsiteX24" fmla="*/ 596437 w 11009921"/>
              <a:gd name="connsiteY24" fmla="*/ 5909631 h 6087530"/>
              <a:gd name="connsiteX25" fmla="*/ 12237 w 11009921"/>
              <a:gd name="connsiteY25" fmla="*/ 5503231 h 6087530"/>
              <a:gd name="connsiteX26" fmla="*/ 214807 w 11009921"/>
              <a:gd name="connsiteY26" fmla="*/ 4854938 h 6087530"/>
              <a:gd name="connsiteX27" fmla="*/ 397771 w 11009921"/>
              <a:gd name="connsiteY27" fmla="*/ 4118360 h 6087530"/>
              <a:gd name="connsiteX28" fmla="*/ 748837 w 11009921"/>
              <a:gd name="connsiteY28" fmla="*/ 3268031 h 6087530"/>
              <a:gd name="connsiteX29" fmla="*/ 507537 w 11009921"/>
              <a:gd name="connsiteY29" fmla="*/ 2277431 h 6087530"/>
              <a:gd name="connsiteX30" fmla="*/ 475922 w 11009921"/>
              <a:gd name="connsiteY30" fmla="*/ 1159237 h 6087530"/>
              <a:gd name="connsiteX31" fmla="*/ 1235760 w 11009921"/>
              <a:gd name="connsiteY31" fmla="*/ 334617 h 6087530"/>
              <a:gd name="connsiteX0" fmla="*/ 1235760 w 10959698"/>
              <a:gd name="connsiteY0" fmla="*/ 334617 h 6088298"/>
              <a:gd name="connsiteX1" fmla="*/ 2298508 w 10959698"/>
              <a:gd name="connsiteY1" fmla="*/ 0 h 6088298"/>
              <a:gd name="connsiteX2" fmla="*/ 3440817 w 10959698"/>
              <a:gd name="connsiteY2" fmla="*/ 117860 h 6088298"/>
              <a:gd name="connsiteX3" fmla="*/ 4031158 w 10959698"/>
              <a:gd name="connsiteY3" fmla="*/ 183701 h 6088298"/>
              <a:gd name="connsiteX4" fmla="*/ 5387340 w 10959698"/>
              <a:gd name="connsiteY4" fmla="*/ 48735 h 6088298"/>
              <a:gd name="connsiteX5" fmla="*/ 6428165 w 10959698"/>
              <a:gd name="connsiteY5" fmla="*/ 283073 h 6088298"/>
              <a:gd name="connsiteX6" fmla="*/ 7619537 w 10959698"/>
              <a:gd name="connsiteY6" fmla="*/ 334331 h 6088298"/>
              <a:gd name="connsiteX7" fmla="*/ 8393817 w 10959698"/>
              <a:gd name="connsiteY7" fmla="*/ 342900 h 6088298"/>
              <a:gd name="connsiteX8" fmla="*/ 9969037 w 10959698"/>
              <a:gd name="connsiteY8" fmla="*/ 143831 h 6088298"/>
              <a:gd name="connsiteX9" fmla="*/ 10512555 w 10959698"/>
              <a:gd name="connsiteY9" fmla="*/ 593626 h 6088298"/>
              <a:gd name="connsiteX10" fmla="*/ 10794537 w 10959698"/>
              <a:gd name="connsiteY10" fmla="*/ 1083631 h 6088298"/>
              <a:gd name="connsiteX11" fmla="*/ 10489947 w 10959698"/>
              <a:gd name="connsiteY11" fmla="*/ 1878436 h 6088298"/>
              <a:gd name="connsiteX12" fmla="*/ 10304302 w 10959698"/>
              <a:gd name="connsiteY12" fmla="*/ 2774367 h 6088298"/>
              <a:gd name="connsiteX13" fmla="*/ 10527837 w 10959698"/>
              <a:gd name="connsiteY13" fmla="*/ 3598231 h 6088298"/>
              <a:gd name="connsiteX14" fmla="*/ 10959637 w 10959698"/>
              <a:gd name="connsiteY14" fmla="*/ 4652331 h 6088298"/>
              <a:gd name="connsiteX15" fmla="*/ 10557290 w 10959698"/>
              <a:gd name="connsiteY15" fmla="*/ 5269029 h 6088298"/>
              <a:gd name="connsiteX16" fmla="*/ 10248437 w 10959698"/>
              <a:gd name="connsiteY16" fmla="*/ 5985831 h 6088298"/>
              <a:gd name="connsiteX17" fmla="*/ 9194337 w 10959698"/>
              <a:gd name="connsiteY17" fmla="*/ 6087431 h 6088298"/>
              <a:gd name="connsiteX18" fmla="*/ 7886107 w 10959698"/>
              <a:gd name="connsiteY18" fmla="*/ 6027762 h 6088298"/>
              <a:gd name="connsiteX19" fmla="*/ 6819437 w 10959698"/>
              <a:gd name="connsiteY19" fmla="*/ 5947731 h 6088298"/>
              <a:gd name="connsiteX20" fmla="*/ 5536737 w 10959698"/>
              <a:gd name="connsiteY20" fmla="*/ 5693731 h 6088298"/>
              <a:gd name="connsiteX21" fmla="*/ 4263872 w 10959698"/>
              <a:gd name="connsiteY21" fmla="*/ 5826935 h 6088298"/>
              <a:gd name="connsiteX22" fmla="*/ 3212637 w 10959698"/>
              <a:gd name="connsiteY22" fmla="*/ 5833431 h 6088298"/>
              <a:gd name="connsiteX23" fmla="*/ 1904537 w 10959698"/>
              <a:gd name="connsiteY23" fmla="*/ 6036631 h 6088298"/>
              <a:gd name="connsiteX24" fmla="*/ 596437 w 10959698"/>
              <a:gd name="connsiteY24" fmla="*/ 5909631 h 6088298"/>
              <a:gd name="connsiteX25" fmla="*/ 12237 w 10959698"/>
              <a:gd name="connsiteY25" fmla="*/ 5503231 h 6088298"/>
              <a:gd name="connsiteX26" fmla="*/ 214807 w 10959698"/>
              <a:gd name="connsiteY26" fmla="*/ 4854938 h 6088298"/>
              <a:gd name="connsiteX27" fmla="*/ 397771 w 10959698"/>
              <a:gd name="connsiteY27" fmla="*/ 4118360 h 6088298"/>
              <a:gd name="connsiteX28" fmla="*/ 748837 w 10959698"/>
              <a:gd name="connsiteY28" fmla="*/ 3268031 h 6088298"/>
              <a:gd name="connsiteX29" fmla="*/ 507537 w 10959698"/>
              <a:gd name="connsiteY29" fmla="*/ 2277431 h 6088298"/>
              <a:gd name="connsiteX30" fmla="*/ 475922 w 10959698"/>
              <a:gd name="connsiteY30" fmla="*/ 1159237 h 6088298"/>
              <a:gd name="connsiteX31" fmla="*/ 1235760 w 10959698"/>
              <a:gd name="connsiteY31" fmla="*/ 334617 h 6088298"/>
              <a:gd name="connsiteX0" fmla="*/ 1235760 w 10959717"/>
              <a:gd name="connsiteY0" fmla="*/ 334617 h 6091557"/>
              <a:gd name="connsiteX1" fmla="*/ 2298508 w 10959717"/>
              <a:gd name="connsiteY1" fmla="*/ 0 h 6091557"/>
              <a:gd name="connsiteX2" fmla="*/ 3440817 w 10959717"/>
              <a:gd name="connsiteY2" fmla="*/ 117860 h 6091557"/>
              <a:gd name="connsiteX3" fmla="*/ 4031158 w 10959717"/>
              <a:gd name="connsiteY3" fmla="*/ 183701 h 6091557"/>
              <a:gd name="connsiteX4" fmla="*/ 5387340 w 10959717"/>
              <a:gd name="connsiteY4" fmla="*/ 48735 h 6091557"/>
              <a:gd name="connsiteX5" fmla="*/ 6428165 w 10959717"/>
              <a:gd name="connsiteY5" fmla="*/ 283073 h 6091557"/>
              <a:gd name="connsiteX6" fmla="*/ 7619537 w 10959717"/>
              <a:gd name="connsiteY6" fmla="*/ 334331 h 6091557"/>
              <a:gd name="connsiteX7" fmla="*/ 8393817 w 10959717"/>
              <a:gd name="connsiteY7" fmla="*/ 342900 h 6091557"/>
              <a:gd name="connsiteX8" fmla="*/ 9969037 w 10959717"/>
              <a:gd name="connsiteY8" fmla="*/ 143831 h 6091557"/>
              <a:gd name="connsiteX9" fmla="*/ 10512555 w 10959717"/>
              <a:gd name="connsiteY9" fmla="*/ 593626 h 6091557"/>
              <a:gd name="connsiteX10" fmla="*/ 10794537 w 10959717"/>
              <a:gd name="connsiteY10" fmla="*/ 1083631 h 6091557"/>
              <a:gd name="connsiteX11" fmla="*/ 10489947 w 10959717"/>
              <a:gd name="connsiteY11" fmla="*/ 1878436 h 6091557"/>
              <a:gd name="connsiteX12" fmla="*/ 10304302 w 10959717"/>
              <a:gd name="connsiteY12" fmla="*/ 2774367 h 6091557"/>
              <a:gd name="connsiteX13" fmla="*/ 10527837 w 10959717"/>
              <a:gd name="connsiteY13" fmla="*/ 3598231 h 6091557"/>
              <a:gd name="connsiteX14" fmla="*/ 10959637 w 10959717"/>
              <a:gd name="connsiteY14" fmla="*/ 4652331 h 6091557"/>
              <a:gd name="connsiteX15" fmla="*/ 10557290 w 10959717"/>
              <a:gd name="connsiteY15" fmla="*/ 5269029 h 6091557"/>
              <a:gd name="connsiteX16" fmla="*/ 9843718 w 10959717"/>
              <a:gd name="connsiteY16" fmla="*/ 5734798 h 6091557"/>
              <a:gd name="connsiteX17" fmla="*/ 9194337 w 10959717"/>
              <a:gd name="connsiteY17" fmla="*/ 6087431 h 6091557"/>
              <a:gd name="connsiteX18" fmla="*/ 7886107 w 10959717"/>
              <a:gd name="connsiteY18" fmla="*/ 6027762 h 6091557"/>
              <a:gd name="connsiteX19" fmla="*/ 6819437 w 10959717"/>
              <a:gd name="connsiteY19" fmla="*/ 5947731 h 6091557"/>
              <a:gd name="connsiteX20" fmla="*/ 5536737 w 10959717"/>
              <a:gd name="connsiteY20" fmla="*/ 5693731 h 6091557"/>
              <a:gd name="connsiteX21" fmla="*/ 4263872 w 10959717"/>
              <a:gd name="connsiteY21" fmla="*/ 5826935 h 6091557"/>
              <a:gd name="connsiteX22" fmla="*/ 3212637 w 10959717"/>
              <a:gd name="connsiteY22" fmla="*/ 5833431 h 6091557"/>
              <a:gd name="connsiteX23" fmla="*/ 1904537 w 10959717"/>
              <a:gd name="connsiteY23" fmla="*/ 6036631 h 6091557"/>
              <a:gd name="connsiteX24" fmla="*/ 596437 w 10959717"/>
              <a:gd name="connsiteY24" fmla="*/ 5909631 h 6091557"/>
              <a:gd name="connsiteX25" fmla="*/ 12237 w 10959717"/>
              <a:gd name="connsiteY25" fmla="*/ 5503231 h 6091557"/>
              <a:gd name="connsiteX26" fmla="*/ 214807 w 10959717"/>
              <a:gd name="connsiteY26" fmla="*/ 4854938 h 6091557"/>
              <a:gd name="connsiteX27" fmla="*/ 397771 w 10959717"/>
              <a:gd name="connsiteY27" fmla="*/ 4118360 h 6091557"/>
              <a:gd name="connsiteX28" fmla="*/ 748837 w 10959717"/>
              <a:gd name="connsiteY28" fmla="*/ 3268031 h 6091557"/>
              <a:gd name="connsiteX29" fmla="*/ 507537 w 10959717"/>
              <a:gd name="connsiteY29" fmla="*/ 2277431 h 6091557"/>
              <a:gd name="connsiteX30" fmla="*/ 475922 w 10959717"/>
              <a:gd name="connsiteY30" fmla="*/ 1159237 h 6091557"/>
              <a:gd name="connsiteX31" fmla="*/ 1235760 w 10959717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049083 w 10744928"/>
              <a:gd name="connsiteY21" fmla="*/ 5826935 h 6091557"/>
              <a:gd name="connsiteX22" fmla="*/ 2997848 w 10744928"/>
              <a:gd name="connsiteY22" fmla="*/ 5833431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049083 w 10744928"/>
              <a:gd name="connsiteY21" fmla="*/ 5826935 h 6091557"/>
              <a:gd name="connsiteX22" fmla="*/ 2906786 w 10744928"/>
              <a:gd name="connsiteY22" fmla="*/ 5612522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321948 w 10744928"/>
              <a:gd name="connsiteY20" fmla="*/ 5693731 h 6091557"/>
              <a:gd name="connsiteX21" fmla="*/ 4180617 w 10744928"/>
              <a:gd name="connsiteY21" fmla="*/ 5706439 h 6091557"/>
              <a:gd name="connsiteX22" fmla="*/ 2906786 w 10744928"/>
              <a:gd name="connsiteY22" fmla="*/ 5612522 h 6091557"/>
              <a:gd name="connsiteX23" fmla="*/ 1689748 w 10744928"/>
              <a:gd name="connsiteY23" fmla="*/ 6036631 h 6091557"/>
              <a:gd name="connsiteX24" fmla="*/ 381648 w 10744928"/>
              <a:gd name="connsiteY24" fmla="*/ 5909631 h 6091557"/>
              <a:gd name="connsiteX25" fmla="*/ 192049 w 10744928"/>
              <a:gd name="connsiteY25" fmla="*/ 5493190 h 6091557"/>
              <a:gd name="connsiteX26" fmla="*/ 18 w 10744928"/>
              <a:gd name="connsiteY26" fmla="*/ 4854938 h 6091557"/>
              <a:gd name="connsiteX27" fmla="*/ 182982 w 10744928"/>
              <a:gd name="connsiteY27" fmla="*/ 4118360 h 6091557"/>
              <a:gd name="connsiteX28" fmla="*/ 534048 w 10744928"/>
              <a:gd name="connsiteY28" fmla="*/ 3268031 h 6091557"/>
              <a:gd name="connsiteX29" fmla="*/ 292748 w 10744928"/>
              <a:gd name="connsiteY29" fmla="*/ 2277431 h 6091557"/>
              <a:gd name="connsiteX30" fmla="*/ 261133 w 10744928"/>
              <a:gd name="connsiteY30" fmla="*/ 1159237 h 6091557"/>
              <a:gd name="connsiteX31" fmla="*/ 1020971 w 10744928"/>
              <a:gd name="connsiteY31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434291 w 10744928"/>
              <a:gd name="connsiteY20" fmla="*/ 5805811 h 6091557"/>
              <a:gd name="connsiteX21" fmla="*/ 5321948 w 10744928"/>
              <a:gd name="connsiteY21" fmla="*/ 5693731 h 6091557"/>
              <a:gd name="connsiteX22" fmla="*/ 4180617 w 10744928"/>
              <a:gd name="connsiteY22" fmla="*/ 5706439 h 6091557"/>
              <a:gd name="connsiteX23" fmla="*/ 2906786 w 10744928"/>
              <a:gd name="connsiteY23" fmla="*/ 5612522 h 6091557"/>
              <a:gd name="connsiteX24" fmla="*/ 1689748 w 10744928"/>
              <a:gd name="connsiteY24" fmla="*/ 6036631 h 6091557"/>
              <a:gd name="connsiteX25" fmla="*/ 381648 w 10744928"/>
              <a:gd name="connsiteY25" fmla="*/ 5909631 h 6091557"/>
              <a:gd name="connsiteX26" fmla="*/ 192049 w 10744928"/>
              <a:gd name="connsiteY26" fmla="*/ 5493190 h 6091557"/>
              <a:gd name="connsiteX27" fmla="*/ 18 w 10744928"/>
              <a:gd name="connsiteY27" fmla="*/ 4854938 h 6091557"/>
              <a:gd name="connsiteX28" fmla="*/ 182982 w 10744928"/>
              <a:gd name="connsiteY28" fmla="*/ 4118360 h 6091557"/>
              <a:gd name="connsiteX29" fmla="*/ 534048 w 10744928"/>
              <a:gd name="connsiteY29" fmla="*/ 3268031 h 6091557"/>
              <a:gd name="connsiteX30" fmla="*/ 292748 w 10744928"/>
              <a:gd name="connsiteY30" fmla="*/ 2277431 h 6091557"/>
              <a:gd name="connsiteX31" fmla="*/ 261133 w 10744928"/>
              <a:gd name="connsiteY31" fmla="*/ 1159237 h 6091557"/>
              <a:gd name="connsiteX32" fmla="*/ 1020971 w 10744928"/>
              <a:gd name="connsiteY32" fmla="*/ 334617 h 6091557"/>
              <a:gd name="connsiteX0" fmla="*/ 1020971 w 10744928"/>
              <a:gd name="connsiteY0" fmla="*/ 334617 h 6091557"/>
              <a:gd name="connsiteX1" fmla="*/ 2083719 w 10744928"/>
              <a:gd name="connsiteY1" fmla="*/ 0 h 6091557"/>
              <a:gd name="connsiteX2" fmla="*/ 3226028 w 10744928"/>
              <a:gd name="connsiteY2" fmla="*/ 117860 h 6091557"/>
              <a:gd name="connsiteX3" fmla="*/ 3816369 w 10744928"/>
              <a:gd name="connsiteY3" fmla="*/ 183701 h 6091557"/>
              <a:gd name="connsiteX4" fmla="*/ 5172551 w 10744928"/>
              <a:gd name="connsiteY4" fmla="*/ 48735 h 6091557"/>
              <a:gd name="connsiteX5" fmla="*/ 6213376 w 10744928"/>
              <a:gd name="connsiteY5" fmla="*/ 283073 h 6091557"/>
              <a:gd name="connsiteX6" fmla="*/ 7404748 w 10744928"/>
              <a:gd name="connsiteY6" fmla="*/ 334331 h 6091557"/>
              <a:gd name="connsiteX7" fmla="*/ 8179028 w 10744928"/>
              <a:gd name="connsiteY7" fmla="*/ 342900 h 6091557"/>
              <a:gd name="connsiteX8" fmla="*/ 9754248 w 10744928"/>
              <a:gd name="connsiteY8" fmla="*/ 143831 h 6091557"/>
              <a:gd name="connsiteX9" fmla="*/ 10297766 w 10744928"/>
              <a:gd name="connsiteY9" fmla="*/ 593626 h 6091557"/>
              <a:gd name="connsiteX10" fmla="*/ 10579748 w 10744928"/>
              <a:gd name="connsiteY10" fmla="*/ 1083631 h 6091557"/>
              <a:gd name="connsiteX11" fmla="*/ 10275158 w 10744928"/>
              <a:gd name="connsiteY11" fmla="*/ 1878436 h 6091557"/>
              <a:gd name="connsiteX12" fmla="*/ 10089513 w 10744928"/>
              <a:gd name="connsiteY12" fmla="*/ 2774367 h 6091557"/>
              <a:gd name="connsiteX13" fmla="*/ 10313048 w 10744928"/>
              <a:gd name="connsiteY13" fmla="*/ 3598231 h 6091557"/>
              <a:gd name="connsiteX14" fmla="*/ 10744848 w 10744928"/>
              <a:gd name="connsiteY14" fmla="*/ 4652331 h 6091557"/>
              <a:gd name="connsiteX15" fmla="*/ 10342501 w 10744928"/>
              <a:gd name="connsiteY15" fmla="*/ 5269029 h 6091557"/>
              <a:gd name="connsiteX16" fmla="*/ 9628929 w 10744928"/>
              <a:gd name="connsiteY16" fmla="*/ 5734798 h 6091557"/>
              <a:gd name="connsiteX17" fmla="*/ 8979548 w 10744928"/>
              <a:gd name="connsiteY17" fmla="*/ 6087431 h 6091557"/>
              <a:gd name="connsiteX18" fmla="*/ 7671318 w 10744928"/>
              <a:gd name="connsiteY18" fmla="*/ 6027762 h 6091557"/>
              <a:gd name="connsiteX19" fmla="*/ 6604648 w 10744928"/>
              <a:gd name="connsiteY19" fmla="*/ 5947731 h 6091557"/>
              <a:gd name="connsiteX20" fmla="*/ 5434291 w 10744928"/>
              <a:gd name="connsiteY20" fmla="*/ 5805811 h 6091557"/>
              <a:gd name="connsiteX21" fmla="*/ 5068999 w 10744928"/>
              <a:gd name="connsiteY21" fmla="*/ 5784103 h 6091557"/>
              <a:gd name="connsiteX22" fmla="*/ 4180617 w 10744928"/>
              <a:gd name="connsiteY22" fmla="*/ 5706439 h 6091557"/>
              <a:gd name="connsiteX23" fmla="*/ 2906786 w 10744928"/>
              <a:gd name="connsiteY23" fmla="*/ 5612522 h 6091557"/>
              <a:gd name="connsiteX24" fmla="*/ 1689748 w 10744928"/>
              <a:gd name="connsiteY24" fmla="*/ 6036631 h 6091557"/>
              <a:gd name="connsiteX25" fmla="*/ 381648 w 10744928"/>
              <a:gd name="connsiteY25" fmla="*/ 5909631 h 6091557"/>
              <a:gd name="connsiteX26" fmla="*/ 192049 w 10744928"/>
              <a:gd name="connsiteY26" fmla="*/ 5493190 h 6091557"/>
              <a:gd name="connsiteX27" fmla="*/ 18 w 10744928"/>
              <a:gd name="connsiteY27" fmla="*/ 4854938 h 6091557"/>
              <a:gd name="connsiteX28" fmla="*/ 182982 w 10744928"/>
              <a:gd name="connsiteY28" fmla="*/ 4118360 h 6091557"/>
              <a:gd name="connsiteX29" fmla="*/ 534048 w 10744928"/>
              <a:gd name="connsiteY29" fmla="*/ 3268031 h 6091557"/>
              <a:gd name="connsiteX30" fmla="*/ 292748 w 10744928"/>
              <a:gd name="connsiteY30" fmla="*/ 2277431 h 6091557"/>
              <a:gd name="connsiteX31" fmla="*/ 261133 w 10744928"/>
              <a:gd name="connsiteY31" fmla="*/ 1159237 h 6091557"/>
              <a:gd name="connsiteX32" fmla="*/ 1020971 w 10744928"/>
              <a:gd name="connsiteY32" fmla="*/ 334617 h 6091557"/>
              <a:gd name="connsiteX0" fmla="*/ 1020971 w 10744928"/>
              <a:gd name="connsiteY0" fmla="*/ 334617 h 6087986"/>
              <a:gd name="connsiteX1" fmla="*/ 2083719 w 10744928"/>
              <a:gd name="connsiteY1" fmla="*/ 0 h 6087986"/>
              <a:gd name="connsiteX2" fmla="*/ 3226028 w 10744928"/>
              <a:gd name="connsiteY2" fmla="*/ 117860 h 6087986"/>
              <a:gd name="connsiteX3" fmla="*/ 3816369 w 10744928"/>
              <a:gd name="connsiteY3" fmla="*/ 183701 h 6087986"/>
              <a:gd name="connsiteX4" fmla="*/ 5172551 w 10744928"/>
              <a:gd name="connsiteY4" fmla="*/ 48735 h 6087986"/>
              <a:gd name="connsiteX5" fmla="*/ 6213376 w 10744928"/>
              <a:gd name="connsiteY5" fmla="*/ 283073 h 6087986"/>
              <a:gd name="connsiteX6" fmla="*/ 7404748 w 10744928"/>
              <a:gd name="connsiteY6" fmla="*/ 334331 h 6087986"/>
              <a:gd name="connsiteX7" fmla="*/ 8179028 w 10744928"/>
              <a:gd name="connsiteY7" fmla="*/ 342900 h 6087986"/>
              <a:gd name="connsiteX8" fmla="*/ 9754248 w 10744928"/>
              <a:gd name="connsiteY8" fmla="*/ 143831 h 6087986"/>
              <a:gd name="connsiteX9" fmla="*/ 10297766 w 10744928"/>
              <a:gd name="connsiteY9" fmla="*/ 593626 h 6087986"/>
              <a:gd name="connsiteX10" fmla="*/ 10579748 w 10744928"/>
              <a:gd name="connsiteY10" fmla="*/ 1083631 h 6087986"/>
              <a:gd name="connsiteX11" fmla="*/ 10275158 w 10744928"/>
              <a:gd name="connsiteY11" fmla="*/ 1878436 h 6087986"/>
              <a:gd name="connsiteX12" fmla="*/ 10089513 w 10744928"/>
              <a:gd name="connsiteY12" fmla="*/ 2774367 h 6087986"/>
              <a:gd name="connsiteX13" fmla="*/ 10313048 w 10744928"/>
              <a:gd name="connsiteY13" fmla="*/ 3598231 h 6087986"/>
              <a:gd name="connsiteX14" fmla="*/ 10744848 w 10744928"/>
              <a:gd name="connsiteY14" fmla="*/ 4652331 h 6087986"/>
              <a:gd name="connsiteX15" fmla="*/ 10342501 w 10744928"/>
              <a:gd name="connsiteY15" fmla="*/ 5269029 h 6087986"/>
              <a:gd name="connsiteX16" fmla="*/ 9628929 w 10744928"/>
              <a:gd name="connsiteY16" fmla="*/ 5734798 h 6087986"/>
              <a:gd name="connsiteX17" fmla="*/ 8979548 w 10744928"/>
              <a:gd name="connsiteY17" fmla="*/ 6087431 h 6087986"/>
              <a:gd name="connsiteX18" fmla="*/ 7519548 w 10744928"/>
              <a:gd name="connsiteY18" fmla="*/ 5857059 h 6087986"/>
              <a:gd name="connsiteX19" fmla="*/ 6604648 w 10744928"/>
              <a:gd name="connsiteY19" fmla="*/ 5947731 h 6087986"/>
              <a:gd name="connsiteX20" fmla="*/ 5434291 w 10744928"/>
              <a:gd name="connsiteY20" fmla="*/ 5805811 h 6087986"/>
              <a:gd name="connsiteX21" fmla="*/ 5068999 w 10744928"/>
              <a:gd name="connsiteY21" fmla="*/ 5784103 h 6087986"/>
              <a:gd name="connsiteX22" fmla="*/ 4180617 w 10744928"/>
              <a:gd name="connsiteY22" fmla="*/ 5706439 h 6087986"/>
              <a:gd name="connsiteX23" fmla="*/ 2906786 w 10744928"/>
              <a:gd name="connsiteY23" fmla="*/ 5612522 h 6087986"/>
              <a:gd name="connsiteX24" fmla="*/ 1689748 w 10744928"/>
              <a:gd name="connsiteY24" fmla="*/ 6036631 h 6087986"/>
              <a:gd name="connsiteX25" fmla="*/ 381648 w 10744928"/>
              <a:gd name="connsiteY25" fmla="*/ 5909631 h 6087986"/>
              <a:gd name="connsiteX26" fmla="*/ 192049 w 10744928"/>
              <a:gd name="connsiteY26" fmla="*/ 5493190 h 6087986"/>
              <a:gd name="connsiteX27" fmla="*/ 18 w 10744928"/>
              <a:gd name="connsiteY27" fmla="*/ 4854938 h 6087986"/>
              <a:gd name="connsiteX28" fmla="*/ 182982 w 10744928"/>
              <a:gd name="connsiteY28" fmla="*/ 4118360 h 6087986"/>
              <a:gd name="connsiteX29" fmla="*/ 534048 w 10744928"/>
              <a:gd name="connsiteY29" fmla="*/ 3268031 h 6087986"/>
              <a:gd name="connsiteX30" fmla="*/ 292748 w 10744928"/>
              <a:gd name="connsiteY30" fmla="*/ 2277431 h 6087986"/>
              <a:gd name="connsiteX31" fmla="*/ 261133 w 10744928"/>
              <a:gd name="connsiteY31" fmla="*/ 1159237 h 6087986"/>
              <a:gd name="connsiteX32" fmla="*/ 1020971 w 10744928"/>
              <a:gd name="connsiteY32" fmla="*/ 334617 h 6087986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434291 w 10744928"/>
              <a:gd name="connsiteY20" fmla="*/ 5805811 h 6089460"/>
              <a:gd name="connsiteX21" fmla="*/ 5068999 w 10744928"/>
              <a:gd name="connsiteY21" fmla="*/ 5784103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434291 w 10744928"/>
              <a:gd name="connsiteY20" fmla="*/ 5805811 h 6089460"/>
              <a:gd name="connsiteX21" fmla="*/ 5134920 w 10744928"/>
              <a:gd name="connsiteY21" fmla="*/ 5583074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5134920 w 10744928"/>
              <a:gd name="connsiteY21" fmla="*/ 5583074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180617 w 10744928"/>
              <a:gd name="connsiteY22" fmla="*/ 5706439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611215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4312459 w 10744928"/>
              <a:gd name="connsiteY22" fmla="*/ 5547732 h 6089460"/>
              <a:gd name="connsiteX23" fmla="*/ 2906786 w 10744928"/>
              <a:gd name="connsiteY23" fmla="*/ 5612522 h 6089460"/>
              <a:gd name="connsiteX24" fmla="*/ 1689748 w 10744928"/>
              <a:gd name="connsiteY24" fmla="*/ 6036631 h 6089460"/>
              <a:gd name="connsiteX25" fmla="*/ 381648 w 10744928"/>
              <a:gd name="connsiteY25" fmla="*/ 5909631 h 6089460"/>
              <a:gd name="connsiteX26" fmla="*/ 192049 w 10744928"/>
              <a:gd name="connsiteY26" fmla="*/ 5493190 h 6089460"/>
              <a:gd name="connsiteX27" fmla="*/ 18 w 10744928"/>
              <a:gd name="connsiteY27" fmla="*/ 4854938 h 6089460"/>
              <a:gd name="connsiteX28" fmla="*/ 182982 w 10744928"/>
              <a:gd name="connsiteY28" fmla="*/ 4118360 h 6089460"/>
              <a:gd name="connsiteX29" fmla="*/ 534048 w 10744928"/>
              <a:gd name="connsiteY29" fmla="*/ 3268031 h 6089460"/>
              <a:gd name="connsiteX30" fmla="*/ 292748 w 10744928"/>
              <a:gd name="connsiteY30" fmla="*/ 2277431 h 6089460"/>
              <a:gd name="connsiteX31" fmla="*/ 261133 w 10744928"/>
              <a:gd name="connsiteY31" fmla="*/ 1159237 h 6089460"/>
              <a:gd name="connsiteX32" fmla="*/ 1020971 w 10744928"/>
              <a:gd name="connsiteY32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4970118 w 10744928"/>
              <a:gd name="connsiteY21" fmla="*/ 5519591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818829 w 10744928"/>
              <a:gd name="connsiteY20" fmla="*/ 5710586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604648 w 10744928"/>
              <a:gd name="connsiteY19" fmla="*/ 5947731 h 6089460"/>
              <a:gd name="connsiteX20" fmla="*/ 5917710 w 10744928"/>
              <a:gd name="connsiteY20" fmla="*/ 5668264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8"/>
              <a:gd name="connsiteY0" fmla="*/ 334617 h 6089460"/>
              <a:gd name="connsiteX1" fmla="*/ 2083719 w 10744928"/>
              <a:gd name="connsiteY1" fmla="*/ 0 h 6089460"/>
              <a:gd name="connsiteX2" fmla="*/ 3226028 w 10744928"/>
              <a:gd name="connsiteY2" fmla="*/ 117860 h 6089460"/>
              <a:gd name="connsiteX3" fmla="*/ 3816369 w 10744928"/>
              <a:gd name="connsiteY3" fmla="*/ 183701 h 6089460"/>
              <a:gd name="connsiteX4" fmla="*/ 5172551 w 10744928"/>
              <a:gd name="connsiteY4" fmla="*/ 48735 h 6089460"/>
              <a:gd name="connsiteX5" fmla="*/ 6213376 w 10744928"/>
              <a:gd name="connsiteY5" fmla="*/ 283073 h 6089460"/>
              <a:gd name="connsiteX6" fmla="*/ 7404748 w 10744928"/>
              <a:gd name="connsiteY6" fmla="*/ 334331 h 6089460"/>
              <a:gd name="connsiteX7" fmla="*/ 8179028 w 10744928"/>
              <a:gd name="connsiteY7" fmla="*/ 342900 h 6089460"/>
              <a:gd name="connsiteX8" fmla="*/ 9754248 w 10744928"/>
              <a:gd name="connsiteY8" fmla="*/ 143831 h 6089460"/>
              <a:gd name="connsiteX9" fmla="*/ 10297766 w 10744928"/>
              <a:gd name="connsiteY9" fmla="*/ 593626 h 6089460"/>
              <a:gd name="connsiteX10" fmla="*/ 10579748 w 10744928"/>
              <a:gd name="connsiteY10" fmla="*/ 1083631 h 6089460"/>
              <a:gd name="connsiteX11" fmla="*/ 10275158 w 10744928"/>
              <a:gd name="connsiteY11" fmla="*/ 1878436 h 6089460"/>
              <a:gd name="connsiteX12" fmla="*/ 10089513 w 10744928"/>
              <a:gd name="connsiteY12" fmla="*/ 2774367 h 6089460"/>
              <a:gd name="connsiteX13" fmla="*/ 10313048 w 10744928"/>
              <a:gd name="connsiteY13" fmla="*/ 3598231 h 6089460"/>
              <a:gd name="connsiteX14" fmla="*/ 10744848 w 10744928"/>
              <a:gd name="connsiteY14" fmla="*/ 4652331 h 6089460"/>
              <a:gd name="connsiteX15" fmla="*/ 10342501 w 10744928"/>
              <a:gd name="connsiteY15" fmla="*/ 5269029 h 6089460"/>
              <a:gd name="connsiteX16" fmla="*/ 9628929 w 10744928"/>
              <a:gd name="connsiteY16" fmla="*/ 5734798 h 6089460"/>
              <a:gd name="connsiteX17" fmla="*/ 8979548 w 10744928"/>
              <a:gd name="connsiteY17" fmla="*/ 6087431 h 6089460"/>
              <a:gd name="connsiteX18" fmla="*/ 7519548 w 10744928"/>
              <a:gd name="connsiteY18" fmla="*/ 5857059 h 6089460"/>
              <a:gd name="connsiteX19" fmla="*/ 6780437 w 10744928"/>
              <a:gd name="connsiteY19" fmla="*/ 5841926 h 6089460"/>
              <a:gd name="connsiteX20" fmla="*/ 5917710 w 10744928"/>
              <a:gd name="connsiteY20" fmla="*/ 5668264 h 6089460"/>
              <a:gd name="connsiteX21" fmla="*/ 5025052 w 10744928"/>
              <a:gd name="connsiteY21" fmla="*/ 5456109 h 6089460"/>
              <a:gd name="connsiteX22" fmla="*/ 2906786 w 10744928"/>
              <a:gd name="connsiteY22" fmla="*/ 5612522 h 6089460"/>
              <a:gd name="connsiteX23" fmla="*/ 1689748 w 10744928"/>
              <a:gd name="connsiteY23" fmla="*/ 6036631 h 6089460"/>
              <a:gd name="connsiteX24" fmla="*/ 381648 w 10744928"/>
              <a:gd name="connsiteY24" fmla="*/ 5909631 h 6089460"/>
              <a:gd name="connsiteX25" fmla="*/ 192049 w 10744928"/>
              <a:gd name="connsiteY25" fmla="*/ 5493190 h 6089460"/>
              <a:gd name="connsiteX26" fmla="*/ 18 w 10744928"/>
              <a:gd name="connsiteY26" fmla="*/ 4854938 h 6089460"/>
              <a:gd name="connsiteX27" fmla="*/ 182982 w 10744928"/>
              <a:gd name="connsiteY27" fmla="*/ 4118360 h 6089460"/>
              <a:gd name="connsiteX28" fmla="*/ 534048 w 10744928"/>
              <a:gd name="connsiteY28" fmla="*/ 3268031 h 6089460"/>
              <a:gd name="connsiteX29" fmla="*/ 292748 w 10744928"/>
              <a:gd name="connsiteY29" fmla="*/ 2277431 h 6089460"/>
              <a:gd name="connsiteX30" fmla="*/ 261133 w 10744928"/>
              <a:gd name="connsiteY30" fmla="*/ 1159237 h 6089460"/>
              <a:gd name="connsiteX31" fmla="*/ 1020971 w 10744928"/>
              <a:gd name="connsiteY31" fmla="*/ 334617 h 6089460"/>
              <a:gd name="connsiteX0" fmla="*/ 1020971 w 10744920"/>
              <a:gd name="connsiteY0" fmla="*/ 334617 h 6087477"/>
              <a:gd name="connsiteX1" fmla="*/ 2083719 w 10744920"/>
              <a:gd name="connsiteY1" fmla="*/ 0 h 6087477"/>
              <a:gd name="connsiteX2" fmla="*/ 3226028 w 10744920"/>
              <a:gd name="connsiteY2" fmla="*/ 117860 h 6087477"/>
              <a:gd name="connsiteX3" fmla="*/ 3816369 w 10744920"/>
              <a:gd name="connsiteY3" fmla="*/ 183701 h 6087477"/>
              <a:gd name="connsiteX4" fmla="*/ 5172551 w 10744920"/>
              <a:gd name="connsiteY4" fmla="*/ 48735 h 6087477"/>
              <a:gd name="connsiteX5" fmla="*/ 6213376 w 10744920"/>
              <a:gd name="connsiteY5" fmla="*/ 283073 h 6087477"/>
              <a:gd name="connsiteX6" fmla="*/ 7404748 w 10744920"/>
              <a:gd name="connsiteY6" fmla="*/ 334331 h 6087477"/>
              <a:gd name="connsiteX7" fmla="*/ 8179028 w 10744920"/>
              <a:gd name="connsiteY7" fmla="*/ 342900 h 6087477"/>
              <a:gd name="connsiteX8" fmla="*/ 9754248 w 10744920"/>
              <a:gd name="connsiteY8" fmla="*/ 143831 h 6087477"/>
              <a:gd name="connsiteX9" fmla="*/ 10297766 w 10744920"/>
              <a:gd name="connsiteY9" fmla="*/ 593626 h 6087477"/>
              <a:gd name="connsiteX10" fmla="*/ 10579748 w 10744920"/>
              <a:gd name="connsiteY10" fmla="*/ 1083631 h 6087477"/>
              <a:gd name="connsiteX11" fmla="*/ 10275158 w 10744920"/>
              <a:gd name="connsiteY11" fmla="*/ 1878436 h 6087477"/>
              <a:gd name="connsiteX12" fmla="*/ 10089513 w 10744920"/>
              <a:gd name="connsiteY12" fmla="*/ 2774367 h 6087477"/>
              <a:gd name="connsiteX13" fmla="*/ 10313048 w 10744920"/>
              <a:gd name="connsiteY13" fmla="*/ 3598231 h 6087477"/>
              <a:gd name="connsiteX14" fmla="*/ 10744848 w 10744920"/>
              <a:gd name="connsiteY14" fmla="*/ 4652331 h 6087477"/>
              <a:gd name="connsiteX15" fmla="*/ 10342501 w 10744920"/>
              <a:gd name="connsiteY15" fmla="*/ 5269029 h 6087477"/>
              <a:gd name="connsiteX16" fmla="*/ 9782744 w 10744920"/>
              <a:gd name="connsiteY16" fmla="*/ 5840603 h 6087477"/>
              <a:gd name="connsiteX17" fmla="*/ 8979548 w 10744920"/>
              <a:gd name="connsiteY17" fmla="*/ 6087431 h 6087477"/>
              <a:gd name="connsiteX18" fmla="*/ 7519548 w 10744920"/>
              <a:gd name="connsiteY18" fmla="*/ 5857059 h 6087477"/>
              <a:gd name="connsiteX19" fmla="*/ 6780437 w 10744920"/>
              <a:gd name="connsiteY19" fmla="*/ 5841926 h 6087477"/>
              <a:gd name="connsiteX20" fmla="*/ 5917710 w 10744920"/>
              <a:gd name="connsiteY20" fmla="*/ 5668264 h 6087477"/>
              <a:gd name="connsiteX21" fmla="*/ 5025052 w 10744920"/>
              <a:gd name="connsiteY21" fmla="*/ 5456109 h 6087477"/>
              <a:gd name="connsiteX22" fmla="*/ 2906786 w 10744920"/>
              <a:gd name="connsiteY22" fmla="*/ 5612522 h 6087477"/>
              <a:gd name="connsiteX23" fmla="*/ 1689748 w 10744920"/>
              <a:gd name="connsiteY23" fmla="*/ 6036631 h 6087477"/>
              <a:gd name="connsiteX24" fmla="*/ 381648 w 10744920"/>
              <a:gd name="connsiteY24" fmla="*/ 5909631 h 6087477"/>
              <a:gd name="connsiteX25" fmla="*/ 192049 w 10744920"/>
              <a:gd name="connsiteY25" fmla="*/ 5493190 h 6087477"/>
              <a:gd name="connsiteX26" fmla="*/ 18 w 10744920"/>
              <a:gd name="connsiteY26" fmla="*/ 4854938 h 6087477"/>
              <a:gd name="connsiteX27" fmla="*/ 182982 w 10744920"/>
              <a:gd name="connsiteY27" fmla="*/ 4118360 h 6087477"/>
              <a:gd name="connsiteX28" fmla="*/ 534048 w 10744920"/>
              <a:gd name="connsiteY28" fmla="*/ 3268031 h 6087477"/>
              <a:gd name="connsiteX29" fmla="*/ 292748 w 10744920"/>
              <a:gd name="connsiteY29" fmla="*/ 2277431 h 6087477"/>
              <a:gd name="connsiteX30" fmla="*/ 261133 w 10744920"/>
              <a:gd name="connsiteY30" fmla="*/ 1159237 h 6087477"/>
              <a:gd name="connsiteX31" fmla="*/ 1020971 w 10744920"/>
              <a:gd name="connsiteY31" fmla="*/ 334617 h 6087477"/>
              <a:gd name="connsiteX0" fmla="*/ 1020971 w 10579818"/>
              <a:gd name="connsiteY0" fmla="*/ 334617 h 6087477"/>
              <a:gd name="connsiteX1" fmla="*/ 2083719 w 10579818"/>
              <a:gd name="connsiteY1" fmla="*/ 0 h 6087477"/>
              <a:gd name="connsiteX2" fmla="*/ 3226028 w 10579818"/>
              <a:gd name="connsiteY2" fmla="*/ 117860 h 6087477"/>
              <a:gd name="connsiteX3" fmla="*/ 3816369 w 10579818"/>
              <a:gd name="connsiteY3" fmla="*/ 183701 h 6087477"/>
              <a:gd name="connsiteX4" fmla="*/ 5172551 w 10579818"/>
              <a:gd name="connsiteY4" fmla="*/ 48735 h 6087477"/>
              <a:gd name="connsiteX5" fmla="*/ 6213376 w 10579818"/>
              <a:gd name="connsiteY5" fmla="*/ 283073 h 6087477"/>
              <a:gd name="connsiteX6" fmla="*/ 7404748 w 10579818"/>
              <a:gd name="connsiteY6" fmla="*/ 334331 h 6087477"/>
              <a:gd name="connsiteX7" fmla="*/ 8179028 w 10579818"/>
              <a:gd name="connsiteY7" fmla="*/ 342900 h 6087477"/>
              <a:gd name="connsiteX8" fmla="*/ 9754248 w 10579818"/>
              <a:gd name="connsiteY8" fmla="*/ 143831 h 6087477"/>
              <a:gd name="connsiteX9" fmla="*/ 10297766 w 10579818"/>
              <a:gd name="connsiteY9" fmla="*/ 593626 h 6087477"/>
              <a:gd name="connsiteX10" fmla="*/ 10579748 w 10579818"/>
              <a:gd name="connsiteY10" fmla="*/ 1083631 h 6087477"/>
              <a:gd name="connsiteX11" fmla="*/ 10275158 w 10579818"/>
              <a:gd name="connsiteY11" fmla="*/ 1878436 h 6087477"/>
              <a:gd name="connsiteX12" fmla="*/ 10089513 w 10579818"/>
              <a:gd name="connsiteY12" fmla="*/ 2774367 h 6087477"/>
              <a:gd name="connsiteX13" fmla="*/ 10313048 w 10579818"/>
              <a:gd name="connsiteY13" fmla="*/ 3598231 h 6087477"/>
              <a:gd name="connsiteX14" fmla="*/ 10558072 w 10579818"/>
              <a:gd name="connsiteY14" fmla="*/ 4588849 h 6087477"/>
              <a:gd name="connsiteX15" fmla="*/ 10342501 w 10579818"/>
              <a:gd name="connsiteY15" fmla="*/ 5269029 h 6087477"/>
              <a:gd name="connsiteX16" fmla="*/ 9782744 w 10579818"/>
              <a:gd name="connsiteY16" fmla="*/ 5840603 h 6087477"/>
              <a:gd name="connsiteX17" fmla="*/ 8979548 w 10579818"/>
              <a:gd name="connsiteY17" fmla="*/ 6087431 h 6087477"/>
              <a:gd name="connsiteX18" fmla="*/ 7519548 w 10579818"/>
              <a:gd name="connsiteY18" fmla="*/ 5857059 h 6087477"/>
              <a:gd name="connsiteX19" fmla="*/ 6780437 w 10579818"/>
              <a:gd name="connsiteY19" fmla="*/ 5841926 h 6087477"/>
              <a:gd name="connsiteX20" fmla="*/ 5917710 w 10579818"/>
              <a:gd name="connsiteY20" fmla="*/ 5668264 h 6087477"/>
              <a:gd name="connsiteX21" fmla="*/ 5025052 w 10579818"/>
              <a:gd name="connsiteY21" fmla="*/ 5456109 h 6087477"/>
              <a:gd name="connsiteX22" fmla="*/ 2906786 w 10579818"/>
              <a:gd name="connsiteY22" fmla="*/ 5612522 h 6087477"/>
              <a:gd name="connsiteX23" fmla="*/ 1689748 w 10579818"/>
              <a:gd name="connsiteY23" fmla="*/ 6036631 h 6087477"/>
              <a:gd name="connsiteX24" fmla="*/ 381648 w 10579818"/>
              <a:gd name="connsiteY24" fmla="*/ 5909631 h 6087477"/>
              <a:gd name="connsiteX25" fmla="*/ 192049 w 10579818"/>
              <a:gd name="connsiteY25" fmla="*/ 5493190 h 6087477"/>
              <a:gd name="connsiteX26" fmla="*/ 18 w 10579818"/>
              <a:gd name="connsiteY26" fmla="*/ 4854938 h 6087477"/>
              <a:gd name="connsiteX27" fmla="*/ 182982 w 10579818"/>
              <a:gd name="connsiteY27" fmla="*/ 4118360 h 6087477"/>
              <a:gd name="connsiteX28" fmla="*/ 534048 w 10579818"/>
              <a:gd name="connsiteY28" fmla="*/ 3268031 h 6087477"/>
              <a:gd name="connsiteX29" fmla="*/ 292748 w 10579818"/>
              <a:gd name="connsiteY29" fmla="*/ 2277431 h 6087477"/>
              <a:gd name="connsiteX30" fmla="*/ 261133 w 10579818"/>
              <a:gd name="connsiteY30" fmla="*/ 1159237 h 6087477"/>
              <a:gd name="connsiteX31" fmla="*/ 1020971 w 10579818"/>
              <a:gd name="connsiteY31" fmla="*/ 334617 h 6087477"/>
              <a:gd name="connsiteX0" fmla="*/ 1020971 w 10579818"/>
              <a:gd name="connsiteY0" fmla="*/ 336352 h 6089212"/>
              <a:gd name="connsiteX1" fmla="*/ 2083719 w 10579818"/>
              <a:gd name="connsiteY1" fmla="*/ 1735 h 6089212"/>
              <a:gd name="connsiteX2" fmla="*/ 2929385 w 10579818"/>
              <a:gd name="connsiteY2" fmla="*/ 214820 h 6089212"/>
              <a:gd name="connsiteX3" fmla="*/ 3816369 w 10579818"/>
              <a:gd name="connsiteY3" fmla="*/ 185436 h 6089212"/>
              <a:gd name="connsiteX4" fmla="*/ 5172551 w 10579818"/>
              <a:gd name="connsiteY4" fmla="*/ 50470 h 6089212"/>
              <a:gd name="connsiteX5" fmla="*/ 6213376 w 10579818"/>
              <a:gd name="connsiteY5" fmla="*/ 284808 h 6089212"/>
              <a:gd name="connsiteX6" fmla="*/ 7404748 w 10579818"/>
              <a:gd name="connsiteY6" fmla="*/ 336066 h 6089212"/>
              <a:gd name="connsiteX7" fmla="*/ 8179028 w 10579818"/>
              <a:gd name="connsiteY7" fmla="*/ 344635 h 6089212"/>
              <a:gd name="connsiteX8" fmla="*/ 9754248 w 10579818"/>
              <a:gd name="connsiteY8" fmla="*/ 145566 h 6089212"/>
              <a:gd name="connsiteX9" fmla="*/ 10297766 w 10579818"/>
              <a:gd name="connsiteY9" fmla="*/ 595361 h 6089212"/>
              <a:gd name="connsiteX10" fmla="*/ 10579748 w 10579818"/>
              <a:gd name="connsiteY10" fmla="*/ 1085366 h 6089212"/>
              <a:gd name="connsiteX11" fmla="*/ 10275158 w 10579818"/>
              <a:gd name="connsiteY11" fmla="*/ 1880171 h 6089212"/>
              <a:gd name="connsiteX12" fmla="*/ 10089513 w 10579818"/>
              <a:gd name="connsiteY12" fmla="*/ 2776102 h 6089212"/>
              <a:gd name="connsiteX13" fmla="*/ 10313048 w 10579818"/>
              <a:gd name="connsiteY13" fmla="*/ 3599966 h 6089212"/>
              <a:gd name="connsiteX14" fmla="*/ 10558072 w 10579818"/>
              <a:gd name="connsiteY14" fmla="*/ 4590584 h 6089212"/>
              <a:gd name="connsiteX15" fmla="*/ 10342501 w 10579818"/>
              <a:gd name="connsiteY15" fmla="*/ 5270764 h 6089212"/>
              <a:gd name="connsiteX16" fmla="*/ 9782744 w 10579818"/>
              <a:gd name="connsiteY16" fmla="*/ 5842338 h 6089212"/>
              <a:gd name="connsiteX17" fmla="*/ 8979548 w 10579818"/>
              <a:gd name="connsiteY17" fmla="*/ 6089166 h 6089212"/>
              <a:gd name="connsiteX18" fmla="*/ 7519548 w 10579818"/>
              <a:gd name="connsiteY18" fmla="*/ 5858794 h 6089212"/>
              <a:gd name="connsiteX19" fmla="*/ 6780437 w 10579818"/>
              <a:gd name="connsiteY19" fmla="*/ 5843661 h 6089212"/>
              <a:gd name="connsiteX20" fmla="*/ 5917710 w 10579818"/>
              <a:gd name="connsiteY20" fmla="*/ 5669999 h 6089212"/>
              <a:gd name="connsiteX21" fmla="*/ 5025052 w 10579818"/>
              <a:gd name="connsiteY21" fmla="*/ 5457844 h 6089212"/>
              <a:gd name="connsiteX22" fmla="*/ 2906786 w 10579818"/>
              <a:gd name="connsiteY22" fmla="*/ 5614257 h 6089212"/>
              <a:gd name="connsiteX23" fmla="*/ 1689748 w 10579818"/>
              <a:gd name="connsiteY23" fmla="*/ 6038366 h 6089212"/>
              <a:gd name="connsiteX24" fmla="*/ 381648 w 10579818"/>
              <a:gd name="connsiteY24" fmla="*/ 5911366 h 6089212"/>
              <a:gd name="connsiteX25" fmla="*/ 192049 w 10579818"/>
              <a:gd name="connsiteY25" fmla="*/ 5494925 h 6089212"/>
              <a:gd name="connsiteX26" fmla="*/ 18 w 10579818"/>
              <a:gd name="connsiteY26" fmla="*/ 4856673 h 6089212"/>
              <a:gd name="connsiteX27" fmla="*/ 182982 w 10579818"/>
              <a:gd name="connsiteY27" fmla="*/ 4120095 h 6089212"/>
              <a:gd name="connsiteX28" fmla="*/ 534048 w 10579818"/>
              <a:gd name="connsiteY28" fmla="*/ 3269766 h 6089212"/>
              <a:gd name="connsiteX29" fmla="*/ 292748 w 10579818"/>
              <a:gd name="connsiteY29" fmla="*/ 2279166 h 6089212"/>
              <a:gd name="connsiteX30" fmla="*/ 261133 w 10579818"/>
              <a:gd name="connsiteY30" fmla="*/ 1160972 h 6089212"/>
              <a:gd name="connsiteX31" fmla="*/ 1020971 w 10579818"/>
              <a:gd name="connsiteY31" fmla="*/ 336352 h 6089212"/>
              <a:gd name="connsiteX0" fmla="*/ 1020971 w 10558260"/>
              <a:gd name="connsiteY0" fmla="*/ 336352 h 6089212"/>
              <a:gd name="connsiteX1" fmla="*/ 2083719 w 10558260"/>
              <a:gd name="connsiteY1" fmla="*/ 1735 h 6089212"/>
              <a:gd name="connsiteX2" fmla="*/ 2929385 w 10558260"/>
              <a:gd name="connsiteY2" fmla="*/ 214820 h 6089212"/>
              <a:gd name="connsiteX3" fmla="*/ 3816369 w 10558260"/>
              <a:gd name="connsiteY3" fmla="*/ 185436 h 6089212"/>
              <a:gd name="connsiteX4" fmla="*/ 5172551 w 10558260"/>
              <a:gd name="connsiteY4" fmla="*/ 50470 h 6089212"/>
              <a:gd name="connsiteX5" fmla="*/ 6213376 w 10558260"/>
              <a:gd name="connsiteY5" fmla="*/ 284808 h 6089212"/>
              <a:gd name="connsiteX6" fmla="*/ 7404748 w 10558260"/>
              <a:gd name="connsiteY6" fmla="*/ 336066 h 6089212"/>
              <a:gd name="connsiteX7" fmla="*/ 8179028 w 10558260"/>
              <a:gd name="connsiteY7" fmla="*/ 344635 h 6089212"/>
              <a:gd name="connsiteX8" fmla="*/ 9754248 w 10558260"/>
              <a:gd name="connsiteY8" fmla="*/ 145566 h 6089212"/>
              <a:gd name="connsiteX9" fmla="*/ 10297766 w 10558260"/>
              <a:gd name="connsiteY9" fmla="*/ 595361 h 6089212"/>
              <a:gd name="connsiteX10" fmla="*/ 10360012 w 10558260"/>
              <a:gd name="connsiteY10" fmla="*/ 1074785 h 6089212"/>
              <a:gd name="connsiteX11" fmla="*/ 10275158 w 10558260"/>
              <a:gd name="connsiteY11" fmla="*/ 1880171 h 6089212"/>
              <a:gd name="connsiteX12" fmla="*/ 10089513 w 10558260"/>
              <a:gd name="connsiteY12" fmla="*/ 2776102 h 6089212"/>
              <a:gd name="connsiteX13" fmla="*/ 10313048 w 10558260"/>
              <a:gd name="connsiteY13" fmla="*/ 3599966 h 6089212"/>
              <a:gd name="connsiteX14" fmla="*/ 10558072 w 10558260"/>
              <a:gd name="connsiteY14" fmla="*/ 4590584 h 6089212"/>
              <a:gd name="connsiteX15" fmla="*/ 10342501 w 10558260"/>
              <a:gd name="connsiteY15" fmla="*/ 5270764 h 6089212"/>
              <a:gd name="connsiteX16" fmla="*/ 9782744 w 10558260"/>
              <a:gd name="connsiteY16" fmla="*/ 5842338 h 6089212"/>
              <a:gd name="connsiteX17" fmla="*/ 8979548 w 10558260"/>
              <a:gd name="connsiteY17" fmla="*/ 6089166 h 6089212"/>
              <a:gd name="connsiteX18" fmla="*/ 7519548 w 10558260"/>
              <a:gd name="connsiteY18" fmla="*/ 5858794 h 6089212"/>
              <a:gd name="connsiteX19" fmla="*/ 6780437 w 10558260"/>
              <a:gd name="connsiteY19" fmla="*/ 5843661 h 6089212"/>
              <a:gd name="connsiteX20" fmla="*/ 5917710 w 10558260"/>
              <a:gd name="connsiteY20" fmla="*/ 5669999 h 6089212"/>
              <a:gd name="connsiteX21" fmla="*/ 5025052 w 10558260"/>
              <a:gd name="connsiteY21" fmla="*/ 5457844 h 6089212"/>
              <a:gd name="connsiteX22" fmla="*/ 2906786 w 10558260"/>
              <a:gd name="connsiteY22" fmla="*/ 5614257 h 6089212"/>
              <a:gd name="connsiteX23" fmla="*/ 1689748 w 10558260"/>
              <a:gd name="connsiteY23" fmla="*/ 6038366 h 6089212"/>
              <a:gd name="connsiteX24" fmla="*/ 381648 w 10558260"/>
              <a:gd name="connsiteY24" fmla="*/ 5911366 h 6089212"/>
              <a:gd name="connsiteX25" fmla="*/ 192049 w 10558260"/>
              <a:gd name="connsiteY25" fmla="*/ 5494925 h 6089212"/>
              <a:gd name="connsiteX26" fmla="*/ 18 w 10558260"/>
              <a:gd name="connsiteY26" fmla="*/ 4856673 h 6089212"/>
              <a:gd name="connsiteX27" fmla="*/ 182982 w 10558260"/>
              <a:gd name="connsiteY27" fmla="*/ 4120095 h 6089212"/>
              <a:gd name="connsiteX28" fmla="*/ 534048 w 10558260"/>
              <a:gd name="connsiteY28" fmla="*/ 3269766 h 6089212"/>
              <a:gd name="connsiteX29" fmla="*/ 292748 w 10558260"/>
              <a:gd name="connsiteY29" fmla="*/ 2279166 h 6089212"/>
              <a:gd name="connsiteX30" fmla="*/ 261133 w 10558260"/>
              <a:gd name="connsiteY30" fmla="*/ 1160972 h 6089212"/>
              <a:gd name="connsiteX31" fmla="*/ 1020971 w 10558260"/>
              <a:gd name="connsiteY31" fmla="*/ 336352 h 608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558260" h="6089212">
                <a:moveTo>
                  <a:pt x="1020971" y="336352"/>
                </a:moveTo>
                <a:cubicBezTo>
                  <a:pt x="1324735" y="143146"/>
                  <a:pt x="1765650" y="21990"/>
                  <a:pt x="2083719" y="1735"/>
                </a:cubicBezTo>
                <a:cubicBezTo>
                  <a:pt x="2401788" y="-18520"/>
                  <a:pt x="2647496" y="143792"/>
                  <a:pt x="2929385" y="214820"/>
                </a:cubicBezTo>
                <a:cubicBezTo>
                  <a:pt x="3218160" y="245437"/>
                  <a:pt x="3473399" y="176874"/>
                  <a:pt x="3816369" y="185436"/>
                </a:cubicBezTo>
                <a:cubicBezTo>
                  <a:pt x="4159339" y="193998"/>
                  <a:pt x="4773050" y="33908"/>
                  <a:pt x="5172551" y="50470"/>
                </a:cubicBezTo>
                <a:cubicBezTo>
                  <a:pt x="5572052" y="67032"/>
                  <a:pt x="5841343" y="237209"/>
                  <a:pt x="6213376" y="284808"/>
                </a:cubicBezTo>
                <a:cubicBezTo>
                  <a:pt x="6585409" y="332407"/>
                  <a:pt x="7077139" y="326095"/>
                  <a:pt x="7404748" y="336066"/>
                </a:cubicBezTo>
                <a:cubicBezTo>
                  <a:pt x="7732357" y="346037"/>
                  <a:pt x="7787445" y="376385"/>
                  <a:pt x="8179028" y="344635"/>
                </a:cubicBezTo>
                <a:cubicBezTo>
                  <a:pt x="8570611" y="312885"/>
                  <a:pt x="9401125" y="103778"/>
                  <a:pt x="9754248" y="145566"/>
                </a:cubicBezTo>
                <a:cubicBezTo>
                  <a:pt x="10107371" y="187354"/>
                  <a:pt x="10196805" y="440491"/>
                  <a:pt x="10297766" y="595361"/>
                </a:cubicBezTo>
                <a:cubicBezTo>
                  <a:pt x="10398727" y="750231"/>
                  <a:pt x="10363780" y="860650"/>
                  <a:pt x="10360012" y="1074785"/>
                </a:cubicBezTo>
                <a:cubicBezTo>
                  <a:pt x="10356244" y="1288920"/>
                  <a:pt x="10320241" y="1596618"/>
                  <a:pt x="10275158" y="1880171"/>
                </a:cubicBezTo>
                <a:cubicBezTo>
                  <a:pt x="10230075" y="2163724"/>
                  <a:pt x="10091630" y="2558085"/>
                  <a:pt x="10089513" y="2776102"/>
                </a:cubicBezTo>
                <a:cubicBezTo>
                  <a:pt x="10087396" y="2994119"/>
                  <a:pt x="10234955" y="3297552"/>
                  <a:pt x="10313048" y="3599966"/>
                </a:cubicBezTo>
                <a:cubicBezTo>
                  <a:pt x="10391141" y="3902380"/>
                  <a:pt x="10553163" y="4312118"/>
                  <a:pt x="10558072" y="4590584"/>
                </a:cubicBezTo>
                <a:cubicBezTo>
                  <a:pt x="10562981" y="4869050"/>
                  <a:pt x="10471722" y="5062138"/>
                  <a:pt x="10342501" y="5270764"/>
                </a:cubicBezTo>
                <a:cubicBezTo>
                  <a:pt x="10213280" y="5479390"/>
                  <a:pt x="10009903" y="5705938"/>
                  <a:pt x="9782744" y="5842338"/>
                </a:cubicBezTo>
                <a:cubicBezTo>
                  <a:pt x="9555585" y="5978738"/>
                  <a:pt x="9356747" y="6086423"/>
                  <a:pt x="8979548" y="6089166"/>
                </a:cubicBezTo>
                <a:cubicBezTo>
                  <a:pt x="8602349" y="6091909"/>
                  <a:pt x="8137960" y="5972449"/>
                  <a:pt x="7519548" y="5858794"/>
                </a:cubicBezTo>
                <a:cubicBezTo>
                  <a:pt x="7123731" y="5835511"/>
                  <a:pt x="7047410" y="5875127"/>
                  <a:pt x="6780437" y="5843661"/>
                </a:cubicBezTo>
                <a:cubicBezTo>
                  <a:pt x="6513464" y="5812195"/>
                  <a:pt x="6131493" y="5712332"/>
                  <a:pt x="5917710" y="5669999"/>
                </a:cubicBezTo>
                <a:cubicBezTo>
                  <a:pt x="5703927" y="5627666"/>
                  <a:pt x="5526873" y="5467134"/>
                  <a:pt x="5025052" y="5457844"/>
                </a:cubicBezTo>
                <a:cubicBezTo>
                  <a:pt x="4523231" y="5448554"/>
                  <a:pt x="3462670" y="5517503"/>
                  <a:pt x="2906786" y="5614257"/>
                </a:cubicBezTo>
                <a:cubicBezTo>
                  <a:pt x="2350902" y="5711011"/>
                  <a:pt x="2110604" y="5988848"/>
                  <a:pt x="1689748" y="6038366"/>
                </a:cubicBezTo>
                <a:cubicBezTo>
                  <a:pt x="1268892" y="6087884"/>
                  <a:pt x="631264" y="6001939"/>
                  <a:pt x="381648" y="5911366"/>
                </a:cubicBezTo>
                <a:cubicBezTo>
                  <a:pt x="132032" y="5820793"/>
                  <a:pt x="255654" y="5670707"/>
                  <a:pt x="192049" y="5494925"/>
                </a:cubicBezTo>
                <a:cubicBezTo>
                  <a:pt x="128444" y="5319143"/>
                  <a:pt x="1529" y="5085811"/>
                  <a:pt x="18" y="4856673"/>
                </a:cubicBezTo>
                <a:cubicBezTo>
                  <a:pt x="-1493" y="4627535"/>
                  <a:pt x="93977" y="4384579"/>
                  <a:pt x="182982" y="4120095"/>
                </a:cubicBezTo>
                <a:cubicBezTo>
                  <a:pt x="271987" y="3855611"/>
                  <a:pt x="515754" y="3576588"/>
                  <a:pt x="534048" y="3269766"/>
                </a:cubicBezTo>
                <a:cubicBezTo>
                  <a:pt x="552342" y="2962945"/>
                  <a:pt x="338234" y="2630632"/>
                  <a:pt x="292748" y="2279166"/>
                </a:cubicBezTo>
                <a:cubicBezTo>
                  <a:pt x="247262" y="1927700"/>
                  <a:pt x="319727" y="1357633"/>
                  <a:pt x="261133" y="1160972"/>
                </a:cubicBezTo>
                <a:cubicBezTo>
                  <a:pt x="318423" y="855579"/>
                  <a:pt x="717207" y="529558"/>
                  <a:pt x="1020971" y="336352"/>
                </a:cubicBezTo>
                <a:close/>
              </a:path>
            </a:pathLst>
          </a:custGeom>
          <a:solidFill>
            <a:srgbClr val="B0CFCD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D8CA459D-8377-42D8-98B5-D9B7F94E1161}"/>
              </a:ext>
            </a:extLst>
          </p:cNvPr>
          <p:cNvSpPr/>
          <p:nvPr/>
        </p:nvSpPr>
        <p:spPr>
          <a:xfrm>
            <a:off x="3927928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AA3409B-EB94-423E-9779-DBED32D73B5C}"/>
              </a:ext>
            </a:extLst>
          </p:cNvPr>
          <p:cNvSpPr/>
          <p:nvPr/>
        </p:nvSpPr>
        <p:spPr>
          <a:xfrm>
            <a:off x="4735888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58BBE165-3A42-4029-8F78-3DF9B1E774CD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7EBA67E-DCEE-4F36-AEAD-9D9025F5984F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95ED9F5-E7A6-4B85-BAC5-C2C13D073E93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EADA28B-CF19-4FD9-BBFF-C14D883B22DE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F93B2E73-35AB-4B35-A328-A1F45034783D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452FAD29-25BF-416B-86F3-F41F3EE7A399}"/>
              </a:ext>
            </a:extLst>
          </p:cNvPr>
          <p:cNvGrpSpPr/>
          <p:nvPr/>
        </p:nvGrpSpPr>
        <p:grpSpPr>
          <a:xfrm rot="16200000" flipH="1">
            <a:off x="7206390" y="-9961822"/>
            <a:ext cx="1351285" cy="15835087"/>
            <a:chOff x="16654" y="425"/>
            <a:chExt cx="2127" cy="10801"/>
          </a:xfrm>
        </p:grpSpPr>
        <p:sp>
          <p:nvSpPr>
            <p:cNvPr id="18" name="任意多边形 11">
              <a:extLst>
                <a:ext uri="{FF2B5EF4-FFF2-40B4-BE49-F238E27FC236}">
                  <a16:creationId xmlns="" xmlns:a16="http://schemas.microsoft.com/office/drawing/2014/main" id="{0FEB111A-5AAC-4299-A735-DD2E3051D0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425"/>
              <a:ext cx="2119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" h="10801">
                  <a:moveTo>
                    <a:pt x="0" y="5949"/>
                  </a:moveTo>
                  <a:lnTo>
                    <a:pt x="1" y="5951"/>
                  </a:lnTo>
                  <a:cubicBezTo>
                    <a:pt x="447" y="7579"/>
                    <a:pt x="2052" y="8304"/>
                    <a:pt x="2116" y="10035"/>
                  </a:cubicBezTo>
                  <a:cubicBezTo>
                    <a:pt x="2125" y="10274"/>
                    <a:pt x="2114" y="10516"/>
                    <a:pt x="2083" y="10758"/>
                  </a:cubicBezTo>
                  <a:lnTo>
                    <a:pt x="2077" y="10801"/>
                  </a:lnTo>
                  <a:lnTo>
                    <a:pt x="0" y="10801"/>
                  </a:lnTo>
                  <a:lnTo>
                    <a:pt x="0" y="5949"/>
                  </a:lnTo>
                  <a:close/>
                  <a:moveTo>
                    <a:pt x="0" y="0"/>
                  </a:moveTo>
                  <a:lnTo>
                    <a:pt x="644" y="0"/>
                  </a:lnTo>
                  <a:lnTo>
                    <a:pt x="672" y="31"/>
                  </a:lnTo>
                  <a:cubicBezTo>
                    <a:pt x="1077" y="469"/>
                    <a:pt x="1375" y="907"/>
                    <a:pt x="1474" y="1317"/>
                  </a:cubicBezTo>
                  <a:cubicBezTo>
                    <a:pt x="1796" y="2647"/>
                    <a:pt x="428" y="3184"/>
                    <a:pt x="8" y="4425"/>
                  </a:cubicBezTo>
                  <a:lnTo>
                    <a:pt x="0" y="4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19" name="任意多边形 12">
              <a:extLst>
                <a:ext uri="{FF2B5EF4-FFF2-40B4-BE49-F238E27FC236}">
                  <a16:creationId xmlns="" xmlns:a16="http://schemas.microsoft.com/office/drawing/2014/main" id="{D82AF0F3-455A-405B-BA3E-C7A4B5F84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54" y="425"/>
              <a:ext cx="1595" cy="10801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" h="10801">
                  <a:moveTo>
                    <a:pt x="0" y="7053"/>
                  </a:moveTo>
                  <a:lnTo>
                    <a:pt x="9" y="7066"/>
                  </a:lnTo>
                  <a:cubicBezTo>
                    <a:pt x="650" y="8021"/>
                    <a:pt x="1545" y="8752"/>
                    <a:pt x="1592" y="10035"/>
                  </a:cubicBezTo>
                  <a:cubicBezTo>
                    <a:pt x="1601" y="10274"/>
                    <a:pt x="1590" y="10516"/>
                    <a:pt x="1559" y="10758"/>
                  </a:cubicBezTo>
                  <a:lnTo>
                    <a:pt x="1553" y="10801"/>
                  </a:lnTo>
                  <a:lnTo>
                    <a:pt x="0" y="10801"/>
                  </a:lnTo>
                  <a:lnTo>
                    <a:pt x="0" y="7053"/>
                  </a:lnTo>
                  <a:close/>
                  <a:moveTo>
                    <a:pt x="0" y="0"/>
                  </a:moveTo>
                  <a:lnTo>
                    <a:pt x="120" y="0"/>
                  </a:lnTo>
                  <a:lnTo>
                    <a:pt x="148" y="31"/>
                  </a:lnTo>
                  <a:cubicBezTo>
                    <a:pt x="553" y="469"/>
                    <a:pt x="851" y="907"/>
                    <a:pt x="950" y="1317"/>
                  </a:cubicBezTo>
                  <a:cubicBezTo>
                    <a:pt x="1179" y="2263"/>
                    <a:pt x="553" y="2808"/>
                    <a:pt x="21" y="3491"/>
                  </a:cubicBezTo>
                  <a:lnTo>
                    <a:pt x="0" y="35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0" name="任意多边形 13">
              <a:extLst>
                <a:ext uri="{FF2B5EF4-FFF2-40B4-BE49-F238E27FC236}">
                  <a16:creationId xmlns="" xmlns:a16="http://schemas.microsoft.com/office/drawing/2014/main" id="{4F87E9B9-6DAD-434F-ABA6-D0082EF82F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662" y="874"/>
              <a:ext cx="1095" cy="10352"/>
            </a:xfrm>
            <a:custGeom>
              <a:avLst/>
              <a:gdLst>
                <a:gd name="connsiteX0" fmla="*/ 5323 w 11509"/>
                <a:gd name="connsiteY0" fmla="*/ 1574 h 22516"/>
                <a:gd name="connsiteX1" fmla="*/ 10785 w 11509"/>
                <a:gd name="connsiteY1" fmla="*/ 6498 h 22516"/>
                <a:gd name="connsiteX2" fmla="*/ 9017 w 11509"/>
                <a:gd name="connsiteY2" fmla="*/ 11106 h 22516"/>
                <a:gd name="connsiteX3" fmla="*/ 11507 w 11509"/>
                <a:gd name="connsiteY3" fmla="*/ 16301 h 22516"/>
                <a:gd name="connsiteX4" fmla="*/ 7948 w 11509"/>
                <a:gd name="connsiteY4" fmla="*/ 21526 h 22516"/>
                <a:gd name="connsiteX5" fmla="*/ 157 w 11509"/>
                <a:gd name="connsiteY5" fmla="*/ 19999 h 22516"/>
                <a:gd name="connsiteX6" fmla="*/ 3477 w 11509"/>
                <a:gd name="connsiteY6" fmla="*/ 1681 h 22516"/>
                <a:gd name="connsiteX7" fmla="*/ 5323 w 11509"/>
                <a:gd name="connsiteY7" fmla="*/ 1520 h 22516"/>
                <a:gd name="connsiteX8" fmla="*/ 5323 w 11509"/>
                <a:gd name="connsiteY8" fmla="*/ 1574 h 2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95" h="10352">
                  <a:moveTo>
                    <a:pt x="0" y="7278"/>
                  </a:moveTo>
                  <a:lnTo>
                    <a:pt x="32" y="7319"/>
                  </a:lnTo>
                  <a:cubicBezTo>
                    <a:pt x="552" y="7982"/>
                    <a:pt x="1057" y="8631"/>
                    <a:pt x="1092" y="9586"/>
                  </a:cubicBezTo>
                  <a:cubicBezTo>
                    <a:pt x="1101" y="9825"/>
                    <a:pt x="1090" y="10067"/>
                    <a:pt x="1059" y="10309"/>
                  </a:cubicBezTo>
                  <a:lnTo>
                    <a:pt x="1053" y="10352"/>
                  </a:lnTo>
                  <a:lnTo>
                    <a:pt x="0" y="10352"/>
                  </a:lnTo>
                  <a:lnTo>
                    <a:pt x="0" y="7278"/>
                  </a:lnTo>
                  <a:close/>
                  <a:moveTo>
                    <a:pt x="0" y="0"/>
                  </a:moveTo>
                  <a:lnTo>
                    <a:pt x="24" y="33"/>
                  </a:lnTo>
                  <a:cubicBezTo>
                    <a:pt x="235" y="318"/>
                    <a:pt x="385" y="599"/>
                    <a:pt x="450" y="868"/>
                  </a:cubicBezTo>
                  <a:cubicBezTo>
                    <a:pt x="605" y="1507"/>
                    <a:pt x="369" y="1964"/>
                    <a:pt x="36" y="2403"/>
                  </a:cubicBezTo>
                  <a:lnTo>
                    <a:pt x="0" y="2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5508958-E190-427D-9E5B-1F4577086931}"/>
              </a:ext>
            </a:extLst>
          </p:cNvPr>
          <p:cNvSpPr txBox="1"/>
          <p:nvPr/>
        </p:nvSpPr>
        <p:spPr>
          <a:xfrm>
            <a:off x="9909689" y="-966934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90C0076B-5349-406E-939D-85FFF5A7945A}"/>
              </a:ext>
            </a:extLst>
          </p:cNvPr>
          <p:cNvSpPr/>
          <p:nvPr/>
        </p:nvSpPr>
        <p:spPr>
          <a:xfrm>
            <a:off x="2723091" y="2551744"/>
            <a:ext cx="8837154" cy="4884878"/>
          </a:xfrm>
          <a:custGeom>
            <a:avLst/>
            <a:gdLst>
              <a:gd name="connsiteX0" fmla="*/ 2063973 w 8837154"/>
              <a:gd name="connsiteY0" fmla="*/ 114317 h 4884878"/>
              <a:gd name="connsiteX1" fmla="*/ 501873 w 8837154"/>
              <a:gd name="connsiteY1" fmla="*/ 1663717 h 4884878"/>
              <a:gd name="connsiteX2" fmla="*/ 603473 w 8837154"/>
              <a:gd name="connsiteY2" fmla="*/ 2730517 h 4884878"/>
              <a:gd name="connsiteX3" fmla="*/ 19273 w 8837154"/>
              <a:gd name="connsiteY3" fmla="*/ 4368817 h 4884878"/>
              <a:gd name="connsiteX4" fmla="*/ 1428973 w 8837154"/>
              <a:gd name="connsiteY4" fmla="*/ 4851417 h 4884878"/>
              <a:gd name="connsiteX5" fmla="*/ 3168873 w 8837154"/>
              <a:gd name="connsiteY5" fmla="*/ 4572017 h 4884878"/>
              <a:gd name="connsiteX6" fmla="*/ 5594573 w 8837154"/>
              <a:gd name="connsiteY6" fmla="*/ 4851417 h 4884878"/>
              <a:gd name="connsiteX7" fmla="*/ 8388573 w 8837154"/>
              <a:gd name="connsiteY7" fmla="*/ 4826017 h 4884878"/>
              <a:gd name="connsiteX8" fmla="*/ 8820373 w 8837154"/>
              <a:gd name="connsiteY8" fmla="*/ 4368817 h 4884878"/>
              <a:gd name="connsiteX9" fmla="*/ 8274273 w 8837154"/>
              <a:gd name="connsiteY9" fmla="*/ 3048017 h 4884878"/>
              <a:gd name="connsiteX10" fmla="*/ 8642573 w 8837154"/>
              <a:gd name="connsiteY10" fmla="*/ 1155717 h 4884878"/>
              <a:gd name="connsiteX11" fmla="*/ 8134573 w 8837154"/>
              <a:gd name="connsiteY11" fmla="*/ 152417 h 4884878"/>
              <a:gd name="connsiteX12" fmla="*/ 6826473 w 8837154"/>
              <a:gd name="connsiteY12" fmla="*/ 215917 h 4884878"/>
              <a:gd name="connsiteX13" fmla="*/ 5175473 w 8837154"/>
              <a:gd name="connsiteY13" fmla="*/ 17 h 4884878"/>
              <a:gd name="connsiteX14" fmla="*/ 3486373 w 8837154"/>
              <a:gd name="connsiteY14" fmla="*/ 203217 h 4884878"/>
              <a:gd name="connsiteX15" fmla="*/ 1962373 w 8837154"/>
              <a:gd name="connsiteY15" fmla="*/ 76217 h 4884878"/>
              <a:gd name="connsiteX16" fmla="*/ 1936973 w 8837154"/>
              <a:gd name="connsiteY16" fmla="*/ 76217 h 4884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837154" h="4884878">
                <a:moveTo>
                  <a:pt x="2063973" y="114317"/>
                </a:moveTo>
                <a:cubicBezTo>
                  <a:pt x="1404631" y="671000"/>
                  <a:pt x="745290" y="1227684"/>
                  <a:pt x="501873" y="1663717"/>
                </a:cubicBezTo>
                <a:cubicBezTo>
                  <a:pt x="258456" y="2099750"/>
                  <a:pt x="683906" y="2279667"/>
                  <a:pt x="603473" y="2730517"/>
                </a:cubicBezTo>
                <a:cubicBezTo>
                  <a:pt x="523040" y="3181367"/>
                  <a:pt x="-118310" y="4015334"/>
                  <a:pt x="19273" y="4368817"/>
                </a:cubicBezTo>
                <a:cubicBezTo>
                  <a:pt x="156856" y="4722300"/>
                  <a:pt x="904040" y="4817550"/>
                  <a:pt x="1428973" y="4851417"/>
                </a:cubicBezTo>
                <a:cubicBezTo>
                  <a:pt x="1953906" y="4885284"/>
                  <a:pt x="2474606" y="4572017"/>
                  <a:pt x="3168873" y="4572017"/>
                </a:cubicBezTo>
                <a:cubicBezTo>
                  <a:pt x="3863140" y="4572017"/>
                  <a:pt x="4724623" y="4809084"/>
                  <a:pt x="5594573" y="4851417"/>
                </a:cubicBezTo>
                <a:cubicBezTo>
                  <a:pt x="6464523" y="4893750"/>
                  <a:pt x="7850940" y="4906450"/>
                  <a:pt x="8388573" y="4826017"/>
                </a:cubicBezTo>
                <a:cubicBezTo>
                  <a:pt x="8926206" y="4745584"/>
                  <a:pt x="8839423" y="4665150"/>
                  <a:pt x="8820373" y="4368817"/>
                </a:cubicBezTo>
                <a:cubicBezTo>
                  <a:pt x="8801323" y="4072484"/>
                  <a:pt x="8303906" y="3583534"/>
                  <a:pt x="8274273" y="3048017"/>
                </a:cubicBezTo>
                <a:cubicBezTo>
                  <a:pt x="8244640" y="2512500"/>
                  <a:pt x="8665856" y="1638317"/>
                  <a:pt x="8642573" y="1155717"/>
                </a:cubicBezTo>
                <a:cubicBezTo>
                  <a:pt x="8619290" y="673117"/>
                  <a:pt x="8437256" y="309050"/>
                  <a:pt x="8134573" y="152417"/>
                </a:cubicBezTo>
                <a:cubicBezTo>
                  <a:pt x="7831890" y="-4216"/>
                  <a:pt x="7319656" y="241317"/>
                  <a:pt x="6826473" y="215917"/>
                </a:cubicBezTo>
                <a:cubicBezTo>
                  <a:pt x="6333290" y="190517"/>
                  <a:pt x="5732156" y="2134"/>
                  <a:pt x="5175473" y="17"/>
                </a:cubicBezTo>
                <a:cubicBezTo>
                  <a:pt x="4618790" y="-2100"/>
                  <a:pt x="4021890" y="190517"/>
                  <a:pt x="3486373" y="203217"/>
                </a:cubicBezTo>
                <a:cubicBezTo>
                  <a:pt x="2950856" y="215917"/>
                  <a:pt x="1962373" y="76217"/>
                  <a:pt x="1962373" y="76217"/>
                </a:cubicBezTo>
                <a:cubicBezTo>
                  <a:pt x="1704140" y="55050"/>
                  <a:pt x="1820556" y="65633"/>
                  <a:pt x="1936973" y="76217"/>
                </a:cubicBezTo>
              </a:path>
            </a:pathLst>
          </a:cu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F8CA14A9-FE23-4EFF-8946-538C552614AD}"/>
              </a:ext>
            </a:extLst>
          </p:cNvPr>
          <p:cNvSpPr/>
          <p:nvPr/>
        </p:nvSpPr>
        <p:spPr>
          <a:xfrm>
            <a:off x="-402506" y="-214534"/>
            <a:ext cx="12842155" cy="7282084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77641 w 11033925"/>
              <a:gd name="connsiteY0" fmla="*/ 118358 h 6064195"/>
              <a:gd name="connsiteX1" fmla="*/ 1776141 w 11033925"/>
              <a:gd name="connsiteY1" fmla="*/ 54858 h 6064195"/>
              <a:gd name="connsiteX2" fmla="*/ 3363641 w 11033925"/>
              <a:gd name="connsiteY2" fmla="*/ 473958 h 6064195"/>
              <a:gd name="connsiteX3" fmla="*/ 5522641 w 11033925"/>
              <a:gd name="connsiteY3" fmla="*/ 143758 h 6064195"/>
              <a:gd name="connsiteX4" fmla="*/ 7643541 w 11033925"/>
              <a:gd name="connsiteY4" fmla="*/ 308858 h 6064195"/>
              <a:gd name="connsiteX5" fmla="*/ 8316641 w 11033925"/>
              <a:gd name="connsiteY5" fmla="*/ 397758 h 6064195"/>
              <a:gd name="connsiteX6" fmla="*/ 9993041 w 11033925"/>
              <a:gd name="connsiteY6" fmla="*/ 118358 h 6064195"/>
              <a:gd name="connsiteX7" fmla="*/ 10526441 w 11033925"/>
              <a:gd name="connsiteY7" fmla="*/ 156458 h 6064195"/>
              <a:gd name="connsiteX8" fmla="*/ 10818541 w 11033925"/>
              <a:gd name="connsiteY8" fmla="*/ 1058158 h 6064195"/>
              <a:gd name="connsiteX9" fmla="*/ 10564541 w 11033925"/>
              <a:gd name="connsiteY9" fmla="*/ 2264658 h 6064195"/>
              <a:gd name="connsiteX10" fmla="*/ 10551841 w 11033925"/>
              <a:gd name="connsiteY10" fmla="*/ 3572758 h 6064195"/>
              <a:gd name="connsiteX11" fmla="*/ 10983641 w 11033925"/>
              <a:gd name="connsiteY11" fmla="*/ 4626858 h 6064195"/>
              <a:gd name="connsiteX12" fmla="*/ 10945541 w 11033925"/>
              <a:gd name="connsiteY12" fmla="*/ 5414258 h 6064195"/>
              <a:gd name="connsiteX13" fmla="*/ 10272441 w 11033925"/>
              <a:gd name="connsiteY13" fmla="*/ 5960358 h 6064195"/>
              <a:gd name="connsiteX14" fmla="*/ 9218341 w 11033925"/>
              <a:gd name="connsiteY14" fmla="*/ 6061958 h 6064195"/>
              <a:gd name="connsiteX15" fmla="*/ 6843441 w 11033925"/>
              <a:gd name="connsiteY15" fmla="*/ 5922258 h 6064195"/>
              <a:gd name="connsiteX16" fmla="*/ 5560741 w 11033925"/>
              <a:gd name="connsiteY16" fmla="*/ 5668258 h 6064195"/>
              <a:gd name="connsiteX17" fmla="*/ 3236641 w 11033925"/>
              <a:gd name="connsiteY17" fmla="*/ 5807958 h 6064195"/>
              <a:gd name="connsiteX18" fmla="*/ 1928541 w 11033925"/>
              <a:gd name="connsiteY18" fmla="*/ 6011158 h 6064195"/>
              <a:gd name="connsiteX19" fmla="*/ 620441 w 11033925"/>
              <a:gd name="connsiteY19" fmla="*/ 5884158 h 6064195"/>
              <a:gd name="connsiteX20" fmla="*/ 36241 w 11033925"/>
              <a:gd name="connsiteY20" fmla="*/ 5477758 h 6064195"/>
              <a:gd name="connsiteX21" fmla="*/ 87041 w 11033925"/>
              <a:gd name="connsiteY21" fmla="*/ 4779258 h 6064195"/>
              <a:gd name="connsiteX22" fmla="*/ 290241 w 11033925"/>
              <a:gd name="connsiteY22" fmla="*/ 4474458 h 6064195"/>
              <a:gd name="connsiteX23" fmla="*/ 772841 w 11033925"/>
              <a:gd name="connsiteY23" fmla="*/ 3242558 h 6064195"/>
              <a:gd name="connsiteX24" fmla="*/ 531541 w 11033925"/>
              <a:gd name="connsiteY24" fmla="*/ 2251958 h 6064195"/>
              <a:gd name="connsiteX25" fmla="*/ 226741 w 11033925"/>
              <a:gd name="connsiteY25" fmla="*/ 1083558 h 6064195"/>
              <a:gd name="connsiteX26" fmla="*/ 1077641 w 11033925"/>
              <a:gd name="connsiteY26" fmla="*/ 118358 h 6064195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316641 w 11033925"/>
              <a:gd name="connsiteY5" fmla="*/ 390151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60741 w 11033925"/>
              <a:gd name="connsiteY16" fmla="*/ 5660651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1033925"/>
              <a:gd name="connsiteY0" fmla="*/ 110751 h 6056588"/>
              <a:gd name="connsiteX1" fmla="*/ 1776141 w 11033925"/>
              <a:gd name="connsiteY1" fmla="*/ 47251 h 6056588"/>
              <a:gd name="connsiteX2" fmla="*/ 3292815 w 11033925"/>
              <a:gd name="connsiteY2" fmla="*/ 345855 h 6056588"/>
              <a:gd name="connsiteX3" fmla="*/ 5522641 w 11033925"/>
              <a:gd name="connsiteY3" fmla="*/ 136151 h 6056588"/>
              <a:gd name="connsiteX4" fmla="*/ 7643541 w 11033925"/>
              <a:gd name="connsiteY4" fmla="*/ 301251 h 6056588"/>
              <a:gd name="connsiteX5" fmla="*/ 8417821 w 11033925"/>
              <a:gd name="connsiteY5" fmla="*/ 309820 h 6056588"/>
              <a:gd name="connsiteX6" fmla="*/ 9993041 w 11033925"/>
              <a:gd name="connsiteY6" fmla="*/ 110751 h 6056588"/>
              <a:gd name="connsiteX7" fmla="*/ 10526441 w 11033925"/>
              <a:gd name="connsiteY7" fmla="*/ 148851 h 6056588"/>
              <a:gd name="connsiteX8" fmla="*/ 10818541 w 11033925"/>
              <a:gd name="connsiteY8" fmla="*/ 1050551 h 6056588"/>
              <a:gd name="connsiteX9" fmla="*/ 10564541 w 11033925"/>
              <a:gd name="connsiteY9" fmla="*/ 2257051 h 6056588"/>
              <a:gd name="connsiteX10" fmla="*/ 10551841 w 11033925"/>
              <a:gd name="connsiteY10" fmla="*/ 3565151 h 6056588"/>
              <a:gd name="connsiteX11" fmla="*/ 10983641 w 11033925"/>
              <a:gd name="connsiteY11" fmla="*/ 4619251 h 6056588"/>
              <a:gd name="connsiteX12" fmla="*/ 10945541 w 11033925"/>
              <a:gd name="connsiteY12" fmla="*/ 5406651 h 6056588"/>
              <a:gd name="connsiteX13" fmla="*/ 10272441 w 11033925"/>
              <a:gd name="connsiteY13" fmla="*/ 5952751 h 6056588"/>
              <a:gd name="connsiteX14" fmla="*/ 9218341 w 11033925"/>
              <a:gd name="connsiteY14" fmla="*/ 6054351 h 6056588"/>
              <a:gd name="connsiteX15" fmla="*/ 6843441 w 11033925"/>
              <a:gd name="connsiteY15" fmla="*/ 5914651 h 6056588"/>
              <a:gd name="connsiteX16" fmla="*/ 5525709 w 11033925"/>
              <a:gd name="connsiteY16" fmla="*/ 5559280 h 6056588"/>
              <a:gd name="connsiteX17" fmla="*/ 3236641 w 11033925"/>
              <a:gd name="connsiteY17" fmla="*/ 5800351 h 6056588"/>
              <a:gd name="connsiteX18" fmla="*/ 1928541 w 11033925"/>
              <a:gd name="connsiteY18" fmla="*/ 6003551 h 6056588"/>
              <a:gd name="connsiteX19" fmla="*/ 620441 w 11033925"/>
              <a:gd name="connsiteY19" fmla="*/ 5876551 h 6056588"/>
              <a:gd name="connsiteX20" fmla="*/ 36241 w 11033925"/>
              <a:gd name="connsiteY20" fmla="*/ 5470151 h 6056588"/>
              <a:gd name="connsiteX21" fmla="*/ 87041 w 11033925"/>
              <a:gd name="connsiteY21" fmla="*/ 4771651 h 6056588"/>
              <a:gd name="connsiteX22" fmla="*/ 290241 w 11033925"/>
              <a:gd name="connsiteY22" fmla="*/ 4466851 h 6056588"/>
              <a:gd name="connsiteX23" fmla="*/ 772841 w 11033925"/>
              <a:gd name="connsiteY23" fmla="*/ 3234951 h 6056588"/>
              <a:gd name="connsiteX24" fmla="*/ 531541 w 11033925"/>
              <a:gd name="connsiteY24" fmla="*/ 2244351 h 6056588"/>
              <a:gd name="connsiteX25" fmla="*/ 226741 w 11033925"/>
              <a:gd name="connsiteY25" fmla="*/ 1075951 h 6056588"/>
              <a:gd name="connsiteX26" fmla="*/ 1077641 w 11033925"/>
              <a:gd name="connsiteY26" fmla="*/ 110751 h 6056588"/>
              <a:gd name="connsiteX0" fmla="*/ 1077641 w 10957433"/>
              <a:gd name="connsiteY0" fmla="*/ 110751 h 6056588"/>
              <a:gd name="connsiteX1" fmla="*/ 1776141 w 10957433"/>
              <a:gd name="connsiteY1" fmla="*/ 47251 h 6056588"/>
              <a:gd name="connsiteX2" fmla="*/ 3292815 w 10957433"/>
              <a:gd name="connsiteY2" fmla="*/ 345855 h 6056588"/>
              <a:gd name="connsiteX3" fmla="*/ 5522641 w 10957433"/>
              <a:gd name="connsiteY3" fmla="*/ 136151 h 6056588"/>
              <a:gd name="connsiteX4" fmla="*/ 7643541 w 10957433"/>
              <a:gd name="connsiteY4" fmla="*/ 301251 h 6056588"/>
              <a:gd name="connsiteX5" fmla="*/ 8417821 w 10957433"/>
              <a:gd name="connsiteY5" fmla="*/ 309820 h 6056588"/>
              <a:gd name="connsiteX6" fmla="*/ 9993041 w 10957433"/>
              <a:gd name="connsiteY6" fmla="*/ 110751 h 6056588"/>
              <a:gd name="connsiteX7" fmla="*/ 10526441 w 10957433"/>
              <a:gd name="connsiteY7" fmla="*/ 148851 h 6056588"/>
              <a:gd name="connsiteX8" fmla="*/ 10818541 w 10957433"/>
              <a:gd name="connsiteY8" fmla="*/ 1050551 h 6056588"/>
              <a:gd name="connsiteX9" fmla="*/ 10564541 w 10957433"/>
              <a:gd name="connsiteY9" fmla="*/ 2257051 h 6056588"/>
              <a:gd name="connsiteX10" fmla="*/ 10551841 w 10957433"/>
              <a:gd name="connsiteY10" fmla="*/ 3565151 h 6056588"/>
              <a:gd name="connsiteX11" fmla="*/ 10691709 w 10957433"/>
              <a:gd name="connsiteY11" fmla="*/ 4551671 h 6056588"/>
              <a:gd name="connsiteX12" fmla="*/ 10945541 w 10957433"/>
              <a:gd name="connsiteY12" fmla="*/ 5406651 h 6056588"/>
              <a:gd name="connsiteX13" fmla="*/ 10272441 w 10957433"/>
              <a:gd name="connsiteY13" fmla="*/ 5952751 h 6056588"/>
              <a:gd name="connsiteX14" fmla="*/ 9218341 w 10957433"/>
              <a:gd name="connsiteY14" fmla="*/ 6054351 h 6056588"/>
              <a:gd name="connsiteX15" fmla="*/ 6843441 w 10957433"/>
              <a:gd name="connsiteY15" fmla="*/ 5914651 h 6056588"/>
              <a:gd name="connsiteX16" fmla="*/ 5525709 w 10957433"/>
              <a:gd name="connsiteY16" fmla="*/ 5559280 h 6056588"/>
              <a:gd name="connsiteX17" fmla="*/ 3236641 w 10957433"/>
              <a:gd name="connsiteY17" fmla="*/ 5800351 h 6056588"/>
              <a:gd name="connsiteX18" fmla="*/ 1928541 w 10957433"/>
              <a:gd name="connsiteY18" fmla="*/ 6003551 h 6056588"/>
              <a:gd name="connsiteX19" fmla="*/ 620441 w 10957433"/>
              <a:gd name="connsiteY19" fmla="*/ 5876551 h 6056588"/>
              <a:gd name="connsiteX20" fmla="*/ 36241 w 10957433"/>
              <a:gd name="connsiteY20" fmla="*/ 5470151 h 6056588"/>
              <a:gd name="connsiteX21" fmla="*/ 87041 w 10957433"/>
              <a:gd name="connsiteY21" fmla="*/ 4771651 h 6056588"/>
              <a:gd name="connsiteX22" fmla="*/ 290241 w 10957433"/>
              <a:gd name="connsiteY22" fmla="*/ 4466851 h 6056588"/>
              <a:gd name="connsiteX23" fmla="*/ 772841 w 10957433"/>
              <a:gd name="connsiteY23" fmla="*/ 3234951 h 6056588"/>
              <a:gd name="connsiteX24" fmla="*/ 531541 w 10957433"/>
              <a:gd name="connsiteY24" fmla="*/ 2244351 h 6056588"/>
              <a:gd name="connsiteX25" fmla="*/ 226741 w 10957433"/>
              <a:gd name="connsiteY25" fmla="*/ 1075951 h 6056588"/>
              <a:gd name="connsiteX26" fmla="*/ 1077641 w 10957433"/>
              <a:gd name="connsiteY26" fmla="*/ 110751 h 6056588"/>
              <a:gd name="connsiteX0" fmla="*/ 1077641 w 10818678"/>
              <a:gd name="connsiteY0" fmla="*/ 110751 h 6057922"/>
              <a:gd name="connsiteX1" fmla="*/ 1776141 w 10818678"/>
              <a:gd name="connsiteY1" fmla="*/ 47251 h 6057922"/>
              <a:gd name="connsiteX2" fmla="*/ 3292815 w 10818678"/>
              <a:gd name="connsiteY2" fmla="*/ 345855 h 6057922"/>
              <a:gd name="connsiteX3" fmla="*/ 5522641 w 10818678"/>
              <a:gd name="connsiteY3" fmla="*/ 136151 h 6057922"/>
              <a:gd name="connsiteX4" fmla="*/ 7643541 w 10818678"/>
              <a:gd name="connsiteY4" fmla="*/ 301251 h 6057922"/>
              <a:gd name="connsiteX5" fmla="*/ 8417821 w 10818678"/>
              <a:gd name="connsiteY5" fmla="*/ 309820 h 6057922"/>
              <a:gd name="connsiteX6" fmla="*/ 9993041 w 10818678"/>
              <a:gd name="connsiteY6" fmla="*/ 110751 h 6057922"/>
              <a:gd name="connsiteX7" fmla="*/ 10526441 w 10818678"/>
              <a:gd name="connsiteY7" fmla="*/ 148851 h 6057922"/>
              <a:gd name="connsiteX8" fmla="*/ 10818541 w 10818678"/>
              <a:gd name="connsiteY8" fmla="*/ 1050551 h 6057922"/>
              <a:gd name="connsiteX9" fmla="*/ 10564541 w 10818678"/>
              <a:gd name="connsiteY9" fmla="*/ 2257051 h 6057922"/>
              <a:gd name="connsiteX10" fmla="*/ 10551841 w 10818678"/>
              <a:gd name="connsiteY10" fmla="*/ 3565151 h 6057922"/>
              <a:gd name="connsiteX11" fmla="*/ 10691709 w 10818678"/>
              <a:gd name="connsiteY11" fmla="*/ 4551671 h 6057922"/>
              <a:gd name="connsiteX12" fmla="*/ 10455094 w 10818678"/>
              <a:gd name="connsiteY12" fmla="*/ 5339069 h 6057922"/>
              <a:gd name="connsiteX13" fmla="*/ 10272441 w 10818678"/>
              <a:gd name="connsiteY13" fmla="*/ 5952751 h 6057922"/>
              <a:gd name="connsiteX14" fmla="*/ 9218341 w 10818678"/>
              <a:gd name="connsiteY14" fmla="*/ 6054351 h 6057922"/>
              <a:gd name="connsiteX15" fmla="*/ 6843441 w 10818678"/>
              <a:gd name="connsiteY15" fmla="*/ 5914651 h 6057922"/>
              <a:gd name="connsiteX16" fmla="*/ 5525709 w 10818678"/>
              <a:gd name="connsiteY16" fmla="*/ 5559280 h 6057922"/>
              <a:gd name="connsiteX17" fmla="*/ 3236641 w 10818678"/>
              <a:gd name="connsiteY17" fmla="*/ 5800351 h 6057922"/>
              <a:gd name="connsiteX18" fmla="*/ 1928541 w 10818678"/>
              <a:gd name="connsiteY18" fmla="*/ 6003551 h 6057922"/>
              <a:gd name="connsiteX19" fmla="*/ 620441 w 10818678"/>
              <a:gd name="connsiteY19" fmla="*/ 5876551 h 6057922"/>
              <a:gd name="connsiteX20" fmla="*/ 36241 w 10818678"/>
              <a:gd name="connsiteY20" fmla="*/ 5470151 h 6057922"/>
              <a:gd name="connsiteX21" fmla="*/ 87041 w 10818678"/>
              <a:gd name="connsiteY21" fmla="*/ 4771651 h 6057922"/>
              <a:gd name="connsiteX22" fmla="*/ 290241 w 10818678"/>
              <a:gd name="connsiteY22" fmla="*/ 4466851 h 6057922"/>
              <a:gd name="connsiteX23" fmla="*/ 772841 w 10818678"/>
              <a:gd name="connsiteY23" fmla="*/ 3234951 h 6057922"/>
              <a:gd name="connsiteX24" fmla="*/ 531541 w 10818678"/>
              <a:gd name="connsiteY24" fmla="*/ 2244351 h 6057922"/>
              <a:gd name="connsiteX25" fmla="*/ 226741 w 10818678"/>
              <a:gd name="connsiteY25" fmla="*/ 1075951 h 6057922"/>
              <a:gd name="connsiteX26" fmla="*/ 1077641 w 10818678"/>
              <a:gd name="connsiteY26" fmla="*/ 110751 h 6057922"/>
              <a:gd name="connsiteX0" fmla="*/ 1077641 w 10818678"/>
              <a:gd name="connsiteY0" fmla="*/ 110751 h 6054732"/>
              <a:gd name="connsiteX1" fmla="*/ 1776141 w 10818678"/>
              <a:gd name="connsiteY1" fmla="*/ 47251 h 6054732"/>
              <a:gd name="connsiteX2" fmla="*/ 3292815 w 10818678"/>
              <a:gd name="connsiteY2" fmla="*/ 345855 h 6054732"/>
              <a:gd name="connsiteX3" fmla="*/ 5522641 w 10818678"/>
              <a:gd name="connsiteY3" fmla="*/ 136151 h 6054732"/>
              <a:gd name="connsiteX4" fmla="*/ 7643541 w 10818678"/>
              <a:gd name="connsiteY4" fmla="*/ 301251 h 6054732"/>
              <a:gd name="connsiteX5" fmla="*/ 8417821 w 10818678"/>
              <a:gd name="connsiteY5" fmla="*/ 309820 h 6054732"/>
              <a:gd name="connsiteX6" fmla="*/ 9993041 w 10818678"/>
              <a:gd name="connsiteY6" fmla="*/ 110751 h 6054732"/>
              <a:gd name="connsiteX7" fmla="*/ 10526441 w 10818678"/>
              <a:gd name="connsiteY7" fmla="*/ 148851 h 6054732"/>
              <a:gd name="connsiteX8" fmla="*/ 10818541 w 10818678"/>
              <a:gd name="connsiteY8" fmla="*/ 1050551 h 6054732"/>
              <a:gd name="connsiteX9" fmla="*/ 10564541 w 10818678"/>
              <a:gd name="connsiteY9" fmla="*/ 2257051 h 6054732"/>
              <a:gd name="connsiteX10" fmla="*/ 10551841 w 10818678"/>
              <a:gd name="connsiteY10" fmla="*/ 3565151 h 6054732"/>
              <a:gd name="connsiteX11" fmla="*/ 10691709 w 10818678"/>
              <a:gd name="connsiteY11" fmla="*/ 4551671 h 6054732"/>
              <a:gd name="connsiteX12" fmla="*/ 10455094 w 10818678"/>
              <a:gd name="connsiteY12" fmla="*/ 5339069 h 6054732"/>
              <a:gd name="connsiteX13" fmla="*/ 9887089 w 10818678"/>
              <a:gd name="connsiteY13" fmla="*/ 5930223 h 6054732"/>
              <a:gd name="connsiteX14" fmla="*/ 9218341 w 10818678"/>
              <a:gd name="connsiteY14" fmla="*/ 6054351 h 6054732"/>
              <a:gd name="connsiteX15" fmla="*/ 6843441 w 10818678"/>
              <a:gd name="connsiteY15" fmla="*/ 5914651 h 6054732"/>
              <a:gd name="connsiteX16" fmla="*/ 5525709 w 10818678"/>
              <a:gd name="connsiteY16" fmla="*/ 5559280 h 6054732"/>
              <a:gd name="connsiteX17" fmla="*/ 3236641 w 10818678"/>
              <a:gd name="connsiteY17" fmla="*/ 5800351 h 6054732"/>
              <a:gd name="connsiteX18" fmla="*/ 1928541 w 10818678"/>
              <a:gd name="connsiteY18" fmla="*/ 6003551 h 6054732"/>
              <a:gd name="connsiteX19" fmla="*/ 620441 w 10818678"/>
              <a:gd name="connsiteY19" fmla="*/ 5876551 h 6054732"/>
              <a:gd name="connsiteX20" fmla="*/ 36241 w 10818678"/>
              <a:gd name="connsiteY20" fmla="*/ 5470151 h 6054732"/>
              <a:gd name="connsiteX21" fmla="*/ 87041 w 10818678"/>
              <a:gd name="connsiteY21" fmla="*/ 4771651 h 6054732"/>
              <a:gd name="connsiteX22" fmla="*/ 290241 w 10818678"/>
              <a:gd name="connsiteY22" fmla="*/ 4466851 h 6054732"/>
              <a:gd name="connsiteX23" fmla="*/ 772841 w 10818678"/>
              <a:gd name="connsiteY23" fmla="*/ 3234951 h 6054732"/>
              <a:gd name="connsiteX24" fmla="*/ 531541 w 10818678"/>
              <a:gd name="connsiteY24" fmla="*/ 2244351 h 6054732"/>
              <a:gd name="connsiteX25" fmla="*/ 226741 w 10818678"/>
              <a:gd name="connsiteY25" fmla="*/ 1075951 h 6054732"/>
              <a:gd name="connsiteX26" fmla="*/ 1077641 w 10818678"/>
              <a:gd name="connsiteY26" fmla="*/ 110751 h 6054732"/>
              <a:gd name="connsiteX0" fmla="*/ 1053370 w 10794407"/>
              <a:gd name="connsiteY0" fmla="*/ 110751 h 6054732"/>
              <a:gd name="connsiteX1" fmla="*/ 1751870 w 10794407"/>
              <a:gd name="connsiteY1" fmla="*/ 47251 h 6054732"/>
              <a:gd name="connsiteX2" fmla="*/ 3268544 w 10794407"/>
              <a:gd name="connsiteY2" fmla="*/ 345855 h 6054732"/>
              <a:gd name="connsiteX3" fmla="*/ 5498370 w 10794407"/>
              <a:gd name="connsiteY3" fmla="*/ 136151 h 6054732"/>
              <a:gd name="connsiteX4" fmla="*/ 7619270 w 10794407"/>
              <a:gd name="connsiteY4" fmla="*/ 301251 h 6054732"/>
              <a:gd name="connsiteX5" fmla="*/ 8393550 w 10794407"/>
              <a:gd name="connsiteY5" fmla="*/ 309820 h 6054732"/>
              <a:gd name="connsiteX6" fmla="*/ 9968770 w 10794407"/>
              <a:gd name="connsiteY6" fmla="*/ 110751 h 6054732"/>
              <a:gd name="connsiteX7" fmla="*/ 10502170 w 10794407"/>
              <a:gd name="connsiteY7" fmla="*/ 148851 h 6054732"/>
              <a:gd name="connsiteX8" fmla="*/ 10794270 w 10794407"/>
              <a:gd name="connsiteY8" fmla="*/ 1050551 h 6054732"/>
              <a:gd name="connsiteX9" fmla="*/ 10540270 w 10794407"/>
              <a:gd name="connsiteY9" fmla="*/ 2257051 h 6054732"/>
              <a:gd name="connsiteX10" fmla="*/ 10527570 w 10794407"/>
              <a:gd name="connsiteY10" fmla="*/ 3565151 h 6054732"/>
              <a:gd name="connsiteX11" fmla="*/ 10667438 w 10794407"/>
              <a:gd name="connsiteY11" fmla="*/ 4551671 h 6054732"/>
              <a:gd name="connsiteX12" fmla="*/ 10430823 w 10794407"/>
              <a:gd name="connsiteY12" fmla="*/ 5339069 h 6054732"/>
              <a:gd name="connsiteX13" fmla="*/ 9862818 w 10794407"/>
              <a:gd name="connsiteY13" fmla="*/ 5930223 h 6054732"/>
              <a:gd name="connsiteX14" fmla="*/ 9194070 w 10794407"/>
              <a:gd name="connsiteY14" fmla="*/ 6054351 h 6054732"/>
              <a:gd name="connsiteX15" fmla="*/ 6819170 w 10794407"/>
              <a:gd name="connsiteY15" fmla="*/ 5914651 h 6054732"/>
              <a:gd name="connsiteX16" fmla="*/ 5501438 w 10794407"/>
              <a:gd name="connsiteY16" fmla="*/ 5559280 h 6054732"/>
              <a:gd name="connsiteX17" fmla="*/ 3212370 w 10794407"/>
              <a:gd name="connsiteY17" fmla="*/ 5800351 h 6054732"/>
              <a:gd name="connsiteX18" fmla="*/ 1904270 w 10794407"/>
              <a:gd name="connsiteY18" fmla="*/ 6003551 h 6054732"/>
              <a:gd name="connsiteX19" fmla="*/ 596170 w 10794407"/>
              <a:gd name="connsiteY19" fmla="*/ 5876551 h 6054732"/>
              <a:gd name="connsiteX20" fmla="*/ 11970 w 10794407"/>
              <a:gd name="connsiteY20" fmla="*/ 5470151 h 6054732"/>
              <a:gd name="connsiteX21" fmla="*/ 207163 w 10794407"/>
              <a:gd name="connsiteY21" fmla="*/ 4803935 h 6054732"/>
              <a:gd name="connsiteX22" fmla="*/ 265970 w 10794407"/>
              <a:gd name="connsiteY22" fmla="*/ 4466851 h 6054732"/>
              <a:gd name="connsiteX23" fmla="*/ 748570 w 10794407"/>
              <a:gd name="connsiteY23" fmla="*/ 3234951 h 6054732"/>
              <a:gd name="connsiteX24" fmla="*/ 507270 w 10794407"/>
              <a:gd name="connsiteY24" fmla="*/ 2244351 h 6054732"/>
              <a:gd name="connsiteX25" fmla="*/ 202470 w 10794407"/>
              <a:gd name="connsiteY25" fmla="*/ 1075951 h 6054732"/>
              <a:gd name="connsiteX26" fmla="*/ 1053370 w 10794407"/>
              <a:gd name="connsiteY26" fmla="*/ 110751 h 6054732"/>
              <a:gd name="connsiteX0" fmla="*/ 865854 w 10606891"/>
              <a:gd name="connsiteY0" fmla="*/ 110751 h 6054732"/>
              <a:gd name="connsiteX1" fmla="*/ 1564354 w 10606891"/>
              <a:gd name="connsiteY1" fmla="*/ 47251 h 6054732"/>
              <a:gd name="connsiteX2" fmla="*/ 3081028 w 10606891"/>
              <a:gd name="connsiteY2" fmla="*/ 345855 h 6054732"/>
              <a:gd name="connsiteX3" fmla="*/ 5310854 w 10606891"/>
              <a:gd name="connsiteY3" fmla="*/ 136151 h 6054732"/>
              <a:gd name="connsiteX4" fmla="*/ 7431754 w 10606891"/>
              <a:gd name="connsiteY4" fmla="*/ 301251 h 6054732"/>
              <a:gd name="connsiteX5" fmla="*/ 8206034 w 10606891"/>
              <a:gd name="connsiteY5" fmla="*/ 309820 h 6054732"/>
              <a:gd name="connsiteX6" fmla="*/ 9781254 w 10606891"/>
              <a:gd name="connsiteY6" fmla="*/ 110751 h 6054732"/>
              <a:gd name="connsiteX7" fmla="*/ 10314654 w 10606891"/>
              <a:gd name="connsiteY7" fmla="*/ 148851 h 6054732"/>
              <a:gd name="connsiteX8" fmla="*/ 10606754 w 10606891"/>
              <a:gd name="connsiteY8" fmla="*/ 1050551 h 6054732"/>
              <a:gd name="connsiteX9" fmla="*/ 10352754 w 10606891"/>
              <a:gd name="connsiteY9" fmla="*/ 2257051 h 6054732"/>
              <a:gd name="connsiteX10" fmla="*/ 10340054 w 10606891"/>
              <a:gd name="connsiteY10" fmla="*/ 3565151 h 6054732"/>
              <a:gd name="connsiteX11" fmla="*/ 10479922 w 10606891"/>
              <a:gd name="connsiteY11" fmla="*/ 4551671 h 6054732"/>
              <a:gd name="connsiteX12" fmla="*/ 10243307 w 10606891"/>
              <a:gd name="connsiteY12" fmla="*/ 5339069 h 6054732"/>
              <a:gd name="connsiteX13" fmla="*/ 9675302 w 10606891"/>
              <a:gd name="connsiteY13" fmla="*/ 5930223 h 6054732"/>
              <a:gd name="connsiteX14" fmla="*/ 9006554 w 10606891"/>
              <a:gd name="connsiteY14" fmla="*/ 6054351 h 6054732"/>
              <a:gd name="connsiteX15" fmla="*/ 6631654 w 10606891"/>
              <a:gd name="connsiteY15" fmla="*/ 5914651 h 6054732"/>
              <a:gd name="connsiteX16" fmla="*/ 5313922 w 10606891"/>
              <a:gd name="connsiteY16" fmla="*/ 5559280 h 6054732"/>
              <a:gd name="connsiteX17" fmla="*/ 3024854 w 10606891"/>
              <a:gd name="connsiteY17" fmla="*/ 5800351 h 6054732"/>
              <a:gd name="connsiteX18" fmla="*/ 1716754 w 10606891"/>
              <a:gd name="connsiteY18" fmla="*/ 6003551 h 6054732"/>
              <a:gd name="connsiteX19" fmla="*/ 408654 w 10606891"/>
              <a:gd name="connsiteY19" fmla="*/ 5876551 h 6054732"/>
              <a:gd name="connsiteX20" fmla="*/ 97195 w 10606891"/>
              <a:gd name="connsiteY20" fmla="*/ 5405584 h 6054732"/>
              <a:gd name="connsiteX21" fmla="*/ 19647 w 10606891"/>
              <a:gd name="connsiteY21" fmla="*/ 4803935 h 6054732"/>
              <a:gd name="connsiteX22" fmla="*/ 78454 w 10606891"/>
              <a:gd name="connsiteY22" fmla="*/ 4466851 h 6054732"/>
              <a:gd name="connsiteX23" fmla="*/ 561054 w 10606891"/>
              <a:gd name="connsiteY23" fmla="*/ 3234951 h 6054732"/>
              <a:gd name="connsiteX24" fmla="*/ 319754 w 10606891"/>
              <a:gd name="connsiteY24" fmla="*/ 2244351 h 6054732"/>
              <a:gd name="connsiteX25" fmla="*/ 14954 w 10606891"/>
              <a:gd name="connsiteY25" fmla="*/ 1075951 h 6054732"/>
              <a:gd name="connsiteX26" fmla="*/ 865854 w 10606891"/>
              <a:gd name="connsiteY26" fmla="*/ 110751 h 6054732"/>
              <a:gd name="connsiteX0" fmla="*/ 865854 w 10606891"/>
              <a:gd name="connsiteY0" fmla="*/ 110751 h 6054732"/>
              <a:gd name="connsiteX1" fmla="*/ 1564354 w 10606891"/>
              <a:gd name="connsiteY1" fmla="*/ 47251 h 6054732"/>
              <a:gd name="connsiteX2" fmla="*/ 3081028 w 10606891"/>
              <a:gd name="connsiteY2" fmla="*/ 345855 h 6054732"/>
              <a:gd name="connsiteX3" fmla="*/ 5310854 w 10606891"/>
              <a:gd name="connsiteY3" fmla="*/ 136151 h 6054732"/>
              <a:gd name="connsiteX4" fmla="*/ 7431754 w 10606891"/>
              <a:gd name="connsiteY4" fmla="*/ 301251 h 6054732"/>
              <a:gd name="connsiteX5" fmla="*/ 8206034 w 10606891"/>
              <a:gd name="connsiteY5" fmla="*/ 309820 h 6054732"/>
              <a:gd name="connsiteX6" fmla="*/ 9781254 w 10606891"/>
              <a:gd name="connsiteY6" fmla="*/ 110751 h 6054732"/>
              <a:gd name="connsiteX7" fmla="*/ 10314654 w 10606891"/>
              <a:gd name="connsiteY7" fmla="*/ 148851 h 6054732"/>
              <a:gd name="connsiteX8" fmla="*/ 10606754 w 10606891"/>
              <a:gd name="connsiteY8" fmla="*/ 1050551 h 6054732"/>
              <a:gd name="connsiteX9" fmla="*/ 10352754 w 10606891"/>
              <a:gd name="connsiteY9" fmla="*/ 2257051 h 6054732"/>
              <a:gd name="connsiteX10" fmla="*/ 10340054 w 10606891"/>
              <a:gd name="connsiteY10" fmla="*/ 3565151 h 6054732"/>
              <a:gd name="connsiteX11" fmla="*/ 10479922 w 10606891"/>
              <a:gd name="connsiteY11" fmla="*/ 4551671 h 6054732"/>
              <a:gd name="connsiteX12" fmla="*/ 10243307 w 10606891"/>
              <a:gd name="connsiteY12" fmla="*/ 5339069 h 6054732"/>
              <a:gd name="connsiteX13" fmla="*/ 9675302 w 10606891"/>
              <a:gd name="connsiteY13" fmla="*/ 5930223 h 6054732"/>
              <a:gd name="connsiteX14" fmla="*/ 9006554 w 10606891"/>
              <a:gd name="connsiteY14" fmla="*/ 6054351 h 6054732"/>
              <a:gd name="connsiteX15" fmla="*/ 6631654 w 10606891"/>
              <a:gd name="connsiteY15" fmla="*/ 5914651 h 6054732"/>
              <a:gd name="connsiteX16" fmla="*/ 5313922 w 10606891"/>
              <a:gd name="connsiteY16" fmla="*/ 5559280 h 6054732"/>
              <a:gd name="connsiteX17" fmla="*/ 3024854 w 10606891"/>
              <a:gd name="connsiteY17" fmla="*/ 5800351 h 6054732"/>
              <a:gd name="connsiteX18" fmla="*/ 1716754 w 10606891"/>
              <a:gd name="connsiteY18" fmla="*/ 6003551 h 6054732"/>
              <a:gd name="connsiteX19" fmla="*/ 569090 w 10606891"/>
              <a:gd name="connsiteY19" fmla="*/ 5860410 h 6054732"/>
              <a:gd name="connsiteX20" fmla="*/ 97195 w 10606891"/>
              <a:gd name="connsiteY20" fmla="*/ 5405584 h 6054732"/>
              <a:gd name="connsiteX21" fmla="*/ 19647 w 10606891"/>
              <a:gd name="connsiteY21" fmla="*/ 4803935 h 6054732"/>
              <a:gd name="connsiteX22" fmla="*/ 78454 w 10606891"/>
              <a:gd name="connsiteY22" fmla="*/ 4466851 h 6054732"/>
              <a:gd name="connsiteX23" fmla="*/ 561054 w 10606891"/>
              <a:gd name="connsiteY23" fmla="*/ 3234951 h 6054732"/>
              <a:gd name="connsiteX24" fmla="*/ 319754 w 10606891"/>
              <a:gd name="connsiteY24" fmla="*/ 2244351 h 6054732"/>
              <a:gd name="connsiteX25" fmla="*/ 14954 w 10606891"/>
              <a:gd name="connsiteY25" fmla="*/ 1075951 h 6054732"/>
              <a:gd name="connsiteX26" fmla="*/ 865854 w 10606891"/>
              <a:gd name="connsiteY26" fmla="*/ 110751 h 605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606891" h="6054732">
                <a:moveTo>
                  <a:pt x="865854" y="110751"/>
                </a:moveTo>
                <a:cubicBezTo>
                  <a:pt x="1124087" y="-60699"/>
                  <a:pt x="1195158" y="8067"/>
                  <a:pt x="1564354" y="47251"/>
                </a:cubicBezTo>
                <a:cubicBezTo>
                  <a:pt x="1933550" y="86435"/>
                  <a:pt x="2456611" y="331038"/>
                  <a:pt x="3081028" y="345855"/>
                </a:cubicBezTo>
                <a:cubicBezTo>
                  <a:pt x="3705445" y="360672"/>
                  <a:pt x="4585733" y="143585"/>
                  <a:pt x="5310854" y="136151"/>
                </a:cubicBezTo>
                <a:cubicBezTo>
                  <a:pt x="6035975" y="128717"/>
                  <a:pt x="6949224" y="272306"/>
                  <a:pt x="7431754" y="301251"/>
                </a:cubicBezTo>
                <a:cubicBezTo>
                  <a:pt x="7914284" y="330196"/>
                  <a:pt x="7814451" y="341570"/>
                  <a:pt x="8206034" y="309820"/>
                </a:cubicBezTo>
                <a:cubicBezTo>
                  <a:pt x="8597617" y="278070"/>
                  <a:pt x="9429817" y="137579"/>
                  <a:pt x="9781254" y="110751"/>
                </a:cubicBezTo>
                <a:cubicBezTo>
                  <a:pt x="10132691" y="83923"/>
                  <a:pt x="10177071" y="-7782"/>
                  <a:pt x="10314654" y="148851"/>
                </a:cubicBezTo>
                <a:cubicBezTo>
                  <a:pt x="10452237" y="305484"/>
                  <a:pt x="10600404" y="699184"/>
                  <a:pt x="10606754" y="1050551"/>
                </a:cubicBezTo>
                <a:cubicBezTo>
                  <a:pt x="10613104" y="1401918"/>
                  <a:pt x="10397204" y="1837951"/>
                  <a:pt x="10352754" y="2257051"/>
                </a:cubicBezTo>
                <a:cubicBezTo>
                  <a:pt x="10308304" y="2676151"/>
                  <a:pt x="10318859" y="3182714"/>
                  <a:pt x="10340054" y="3565151"/>
                </a:cubicBezTo>
                <a:cubicBezTo>
                  <a:pt x="10361249" y="3947588"/>
                  <a:pt x="10496047" y="4256018"/>
                  <a:pt x="10479922" y="4551671"/>
                </a:cubicBezTo>
                <a:cubicBezTo>
                  <a:pt x="10463798" y="4847324"/>
                  <a:pt x="10377410" y="5109310"/>
                  <a:pt x="10243307" y="5339069"/>
                </a:cubicBezTo>
                <a:cubicBezTo>
                  <a:pt x="10109204" y="5568828"/>
                  <a:pt x="9881427" y="5811009"/>
                  <a:pt x="9675302" y="5930223"/>
                </a:cubicBezTo>
                <a:cubicBezTo>
                  <a:pt x="9469177" y="6049437"/>
                  <a:pt x="9513829" y="6056946"/>
                  <a:pt x="9006554" y="6054351"/>
                </a:cubicBezTo>
                <a:cubicBezTo>
                  <a:pt x="8499279" y="6051756"/>
                  <a:pt x="7247093" y="5997163"/>
                  <a:pt x="6631654" y="5914651"/>
                </a:cubicBezTo>
                <a:cubicBezTo>
                  <a:pt x="6016215" y="5832139"/>
                  <a:pt x="5915055" y="5578330"/>
                  <a:pt x="5313922" y="5559280"/>
                </a:cubicBezTo>
                <a:cubicBezTo>
                  <a:pt x="4712789" y="5540230"/>
                  <a:pt x="3624382" y="5726306"/>
                  <a:pt x="3024854" y="5800351"/>
                </a:cubicBezTo>
                <a:cubicBezTo>
                  <a:pt x="2425326" y="5874396"/>
                  <a:pt x="2126048" y="5993541"/>
                  <a:pt x="1716754" y="6003551"/>
                </a:cubicBezTo>
                <a:cubicBezTo>
                  <a:pt x="1307460" y="6013561"/>
                  <a:pt x="839016" y="5960071"/>
                  <a:pt x="569090" y="5860410"/>
                </a:cubicBezTo>
                <a:cubicBezTo>
                  <a:pt x="299164" y="5760749"/>
                  <a:pt x="188769" y="5581663"/>
                  <a:pt x="97195" y="5405584"/>
                </a:cubicBezTo>
                <a:cubicBezTo>
                  <a:pt x="5621" y="5229505"/>
                  <a:pt x="22770" y="4960390"/>
                  <a:pt x="19647" y="4803935"/>
                </a:cubicBezTo>
                <a:cubicBezTo>
                  <a:pt x="16524" y="4647480"/>
                  <a:pt x="-11780" y="4728348"/>
                  <a:pt x="78454" y="4466851"/>
                </a:cubicBezTo>
                <a:cubicBezTo>
                  <a:pt x="168688" y="4205354"/>
                  <a:pt x="520837" y="3605368"/>
                  <a:pt x="561054" y="3234951"/>
                </a:cubicBezTo>
                <a:cubicBezTo>
                  <a:pt x="601271" y="2864534"/>
                  <a:pt x="410771" y="2604184"/>
                  <a:pt x="319754" y="2244351"/>
                </a:cubicBezTo>
                <a:cubicBezTo>
                  <a:pt x="228737" y="1884518"/>
                  <a:pt x="-69713" y="1437901"/>
                  <a:pt x="14954" y="1075951"/>
                </a:cubicBezTo>
                <a:cubicBezTo>
                  <a:pt x="105971" y="720351"/>
                  <a:pt x="607621" y="282201"/>
                  <a:pt x="865854" y="110751"/>
                </a:cubicBezTo>
                <a:close/>
              </a:path>
            </a:pathLst>
          </a:custGeom>
          <a:solidFill>
            <a:srgbClr val="8FB9B7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A898330E-C724-4179-806A-D452A972DE17}"/>
              </a:ext>
            </a:extLst>
          </p:cNvPr>
          <p:cNvSpPr/>
          <p:nvPr/>
        </p:nvSpPr>
        <p:spPr>
          <a:xfrm>
            <a:off x="-85293" y="62462"/>
            <a:ext cx="11946676" cy="6643137"/>
          </a:xfrm>
          <a:custGeom>
            <a:avLst/>
            <a:gdLst>
              <a:gd name="connsiteX0" fmla="*/ 1077641 w 11033925"/>
              <a:gd name="connsiteY0" fmla="*/ 100157 h 6045994"/>
              <a:gd name="connsiteX1" fmla="*/ 1776141 w 11033925"/>
              <a:gd name="connsiteY1" fmla="*/ 36657 h 6045994"/>
              <a:gd name="connsiteX2" fmla="*/ 3363641 w 11033925"/>
              <a:gd name="connsiteY2" fmla="*/ 455757 h 6045994"/>
              <a:gd name="connsiteX3" fmla="*/ 5522641 w 11033925"/>
              <a:gd name="connsiteY3" fmla="*/ 125557 h 6045994"/>
              <a:gd name="connsiteX4" fmla="*/ 7643541 w 11033925"/>
              <a:gd name="connsiteY4" fmla="*/ 290657 h 6045994"/>
              <a:gd name="connsiteX5" fmla="*/ 8316641 w 11033925"/>
              <a:gd name="connsiteY5" fmla="*/ 379557 h 6045994"/>
              <a:gd name="connsiteX6" fmla="*/ 9993041 w 11033925"/>
              <a:gd name="connsiteY6" fmla="*/ 100157 h 6045994"/>
              <a:gd name="connsiteX7" fmla="*/ 10526441 w 11033925"/>
              <a:gd name="connsiteY7" fmla="*/ 138257 h 6045994"/>
              <a:gd name="connsiteX8" fmla="*/ 10818541 w 11033925"/>
              <a:gd name="connsiteY8" fmla="*/ 1039957 h 6045994"/>
              <a:gd name="connsiteX9" fmla="*/ 10564541 w 11033925"/>
              <a:gd name="connsiteY9" fmla="*/ 2246457 h 6045994"/>
              <a:gd name="connsiteX10" fmla="*/ 10551841 w 11033925"/>
              <a:gd name="connsiteY10" fmla="*/ 3554557 h 6045994"/>
              <a:gd name="connsiteX11" fmla="*/ 10983641 w 11033925"/>
              <a:gd name="connsiteY11" fmla="*/ 4608657 h 6045994"/>
              <a:gd name="connsiteX12" fmla="*/ 10945541 w 11033925"/>
              <a:gd name="connsiteY12" fmla="*/ 5396057 h 6045994"/>
              <a:gd name="connsiteX13" fmla="*/ 10272441 w 11033925"/>
              <a:gd name="connsiteY13" fmla="*/ 5942157 h 6045994"/>
              <a:gd name="connsiteX14" fmla="*/ 9218341 w 11033925"/>
              <a:gd name="connsiteY14" fmla="*/ 6043757 h 6045994"/>
              <a:gd name="connsiteX15" fmla="*/ 6843441 w 11033925"/>
              <a:gd name="connsiteY15" fmla="*/ 5904057 h 6045994"/>
              <a:gd name="connsiteX16" fmla="*/ 5560741 w 11033925"/>
              <a:gd name="connsiteY16" fmla="*/ 5650057 h 6045994"/>
              <a:gd name="connsiteX17" fmla="*/ 3236641 w 11033925"/>
              <a:gd name="connsiteY17" fmla="*/ 5789757 h 6045994"/>
              <a:gd name="connsiteX18" fmla="*/ 1928541 w 11033925"/>
              <a:gd name="connsiteY18" fmla="*/ 5992957 h 6045994"/>
              <a:gd name="connsiteX19" fmla="*/ 620441 w 11033925"/>
              <a:gd name="connsiteY19" fmla="*/ 5865957 h 6045994"/>
              <a:gd name="connsiteX20" fmla="*/ 36241 w 11033925"/>
              <a:gd name="connsiteY20" fmla="*/ 5459557 h 6045994"/>
              <a:gd name="connsiteX21" fmla="*/ 87041 w 11033925"/>
              <a:gd name="connsiteY21" fmla="*/ 4761057 h 6045994"/>
              <a:gd name="connsiteX22" fmla="*/ 290241 w 11033925"/>
              <a:gd name="connsiteY22" fmla="*/ 4456257 h 6045994"/>
              <a:gd name="connsiteX23" fmla="*/ 772841 w 11033925"/>
              <a:gd name="connsiteY23" fmla="*/ 3224357 h 6045994"/>
              <a:gd name="connsiteX24" fmla="*/ 531541 w 11033925"/>
              <a:gd name="connsiteY24" fmla="*/ 2233757 h 6045994"/>
              <a:gd name="connsiteX25" fmla="*/ 226741 w 11033925"/>
              <a:gd name="connsiteY25" fmla="*/ 1065357 h 6045994"/>
              <a:gd name="connsiteX26" fmla="*/ 1039541 w 11033925"/>
              <a:gd name="connsiteY26" fmla="*/ 62057 h 6045994"/>
              <a:gd name="connsiteX27" fmla="*/ 1077641 w 11033925"/>
              <a:gd name="connsiteY27" fmla="*/ 100157 h 6045994"/>
              <a:gd name="connsiteX0" fmla="*/ 1039541 w 11033925"/>
              <a:gd name="connsiteY0" fmla="*/ 102750 h 6086687"/>
              <a:gd name="connsiteX1" fmla="*/ 1776141 w 11033925"/>
              <a:gd name="connsiteY1" fmla="*/ 77350 h 6086687"/>
              <a:gd name="connsiteX2" fmla="*/ 3363641 w 11033925"/>
              <a:gd name="connsiteY2" fmla="*/ 496450 h 6086687"/>
              <a:gd name="connsiteX3" fmla="*/ 5522641 w 11033925"/>
              <a:gd name="connsiteY3" fmla="*/ 166250 h 6086687"/>
              <a:gd name="connsiteX4" fmla="*/ 7643541 w 11033925"/>
              <a:gd name="connsiteY4" fmla="*/ 331350 h 6086687"/>
              <a:gd name="connsiteX5" fmla="*/ 8316641 w 11033925"/>
              <a:gd name="connsiteY5" fmla="*/ 420250 h 6086687"/>
              <a:gd name="connsiteX6" fmla="*/ 9993041 w 11033925"/>
              <a:gd name="connsiteY6" fmla="*/ 140850 h 6086687"/>
              <a:gd name="connsiteX7" fmla="*/ 10526441 w 11033925"/>
              <a:gd name="connsiteY7" fmla="*/ 178950 h 6086687"/>
              <a:gd name="connsiteX8" fmla="*/ 10818541 w 11033925"/>
              <a:gd name="connsiteY8" fmla="*/ 1080650 h 6086687"/>
              <a:gd name="connsiteX9" fmla="*/ 10564541 w 11033925"/>
              <a:gd name="connsiteY9" fmla="*/ 2287150 h 6086687"/>
              <a:gd name="connsiteX10" fmla="*/ 10551841 w 11033925"/>
              <a:gd name="connsiteY10" fmla="*/ 3595250 h 6086687"/>
              <a:gd name="connsiteX11" fmla="*/ 10983641 w 11033925"/>
              <a:gd name="connsiteY11" fmla="*/ 4649350 h 6086687"/>
              <a:gd name="connsiteX12" fmla="*/ 10945541 w 11033925"/>
              <a:gd name="connsiteY12" fmla="*/ 5436750 h 6086687"/>
              <a:gd name="connsiteX13" fmla="*/ 10272441 w 11033925"/>
              <a:gd name="connsiteY13" fmla="*/ 5982850 h 6086687"/>
              <a:gd name="connsiteX14" fmla="*/ 9218341 w 11033925"/>
              <a:gd name="connsiteY14" fmla="*/ 6084450 h 6086687"/>
              <a:gd name="connsiteX15" fmla="*/ 6843441 w 11033925"/>
              <a:gd name="connsiteY15" fmla="*/ 5944750 h 6086687"/>
              <a:gd name="connsiteX16" fmla="*/ 5560741 w 11033925"/>
              <a:gd name="connsiteY16" fmla="*/ 5690750 h 6086687"/>
              <a:gd name="connsiteX17" fmla="*/ 3236641 w 11033925"/>
              <a:gd name="connsiteY17" fmla="*/ 5830450 h 6086687"/>
              <a:gd name="connsiteX18" fmla="*/ 1928541 w 11033925"/>
              <a:gd name="connsiteY18" fmla="*/ 6033650 h 6086687"/>
              <a:gd name="connsiteX19" fmla="*/ 620441 w 11033925"/>
              <a:gd name="connsiteY19" fmla="*/ 5906650 h 6086687"/>
              <a:gd name="connsiteX20" fmla="*/ 36241 w 11033925"/>
              <a:gd name="connsiteY20" fmla="*/ 5500250 h 6086687"/>
              <a:gd name="connsiteX21" fmla="*/ 87041 w 11033925"/>
              <a:gd name="connsiteY21" fmla="*/ 4801750 h 6086687"/>
              <a:gd name="connsiteX22" fmla="*/ 290241 w 11033925"/>
              <a:gd name="connsiteY22" fmla="*/ 4496950 h 6086687"/>
              <a:gd name="connsiteX23" fmla="*/ 772841 w 11033925"/>
              <a:gd name="connsiteY23" fmla="*/ 3265050 h 6086687"/>
              <a:gd name="connsiteX24" fmla="*/ 531541 w 11033925"/>
              <a:gd name="connsiteY24" fmla="*/ 2274450 h 6086687"/>
              <a:gd name="connsiteX25" fmla="*/ 226741 w 11033925"/>
              <a:gd name="connsiteY25" fmla="*/ 1106050 h 6086687"/>
              <a:gd name="connsiteX26" fmla="*/ 1039541 w 11033925"/>
              <a:gd name="connsiteY26" fmla="*/ 102750 h 6086687"/>
              <a:gd name="connsiteX0" fmla="*/ 1039541 w 11033925"/>
              <a:gd name="connsiteY0" fmla="*/ 34436 h 6018373"/>
              <a:gd name="connsiteX1" fmla="*/ 2119041 w 11033925"/>
              <a:gd name="connsiteY1" fmla="*/ 250336 h 6018373"/>
              <a:gd name="connsiteX2" fmla="*/ 3363641 w 11033925"/>
              <a:gd name="connsiteY2" fmla="*/ 428136 h 6018373"/>
              <a:gd name="connsiteX3" fmla="*/ 5522641 w 11033925"/>
              <a:gd name="connsiteY3" fmla="*/ 97936 h 6018373"/>
              <a:gd name="connsiteX4" fmla="*/ 7643541 w 11033925"/>
              <a:gd name="connsiteY4" fmla="*/ 263036 h 6018373"/>
              <a:gd name="connsiteX5" fmla="*/ 8316641 w 11033925"/>
              <a:gd name="connsiteY5" fmla="*/ 351936 h 6018373"/>
              <a:gd name="connsiteX6" fmla="*/ 9993041 w 11033925"/>
              <a:gd name="connsiteY6" fmla="*/ 72536 h 6018373"/>
              <a:gd name="connsiteX7" fmla="*/ 10526441 w 11033925"/>
              <a:gd name="connsiteY7" fmla="*/ 110636 h 6018373"/>
              <a:gd name="connsiteX8" fmla="*/ 10818541 w 11033925"/>
              <a:gd name="connsiteY8" fmla="*/ 1012336 h 6018373"/>
              <a:gd name="connsiteX9" fmla="*/ 10564541 w 11033925"/>
              <a:gd name="connsiteY9" fmla="*/ 2218836 h 6018373"/>
              <a:gd name="connsiteX10" fmla="*/ 10551841 w 11033925"/>
              <a:gd name="connsiteY10" fmla="*/ 3526936 h 6018373"/>
              <a:gd name="connsiteX11" fmla="*/ 10983641 w 11033925"/>
              <a:gd name="connsiteY11" fmla="*/ 4581036 h 6018373"/>
              <a:gd name="connsiteX12" fmla="*/ 10945541 w 11033925"/>
              <a:gd name="connsiteY12" fmla="*/ 5368436 h 6018373"/>
              <a:gd name="connsiteX13" fmla="*/ 10272441 w 11033925"/>
              <a:gd name="connsiteY13" fmla="*/ 5914536 h 6018373"/>
              <a:gd name="connsiteX14" fmla="*/ 9218341 w 11033925"/>
              <a:gd name="connsiteY14" fmla="*/ 6016136 h 6018373"/>
              <a:gd name="connsiteX15" fmla="*/ 6843441 w 11033925"/>
              <a:gd name="connsiteY15" fmla="*/ 5876436 h 6018373"/>
              <a:gd name="connsiteX16" fmla="*/ 5560741 w 11033925"/>
              <a:gd name="connsiteY16" fmla="*/ 5622436 h 6018373"/>
              <a:gd name="connsiteX17" fmla="*/ 3236641 w 11033925"/>
              <a:gd name="connsiteY17" fmla="*/ 5762136 h 6018373"/>
              <a:gd name="connsiteX18" fmla="*/ 1928541 w 11033925"/>
              <a:gd name="connsiteY18" fmla="*/ 5965336 h 6018373"/>
              <a:gd name="connsiteX19" fmla="*/ 620441 w 11033925"/>
              <a:gd name="connsiteY19" fmla="*/ 5838336 h 6018373"/>
              <a:gd name="connsiteX20" fmla="*/ 36241 w 11033925"/>
              <a:gd name="connsiteY20" fmla="*/ 5431936 h 6018373"/>
              <a:gd name="connsiteX21" fmla="*/ 87041 w 11033925"/>
              <a:gd name="connsiteY21" fmla="*/ 4733436 h 6018373"/>
              <a:gd name="connsiteX22" fmla="*/ 290241 w 11033925"/>
              <a:gd name="connsiteY22" fmla="*/ 4428636 h 6018373"/>
              <a:gd name="connsiteX23" fmla="*/ 772841 w 11033925"/>
              <a:gd name="connsiteY23" fmla="*/ 3196736 h 6018373"/>
              <a:gd name="connsiteX24" fmla="*/ 531541 w 11033925"/>
              <a:gd name="connsiteY24" fmla="*/ 2206136 h 6018373"/>
              <a:gd name="connsiteX25" fmla="*/ 226741 w 11033925"/>
              <a:gd name="connsiteY25" fmla="*/ 1037736 h 6018373"/>
              <a:gd name="connsiteX26" fmla="*/ 1039541 w 11033925"/>
              <a:gd name="connsiteY26" fmla="*/ 34436 h 6018373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522641 w 11033925"/>
              <a:gd name="connsiteY3" fmla="*/ 80907 h 6001344"/>
              <a:gd name="connsiteX4" fmla="*/ 7643541 w 11033925"/>
              <a:gd name="connsiteY4" fmla="*/ 2460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370241 w 11033925"/>
              <a:gd name="connsiteY3" fmla="*/ 296807 h 6001344"/>
              <a:gd name="connsiteX4" fmla="*/ 7643541 w 11033925"/>
              <a:gd name="connsiteY4" fmla="*/ 2460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334907 h 6001344"/>
              <a:gd name="connsiteX1" fmla="*/ 2119041 w 11033925"/>
              <a:gd name="connsiteY1" fmla="*/ 233307 h 6001344"/>
              <a:gd name="connsiteX2" fmla="*/ 3363641 w 11033925"/>
              <a:gd name="connsiteY2" fmla="*/ 411107 h 6001344"/>
              <a:gd name="connsiteX3" fmla="*/ 5370241 w 11033925"/>
              <a:gd name="connsiteY3" fmla="*/ 296807 h 6001344"/>
              <a:gd name="connsiteX4" fmla="*/ 7414941 w 11033925"/>
              <a:gd name="connsiteY4" fmla="*/ 195207 h 6001344"/>
              <a:gd name="connsiteX5" fmla="*/ 8316641 w 11033925"/>
              <a:gd name="connsiteY5" fmla="*/ 334907 h 6001344"/>
              <a:gd name="connsiteX6" fmla="*/ 9993041 w 11033925"/>
              <a:gd name="connsiteY6" fmla="*/ 55507 h 6001344"/>
              <a:gd name="connsiteX7" fmla="*/ 10526441 w 11033925"/>
              <a:gd name="connsiteY7" fmla="*/ 93607 h 6001344"/>
              <a:gd name="connsiteX8" fmla="*/ 10818541 w 11033925"/>
              <a:gd name="connsiteY8" fmla="*/ 995307 h 6001344"/>
              <a:gd name="connsiteX9" fmla="*/ 10564541 w 11033925"/>
              <a:gd name="connsiteY9" fmla="*/ 2201807 h 6001344"/>
              <a:gd name="connsiteX10" fmla="*/ 10551841 w 11033925"/>
              <a:gd name="connsiteY10" fmla="*/ 3509907 h 6001344"/>
              <a:gd name="connsiteX11" fmla="*/ 10983641 w 11033925"/>
              <a:gd name="connsiteY11" fmla="*/ 4564007 h 6001344"/>
              <a:gd name="connsiteX12" fmla="*/ 10945541 w 11033925"/>
              <a:gd name="connsiteY12" fmla="*/ 5351407 h 6001344"/>
              <a:gd name="connsiteX13" fmla="*/ 10272441 w 11033925"/>
              <a:gd name="connsiteY13" fmla="*/ 5897507 h 6001344"/>
              <a:gd name="connsiteX14" fmla="*/ 9218341 w 11033925"/>
              <a:gd name="connsiteY14" fmla="*/ 5999107 h 6001344"/>
              <a:gd name="connsiteX15" fmla="*/ 6843441 w 11033925"/>
              <a:gd name="connsiteY15" fmla="*/ 5859407 h 6001344"/>
              <a:gd name="connsiteX16" fmla="*/ 5560741 w 11033925"/>
              <a:gd name="connsiteY16" fmla="*/ 5605407 h 6001344"/>
              <a:gd name="connsiteX17" fmla="*/ 3236641 w 11033925"/>
              <a:gd name="connsiteY17" fmla="*/ 5745107 h 6001344"/>
              <a:gd name="connsiteX18" fmla="*/ 1928541 w 11033925"/>
              <a:gd name="connsiteY18" fmla="*/ 5948307 h 6001344"/>
              <a:gd name="connsiteX19" fmla="*/ 620441 w 11033925"/>
              <a:gd name="connsiteY19" fmla="*/ 5821307 h 6001344"/>
              <a:gd name="connsiteX20" fmla="*/ 36241 w 11033925"/>
              <a:gd name="connsiteY20" fmla="*/ 5414907 h 6001344"/>
              <a:gd name="connsiteX21" fmla="*/ 87041 w 11033925"/>
              <a:gd name="connsiteY21" fmla="*/ 4716407 h 6001344"/>
              <a:gd name="connsiteX22" fmla="*/ 290241 w 11033925"/>
              <a:gd name="connsiteY22" fmla="*/ 4411607 h 6001344"/>
              <a:gd name="connsiteX23" fmla="*/ 772841 w 11033925"/>
              <a:gd name="connsiteY23" fmla="*/ 3179707 h 6001344"/>
              <a:gd name="connsiteX24" fmla="*/ 531541 w 11033925"/>
              <a:gd name="connsiteY24" fmla="*/ 2189107 h 6001344"/>
              <a:gd name="connsiteX25" fmla="*/ 226741 w 11033925"/>
              <a:gd name="connsiteY25" fmla="*/ 1020707 h 6001344"/>
              <a:gd name="connsiteX26" fmla="*/ 1090341 w 11033925"/>
              <a:gd name="connsiteY26" fmla="*/ 334907 h 6001344"/>
              <a:gd name="connsiteX0" fmla="*/ 1090341 w 11033925"/>
              <a:gd name="connsiteY0" fmla="*/ 279836 h 5946273"/>
              <a:gd name="connsiteX1" fmla="*/ 2119041 w 11033925"/>
              <a:gd name="connsiteY1" fmla="*/ 178236 h 5946273"/>
              <a:gd name="connsiteX2" fmla="*/ 3363641 w 11033925"/>
              <a:gd name="connsiteY2" fmla="*/ 356036 h 5946273"/>
              <a:gd name="connsiteX3" fmla="*/ 5370241 w 11033925"/>
              <a:gd name="connsiteY3" fmla="*/ 241736 h 5946273"/>
              <a:gd name="connsiteX4" fmla="*/ 7414941 w 11033925"/>
              <a:gd name="connsiteY4" fmla="*/ 140136 h 5946273"/>
              <a:gd name="connsiteX5" fmla="*/ 8316641 w 11033925"/>
              <a:gd name="connsiteY5" fmla="*/ 279836 h 5946273"/>
              <a:gd name="connsiteX6" fmla="*/ 9993041 w 11033925"/>
              <a:gd name="connsiteY6" fmla="*/ 436 h 5946273"/>
              <a:gd name="connsiteX7" fmla="*/ 10628041 w 11033925"/>
              <a:gd name="connsiteY7" fmla="*/ 356036 h 5946273"/>
              <a:gd name="connsiteX8" fmla="*/ 10818541 w 11033925"/>
              <a:gd name="connsiteY8" fmla="*/ 940236 h 5946273"/>
              <a:gd name="connsiteX9" fmla="*/ 10564541 w 11033925"/>
              <a:gd name="connsiteY9" fmla="*/ 2146736 h 5946273"/>
              <a:gd name="connsiteX10" fmla="*/ 10551841 w 11033925"/>
              <a:gd name="connsiteY10" fmla="*/ 3454836 h 5946273"/>
              <a:gd name="connsiteX11" fmla="*/ 10983641 w 11033925"/>
              <a:gd name="connsiteY11" fmla="*/ 4508936 h 5946273"/>
              <a:gd name="connsiteX12" fmla="*/ 10945541 w 11033925"/>
              <a:gd name="connsiteY12" fmla="*/ 5296336 h 5946273"/>
              <a:gd name="connsiteX13" fmla="*/ 10272441 w 11033925"/>
              <a:gd name="connsiteY13" fmla="*/ 5842436 h 5946273"/>
              <a:gd name="connsiteX14" fmla="*/ 9218341 w 11033925"/>
              <a:gd name="connsiteY14" fmla="*/ 5944036 h 5946273"/>
              <a:gd name="connsiteX15" fmla="*/ 6843441 w 11033925"/>
              <a:gd name="connsiteY15" fmla="*/ 5804336 h 5946273"/>
              <a:gd name="connsiteX16" fmla="*/ 5560741 w 11033925"/>
              <a:gd name="connsiteY16" fmla="*/ 5550336 h 5946273"/>
              <a:gd name="connsiteX17" fmla="*/ 3236641 w 11033925"/>
              <a:gd name="connsiteY17" fmla="*/ 5690036 h 5946273"/>
              <a:gd name="connsiteX18" fmla="*/ 1928541 w 11033925"/>
              <a:gd name="connsiteY18" fmla="*/ 5893236 h 5946273"/>
              <a:gd name="connsiteX19" fmla="*/ 620441 w 11033925"/>
              <a:gd name="connsiteY19" fmla="*/ 5766236 h 5946273"/>
              <a:gd name="connsiteX20" fmla="*/ 36241 w 11033925"/>
              <a:gd name="connsiteY20" fmla="*/ 5359836 h 5946273"/>
              <a:gd name="connsiteX21" fmla="*/ 87041 w 11033925"/>
              <a:gd name="connsiteY21" fmla="*/ 4661336 h 5946273"/>
              <a:gd name="connsiteX22" fmla="*/ 290241 w 11033925"/>
              <a:gd name="connsiteY22" fmla="*/ 4356536 h 5946273"/>
              <a:gd name="connsiteX23" fmla="*/ 772841 w 11033925"/>
              <a:gd name="connsiteY23" fmla="*/ 3124636 h 5946273"/>
              <a:gd name="connsiteX24" fmla="*/ 531541 w 11033925"/>
              <a:gd name="connsiteY24" fmla="*/ 2134036 h 5946273"/>
              <a:gd name="connsiteX25" fmla="*/ 226741 w 11033925"/>
              <a:gd name="connsiteY25" fmla="*/ 965636 h 5946273"/>
              <a:gd name="connsiteX26" fmla="*/ 1090341 w 11033925"/>
              <a:gd name="connsiteY26" fmla="*/ 279836 h 5946273"/>
              <a:gd name="connsiteX0" fmla="*/ 1090341 w 11033925"/>
              <a:gd name="connsiteY0" fmla="*/ 279836 h 5946273"/>
              <a:gd name="connsiteX1" fmla="*/ 2119041 w 11033925"/>
              <a:gd name="connsiteY1" fmla="*/ 178236 h 5946273"/>
              <a:gd name="connsiteX2" fmla="*/ 3363641 w 11033925"/>
              <a:gd name="connsiteY2" fmla="*/ 356036 h 5946273"/>
              <a:gd name="connsiteX3" fmla="*/ 5370241 w 11033925"/>
              <a:gd name="connsiteY3" fmla="*/ 241736 h 5946273"/>
              <a:gd name="connsiteX4" fmla="*/ 7414941 w 11033925"/>
              <a:gd name="connsiteY4" fmla="*/ 140136 h 5946273"/>
              <a:gd name="connsiteX5" fmla="*/ 8316641 w 11033925"/>
              <a:gd name="connsiteY5" fmla="*/ 279836 h 5946273"/>
              <a:gd name="connsiteX6" fmla="*/ 9993041 w 11033925"/>
              <a:gd name="connsiteY6" fmla="*/ 436 h 5946273"/>
              <a:gd name="connsiteX7" fmla="*/ 10628041 w 11033925"/>
              <a:gd name="connsiteY7" fmla="*/ 356036 h 5946273"/>
              <a:gd name="connsiteX8" fmla="*/ 10818541 w 11033925"/>
              <a:gd name="connsiteY8" fmla="*/ 940236 h 5946273"/>
              <a:gd name="connsiteX9" fmla="*/ 10780441 w 11033925"/>
              <a:gd name="connsiteY9" fmla="*/ 2311836 h 5946273"/>
              <a:gd name="connsiteX10" fmla="*/ 10551841 w 11033925"/>
              <a:gd name="connsiteY10" fmla="*/ 3454836 h 5946273"/>
              <a:gd name="connsiteX11" fmla="*/ 10983641 w 11033925"/>
              <a:gd name="connsiteY11" fmla="*/ 4508936 h 5946273"/>
              <a:gd name="connsiteX12" fmla="*/ 10945541 w 11033925"/>
              <a:gd name="connsiteY12" fmla="*/ 5296336 h 5946273"/>
              <a:gd name="connsiteX13" fmla="*/ 10272441 w 11033925"/>
              <a:gd name="connsiteY13" fmla="*/ 5842436 h 5946273"/>
              <a:gd name="connsiteX14" fmla="*/ 9218341 w 11033925"/>
              <a:gd name="connsiteY14" fmla="*/ 5944036 h 5946273"/>
              <a:gd name="connsiteX15" fmla="*/ 6843441 w 11033925"/>
              <a:gd name="connsiteY15" fmla="*/ 5804336 h 5946273"/>
              <a:gd name="connsiteX16" fmla="*/ 5560741 w 11033925"/>
              <a:gd name="connsiteY16" fmla="*/ 5550336 h 5946273"/>
              <a:gd name="connsiteX17" fmla="*/ 3236641 w 11033925"/>
              <a:gd name="connsiteY17" fmla="*/ 5690036 h 5946273"/>
              <a:gd name="connsiteX18" fmla="*/ 1928541 w 11033925"/>
              <a:gd name="connsiteY18" fmla="*/ 5893236 h 5946273"/>
              <a:gd name="connsiteX19" fmla="*/ 620441 w 11033925"/>
              <a:gd name="connsiteY19" fmla="*/ 5766236 h 5946273"/>
              <a:gd name="connsiteX20" fmla="*/ 36241 w 11033925"/>
              <a:gd name="connsiteY20" fmla="*/ 5359836 h 5946273"/>
              <a:gd name="connsiteX21" fmla="*/ 87041 w 11033925"/>
              <a:gd name="connsiteY21" fmla="*/ 4661336 h 5946273"/>
              <a:gd name="connsiteX22" fmla="*/ 290241 w 11033925"/>
              <a:gd name="connsiteY22" fmla="*/ 4356536 h 5946273"/>
              <a:gd name="connsiteX23" fmla="*/ 772841 w 11033925"/>
              <a:gd name="connsiteY23" fmla="*/ 3124636 h 5946273"/>
              <a:gd name="connsiteX24" fmla="*/ 531541 w 11033925"/>
              <a:gd name="connsiteY24" fmla="*/ 2134036 h 5946273"/>
              <a:gd name="connsiteX25" fmla="*/ 226741 w 11033925"/>
              <a:gd name="connsiteY25" fmla="*/ 965636 h 5946273"/>
              <a:gd name="connsiteX26" fmla="*/ 1090341 w 11033925"/>
              <a:gd name="connsiteY26" fmla="*/ 279836 h 5946273"/>
              <a:gd name="connsiteX0" fmla="*/ 1003337 w 10946921"/>
              <a:gd name="connsiteY0" fmla="*/ 279836 h 5946273"/>
              <a:gd name="connsiteX1" fmla="*/ 2032037 w 10946921"/>
              <a:gd name="connsiteY1" fmla="*/ 178236 h 5946273"/>
              <a:gd name="connsiteX2" fmla="*/ 3276637 w 10946921"/>
              <a:gd name="connsiteY2" fmla="*/ 356036 h 5946273"/>
              <a:gd name="connsiteX3" fmla="*/ 5283237 w 10946921"/>
              <a:gd name="connsiteY3" fmla="*/ 241736 h 5946273"/>
              <a:gd name="connsiteX4" fmla="*/ 7327937 w 10946921"/>
              <a:gd name="connsiteY4" fmla="*/ 140136 h 5946273"/>
              <a:gd name="connsiteX5" fmla="*/ 8229637 w 10946921"/>
              <a:gd name="connsiteY5" fmla="*/ 279836 h 5946273"/>
              <a:gd name="connsiteX6" fmla="*/ 9906037 w 10946921"/>
              <a:gd name="connsiteY6" fmla="*/ 436 h 5946273"/>
              <a:gd name="connsiteX7" fmla="*/ 10541037 w 10946921"/>
              <a:gd name="connsiteY7" fmla="*/ 356036 h 5946273"/>
              <a:gd name="connsiteX8" fmla="*/ 10731537 w 10946921"/>
              <a:gd name="connsiteY8" fmla="*/ 940236 h 5946273"/>
              <a:gd name="connsiteX9" fmla="*/ 10693437 w 10946921"/>
              <a:gd name="connsiteY9" fmla="*/ 2311836 h 5946273"/>
              <a:gd name="connsiteX10" fmla="*/ 10464837 w 10946921"/>
              <a:gd name="connsiteY10" fmla="*/ 3454836 h 5946273"/>
              <a:gd name="connsiteX11" fmla="*/ 10896637 w 10946921"/>
              <a:gd name="connsiteY11" fmla="*/ 4508936 h 5946273"/>
              <a:gd name="connsiteX12" fmla="*/ 10858537 w 10946921"/>
              <a:gd name="connsiteY12" fmla="*/ 5296336 h 5946273"/>
              <a:gd name="connsiteX13" fmla="*/ 10185437 w 10946921"/>
              <a:gd name="connsiteY13" fmla="*/ 5842436 h 5946273"/>
              <a:gd name="connsiteX14" fmla="*/ 9131337 w 10946921"/>
              <a:gd name="connsiteY14" fmla="*/ 5944036 h 5946273"/>
              <a:gd name="connsiteX15" fmla="*/ 6756437 w 10946921"/>
              <a:gd name="connsiteY15" fmla="*/ 5804336 h 5946273"/>
              <a:gd name="connsiteX16" fmla="*/ 5473737 w 10946921"/>
              <a:gd name="connsiteY16" fmla="*/ 5550336 h 5946273"/>
              <a:gd name="connsiteX17" fmla="*/ 3149637 w 10946921"/>
              <a:gd name="connsiteY17" fmla="*/ 5690036 h 5946273"/>
              <a:gd name="connsiteX18" fmla="*/ 1841537 w 10946921"/>
              <a:gd name="connsiteY18" fmla="*/ 5893236 h 5946273"/>
              <a:gd name="connsiteX19" fmla="*/ 533437 w 10946921"/>
              <a:gd name="connsiteY19" fmla="*/ 5766236 h 5946273"/>
              <a:gd name="connsiteX20" fmla="*/ 215937 w 10946921"/>
              <a:gd name="connsiteY20" fmla="*/ 5423336 h 5946273"/>
              <a:gd name="connsiteX21" fmla="*/ 37 w 10946921"/>
              <a:gd name="connsiteY21" fmla="*/ 4661336 h 5946273"/>
              <a:gd name="connsiteX22" fmla="*/ 203237 w 10946921"/>
              <a:gd name="connsiteY22" fmla="*/ 4356536 h 5946273"/>
              <a:gd name="connsiteX23" fmla="*/ 685837 w 10946921"/>
              <a:gd name="connsiteY23" fmla="*/ 3124636 h 5946273"/>
              <a:gd name="connsiteX24" fmla="*/ 444537 w 10946921"/>
              <a:gd name="connsiteY24" fmla="*/ 2134036 h 5946273"/>
              <a:gd name="connsiteX25" fmla="*/ 139737 w 10946921"/>
              <a:gd name="connsiteY25" fmla="*/ 965636 h 5946273"/>
              <a:gd name="connsiteX26" fmla="*/ 1003337 w 10946921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5478804 w 10951988"/>
              <a:gd name="connsiteY16" fmla="*/ 5550336 h 5946273"/>
              <a:gd name="connsiteX17" fmla="*/ 3154704 w 10951988"/>
              <a:gd name="connsiteY17" fmla="*/ 5690036 h 5946273"/>
              <a:gd name="connsiteX18" fmla="*/ 1846604 w 10951988"/>
              <a:gd name="connsiteY18" fmla="*/ 58932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5478804 w 10951988"/>
              <a:gd name="connsiteY16" fmla="*/ 5550336 h 5946273"/>
              <a:gd name="connsiteX17" fmla="*/ 3154704 w 10951988"/>
              <a:gd name="connsiteY17" fmla="*/ 5690036 h 5946273"/>
              <a:gd name="connsiteX18" fmla="*/ 1935504 w 10951988"/>
              <a:gd name="connsiteY18" fmla="*/ 57916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51988"/>
              <a:gd name="connsiteY0" fmla="*/ 279836 h 5946273"/>
              <a:gd name="connsiteX1" fmla="*/ 2037104 w 10951988"/>
              <a:gd name="connsiteY1" fmla="*/ 178236 h 5946273"/>
              <a:gd name="connsiteX2" fmla="*/ 3281704 w 10951988"/>
              <a:gd name="connsiteY2" fmla="*/ 356036 h 5946273"/>
              <a:gd name="connsiteX3" fmla="*/ 5288304 w 10951988"/>
              <a:gd name="connsiteY3" fmla="*/ 241736 h 5946273"/>
              <a:gd name="connsiteX4" fmla="*/ 7333004 w 10951988"/>
              <a:gd name="connsiteY4" fmla="*/ 140136 h 5946273"/>
              <a:gd name="connsiteX5" fmla="*/ 8234704 w 10951988"/>
              <a:gd name="connsiteY5" fmla="*/ 279836 h 5946273"/>
              <a:gd name="connsiteX6" fmla="*/ 9911104 w 10951988"/>
              <a:gd name="connsiteY6" fmla="*/ 436 h 5946273"/>
              <a:gd name="connsiteX7" fmla="*/ 10546104 w 10951988"/>
              <a:gd name="connsiteY7" fmla="*/ 356036 h 5946273"/>
              <a:gd name="connsiteX8" fmla="*/ 10736604 w 10951988"/>
              <a:gd name="connsiteY8" fmla="*/ 940236 h 5946273"/>
              <a:gd name="connsiteX9" fmla="*/ 10698504 w 10951988"/>
              <a:gd name="connsiteY9" fmla="*/ 2311836 h 5946273"/>
              <a:gd name="connsiteX10" fmla="*/ 10469904 w 10951988"/>
              <a:gd name="connsiteY10" fmla="*/ 3454836 h 5946273"/>
              <a:gd name="connsiteX11" fmla="*/ 10901704 w 10951988"/>
              <a:gd name="connsiteY11" fmla="*/ 4508936 h 5946273"/>
              <a:gd name="connsiteX12" fmla="*/ 10863604 w 10951988"/>
              <a:gd name="connsiteY12" fmla="*/ 5296336 h 5946273"/>
              <a:gd name="connsiteX13" fmla="*/ 10190504 w 10951988"/>
              <a:gd name="connsiteY13" fmla="*/ 5842436 h 5946273"/>
              <a:gd name="connsiteX14" fmla="*/ 9136404 w 10951988"/>
              <a:gd name="connsiteY14" fmla="*/ 5944036 h 5946273"/>
              <a:gd name="connsiteX15" fmla="*/ 6761504 w 10951988"/>
              <a:gd name="connsiteY15" fmla="*/ 5804336 h 5946273"/>
              <a:gd name="connsiteX16" fmla="*/ 4742204 w 10951988"/>
              <a:gd name="connsiteY16" fmla="*/ 5486836 h 5946273"/>
              <a:gd name="connsiteX17" fmla="*/ 3154704 w 10951988"/>
              <a:gd name="connsiteY17" fmla="*/ 5690036 h 5946273"/>
              <a:gd name="connsiteX18" fmla="*/ 1935504 w 10951988"/>
              <a:gd name="connsiteY18" fmla="*/ 5791636 h 5946273"/>
              <a:gd name="connsiteX19" fmla="*/ 538504 w 10951988"/>
              <a:gd name="connsiteY19" fmla="*/ 5766236 h 5946273"/>
              <a:gd name="connsiteX20" fmla="*/ 221004 w 10951988"/>
              <a:gd name="connsiteY20" fmla="*/ 5423336 h 5946273"/>
              <a:gd name="connsiteX21" fmla="*/ 5104 w 10951988"/>
              <a:gd name="connsiteY21" fmla="*/ 4661336 h 5946273"/>
              <a:gd name="connsiteX22" fmla="*/ 436904 w 10951988"/>
              <a:gd name="connsiteY22" fmla="*/ 3924736 h 5946273"/>
              <a:gd name="connsiteX23" fmla="*/ 690904 w 10951988"/>
              <a:gd name="connsiteY23" fmla="*/ 3124636 h 5946273"/>
              <a:gd name="connsiteX24" fmla="*/ 449604 w 10951988"/>
              <a:gd name="connsiteY24" fmla="*/ 2134036 h 5946273"/>
              <a:gd name="connsiteX25" fmla="*/ 144804 w 10951988"/>
              <a:gd name="connsiteY25" fmla="*/ 965636 h 5946273"/>
              <a:gd name="connsiteX26" fmla="*/ 1008404 w 10951988"/>
              <a:gd name="connsiteY26" fmla="*/ 279836 h 5946273"/>
              <a:gd name="connsiteX0" fmla="*/ 1008404 w 10961237"/>
              <a:gd name="connsiteY0" fmla="*/ 279836 h 5949675"/>
              <a:gd name="connsiteX1" fmla="*/ 2037104 w 10961237"/>
              <a:gd name="connsiteY1" fmla="*/ 178236 h 5949675"/>
              <a:gd name="connsiteX2" fmla="*/ 3281704 w 10961237"/>
              <a:gd name="connsiteY2" fmla="*/ 356036 h 5949675"/>
              <a:gd name="connsiteX3" fmla="*/ 5288304 w 10961237"/>
              <a:gd name="connsiteY3" fmla="*/ 241736 h 5949675"/>
              <a:gd name="connsiteX4" fmla="*/ 7333004 w 10961237"/>
              <a:gd name="connsiteY4" fmla="*/ 140136 h 5949675"/>
              <a:gd name="connsiteX5" fmla="*/ 8234704 w 10961237"/>
              <a:gd name="connsiteY5" fmla="*/ 279836 h 5949675"/>
              <a:gd name="connsiteX6" fmla="*/ 9911104 w 10961237"/>
              <a:gd name="connsiteY6" fmla="*/ 436 h 5949675"/>
              <a:gd name="connsiteX7" fmla="*/ 10546104 w 10961237"/>
              <a:gd name="connsiteY7" fmla="*/ 356036 h 5949675"/>
              <a:gd name="connsiteX8" fmla="*/ 10736604 w 10961237"/>
              <a:gd name="connsiteY8" fmla="*/ 940236 h 5949675"/>
              <a:gd name="connsiteX9" fmla="*/ 10698504 w 10961237"/>
              <a:gd name="connsiteY9" fmla="*/ 2311836 h 5949675"/>
              <a:gd name="connsiteX10" fmla="*/ 10469904 w 10961237"/>
              <a:gd name="connsiteY10" fmla="*/ 3454836 h 5949675"/>
              <a:gd name="connsiteX11" fmla="*/ 10901704 w 10961237"/>
              <a:gd name="connsiteY11" fmla="*/ 4508936 h 5949675"/>
              <a:gd name="connsiteX12" fmla="*/ 10863604 w 10961237"/>
              <a:gd name="connsiteY12" fmla="*/ 5296336 h 5949675"/>
              <a:gd name="connsiteX13" fmla="*/ 10038104 w 10961237"/>
              <a:gd name="connsiteY13" fmla="*/ 5626536 h 5949675"/>
              <a:gd name="connsiteX14" fmla="*/ 9136404 w 10961237"/>
              <a:gd name="connsiteY14" fmla="*/ 5944036 h 5949675"/>
              <a:gd name="connsiteX15" fmla="*/ 6761504 w 10961237"/>
              <a:gd name="connsiteY15" fmla="*/ 5804336 h 5949675"/>
              <a:gd name="connsiteX16" fmla="*/ 4742204 w 10961237"/>
              <a:gd name="connsiteY16" fmla="*/ 5486836 h 5949675"/>
              <a:gd name="connsiteX17" fmla="*/ 3154704 w 10961237"/>
              <a:gd name="connsiteY17" fmla="*/ 5690036 h 5949675"/>
              <a:gd name="connsiteX18" fmla="*/ 1935504 w 10961237"/>
              <a:gd name="connsiteY18" fmla="*/ 5791636 h 5949675"/>
              <a:gd name="connsiteX19" fmla="*/ 538504 w 10961237"/>
              <a:gd name="connsiteY19" fmla="*/ 5766236 h 5949675"/>
              <a:gd name="connsiteX20" fmla="*/ 221004 w 10961237"/>
              <a:gd name="connsiteY20" fmla="*/ 5423336 h 5949675"/>
              <a:gd name="connsiteX21" fmla="*/ 5104 w 10961237"/>
              <a:gd name="connsiteY21" fmla="*/ 4661336 h 5949675"/>
              <a:gd name="connsiteX22" fmla="*/ 436904 w 10961237"/>
              <a:gd name="connsiteY22" fmla="*/ 3924736 h 5949675"/>
              <a:gd name="connsiteX23" fmla="*/ 690904 w 10961237"/>
              <a:gd name="connsiteY23" fmla="*/ 3124636 h 5949675"/>
              <a:gd name="connsiteX24" fmla="*/ 449604 w 10961237"/>
              <a:gd name="connsiteY24" fmla="*/ 2134036 h 5949675"/>
              <a:gd name="connsiteX25" fmla="*/ 144804 w 10961237"/>
              <a:gd name="connsiteY25" fmla="*/ 965636 h 5949675"/>
              <a:gd name="connsiteX26" fmla="*/ 1008404 w 10961237"/>
              <a:gd name="connsiteY26" fmla="*/ 279836 h 5949675"/>
              <a:gd name="connsiteX0" fmla="*/ 1008404 w 10897234"/>
              <a:gd name="connsiteY0" fmla="*/ 279836 h 5949675"/>
              <a:gd name="connsiteX1" fmla="*/ 2037104 w 10897234"/>
              <a:gd name="connsiteY1" fmla="*/ 178236 h 5949675"/>
              <a:gd name="connsiteX2" fmla="*/ 3281704 w 10897234"/>
              <a:gd name="connsiteY2" fmla="*/ 356036 h 5949675"/>
              <a:gd name="connsiteX3" fmla="*/ 5288304 w 10897234"/>
              <a:gd name="connsiteY3" fmla="*/ 241736 h 5949675"/>
              <a:gd name="connsiteX4" fmla="*/ 7333004 w 10897234"/>
              <a:gd name="connsiteY4" fmla="*/ 140136 h 5949675"/>
              <a:gd name="connsiteX5" fmla="*/ 8234704 w 10897234"/>
              <a:gd name="connsiteY5" fmla="*/ 279836 h 5949675"/>
              <a:gd name="connsiteX6" fmla="*/ 9911104 w 10897234"/>
              <a:gd name="connsiteY6" fmla="*/ 436 h 5949675"/>
              <a:gd name="connsiteX7" fmla="*/ 10546104 w 10897234"/>
              <a:gd name="connsiteY7" fmla="*/ 356036 h 5949675"/>
              <a:gd name="connsiteX8" fmla="*/ 10736604 w 10897234"/>
              <a:gd name="connsiteY8" fmla="*/ 940236 h 5949675"/>
              <a:gd name="connsiteX9" fmla="*/ 10698504 w 10897234"/>
              <a:gd name="connsiteY9" fmla="*/ 2311836 h 5949675"/>
              <a:gd name="connsiteX10" fmla="*/ 10469904 w 10897234"/>
              <a:gd name="connsiteY10" fmla="*/ 3454836 h 5949675"/>
              <a:gd name="connsiteX11" fmla="*/ 10711204 w 10897234"/>
              <a:gd name="connsiteY11" fmla="*/ 4293036 h 5949675"/>
              <a:gd name="connsiteX12" fmla="*/ 10863604 w 10897234"/>
              <a:gd name="connsiteY12" fmla="*/ 5296336 h 5949675"/>
              <a:gd name="connsiteX13" fmla="*/ 10038104 w 10897234"/>
              <a:gd name="connsiteY13" fmla="*/ 5626536 h 5949675"/>
              <a:gd name="connsiteX14" fmla="*/ 9136404 w 10897234"/>
              <a:gd name="connsiteY14" fmla="*/ 5944036 h 5949675"/>
              <a:gd name="connsiteX15" fmla="*/ 6761504 w 10897234"/>
              <a:gd name="connsiteY15" fmla="*/ 5804336 h 5949675"/>
              <a:gd name="connsiteX16" fmla="*/ 4742204 w 10897234"/>
              <a:gd name="connsiteY16" fmla="*/ 5486836 h 5949675"/>
              <a:gd name="connsiteX17" fmla="*/ 3154704 w 10897234"/>
              <a:gd name="connsiteY17" fmla="*/ 5690036 h 5949675"/>
              <a:gd name="connsiteX18" fmla="*/ 1935504 w 10897234"/>
              <a:gd name="connsiteY18" fmla="*/ 5791636 h 5949675"/>
              <a:gd name="connsiteX19" fmla="*/ 538504 w 10897234"/>
              <a:gd name="connsiteY19" fmla="*/ 5766236 h 5949675"/>
              <a:gd name="connsiteX20" fmla="*/ 221004 w 10897234"/>
              <a:gd name="connsiteY20" fmla="*/ 5423336 h 5949675"/>
              <a:gd name="connsiteX21" fmla="*/ 5104 w 10897234"/>
              <a:gd name="connsiteY21" fmla="*/ 4661336 h 5949675"/>
              <a:gd name="connsiteX22" fmla="*/ 436904 w 10897234"/>
              <a:gd name="connsiteY22" fmla="*/ 3924736 h 5949675"/>
              <a:gd name="connsiteX23" fmla="*/ 690904 w 10897234"/>
              <a:gd name="connsiteY23" fmla="*/ 3124636 h 5949675"/>
              <a:gd name="connsiteX24" fmla="*/ 449604 w 10897234"/>
              <a:gd name="connsiteY24" fmla="*/ 2134036 h 5949675"/>
              <a:gd name="connsiteX25" fmla="*/ 144804 w 10897234"/>
              <a:gd name="connsiteY25" fmla="*/ 965636 h 5949675"/>
              <a:gd name="connsiteX26" fmla="*/ 1008404 w 10897234"/>
              <a:gd name="connsiteY26" fmla="*/ 279836 h 5949675"/>
              <a:gd name="connsiteX0" fmla="*/ 1008404 w 10747980"/>
              <a:gd name="connsiteY0" fmla="*/ 279836 h 5949675"/>
              <a:gd name="connsiteX1" fmla="*/ 2037104 w 10747980"/>
              <a:gd name="connsiteY1" fmla="*/ 178236 h 5949675"/>
              <a:gd name="connsiteX2" fmla="*/ 3281704 w 10747980"/>
              <a:gd name="connsiteY2" fmla="*/ 356036 h 5949675"/>
              <a:gd name="connsiteX3" fmla="*/ 5288304 w 10747980"/>
              <a:gd name="connsiteY3" fmla="*/ 241736 h 5949675"/>
              <a:gd name="connsiteX4" fmla="*/ 7333004 w 10747980"/>
              <a:gd name="connsiteY4" fmla="*/ 140136 h 5949675"/>
              <a:gd name="connsiteX5" fmla="*/ 8234704 w 10747980"/>
              <a:gd name="connsiteY5" fmla="*/ 279836 h 5949675"/>
              <a:gd name="connsiteX6" fmla="*/ 9911104 w 10747980"/>
              <a:gd name="connsiteY6" fmla="*/ 436 h 5949675"/>
              <a:gd name="connsiteX7" fmla="*/ 10546104 w 10747980"/>
              <a:gd name="connsiteY7" fmla="*/ 356036 h 5949675"/>
              <a:gd name="connsiteX8" fmla="*/ 10736604 w 10747980"/>
              <a:gd name="connsiteY8" fmla="*/ 940236 h 5949675"/>
              <a:gd name="connsiteX9" fmla="*/ 10698504 w 10747980"/>
              <a:gd name="connsiteY9" fmla="*/ 2311836 h 5949675"/>
              <a:gd name="connsiteX10" fmla="*/ 10469904 w 10747980"/>
              <a:gd name="connsiteY10" fmla="*/ 3454836 h 5949675"/>
              <a:gd name="connsiteX11" fmla="*/ 10711204 w 10747980"/>
              <a:gd name="connsiteY11" fmla="*/ 4293036 h 5949675"/>
              <a:gd name="connsiteX12" fmla="*/ 10622304 w 10747980"/>
              <a:gd name="connsiteY12" fmla="*/ 5131236 h 5949675"/>
              <a:gd name="connsiteX13" fmla="*/ 10038104 w 10747980"/>
              <a:gd name="connsiteY13" fmla="*/ 5626536 h 5949675"/>
              <a:gd name="connsiteX14" fmla="*/ 9136404 w 10747980"/>
              <a:gd name="connsiteY14" fmla="*/ 5944036 h 5949675"/>
              <a:gd name="connsiteX15" fmla="*/ 6761504 w 10747980"/>
              <a:gd name="connsiteY15" fmla="*/ 5804336 h 5949675"/>
              <a:gd name="connsiteX16" fmla="*/ 4742204 w 10747980"/>
              <a:gd name="connsiteY16" fmla="*/ 5486836 h 5949675"/>
              <a:gd name="connsiteX17" fmla="*/ 3154704 w 10747980"/>
              <a:gd name="connsiteY17" fmla="*/ 5690036 h 5949675"/>
              <a:gd name="connsiteX18" fmla="*/ 1935504 w 10747980"/>
              <a:gd name="connsiteY18" fmla="*/ 5791636 h 5949675"/>
              <a:gd name="connsiteX19" fmla="*/ 538504 w 10747980"/>
              <a:gd name="connsiteY19" fmla="*/ 5766236 h 5949675"/>
              <a:gd name="connsiteX20" fmla="*/ 221004 w 10747980"/>
              <a:gd name="connsiteY20" fmla="*/ 5423336 h 5949675"/>
              <a:gd name="connsiteX21" fmla="*/ 5104 w 10747980"/>
              <a:gd name="connsiteY21" fmla="*/ 4661336 h 5949675"/>
              <a:gd name="connsiteX22" fmla="*/ 436904 w 10747980"/>
              <a:gd name="connsiteY22" fmla="*/ 3924736 h 5949675"/>
              <a:gd name="connsiteX23" fmla="*/ 690904 w 10747980"/>
              <a:gd name="connsiteY23" fmla="*/ 3124636 h 5949675"/>
              <a:gd name="connsiteX24" fmla="*/ 449604 w 10747980"/>
              <a:gd name="connsiteY24" fmla="*/ 2134036 h 5949675"/>
              <a:gd name="connsiteX25" fmla="*/ 144804 w 10747980"/>
              <a:gd name="connsiteY25" fmla="*/ 965636 h 5949675"/>
              <a:gd name="connsiteX26" fmla="*/ 1008404 w 10747980"/>
              <a:gd name="connsiteY26" fmla="*/ 279836 h 5949675"/>
              <a:gd name="connsiteX0" fmla="*/ 931731 w 10747980"/>
              <a:gd name="connsiteY0" fmla="*/ 92833 h 5949675"/>
              <a:gd name="connsiteX1" fmla="*/ 2037104 w 10747980"/>
              <a:gd name="connsiteY1" fmla="*/ 178236 h 5949675"/>
              <a:gd name="connsiteX2" fmla="*/ 3281704 w 10747980"/>
              <a:gd name="connsiteY2" fmla="*/ 356036 h 5949675"/>
              <a:gd name="connsiteX3" fmla="*/ 5288304 w 10747980"/>
              <a:gd name="connsiteY3" fmla="*/ 241736 h 5949675"/>
              <a:gd name="connsiteX4" fmla="*/ 7333004 w 10747980"/>
              <a:gd name="connsiteY4" fmla="*/ 140136 h 5949675"/>
              <a:gd name="connsiteX5" fmla="*/ 8234704 w 10747980"/>
              <a:gd name="connsiteY5" fmla="*/ 279836 h 5949675"/>
              <a:gd name="connsiteX6" fmla="*/ 9911104 w 10747980"/>
              <a:gd name="connsiteY6" fmla="*/ 436 h 5949675"/>
              <a:gd name="connsiteX7" fmla="*/ 10546104 w 10747980"/>
              <a:gd name="connsiteY7" fmla="*/ 356036 h 5949675"/>
              <a:gd name="connsiteX8" fmla="*/ 10736604 w 10747980"/>
              <a:gd name="connsiteY8" fmla="*/ 940236 h 5949675"/>
              <a:gd name="connsiteX9" fmla="*/ 10698504 w 10747980"/>
              <a:gd name="connsiteY9" fmla="*/ 2311836 h 5949675"/>
              <a:gd name="connsiteX10" fmla="*/ 10469904 w 10747980"/>
              <a:gd name="connsiteY10" fmla="*/ 3454836 h 5949675"/>
              <a:gd name="connsiteX11" fmla="*/ 10711204 w 10747980"/>
              <a:gd name="connsiteY11" fmla="*/ 4293036 h 5949675"/>
              <a:gd name="connsiteX12" fmla="*/ 10622304 w 10747980"/>
              <a:gd name="connsiteY12" fmla="*/ 5131236 h 5949675"/>
              <a:gd name="connsiteX13" fmla="*/ 10038104 w 10747980"/>
              <a:gd name="connsiteY13" fmla="*/ 5626536 h 5949675"/>
              <a:gd name="connsiteX14" fmla="*/ 9136404 w 10747980"/>
              <a:gd name="connsiteY14" fmla="*/ 5944036 h 5949675"/>
              <a:gd name="connsiteX15" fmla="*/ 6761504 w 10747980"/>
              <a:gd name="connsiteY15" fmla="*/ 5804336 h 5949675"/>
              <a:gd name="connsiteX16" fmla="*/ 4742204 w 10747980"/>
              <a:gd name="connsiteY16" fmla="*/ 5486836 h 5949675"/>
              <a:gd name="connsiteX17" fmla="*/ 3154704 w 10747980"/>
              <a:gd name="connsiteY17" fmla="*/ 5690036 h 5949675"/>
              <a:gd name="connsiteX18" fmla="*/ 1935504 w 10747980"/>
              <a:gd name="connsiteY18" fmla="*/ 5791636 h 5949675"/>
              <a:gd name="connsiteX19" fmla="*/ 538504 w 10747980"/>
              <a:gd name="connsiteY19" fmla="*/ 5766236 h 5949675"/>
              <a:gd name="connsiteX20" fmla="*/ 221004 w 10747980"/>
              <a:gd name="connsiteY20" fmla="*/ 5423336 h 5949675"/>
              <a:gd name="connsiteX21" fmla="*/ 5104 w 10747980"/>
              <a:gd name="connsiteY21" fmla="*/ 4661336 h 5949675"/>
              <a:gd name="connsiteX22" fmla="*/ 436904 w 10747980"/>
              <a:gd name="connsiteY22" fmla="*/ 3924736 h 5949675"/>
              <a:gd name="connsiteX23" fmla="*/ 690904 w 10747980"/>
              <a:gd name="connsiteY23" fmla="*/ 3124636 h 5949675"/>
              <a:gd name="connsiteX24" fmla="*/ 449604 w 10747980"/>
              <a:gd name="connsiteY24" fmla="*/ 2134036 h 5949675"/>
              <a:gd name="connsiteX25" fmla="*/ 144804 w 10747980"/>
              <a:gd name="connsiteY25" fmla="*/ 965636 h 5949675"/>
              <a:gd name="connsiteX26" fmla="*/ 931731 w 10747980"/>
              <a:gd name="connsiteY26" fmla="*/ 92833 h 594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747980" h="5949675">
                <a:moveTo>
                  <a:pt x="931731" y="92833"/>
                </a:moveTo>
                <a:cubicBezTo>
                  <a:pt x="1247114" y="-38400"/>
                  <a:pt x="1645442" y="134369"/>
                  <a:pt x="2037104" y="178236"/>
                </a:cubicBezTo>
                <a:cubicBezTo>
                  <a:pt x="2428766" y="222103"/>
                  <a:pt x="2739837" y="345453"/>
                  <a:pt x="3281704" y="356036"/>
                </a:cubicBezTo>
                <a:cubicBezTo>
                  <a:pt x="3823571" y="366619"/>
                  <a:pt x="4613087" y="277719"/>
                  <a:pt x="5288304" y="241736"/>
                </a:cubicBezTo>
                <a:cubicBezTo>
                  <a:pt x="5963521" y="205753"/>
                  <a:pt x="6841937" y="133786"/>
                  <a:pt x="7333004" y="140136"/>
                </a:cubicBezTo>
                <a:cubicBezTo>
                  <a:pt x="7824071" y="146486"/>
                  <a:pt x="7805021" y="303119"/>
                  <a:pt x="8234704" y="279836"/>
                </a:cubicBezTo>
                <a:cubicBezTo>
                  <a:pt x="8664387" y="256553"/>
                  <a:pt x="9525871" y="-12264"/>
                  <a:pt x="9911104" y="436"/>
                </a:cubicBezTo>
                <a:cubicBezTo>
                  <a:pt x="10296337" y="13136"/>
                  <a:pt x="10408521" y="199403"/>
                  <a:pt x="10546104" y="356036"/>
                </a:cubicBezTo>
                <a:cubicBezTo>
                  <a:pt x="10683687" y="512669"/>
                  <a:pt x="10711204" y="614269"/>
                  <a:pt x="10736604" y="940236"/>
                </a:cubicBezTo>
                <a:cubicBezTo>
                  <a:pt x="10762004" y="1266203"/>
                  <a:pt x="10742954" y="1892736"/>
                  <a:pt x="10698504" y="2311836"/>
                </a:cubicBezTo>
                <a:cubicBezTo>
                  <a:pt x="10654054" y="2730936"/>
                  <a:pt x="10467787" y="3124636"/>
                  <a:pt x="10469904" y="3454836"/>
                </a:cubicBezTo>
                <a:cubicBezTo>
                  <a:pt x="10472021" y="3785036"/>
                  <a:pt x="10685804" y="4013636"/>
                  <a:pt x="10711204" y="4293036"/>
                </a:cubicBezTo>
                <a:cubicBezTo>
                  <a:pt x="10736604" y="4572436"/>
                  <a:pt x="10734487" y="4908986"/>
                  <a:pt x="10622304" y="5131236"/>
                </a:cubicBezTo>
                <a:cubicBezTo>
                  <a:pt x="10510121" y="5353486"/>
                  <a:pt x="10285754" y="5491069"/>
                  <a:pt x="10038104" y="5626536"/>
                </a:cubicBezTo>
                <a:cubicBezTo>
                  <a:pt x="9790454" y="5762003"/>
                  <a:pt x="9682504" y="5914403"/>
                  <a:pt x="9136404" y="5944036"/>
                </a:cubicBezTo>
                <a:cubicBezTo>
                  <a:pt x="8590304" y="5973669"/>
                  <a:pt x="7493871" y="5880536"/>
                  <a:pt x="6761504" y="5804336"/>
                </a:cubicBezTo>
                <a:cubicBezTo>
                  <a:pt x="6029137" y="5728136"/>
                  <a:pt x="5343337" y="5505886"/>
                  <a:pt x="4742204" y="5486836"/>
                </a:cubicBezTo>
                <a:cubicBezTo>
                  <a:pt x="4141071" y="5467786"/>
                  <a:pt x="3622487" y="5639236"/>
                  <a:pt x="3154704" y="5690036"/>
                </a:cubicBezTo>
                <a:cubicBezTo>
                  <a:pt x="2686921" y="5740836"/>
                  <a:pt x="2371537" y="5778936"/>
                  <a:pt x="1935504" y="5791636"/>
                </a:cubicBezTo>
                <a:cubicBezTo>
                  <a:pt x="1499471" y="5804336"/>
                  <a:pt x="824254" y="5827619"/>
                  <a:pt x="538504" y="5766236"/>
                </a:cubicBezTo>
                <a:cubicBezTo>
                  <a:pt x="252754" y="5704853"/>
                  <a:pt x="309904" y="5607486"/>
                  <a:pt x="221004" y="5423336"/>
                </a:cubicBezTo>
                <a:cubicBezTo>
                  <a:pt x="132104" y="5239186"/>
                  <a:pt x="-30879" y="4911103"/>
                  <a:pt x="5104" y="4661336"/>
                </a:cubicBezTo>
                <a:cubicBezTo>
                  <a:pt x="41087" y="4411569"/>
                  <a:pt x="322604" y="4180853"/>
                  <a:pt x="436904" y="3924736"/>
                </a:cubicBezTo>
                <a:cubicBezTo>
                  <a:pt x="551204" y="3668619"/>
                  <a:pt x="688787" y="3423086"/>
                  <a:pt x="690904" y="3124636"/>
                </a:cubicBezTo>
                <a:cubicBezTo>
                  <a:pt x="693021" y="2826186"/>
                  <a:pt x="540621" y="2493869"/>
                  <a:pt x="449604" y="2134036"/>
                </a:cubicBezTo>
                <a:cubicBezTo>
                  <a:pt x="358587" y="1774203"/>
                  <a:pt x="60137" y="1327586"/>
                  <a:pt x="144804" y="965636"/>
                </a:cubicBezTo>
                <a:cubicBezTo>
                  <a:pt x="229471" y="603686"/>
                  <a:pt x="616348" y="224066"/>
                  <a:pt x="931731" y="92833"/>
                </a:cubicBezTo>
                <a:close/>
              </a:path>
            </a:pathLst>
          </a:custGeom>
          <a:solidFill>
            <a:srgbClr val="6A9C9A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E6AF6088-96DC-47B5-B1F7-25C2997B4E2B}"/>
              </a:ext>
            </a:extLst>
          </p:cNvPr>
          <p:cNvSpPr/>
          <p:nvPr/>
        </p:nvSpPr>
        <p:spPr>
          <a:xfrm>
            <a:off x="302648" y="189334"/>
            <a:ext cx="11400402" cy="6281914"/>
          </a:xfrm>
          <a:custGeom>
            <a:avLst/>
            <a:gdLst>
              <a:gd name="connsiteX0" fmla="*/ 477830 w 5063777"/>
              <a:gd name="connsiteY0" fmla="*/ 6432 h 2797789"/>
              <a:gd name="connsiteX1" fmla="*/ 1417630 w 5063777"/>
              <a:gd name="connsiteY1" fmla="*/ 158832 h 2797789"/>
              <a:gd name="connsiteX2" fmla="*/ 2992430 w 5063777"/>
              <a:gd name="connsiteY2" fmla="*/ 95332 h 2797789"/>
              <a:gd name="connsiteX3" fmla="*/ 3703630 w 5063777"/>
              <a:gd name="connsiteY3" fmla="*/ 171532 h 2797789"/>
              <a:gd name="connsiteX4" fmla="*/ 4757730 w 5063777"/>
              <a:gd name="connsiteY4" fmla="*/ 69932 h 2797789"/>
              <a:gd name="connsiteX5" fmla="*/ 5062530 w 5063777"/>
              <a:gd name="connsiteY5" fmla="*/ 628732 h 2797789"/>
              <a:gd name="connsiteX6" fmla="*/ 4872030 w 5063777"/>
              <a:gd name="connsiteY6" fmla="*/ 1428832 h 2797789"/>
              <a:gd name="connsiteX7" fmla="*/ 5037130 w 5063777"/>
              <a:gd name="connsiteY7" fmla="*/ 2317832 h 2797789"/>
              <a:gd name="connsiteX8" fmla="*/ 4630730 w 5063777"/>
              <a:gd name="connsiteY8" fmla="*/ 2762332 h 2797789"/>
              <a:gd name="connsiteX9" fmla="*/ 3322630 w 5063777"/>
              <a:gd name="connsiteY9" fmla="*/ 2749632 h 2797789"/>
              <a:gd name="connsiteX10" fmla="*/ 2344730 w 5063777"/>
              <a:gd name="connsiteY10" fmla="*/ 2584532 h 2797789"/>
              <a:gd name="connsiteX11" fmla="*/ 604830 w 5063777"/>
              <a:gd name="connsiteY11" fmla="*/ 2749632 h 2797789"/>
              <a:gd name="connsiteX12" fmla="*/ 7930 w 5063777"/>
              <a:gd name="connsiteY12" fmla="*/ 2432132 h 2797789"/>
              <a:gd name="connsiteX13" fmla="*/ 249230 w 5063777"/>
              <a:gd name="connsiteY13" fmla="*/ 1670132 h 2797789"/>
              <a:gd name="connsiteX14" fmla="*/ 58730 w 5063777"/>
              <a:gd name="connsiteY14" fmla="*/ 412832 h 2797789"/>
              <a:gd name="connsiteX15" fmla="*/ 477830 w 5063777"/>
              <a:gd name="connsiteY15" fmla="*/ 6432 h 279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63777" h="2797789">
                <a:moveTo>
                  <a:pt x="477830" y="6432"/>
                </a:moveTo>
                <a:cubicBezTo>
                  <a:pt x="704313" y="-35901"/>
                  <a:pt x="998530" y="144015"/>
                  <a:pt x="1417630" y="158832"/>
                </a:cubicBezTo>
                <a:cubicBezTo>
                  <a:pt x="1836730" y="173649"/>
                  <a:pt x="2611430" y="93215"/>
                  <a:pt x="2992430" y="95332"/>
                </a:cubicBezTo>
                <a:cubicBezTo>
                  <a:pt x="3373430" y="97449"/>
                  <a:pt x="3409413" y="175765"/>
                  <a:pt x="3703630" y="171532"/>
                </a:cubicBezTo>
                <a:cubicBezTo>
                  <a:pt x="3997847" y="167299"/>
                  <a:pt x="4531247" y="-6268"/>
                  <a:pt x="4757730" y="69932"/>
                </a:cubicBezTo>
                <a:cubicBezTo>
                  <a:pt x="4984213" y="146132"/>
                  <a:pt x="5043480" y="402249"/>
                  <a:pt x="5062530" y="628732"/>
                </a:cubicBezTo>
                <a:cubicBezTo>
                  <a:pt x="5081580" y="855215"/>
                  <a:pt x="4876263" y="1147315"/>
                  <a:pt x="4872030" y="1428832"/>
                </a:cubicBezTo>
                <a:cubicBezTo>
                  <a:pt x="4867797" y="1710349"/>
                  <a:pt x="5077347" y="2095582"/>
                  <a:pt x="5037130" y="2317832"/>
                </a:cubicBezTo>
                <a:cubicBezTo>
                  <a:pt x="4996913" y="2540082"/>
                  <a:pt x="4916480" y="2690365"/>
                  <a:pt x="4630730" y="2762332"/>
                </a:cubicBezTo>
                <a:cubicBezTo>
                  <a:pt x="4344980" y="2834299"/>
                  <a:pt x="3703630" y="2779265"/>
                  <a:pt x="3322630" y="2749632"/>
                </a:cubicBezTo>
                <a:cubicBezTo>
                  <a:pt x="2941630" y="2719999"/>
                  <a:pt x="2797697" y="2584532"/>
                  <a:pt x="2344730" y="2584532"/>
                </a:cubicBezTo>
                <a:cubicBezTo>
                  <a:pt x="1891763" y="2584532"/>
                  <a:pt x="994297" y="2775032"/>
                  <a:pt x="604830" y="2749632"/>
                </a:cubicBezTo>
                <a:cubicBezTo>
                  <a:pt x="215363" y="2724232"/>
                  <a:pt x="67197" y="2612049"/>
                  <a:pt x="7930" y="2432132"/>
                </a:cubicBezTo>
                <a:cubicBezTo>
                  <a:pt x="-51337" y="2252215"/>
                  <a:pt x="240763" y="2006682"/>
                  <a:pt x="249230" y="1670132"/>
                </a:cubicBezTo>
                <a:cubicBezTo>
                  <a:pt x="257697" y="1333582"/>
                  <a:pt x="24863" y="690115"/>
                  <a:pt x="58730" y="412832"/>
                </a:cubicBezTo>
                <a:cubicBezTo>
                  <a:pt x="92597" y="135549"/>
                  <a:pt x="251347" y="48765"/>
                  <a:pt x="477830" y="6432"/>
                </a:cubicBezTo>
                <a:close/>
              </a:path>
            </a:pathLst>
          </a:custGeom>
          <a:solidFill>
            <a:srgbClr val="1F6361"/>
          </a:solidFill>
          <a:ln w="0">
            <a:noFill/>
          </a:ln>
          <a:effectLst>
            <a:innerShdw blurRad="508000">
              <a:prstClr val="black">
                <a:alpha val="5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2852CF5-A851-453E-80F1-95943EC76A88}"/>
              </a:ext>
            </a:extLst>
          </p:cNvPr>
          <p:cNvSpPr txBox="1"/>
          <p:nvPr/>
        </p:nvSpPr>
        <p:spPr>
          <a:xfrm>
            <a:off x="4017070" y="2551744"/>
            <a:ext cx="402546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谢谢观看</a:t>
            </a:r>
          </a:p>
        </p:txBody>
      </p:sp>
      <p:sp>
        <p:nvSpPr>
          <p:cNvPr id="192" name="文本框 191">
            <a:extLst>
              <a:ext uri="{FF2B5EF4-FFF2-40B4-BE49-F238E27FC236}">
                <a16:creationId xmlns="" xmlns:a16="http://schemas.microsoft.com/office/drawing/2014/main" id="{11F44A66-36AE-4BA3-88FB-41446E02A1F1}"/>
              </a:ext>
            </a:extLst>
          </p:cNvPr>
          <p:cNvSpPr txBox="1"/>
          <p:nvPr/>
        </p:nvSpPr>
        <p:spPr>
          <a:xfrm>
            <a:off x="384689" y="6531245"/>
            <a:ext cx="191662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数据来源于：公众号：杰森说</a:t>
            </a:r>
            <a:endParaRPr lang="en-US" altLang="zh-CN" sz="12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7" name="标题 49">
            <a:extLst>
              <a:ext uri="{FF2B5EF4-FFF2-40B4-BE49-F238E27FC236}">
                <a16:creationId xmlns="" xmlns:a16="http://schemas.microsoft.com/office/drawing/2014/main" id="{CF2DECF3-B4D5-41FD-8111-91D3F2B8B573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912801" y="4954908"/>
            <a:ext cx="4367599" cy="9829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None/>
              <a:defRPr kumimoji="0" lang="zh-CN" altLang="en-US" sz="5400" b="1" i="0" u="none" strike="noStrike" kern="1200" cap="none" spc="300" normalizeH="0" baseline="0" noProof="1" dirty="0">
                <a:solidFill>
                  <a:srgbClr val="426126"/>
                </a:solidFill>
                <a:effectLst/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13800" dirty="0">
                <a:ln>
                  <a:gradFill flip="none" rotWithShape="1">
                    <a:gsLst>
                      <a:gs pos="0">
                        <a:srgbClr val="44807E"/>
                      </a:gs>
                      <a:gs pos="50000">
                        <a:srgbClr val="B1D1CF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</a:ln>
                <a:gradFill flip="none" rotWithShape="1">
                  <a:gsLst>
                    <a:gs pos="100000">
                      <a:srgbClr val="1F6361">
                        <a:alpha val="0"/>
                      </a:srgbClr>
                    </a:gs>
                    <a:gs pos="0">
                      <a:srgbClr val="B1D1CF">
                        <a:alpha val="25000"/>
                      </a:srgbClr>
                    </a:gs>
                  </a:gsLst>
                  <a:lin ang="5400000" scaled="1"/>
                  <a:tileRect/>
                </a:gradFill>
                <a:latin typeface="DINPro-Bold" panose="02000503030000020004" pitchFamily="50" charset="0"/>
                <a:ea typeface="字体圈欣意冠黑体" panose="00000500000000000000" pitchFamily="2" charset="-122"/>
              </a:rPr>
              <a:t>2021</a:t>
            </a:r>
            <a:endParaRPr lang="zh-CN" altLang="en-US" sz="13800" dirty="0">
              <a:ln>
                <a:gradFill flip="none" rotWithShape="1">
                  <a:gsLst>
                    <a:gs pos="0">
                      <a:srgbClr val="44807E"/>
                    </a:gs>
                    <a:gs pos="50000">
                      <a:srgbClr val="B1D1CF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  <a:gradFill flip="none" rotWithShape="1">
                <a:gsLst>
                  <a:gs pos="100000">
                    <a:srgbClr val="1F6361">
                      <a:alpha val="0"/>
                    </a:srgbClr>
                  </a:gs>
                  <a:gs pos="0">
                    <a:srgbClr val="B1D1CF">
                      <a:alpha val="25000"/>
                    </a:srgbClr>
                  </a:gs>
                </a:gsLst>
                <a:lin ang="5400000" scaled="1"/>
                <a:tileRect/>
              </a:gradFill>
              <a:latin typeface="DINPro-Bold" panose="02000503030000020004" pitchFamily="50" charset="0"/>
              <a:ea typeface="字体圈欣意冠黑体" panose="00000500000000000000" pitchFamily="2" charset="-122"/>
            </a:endParaRPr>
          </a:p>
        </p:txBody>
      </p:sp>
      <p:cxnSp>
        <p:nvCxnSpPr>
          <p:cNvPr id="29" name="Straight Connector 20">
            <a:extLst>
              <a:ext uri="{FF2B5EF4-FFF2-40B4-BE49-F238E27FC236}">
                <a16:creationId xmlns="" xmlns:a16="http://schemas.microsoft.com/office/drawing/2014/main" id="{71B7C78F-AA36-48FE-9B49-F16BC49F5564}"/>
              </a:ext>
            </a:extLst>
          </p:cNvPr>
          <p:cNvCxnSpPr/>
          <p:nvPr/>
        </p:nvCxnSpPr>
        <p:spPr>
          <a:xfrm>
            <a:off x="3615588" y="3968432"/>
            <a:ext cx="563435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52">
            <a:extLst>
              <a:ext uri="{FF2B5EF4-FFF2-40B4-BE49-F238E27FC236}">
                <a16:creationId xmlns="" xmlns:a16="http://schemas.microsoft.com/office/drawing/2014/main" id="{D6539D73-C4AE-4CBB-92CB-7471F880AFB8}"/>
              </a:ext>
            </a:extLst>
          </p:cNvPr>
          <p:cNvSpPr txBox="1">
            <a:spLocks/>
          </p:cNvSpPr>
          <p:nvPr/>
        </p:nvSpPr>
        <p:spPr>
          <a:xfrm>
            <a:off x="3514720" y="4029709"/>
            <a:ext cx="5233035" cy="415290"/>
          </a:xfrm>
          <a:effectLst/>
        </p:spPr>
        <p:txBody>
          <a:bodyPr lIns="101600" tIns="38100" rIns="76200" bIns="38100" anchor="t" anchorCtr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1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  <a:cs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b="1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汇报总结</a:t>
            </a:r>
            <a:r>
              <a:rPr lang="en-US" altLang="zh-CN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|</a:t>
            </a:r>
            <a:r>
              <a:rPr lang="zh-CN" altLang="en-US" noProof="1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项目介绍丨案例分析 </a:t>
            </a:r>
          </a:p>
        </p:txBody>
      </p:sp>
    </p:spTree>
    <p:extLst>
      <p:ext uri="{BB962C8B-B14F-4D97-AF65-F5344CB8AC3E}">
        <p14:creationId xmlns:p14="http://schemas.microsoft.com/office/powerpoint/2010/main" val="2297047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52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30900" y="3244334"/>
            <a:ext cx="61302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b="1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杰森</a:t>
            </a:r>
            <a:r>
              <a:rPr lang="zh-CN" altLang="zh-CN" b="1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b="1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b="1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endParaRPr lang="en-US" altLang="zh-CN" b="1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b="1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b="1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b="1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b="1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b="1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b="1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b="1" kern="100" dirty="0" smtClean="0">
                <a:solidFill>
                  <a:srgbClr val="000000"/>
                </a:solidFill>
                <a:effectLst/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869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3"/>
          <p:cNvSpPr>
            <a:spLocks noChangeAspect="1"/>
          </p:cNvSpPr>
          <p:nvPr/>
        </p:nvSpPr>
        <p:spPr>
          <a:xfrm>
            <a:off x="892238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: 圆角 153"/>
          <p:cNvSpPr>
            <a:spLocks noChangeAspect="1"/>
          </p:cNvSpPr>
          <p:nvPr/>
        </p:nvSpPr>
        <p:spPr>
          <a:xfrm>
            <a:off x="622046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4" name="矩形: 圆角 153"/>
          <p:cNvSpPr>
            <a:spLocks noChangeAspect="1"/>
          </p:cNvSpPr>
          <p:nvPr/>
        </p:nvSpPr>
        <p:spPr>
          <a:xfrm>
            <a:off x="80645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: 圆角 153"/>
          <p:cNvSpPr>
            <a:spLocks noChangeAspect="1"/>
          </p:cNvSpPr>
          <p:nvPr/>
        </p:nvSpPr>
        <p:spPr>
          <a:xfrm>
            <a:off x="351853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280" y="4540885"/>
            <a:ext cx="2389505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52555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473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64004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729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6563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59215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488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0027" y="928093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39700" sx="102000" sy="102000" algn="ctr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目录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86680" y="2085340"/>
            <a:ext cx="18516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124200" y="2192020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348855" y="2204085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C2150FD8-38F3-4BD2-A393-A9900D11D3A7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487E99C-E6A4-4D2A-A7B2-B2ACB7690F59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D5F564-4778-4CBD-86C1-00DE08FE6219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56E75F9-9449-4FF4-BB36-771F20F8EECC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EDE9273-DDA5-4806-820E-7402B5C3A4E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2BCCD58-9071-43DD-BEA5-A2272107540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A393046-EAE2-4531-A629-9C907666031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A0EC3E7-BD25-4563-B5EF-6003D65FE46F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FEC4533-2FF7-476A-A217-15AB5646FB43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CA2AF3F-3E87-4D3F-A2F0-4BC4B7435D57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1623232-0236-4052-91B6-C6070FBABC1C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08D5D09-71DD-4C0C-89AB-9F3C07CC180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4" name="PA-组合 171-38274">
            <a:extLst>
              <a:ext uri="{FF2B5EF4-FFF2-40B4-BE49-F238E27FC236}">
                <a16:creationId xmlns="" xmlns:a16="http://schemas.microsoft.com/office/drawing/2014/main" id="{591D1F13-D1BF-4C01-92B9-0EA957570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1439" y="3522240"/>
            <a:ext cx="428769" cy="426003"/>
            <a:chOff x="4665377" y="8211068"/>
            <a:chExt cx="192295" cy="190910"/>
          </a:xfrm>
          <a:solidFill>
            <a:srgbClr val="1F6361"/>
          </a:solidFill>
        </p:grpSpPr>
        <p:sp>
          <p:nvSpPr>
            <p:cNvPr id="55" name="PA-任意多边形 1071">
              <a:extLst>
                <a:ext uri="{FF2B5EF4-FFF2-40B4-BE49-F238E27FC236}">
                  <a16:creationId xmlns="" xmlns:a16="http://schemas.microsoft.com/office/drawing/2014/main" id="{47DE1604-BE91-4C13-84B5-4E8E15ED3F5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671848" y="8305830"/>
              <a:ext cx="39753" cy="83205"/>
            </a:xfrm>
            <a:custGeom>
              <a:avLst/>
              <a:gdLst>
                <a:gd name="T0" fmla="*/ 0 w 36"/>
                <a:gd name="T1" fmla="*/ 33 h 76"/>
                <a:gd name="T2" fmla="*/ 36 w 36"/>
                <a:gd name="T3" fmla="*/ 76 h 76"/>
                <a:gd name="T4" fmla="*/ 36 w 36"/>
                <a:gd name="T5" fmla="*/ 0 h 76"/>
                <a:gd name="T6" fmla="*/ 0 w 36"/>
                <a:gd name="T7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0" y="33"/>
                  </a:moveTo>
                  <a:cubicBezTo>
                    <a:pt x="7" y="51"/>
                    <a:pt x="20" y="66"/>
                    <a:pt x="36" y="7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3"/>
                    <a:pt x="1" y="32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PA-任意多边形 1072">
              <a:extLst>
                <a:ext uri="{FF2B5EF4-FFF2-40B4-BE49-F238E27FC236}">
                  <a16:creationId xmlns="" xmlns:a16="http://schemas.microsoft.com/office/drawing/2014/main" id="{7D7AE8D8-C918-4753-AB20-AE9BCB6437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722233" y="8348357"/>
              <a:ext cx="125732" cy="53621"/>
            </a:xfrm>
            <a:custGeom>
              <a:avLst/>
              <a:gdLst>
                <a:gd name="T0" fmla="*/ 0 w 115"/>
                <a:gd name="T1" fmla="*/ 0 h 49"/>
                <a:gd name="T2" fmla="*/ 0 w 115"/>
                <a:gd name="T3" fmla="*/ 42 h 49"/>
                <a:gd name="T4" fmla="*/ 28 w 115"/>
                <a:gd name="T5" fmla="*/ 49 h 49"/>
                <a:gd name="T6" fmla="*/ 44 w 115"/>
                <a:gd name="T7" fmla="*/ 49 h 49"/>
                <a:gd name="T8" fmla="*/ 115 w 115"/>
                <a:gd name="T9" fmla="*/ 0 h 49"/>
                <a:gd name="T10" fmla="*/ 0 w 11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49">
                  <a:moveTo>
                    <a:pt x="0" y="0"/>
                  </a:moveTo>
                  <a:cubicBezTo>
                    <a:pt x="0" y="2"/>
                    <a:pt x="0" y="41"/>
                    <a:pt x="0" y="42"/>
                  </a:cubicBezTo>
                  <a:cubicBezTo>
                    <a:pt x="9" y="46"/>
                    <a:pt x="18" y="48"/>
                    <a:pt x="28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74" y="46"/>
                    <a:pt x="101" y="28"/>
                    <a:pt x="115" y="0"/>
                  </a:cubicBezTo>
                  <a:cubicBezTo>
                    <a:pt x="11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PA-任意多边形 1073">
              <a:extLst>
                <a:ext uri="{FF2B5EF4-FFF2-40B4-BE49-F238E27FC236}">
                  <a16:creationId xmlns="" xmlns:a16="http://schemas.microsoft.com/office/drawing/2014/main" id="{F0BA2B69-7478-4127-83D6-E634EA28CA6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4810984" y="8224935"/>
              <a:ext cx="46688" cy="113714"/>
            </a:xfrm>
            <a:custGeom>
              <a:avLst/>
              <a:gdLst>
                <a:gd name="T0" fmla="*/ 0 w 43"/>
                <a:gd name="T1" fmla="*/ 0 h 104"/>
                <a:gd name="T2" fmla="*/ 0 w 43"/>
                <a:gd name="T3" fmla="*/ 104 h 104"/>
                <a:gd name="T4" fmla="*/ 38 w 43"/>
                <a:gd name="T5" fmla="*/ 104 h 104"/>
                <a:gd name="T6" fmla="*/ 43 w 43"/>
                <a:gd name="T7" fmla="*/ 75 h 104"/>
                <a:gd name="T8" fmla="*/ 0 w 4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1" y="94"/>
                    <a:pt x="43" y="84"/>
                    <a:pt x="43" y="75"/>
                  </a:cubicBezTo>
                  <a:cubicBezTo>
                    <a:pt x="43" y="44"/>
                    <a:pt x="2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PA-任意多边形 1074">
              <a:extLst>
                <a:ext uri="{FF2B5EF4-FFF2-40B4-BE49-F238E27FC236}">
                  <a16:creationId xmlns="" xmlns:a16="http://schemas.microsoft.com/office/drawing/2014/main" id="{88A180E2-5FD2-47F7-BDD0-2A31FFE6B8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4727779" y="8211068"/>
              <a:ext cx="73036" cy="71649"/>
            </a:xfrm>
            <a:custGeom>
              <a:avLst/>
              <a:gdLst>
                <a:gd name="T0" fmla="*/ 31 w 67"/>
                <a:gd name="T1" fmla="*/ 0 h 66"/>
                <a:gd name="T2" fmla="*/ 0 w 67"/>
                <a:gd name="T3" fmla="*/ 5 h 66"/>
                <a:gd name="T4" fmla="*/ 67 w 67"/>
                <a:gd name="T5" fmla="*/ 66 h 66"/>
                <a:gd name="T6" fmla="*/ 67 w 67"/>
                <a:gd name="T7" fmla="*/ 7 h 66"/>
                <a:gd name="T8" fmla="*/ 31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" y="7"/>
                    <a:pt x="64" y="63"/>
                    <a:pt x="67" y="66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56" y="2"/>
                    <a:pt x="4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PA-任意多边形 1075">
              <a:extLst>
                <a:ext uri="{FF2B5EF4-FFF2-40B4-BE49-F238E27FC236}">
                  <a16:creationId xmlns="" xmlns:a16="http://schemas.microsoft.com/office/drawing/2014/main" id="{A49681AC-BA76-4E0C-8845-1679493EAE5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4665377" y="8220774"/>
              <a:ext cx="88753" cy="110016"/>
            </a:xfrm>
            <a:custGeom>
              <a:avLst/>
              <a:gdLst>
                <a:gd name="T0" fmla="*/ 48 w 81"/>
                <a:gd name="T1" fmla="*/ 0 h 101"/>
                <a:gd name="T2" fmla="*/ 0 w 81"/>
                <a:gd name="T3" fmla="*/ 79 h 101"/>
                <a:gd name="T4" fmla="*/ 3 w 81"/>
                <a:gd name="T5" fmla="*/ 101 h 101"/>
                <a:gd name="T6" fmla="*/ 81 w 81"/>
                <a:gd name="T7" fmla="*/ 31 h 101"/>
                <a:gd name="T8" fmla="*/ 48 w 8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1">
                  <a:moveTo>
                    <a:pt x="48" y="0"/>
                  </a:moveTo>
                  <a:cubicBezTo>
                    <a:pt x="18" y="16"/>
                    <a:pt x="0" y="45"/>
                    <a:pt x="0" y="79"/>
                  </a:cubicBezTo>
                  <a:cubicBezTo>
                    <a:pt x="0" y="86"/>
                    <a:pt x="1" y="94"/>
                    <a:pt x="3" y="101"/>
                  </a:cubicBezTo>
                  <a:cubicBezTo>
                    <a:pt x="5" y="99"/>
                    <a:pt x="79" y="32"/>
                    <a:pt x="81" y="31"/>
                  </a:cubicBezTo>
                  <a:cubicBezTo>
                    <a:pt x="79" y="29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0" name="PA-A000320150714E22PPSH-4281">
            <a:extLst>
              <a:ext uri="{FF2B5EF4-FFF2-40B4-BE49-F238E27FC236}">
                <a16:creationId xmlns="" xmlns:a16="http://schemas.microsoft.com/office/drawing/2014/main" id="{93785830-BDEA-4629-851D-D40939A326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548053" y="3536705"/>
            <a:ext cx="402857" cy="386354"/>
          </a:xfrm>
          <a:custGeom>
            <a:avLst/>
            <a:gdLst>
              <a:gd name="T0" fmla="*/ 288285 w 3897"/>
              <a:gd name="T1" fmla="*/ 0 h 3741"/>
              <a:gd name="T2" fmla="*/ 288285 w 3897"/>
              <a:gd name="T3" fmla="*/ 324343 h 3741"/>
              <a:gd name="T4" fmla="*/ 0 w 3897"/>
              <a:gd name="T5" fmla="*/ 324343 h 3741"/>
              <a:gd name="T6" fmla="*/ 0 w 3897"/>
              <a:gd name="T7" fmla="*/ 1368062 h 3741"/>
              <a:gd name="T8" fmla="*/ 360357 w 3897"/>
              <a:gd name="T9" fmla="*/ 1728443 h 3741"/>
              <a:gd name="T10" fmla="*/ 1440040 w 3897"/>
              <a:gd name="T11" fmla="*/ 1728443 h 3741"/>
              <a:gd name="T12" fmla="*/ 1800397 w 3897"/>
              <a:gd name="T13" fmla="*/ 1368062 h 3741"/>
              <a:gd name="T14" fmla="*/ 1800397 w 3897"/>
              <a:gd name="T15" fmla="*/ 0 h 3741"/>
              <a:gd name="T16" fmla="*/ 288285 w 3897"/>
              <a:gd name="T17" fmla="*/ 0 h 3741"/>
              <a:gd name="T18" fmla="*/ 288285 w 3897"/>
              <a:gd name="T19" fmla="*/ 1260410 h 3741"/>
              <a:gd name="T20" fmla="*/ 198196 w 3897"/>
              <a:gd name="T21" fmla="*/ 1497430 h 3741"/>
              <a:gd name="T22" fmla="*/ 108107 w 3897"/>
              <a:gd name="T23" fmla="*/ 1260410 h 3741"/>
              <a:gd name="T24" fmla="*/ 108107 w 3897"/>
              <a:gd name="T25" fmla="*/ 431995 h 3741"/>
              <a:gd name="T26" fmla="*/ 288285 w 3897"/>
              <a:gd name="T27" fmla="*/ 431995 h 3741"/>
              <a:gd name="T28" fmla="*/ 288285 w 3897"/>
              <a:gd name="T29" fmla="*/ 1260410 h 3741"/>
              <a:gd name="T30" fmla="*/ 1692290 w 3897"/>
              <a:gd name="T31" fmla="*/ 1260410 h 3741"/>
              <a:gd name="T32" fmla="*/ 1332395 w 3897"/>
              <a:gd name="T33" fmla="*/ 1620329 h 3741"/>
              <a:gd name="T34" fmla="*/ 468002 w 3897"/>
              <a:gd name="T35" fmla="*/ 1620329 h 3741"/>
              <a:gd name="T36" fmla="*/ 320625 w 3897"/>
              <a:gd name="T37" fmla="*/ 1588449 h 3741"/>
              <a:gd name="T38" fmla="*/ 396392 w 3897"/>
              <a:gd name="T39" fmla="*/ 1368062 h 3741"/>
              <a:gd name="T40" fmla="*/ 396392 w 3897"/>
              <a:gd name="T41" fmla="*/ 108114 h 3741"/>
              <a:gd name="T42" fmla="*/ 1692290 w 3897"/>
              <a:gd name="T43" fmla="*/ 108114 h 3741"/>
              <a:gd name="T44" fmla="*/ 1692290 w 3897"/>
              <a:gd name="T45" fmla="*/ 1260410 h 3741"/>
              <a:gd name="T46" fmla="*/ 900429 w 3897"/>
              <a:gd name="T47" fmla="*/ 1152295 h 3741"/>
              <a:gd name="T48" fmla="*/ 540073 w 3897"/>
              <a:gd name="T49" fmla="*/ 1152295 h 3741"/>
              <a:gd name="T50" fmla="*/ 540073 w 3897"/>
              <a:gd name="T51" fmla="*/ 1260410 h 3741"/>
              <a:gd name="T52" fmla="*/ 900429 w 3897"/>
              <a:gd name="T53" fmla="*/ 1260410 h 3741"/>
              <a:gd name="T54" fmla="*/ 900429 w 3897"/>
              <a:gd name="T55" fmla="*/ 1152295 h 3741"/>
              <a:gd name="T56" fmla="*/ 900429 w 3897"/>
              <a:gd name="T57" fmla="*/ 972105 h 3741"/>
              <a:gd name="T58" fmla="*/ 540073 w 3897"/>
              <a:gd name="T59" fmla="*/ 972105 h 3741"/>
              <a:gd name="T60" fmla="*/ 540073 w 3897"/>
              <a:gd name="T61" fmla="*/ 1080219 h 3741"/>
              <a:gd name="T62" fmla="*/ 900429 w 3897"/>
              <a:gd name="T63" fmla="*/ 1080219 h 3741"/>
              <a:gd name="T64" fmla="*/ 900429 w 3897"/>
              <a:gd name="T65" fmla="*/ 972105 h 3741"/>
              <a:gd name="T66" fmla="*/ 900429 w 3897"/>
              <a:gd name="T67" fmla="*/ 792376 h 3741"/>
              <a:gd name="T68" fmla="*/ 540073 w 3897"/>
              <a:gd name="T69" fmla="*/ 792376 h 3741"/>
              <a:gd name="T70" fmla="*/ 540073 w 3897"/>
              <a:gd name="T71" fmla="*/ 900029 h 3741"/>
              <a:gd name="T72" fmla="*/ 900429 w 3897"/>
              <a:gd name="T73" fmla="*/ 900029 h 3741"/>
              <a:gd name="T74" fmla="*/ 900429 w 3897"/>
              <a:gd name="T75" fmla="*/ 792376 h 3741"/>
              <a:gd name="T76" fmla="*/ 1512112 w 3897"/>
              <a:gd name="T77" fmla="*/ 324343 h 3741"/>
              <a:gd name="T78" fmla="*/ 540073 w 3897"/>
              <a:gd name="T79" fmla="*/ 324343 h 3741"/>
              <a:gd name="T80" fmla="*/ 540073 w 3897"/>
              <a:gd name="T81" fmla="*/ 468033 h 3741"/>
              <a:gd name="T82" fmla="*/ 1512112 w 3897"/>
              <a:gd name="T83" fmla="*/ 468033 h 3741"/>
              <a:gd name="T84" fmla="*/ 1512112 w 3897"/>
              <a:gd name="T85" fmla="*/ 324343 h 3741"/>
              <a:gd name="T86" fmla="*/ 900429 w 3897"/>
              <a:gd name="T87" fmla="*/ 612186 h 3741"/>
              <a:gd name="T88" fmla="*/ 540073 w 3897"/>
              <a:gd name="T89" fmla="*/ 612186 h 3741"/>
              <a:gd name="T90" fmla="*/ 540073 w 3897"/>
              <a:gd name="T91" fmla="*/ 720300 h 3741"/>
              <a:gd name="T92" fmla="*/ 900429 w 3897"/>
              <a:gd name="T93" fmla="*/ 720300 h 3741"/>
              <a:gd name="T94" fmla="*/ 900429 w 3897"/>
              <a:gd name="T95" fmla="*/ 612186 h 3741"/>
              <a:gd name="T96" fmla="*/ 1008074 w 3897"/>
              <a:gd name="T97" fmla="*/ 1260410 h 3741"/>
              <a:gd name="T98" fmla="*/ 1512112 w 3897"/>
              <a:gd name="T99" fmla="*/ 1260410 h 3741"/>
              <a:gd name="T100" fmla="*/ 1512112 w 3897"/>
              <a:gd name="T101" fmla="*/ 612186 h 3741"/>
              <a:gd name="T102" fmla="*/ 1008074 w 3897"/>
              <a:gd name="T103" fmla="*/ 612186 h 3741"/>
              <a:gd name="T104" fmla="*/ 1008074 w 3897"/>
              <a:gd name="T105" fmla="*/ 1260410 h 374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897" h="3741">
                <a:moveTo>
                  <a:pt x="624" y="0"/>
                </a:moveTo>
                <a:cubicBezTo>
                  <a:pt x="624" y="702"/>
                  <a:pt x="624" y="702"/>
                  <a:pt x="624" y="702"/>
                </a:cubicBezTo>
                <a:cubicBezTo>
                  <a:pt x="0" y="702"/>
                  <a:pt x="0" y="702"/>
                  <a:pt x="0" y="702"/>
                </a:cubicBezTo>
                <a:cubicBezTo>
                  <a:pt x="0" y="2961"/>
                  <a:pt x="0" y="2961"/>
                  <a:pt x="0" y="2961"/>
                </a:cubicBezTo>
                <a:cubicBezTo>
                  <a:pt x="0" y="3392"/>
                  <a:pt x="349" y="3741"/>
                  <a:pt x="780" y="3741"/>
                </a:cubicBezTo>
                <a:cubicBezTo>
                  <a:pt x="3117" y="3741"/>
                  <a:pt x="3117" y="3741"/>
                  <a:pt x="3117" y="3741"/>
                </a:cubicBezTo>
                <a:cubicBezTo>
                  <a:pt x="3548" y="3741"/>
                  <a:pt x="3897" y="3392"/>
                  <a:pt x="3897" y="2961"/>
                </a:cubicBezTo>
                <a:cubicBezTo>
                  <a:pt x="3897" y="0"/>
                  <a:pt x="3897" y="0"/>
                  <a:pt x="3897" y="0"/>
                </a:cubicBezTo>
                <a:lnTo>
                  <a:pt x="624" y="0"/>
                </a:lnTo>
                <a:close/>
                <a:moveTo>
                  <a:pt x="624" y="2728"/>
                </a:moveTo>
                <a:cubicBezTo>
                  <a:pt x="624" y="2925"/>
                  <a:pt x="550" y="3104"/>
                  <a:pt x="429" y="3241"/>
                </a:cubicBezTo>
                <a:cubicBezTo>
                  <a:pt x="308" y="3104"/>
                  <a:pt x="234" y="2925"/>
                  <a:pt x="234" y="2728"/>
                </a:cubicBezTo>
                <a:cubicBezTo>
                  <a:pt x="234" y="935"/>
                  <a:pt x="234" y="935"/>
                  <a:pt x="234" y="935"/>
                </a:cubicBezTo>
                <a:cubicBezTo>
                  <a:pt x="624" y="935"/>
                  <a:pt x="624" y="935"/>
                  <a:pt x="624" y="935"/>
                </a:cubicBezTo>
                <a:lnTo>
                  <a:pt x="624" y="2728"/>
                </a:lnTo>
                <a:close/>
                <a:moveTo>
                  <a:pt x="3663" y="2728"/>
                </a:moveTo>
                <a:cubicBezTo>
                  <a:pt x="3663" y="3158"/>
                  <a:pt x="3314" y="3507"/>
                  <a:pt x="2884" y="3507"/>
                </a:cubicBezTo>
                <a:cubicBezTo>
                  <a:pt x="1013" y="3507"/>
                  <a:pt x="1013" y="3507"/>
                  <a:pt x="1013" y="3507"/>
                </a:cubicBezTo>
                <a:cubicBezTo>
                  <a:pt x="899" y="3507"/>
                  <a:pt x="791" y="3482"/>
                  <a:pt x="694" y="3438"/>
                </a:cubicBezTo>
                <a:cubicBezTo>
                  <a:pt x="796" y="3306"/>
                  <a:pt x="858" y="3141"/>
                  <a:pt x="858" y="2961"/>
                </a:cubicBezTo>
                <a:cubicBezTo>
                  <a:pt x="858" y="234"/>
                  <a:pt x="858" y="234"/>
                  <a:pt x="858" y="234"/>
                </a:cubicBezTo>
                <a:cubicBezTo>
                  <a:pt x="3663" y="234"/>
                  <a:pt x="3663" y="234"/>
                  <a:pt x="3663" y="234"/>
                </a:cubicBezTo>
                <a:lnTo>
                  <a:pt x="3663" y="2728"/>
                </a:lnTo>
                <a:close/>
                <a:moveTo>
                  <a:pt x="1949" y="2494"/>
                </a:moveTo>
                <a:cubicBezTo>
                  <a:pt x="1169" y="2494"/>
                  <a:pt x="1169" y="2494"/>
                  <a:pt x="1169" y="2494"/>
                </a:cubicBezTo>
                <a:cubicBezTo>
                  <a:pt x="1169" y="2728"/>
                  <a:pt x="1169" y="2728"/>
                  <a:pt x="1169" y="2728"/>
                </a:cubicBezTo>
                <a:cubicBezTo>
                  <a:pt x="1949" y="2728"/>
                  <a:pt x="1949" y="2728"/>
                  <a:pt x="1949" y="2728"/>
                </a:cubicBezTo>
                <a:lnTo>
                  <a:pt x="1949" y="2494"/>
                </a:lnTo>
                <a:close/>
                <a:moveTo>
                  <a:pt x="1949" y="2104"/>
                </a:moveTo>
                <a:cubicBezTo>
                  <a:pt x="1169" y="2104"/>
                  <a:pt x="1169" y="2104"/>
                  <a:pt x="1169" y="2104"/>
                </a:cubicBezTo>
                <a:cubicBezTo>
                  <a:pt x="1169" y="2338"/>
                  <a:pt x="1169" y="2338"/>
                  <a:pt x="1169" y="2338"/>
                </a:cubicBezTo>
                <a:cubicBezTo>
                  <a:pt x="1949" y="2338"/>
                  <a:pt x="1949" y="2338"/>
                  <a:pt x="1949" y="2338"/>
                </a:cubicBezTo>
                <a:lnTo>
                  <a:pt x="1949" y="2104"/>
                </a:lnTo>
                <a:close/>
                <a:moveTo>
                  <a:pt x="1949" y="1715"/>
                </a:moveTo>
                <a:cubicBezTo>
                  <a:pt x="1169" y="1715"/>
                  <a:pt x="1169" y="1715"/>
                  <a:pt x="1169" y="1715"/>
                </a:cubicBezTo>
                <a:cubicBezTo>
                  <a:pt x="1169" y="1948"/>
                  <a:pt x="1169" y="1948"/>
                  <a:pt x="1169" y="1948"/>
                </a:cubicBezTo>
                <a:cubicBezTo>
                  <a:pt x="1949" y="1948"/>
                  <a:pt x="1949" y="1948"/>
                  <a:pt x="1949" y="1948"/>
                </a:cubicBezTo>
                <a:lnTo>
                  <a:pt x="1949" y="1715"/>
                </a:lnTo>
                <a:close/>
                <a:moveTo>
                  <a:pt x="3273" y="702"/>
                </a:moveTo>
                <a:cubicBezTo>
                  <a:pt x="1169" y="702"/>
                  <a:pt x="1169" y="702"/>
                  <a:pt x="1169" y="702"/>
                </a:cubicBezTo>
                <a:cubicBezTo>
                  <a:pt x="1169" y="1013"/>
                  <a:pt x="1169" y="1013"/>
                  <a:pt x="1169" y="1013"/>
                </a:cubicBezTo>
                <a:cubicBezTo>
                  <a:pt x="3273" y="1013"/>
                  <a:pt x="3273" y="1013"/>
                  <a:pt x="3273" y="1013"/>
                </a:cubicBezTo>
                <a:lnTo>
                  <a:pt x="3273" y="702"/>
                </a:lnTo>
                <a:close/>
                <a:moveTo>
                  <a:pt x="1949" y="1325"/>
                </a:moveTo>
                <a:cubicBezTo>
                  <a:pt x="1169" y="1325"/>
                  <a:pt x="1169" y="1325"/>
                  <a:pt x="1169" y="1325"/>
                </a:cubicBezTo>
                <a:cubicBezTo>
                  <a:pt x="1169" y="1559"/>
                  <a:pt x="1169" y="1559"/>
                  <a:pt x="1169" y="1559"/>
                </a:cubicBezTo>
                <a:cubicBezTo>
                  <a:pt x="1949" y="1559"/>
                  <a:pt x="1949" y="1559"/>
                  <a:pt x="1949" y="1559"/>
                </a:cubicBezTo>
                <a:lnTo>
                  <a:pt x="1949" y="1325"/>
                </a:lnTo>
                <a:close/>
                <a:moveTo>
                  <a:pt x="2182" y="2728"/>
                </a:moveTo>
                <a:cubicBezTo>
                  <a:pt x="3273" y="2728"/>
                  <a:pt x="3273" y="2728"/>
                  <a:pt x="3273" y="2728"/>
                </a:cubicBezTo>
                <a:cubicBezTo>
                  <a:pt x="3273" y="1325"/>
                  <a:pt x="3273" y="1325"/>
                  <a:pt x="3273" y="1325"/>
                </a:cubicBezTo>
                <a:cubicBezTo>
                  <a:pt x="2182" y="1325"/>
                  <a:pt x="2182" y="1325"/>
                  <a:pt x="2182" y="1325"/>
                </a:cubicBezTo>
                <a:lnTo>
                  <a:pt x="2182" y="2728"/>
                </a:ln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2" name="PA-A000320150714E80PPSH-4338">
            <a:extLst>
              <a:ext uri="{FF2B5EF4-FFF2-40B4-BE49-F238E27FC236}">
                <a16:creationId xmlns="" xmlns:a16="http://schemas.microsoft.com/office/drawing/2014/main" id="{C7CBEB61-DEB1-475E-9C93-D394850F6F7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898289" y="3588377"/>
            <a:ext cx="511355" cy="350426"/>
          </a:xfrm>
          <a:custGeom>
            <a:avLst/>
            <a:gdLst>
              <a:gd name="T0" fmla="*/ 1663569 w 3329"/>
              <a:gd name="T1" fmla="*/ 978312 h 2275"/>
              <a:gd name="T2" fmla="*/ 1663569 w 3329"/>
              <a:gd name="T3" fmla="*/ 107679 h 2275"/>
              <a:gd name="T4" fmla="*/ 1532690 w 3329"/>
              <a:gd name="T5" fmla="*/ 3788 h 2275"/>
              <a:gd name="T6" fmla="*/ 279064 w 3329"/>
              <a:gd name="T7" fmla="*/ 1082 h 2275"/>
              <a:gd name="T8" fmla="*/ 149267 w 3329"/>
              <a:gd name="T9" fmla="*/ 112549 h 2275"/>
              <a:gd name="T10" fmla="*/ 149267 w 3329"/>
              <a:gd name="T11" fmla="*/ 978312 h 2275"/>
              <a:gd name="T12" fmla="*/ 8112 w 3329"/>
              <a:gd name="T13" fmla="*/ 978312 h 2275"/>
              <a:gd name="T14" fmla="*/ 3245 w 3329"/>
              <a:gd name="T15" fmla="*/ 1090862 h 2275"/>
              <a:gd name="T16" fmla="*/ 106001 w 3329"/>
              <a:gd name="T17" fmla="*/ 1231007 h 2275"/>
              <a:gd name="T18" fmla="*/ 1697100 w 3329"/>
              <a:gd name="T19" fmla="*/ 1231007 h 2275"/>
              <a:gd name="T20" fmla="*/ 1800397 w 3329"/>
              <a:gd name="T21" fmla="*/ 1090862 h 2275"/>
              <a:gd name="T22" fmla="*/ 1800397 w 3329"/>
              <a:gd name="T23" fmla="*/ 978312 h 2275"/>
              <a:gd name="T24" fmla="*/ 1663569 w 3329"/>
              <a:gd name="T25" fmla="*/ 978312 h 2275"/>
              <a:gd name="T26" fmla="*/ 1129237 w 3329"/>
              <a:gd name="T27" fmla="*/ 1147136 h 2275"/>
              <a:gd name="T28" fmla="*/ 735518 w 3329"/>
              <a:gd name="T29" fmla="*/ 1147136 h 2275"/>
              <a:gd name="T30" fmla="*/ 678732 w 3329"/>
              <a:gd name="T31" fmla="*/ 1114670 h 2275"/>
              <a:gd name="T32" fmla="*/ 735518 w 3329"/>
              <a:gd name="T33" fmla="*/ 1081663 h 2275"/>
              <a:gd name="T34" fmla="*/ 1129237 w 3329"/>
              <a:gd name="T35" fmla="*/ 1081663 h 2275"/>
              <a:gd name="T36" fmla="*/ 1186023 w 3329"/>
              <a:gd name="T37" fmla="*/ 1114670 h 2275"/>
              <a:gd name="T38" fmla="*/ 1129237 w 3329"/>
              <a:gd name="T39" fmla="*/ 1147136 h 2275"/>
              <a:gd name="T40" fmla="*/ 1519169 w 3329"/>
              <a:gd name="T41" fmla="*/ 939894 h 2275"/>
              <a:gd name="T42" fmla="*/ 289340 w 3329"/>
              <a:gd name="T43" fmla="*/ 939894 h 2275"/>
              <a:gd name="T44" fmla="*/ 289340 w 3329"/>
              <a:gd name="T45" fmla="*/ 112549 h 2275"/>
              <a:gd name="T46" fmla="*/ 1519169 w 3329"/>
              <a:gd name="T47" fmla="*/ 112549 h 2275"/>
              <a:gd name="T48" fmla="*/ 1519169 w 3329"/>
              <a:gd name="T49" fmla="*/ 939894 h 2275"/>
              <a:gd name="T50" fmla="*/ 1664651 w 3329"/>
              <a:gd name="T51" fmla="*/ 1147136 h 2275"/>
              <a:gd name="T52" fmla="*/ 1551619 w 3329"/>
              <a:gd name="T53" fmla="*/ 1147136 h 2275"/>
              <a:gd name="T54" fmla="*/ 1524037 w 3329"/>
              <a:gd name="T55" fmla="*/ 1118999 h 2275"/>
              <a:gd name="T56" fmla="*/ 1551619 w 3329"/>
              <a:gd name="T57" fmla="*/ 1090862 h 2275"/>
              <a:gd name="T58" fmla="*/ 1664651 w 3329"/>
              <a:gd name="T59" fmla="*/ 1090862 h 2275"/>
              <a:gd name="T60" fmla="*/ 1692773 w 3329"/>
              <a:gd name="T61" fmla="*/ 1118999 h 2275"/>
              <a:gd name="T62" fmla="*/ 1664651 w 3329"/>
              <a:gd name="T63" fmla="*/ 1147136 h 22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329" h="2275">
                <a:moveTo>
                  <a:pt x="3076" y="1808"/>
                </a:moveTo>
                <a:cubicBezTo>
                  <a:pt x="3076" y="199"/>
                  <a:pt x="3076" y="199"/>
                  <a:pt x="3076" y="199"/>
                </a:cubicBezTo>
                <a:cubicBezTo>
                  <a:pt x="3076" y="199"/>
                  <a:pt x="3016" y="7"/>
                  <a:pt x="2834" y="7"/>
                </a:cubicBezTo>
                <a:cubicBezTo>
                  <a:pt x="516" y="2"/>
                  <a:pt x="516" y="2"/>
                  <a:pt x="516" y="2"/>
                </a:cubicBezTo>
                <a:cubicBezTo>
                  <a:pt x="516" y="2"/>
                  <a:pt x="276" y="0"/>
                  <a:pt x="276" y="208"/>
                </a:cubicBezTo>
                <a:cubicBezTo>
                  <a:pt x="276" y="1808"/>
                  <a:pt x="276" y="1808"/>
                  <a:pt x="276" y="1808"/>
                </a:cubicBezTo>
                <a:cubicBezTo>
                  <a:pt x="15" y="1808"/>
                  <a:pt x="15" y="1808"/>
                  <a:pt x="15" y="1808"/>
                </a:cubicBezTo>
                <a:cubicBezTo>
                  <a:pt x="6" y="2016"/>
                  <a:pt x="6" y="2016"/>
                  <a:pt x="6" y="2016"/>
                </a:cubicBezTo>
                <a:cubicBezTo>
                  <a:pt x="6" y="2016"/>
                  <a:pt x="0" y="2275"/>
                  <a:pt x="196" y="2275"/>
                </a:cubicBezTo>
                <a:cubicBezTo>
                  <a:pt x="3138" y="2275"/>
                  <a:pt x="3138" y="2275"/>
                  <a:pt x="3138" y="2275"/>
                </a:cubicBezTo>
                <a:cubicBezTo>
                  <a:pt x="3326" y="2275"/>
                  <a:pt x="3329" y="2016"/>
                  <a:pt x="3329" y="2016"/>
                </a:cubicBezTo>
                <a:cubicBezTo>
                  <a:pt x="3329" y="1808"/>
                  <a:pt x="3329" y="1808"/>
                  <a:pt x="3329" y="1808"/>
                </a:cubicBezTo>
                <a:lnTo>
                  <a:pt x="3076" y="1808"/>
                </a:lnTo>
                <a:close/>
                <a:moveTo>
                  <a:pt x="2088" y="2120"/>
                </a:moveTo>
                <a:cubicBezTo>
                  <a:pt x="1360" y="2120"/>
                  <a:pt x="1360" y="2120"/>
                  <a:pt x="1360" y="2120"/>
                </a:cubicBezTo>
                <a:cubicBezTo>
                  <a:pt x="1302" y="2120"/>
                  <a:pt x="1255" y="2093"/>
                  <a:pt x="1255" y="2060"/>
                </a:cubicBezTo>
                <a:cubicBezTo>
                  <a:pt x="1255" y="2026"/>
                  <a:pt x="1302" y="1999"/>
                  <a:pt x="1360" y="1999"/>
                </a:cubicBezTo>
                <a:cubicBezTo>
                  <a:pt x="2088" y="1999"/>
                  <a:pt x="2088" y="1999"/>
                  <a:pt x="2088" y="1999"/>
                </a:cubicBezTo>
                <a:cubicBezTo>
                  <a:pt x="2146" y="1999"/>
                  <a:pt x="2193" y="2026"/>
                  <a:pt x="2193" y="2060"/>
                </a:cubicBezTo>
                <a:cubicBezTo>
                  <a:pt x="2193" y="2093"/>
                  <a:pt x="2146" y="2120"/>
                  <a:pt x="2088" y="2120"/>
                </a:cubicBezTo>
                <a:close/>
                <a:moveTo>
                  <a:pt x="2809" y="1737"/>
                </a:moveTo>
                <a:cubicBezTo>
                  <a:pt x="535" y="1737"/>
                  <a:pt x="535" y="1737"/>
                  <a:pt x="535" y="1737"/>
                </a:cubicBezTo>
                <a:cubicBezTo>
                  <a:pt x="535" y="208"/>
                  <a:pt x="535" y="208"/>
                  <a:pt x="535" y="208"/>
                </a:cubicBezTo>
                <a:cubicBezTo>
                  <a:pt x="2809" y="208"/>
                  <a:pt x="2809" y="208"/>
                  <a:pt x="2809" y="208"/>
                </a:cubicBezTo>
                <a:lnTo>
                  <a:pt x="2809" y="1737"/>
                </a:lnTo>
                <a:close/>
                <a:moveTo>
                  <a:pt x="3078" y="2120"/>
                </a:moveTo>
                <a:cubicBezTo>
                  <a:pt x="2869" y="2120"/>
                  <a:pt x="2869" y="2120"/>
                  <a:pt x="2869" y="2120"/>
                </a:cubicBezTo>
                <a:cubicBezTo>
                  <a:pt x="2841" y="2120"/>
                  <a:pt x="2818" y="2097"/>
                  <a:pt x="2818" y="2068"/>
                </a:cubicBezTo>
                <a:cubicBezTo>
                  <a:pt x="2818" y="2040"/>
                  <a:pt x="2841" y="2016"/>
                  <a:pt x="2869" y="2016"/>
                </a:cubicBezTo>
                <a:cubicBezTo>
                  <a:pt x="3078" y="2016"/>
                  <a:pt x="3078" y="2016"/>
                  <a:pt x="3078" y="2016"/>
                </a:cubicBezTo>
                <a:cubicBezTo>
                  <a:pt x="3107" y="2016"/>
                  <a:pt x="3130" y="2040"/>
                  <a:pt x="3130" y="2068"/>
                </a:cubicBezTo>
                <a:cubicBezTo>
                  <a:pt x="3130" y="2097"/>
                  <a:pt x="3107" y="2120"/>
                  <a:pt x="3078" y="2120"/>
                </a:cubicBez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BCC42CC7-6693-4701-94F2-EA318226DAA1}"/>
              </a:ext>
            </a:extLst>
          </p:cNvPr>
          <p:cNvSpPr/>
          <p:nvPr/>
        </p:nvSpPr>
        <p:spPr>
          <a:xfrm>
            <a:off x="86765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D0B825B9-107C-4279-9730-2CCE8D820335}"/>
              </a:ext>
            </a:extLst>
          </p:cNvPr>
          <p:cNvSpPr/>
          <p:nvPr/>
        </p:nvSpPr>
        <p:spPr>
          <a:xfrm>
            <a:off x="308514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16B47A4-CEF0-4458-BB91-9D0C7F51C7C8}"/>
              </a:ext>
            </a:extLst>
          </p:cNvPr>
          <p:cNvSpPr/>
          <p:nvPr/>
        </p:nvSpPr>
        <p:spPr>
          <a:xfrm>
            <a:off x="356808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59BCE7B9-594A-49C7-8963-0008D8278D10}"/>
              </a:ext>
            </a:extLst>
          </p:cNvPr>
          <p:cNvSpPr/>
          <p:nvPr/>
        </p:nvSpPr>
        <p:spPr>
          <a:xfrm>
            <a:off x="578557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04E014C-553F-48E3-AB16-A3A16FE95E9D}"/>
              </a:ext>
            </a:extLst>
          </p:cNvPr>
          <p:cNvSpPr/>
          <p:nvPr/>
        </p:nvSpPr>
        <p:spPr>
          <a:xfrm>
            <a:off x="626850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149848D8-A669-4FF7-B2C6-A631CF7D3B2C}"/>
              </a:ext>
            </a:extLst>
          </p:cNvPr>
          <p:cNvSpPr/>
          <p:nvPr/>
        </p:nvSpPr>
        <p:spPr>
          <a:xfrm>
            <a:off x="848599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C4A4D513-B3F4-4AAD-ADF8-BB525BE1D0A2}"/>
              </a:ext>
            </a:extLst>
          </p:cNvPr>
          <p:cNvSpPr/>
          <p:nvPr/>
        </p:nvSpPr>
        <p:spPr>
          <a:xfrm>
            <a:off x="896893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7B15F99F-230B-40F7-88B1-BE87648D2FCF}"/>
              </a:ext>
            </a:extLst>
          </p:cNvPr>
          <p:cNvSpPr/>
          <p:nvPr/>
        </p:nvSpPr>
        <p:spPr>
          <a:xfrm>
            <a:off x="1118642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7209151-4A31-4919-A537-CE80DB79DF6D}"/>
              </a:ext>
            </a:extLst>
          </p:cNvPr>
          <p:cNvGrpSpPr/>
          <p:nvPr/>
        </p:nvGrpSpPr>
        <p:grpSpPr>
          <a:xfrm>
            <a:off x="-4030287" y="-1090342"/>
            <a:ext cx="20213917" cy="1793316"/>
            <a:chOff x="-4116499" y="-740571"/>
            <a:chExt cx="20213917" cy="2195522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B42BEFD-C676-4884-A075-75700D132E98}"/>
                </a:ext>
              </a:extLst>
            </p:cNvPr>
            <p:cNvSpPr/>
            <p:nvPr/>
          </p:nvSpPr>
          <p:spPr>
            <a:xfrm>
              <a:off x="-1938175" y="-610373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0E93ED4-5FEA-4C74-BA50-E50ABD165BD4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C786125-67DA-46DD-BBD2-DD2E2E87D0EE}"/>
                </a:ext>
              </a:extLst>
            </p:cNvPr>
            <p:cNvSpPr/>
            <p:nvPr/>
          </p:nvSpPr>
          <p:spPr>
            <a:xfrm>
              <a:off x="-4116499" y="-740571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9417B14-F87A-4E7F-83FB-F6C5CD0A417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914ACEA0-17DC-4F45-96BE-A5A3539447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B2BFF7D1-CDFF-45C5-8B47-44174EE1A4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7FA60798-9BF6-485B-A422-390722338A53}"/>
              </a:ext>
            </a:extLst>
          </p:cNvPr>
          <p:cNvSpPr/>
          <p:nvPr/>
        </p:nvSpPr>
        <p:spPr>
          <a:xfrm>
            <a:off x="3009812" y="-2597031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B938B6A0-DFC3-4DF9-9B2A-653F916E3D6F}"/>
              </a:ext>
            </a:extLst>
          </p:cNvPr>
          <p:cNvSpPr/>
          <p:nvPr/>
        </p:nvSpPr>
        <p:spPr>
          <a:xfrm>
            <a:off x="381777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3903469C-F225-4FF3-8C92-576BDD864D73}"/>
              </a:ext>
            </a:extLst>
          </p:cNvPr>
          <p:cNvSpPr/>
          <p:nvPr/>
        </p:nvSpPr>
        <p:spPr>
          <a:xfrm>
            <a:off x="462573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2698AF0B-DA68-4B20-B631-EF964DB5FF4D}"/>
              </a:ext>
            </a:extLst>
          </p:cNvPr>
          <p:cNvSpPr/>
          <p:nvPr/>
        </p:nvSpPr>
        <p:spPr>
          <a:xfrm>
            <a:off x="5433692" y="-2597031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0F978D8-1C25-4C8F-A3E7-74406900460A}"/>
              </a:ext>
            </a:extLst>
          </p:cNvPr>
          <p:cNvSpPr/>
          <p:nvPr/>
        </p:nvSpPr>
        <p:spPr>
          <a:xfrm>
            <a:off x="6241652" y="-2597031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D28E2C32-6B3E-489C-8A29-AAF59A3954D9}"/>
              </a:ext>
            </a:extLst>
          </p:cNvPr>
          <p:cNvSpPr/>
          <p:nvPr/>
        </p:nvSpPr>
        <p:spPr>
          <a:xfrm>
            <a:off x="7049612" y="-2597031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B8AEC8CF-344F-4322-9947-0C0EFC7360BA}"/>
              </a:ext>
            </a:extLst>
          </p:cNvPr>
          <p:cNvSpPr/>
          <p:nvPr/>
        </p:nvSpPr>
        <p:spPr>
          <a:xfrm>
            <a:off x="7857572" y="-2597031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81E9AD06-74FD-4D46-92AB-38AA9289D8D3}"/>
              </a:ext>
            </a:extLst>
          </p:cNvPr>
          <p:cNvSpPr/>
          <p:nvPr/>
        </p:nvSpPr>
        <p:spPr>
          <a:xfrm>
            <a:off x="8665532" y="-2597031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PA-数据-43813">
            <a:extLst>
              <a:ext uri="{FF2B5EF4-FFF2-40B4-BE49-F238E27FC236}">
                <a16:creationId xmlns="" xmlns:a16="http://schemas.microsoft.com/office/drawing/2014/main" id="{511890D0-CE4D-4E5E-A856-905713B8B8F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814784" y="3497764"/>
            <a:ext cx="446495" cy="446495"/>
            <a:chOff x="3236" y="1556"/>
            <a:chExt cx="1208" cy="1208"/>
          </a:xfrm>
          <a:solidFill>
            <a:schemeClr val="bg1"/>
          </a:solidFill>
        </p:grpSpPr>
        <p:sp>
          <p:nvSpPr>
            <p:cNvPr id="64" name="PA-任意多边形 366">
              <a:extLst>
                <a:ext uri="{FF2B5EF4-FFF2-40B4-BE49-F238E27FC236}">
                  <a16:creationId xmlns="" xmlns:a16="http://schemas.microsoft.com/office/drawing/2014/main" id="{36F2DE41-FD99-4852-A951-91B6CBB250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894" y="1556"/>
              <a:ext cx="550" cy="551"/>
            </a:xfrm>
            <a:custGeom>
              <a:avLst/>
              <a:gdLst>
                <a:gd name="T0" fmla="*/ 1458 w 1458"/>
                <a:gd name="T1" fmla="*/ 1459 h 1459"/>
                <a:gd name="T2" fmla="*/ 0 w 1458"/>
                <a:gd name="T3" fmla="*/ 1459 h 1459"/>
                <a:gd name="T4" fmla="*/ 0 w 1458"/>
                <a:gd name="T5" fmla="*/ 0 h 1459"/>
                <a:gd name="T6" fmla="*/ 1008 w 1458"/>
                <a:gd name="T7" fmla="*/ 452 h 1459"/>
                <a:gd name="T8" fmla="*/ 1458 w 1458"/>
                <a:gd name="T9" fmla="*/ 1459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1459">
                  <a:moveTo>
                    <a:pt x="1458" y="1459"/>
                  </a:moveTo>
                  <a:lnTo>
                    <a:pt x="0" y="1459"/>
                  </a:lnTo>
                  <a:lnTo>
                    <a:pt x="0" y="0"/>
                  </a:lnTo>
                  <a:cubicBezTo>
                    <a:pt x="381" y="23"/>
                    <a:pt x="739" y="183"/>
                    <a:pt x="1008" y="452"/>
                  </a:cubicBezTo>
                  <a:cubicBezTo>
                    <a:pt x="1276" y="720"/>
                    <a:pt x="1436" y="1078"/>
                    <a:pt x="1458" y="1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 367">
              <a:extLst>
                <a:ext uri="{FF2B5EF4-FFF2-40B4-BE49-F238E27FC236}">
                  <a16:creationId xmlns="" xmlns:a16="http://schemas.microsoft.com/office/drawing/2014/main" id="{C08E1597-6381-4C71-9A1F-28C24C4CB84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604"/>
              <a:ext cx="1160" cy="1160"/>
            </a:xfrm>
            <a:custGeom>
              <a:avLst/>
              <a:gdLst>
                <a:gd name="T0" fmla="*/ 378 w 3073"/>
                <a:gd name="T1" fmla="*/ 2540 h 3072"/>
                <a:gd name="T2" fmla="*/ 0 w 3073"/>
                <a:gd name="T3" fmla="*/ 1534 h 3072"/>
                <a:gd name="T4" fmla="*/ 451 w 3073"/>
                <a:gd name="T5" fmla="*/ 446 h 3072"/>
                <a:gd name="T6" fmla="*/ 1429 w 3073"/>
                <a:gd name="T7" fmla="*/ 0 h 3072"/>
                <a:gd name="T8" fmla="*/ 1429 w 3073"/>
                <a:gd name="T9" fmla="*/ 1492 h 3072"/>
                <a:gd name="T10" fmla="*/ 378 w 3073"/>
                <a:gd name="T11" fmla="*/ 2540 h 3072"/>
                <a:gd name="T12" fmla="*/ 1540 w 3073"/>
                <a:gd name="T13" fmla="*/ 3072 h 3072"/>
                <a:gd name="T14" fmla="*/ 2627 w 3073"/>
                <a:gd name="T15" fmla="*/ 2622 h 3072"/>
                <a:gd name="T16" fmla="*/ 3073 w 3073"/>
                <a:gd name="T17" fmla="*/ 1644 h 3072"/>
                <a:gd name="T18" fmla="*/ 1589 w 3073"/>
                <a:gd name="T19" fmla="*/ 1639 h 3072"/>
                <a:gd name="T20" fmla="*/ 533 w 3073"/>
                <a:gd name="T21" fmla="*/ 2695 h 3072"/>
                <a:gd name="T22" fmla="*/ 1539 w 3073"/>
                <a:gd name="T23" fmla="*/ 3072 h 3072"/>
                <a:gd name="T24" fmla="*/ 1540 w 3073"/>
                <a:gd name="T25" fmla="*/ 307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3" h="3072">
                  <a:moveTo>
                    <a:pt x="378" y="2540"/>
                  </a:moveTo>
                  <a:cubicBezTo>
                    <a:pt x="135" y="2259"/>
                    <a:pt x="0" y="1903"/>
                    <a:pt x="0" y="1534"/>
                  </a:cubicBezTo>
                  <a:cubicBezTo>
                    <a:pt x="0" y="1122"/>
                    <a:pt x="160" y="736"/>
                    <a:pt x="451" y="446"/>
                  </a:cubicBezTo>
                  <a:cubicBezTo>
                    <a:pt x="712" y="185"/>
                    <a:pt x="1060" y="27"/>
                    <a:pt x="1429" y="0"/>
                  </a:cubicBezTo>
                  <a:lnTo>
                    <a:pt x="1429" y="1492"/>
                  </a:lnTo>
                  <a:lnTo>
                    <a:pt x="378" y="2540"/>
                  </a:lnTo>
                  <a:close/>
                  <a:moveTo>
                    <a:pt x="1540" y="3072"/>
                  </a:moveTo>
                  <a:cubicBezTo>
                    <a:pt x="1951" y="3072"/>
                    <a:pt x="2337" y="2912"/>
                    <a:pt x="2627" y="2622"/>
                  </a:cubicBezTo>
                  <a:cubicBezTo>
                    <a:pt x="2889" y="2361"/>
                    <a:pt x="3047" y="2013"/>
                    <a:pt x="3073" y="1644"/>
                  </a:cubicBezTo>
                  <a:lnTo>
                    <a:pt x="1589" y="1639"/>
                  </a:lnTo>
                  <a:lnTo>
                    <a:pt x="533" y="2695"/>
                  </a:lnTo>
                  <a:cubicBezTo>
                    <a:pt x="814" y="2939"/>
                    <a:pt x="1170" y="3072"/>
                    <a:pt x="1539" y="3072"/>
                  </a:cubicBezTo>
                  <a:lnTo>
                    <a:pt x="1540" y="30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3"/>
          <p:cNvSpPr>
            <a:spLocks noChangeAspect="1"/>
          </p:cNvSpPr>
          <p:nvPr/>
        </p:nvSpPr>
        <p:spPr>
          <a:xfrm>
            <a:off x="892238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: 圆角 153"/>
          <p:cNvSpPr>
            <a:spLocks noChangeAspect="1"/>
          </p:cNvSpPr>
          <p:nvPr/>
        </p:nvSpPr>
        <p:spPr>
          <a:xfrm>
            <a:off x="622046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4" name="矩形: 圆角 153"/>
          <p:cNvSpPr>
            <a:spLocks noChangeAspect="1"/>
          </p:cNvSpPr>
          <p:nvPr/>
        </p:nvSpPr>
        <p:spPr>
          <a:xfrm>
            <a:off x="80645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: 圆角 153"/>
          <p:cNvSpPr>
            <a:spLocks noChangeAspect="1"/>
          </p:cNvSpPr>
          <p:nvPr/>
        </p:nvSpPr>
        <p:spPr>
          <a:xfrm>
            <a:off x="351853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280" y="4540885"/>
            <a:ext cx="2389505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52555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473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64004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729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6563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59215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488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0027" y="928093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39700" sx="102000" sy="102000" algn="ctr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目录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86680" y="2085340"/>
            <a:ext cx="18516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124200" y="2192020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348855" y="2204085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C2150FD8-38F3-4BD2-A393-A9900D11D3A7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487E99C-E6A4-4D2A-A7B2-B2ACB7690F59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D5F564-4778-4CBD-86C1-00DE08FE6219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56E75F9-9449-4FF4-BB36-771F20F8EECC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EDE9273-DDA5-4806-820E-7402B5C3A4E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2BCCD58-9071-43DD-BEA5-A2272107540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A393046-EAE2-4531-A629-9C907666031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A0EC3E7-BD25-4563-B5EF-6003D65FE46F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FEC4533-2FF7-476A-A217-15AB5646FB43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CA2AF3F-3E87-4D3F-A2F0-4BC4B7435D57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1623232-0236-4052-91B6-C6070FBABC1C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08D5D09-71DD-4C0C-89AB-9F3C07CC180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4" name="PA-组合 171-38274">
            <a:extLst>
              <a:ext uri="{FF2B5EF4-FFF2-40B4-BE49-F238E27FC236}">
                <a16:creationId xmlns="" xmlns:a16="http://schemas.microsoft.com/office/drawing/2014/main" id="{591D1F13-D1BF-4C01-92B9-0EA957570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1439" y="3522240"/>
            <a:ext cx="428769" cy="426003"/>
            <a:chOff x="4665377" y="8211068"/>
            <a:chExt cx="192295" cy="190910"/>
          </a:xfrm>
          <a:solidFill>
            <a:srgbClr val="1F6361"/>
          </a:solidFill>
        </p:grpSpPr>
        <p:sp>
          <p:nvSpPr>
            <p:cNvPr id="55" name="PA-任意多边形 1071">
              <a:extLst>
                <a:ext uri="{FF2B5EF4-FFF2-40B4-BE49-F238E27FC236}">
                  <a16:creationId xmlns="" xmlns:a16="http://schemas.microsoft.com/office/drawing/2014/main" id="{47DE1604-BE91-4C13-84B5-4E8E15ED3F5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671848" y="8305830"/>
              <a:ext cx="39753" cy="83205"/>
            </a:xfrm>
            <a:custGeom>
              <a:avLst/>
              <a:gdLst>
                <a:gd name="T0" fmla="*/ 0 w 36"/>
                <a:gd name="T1" fmla="*/ 33 h 76"/>
                <a:gd name="T2" fmla="*/ 36 w 36"/>
                <a:gd name="T3" fmla="*/ 76 h 76"/>
                <a:gd name="T4" fmla="*/ 36 w 36"/>
                <a:gd name="T5" fmla="*/ 0 h 76"/>
                <a:gd name="T6" fmla="*/ 0 w 36"/>
                <a:gd name="T7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0" y="33"/>
                  </a:moveTo>
                  <a:cubicBezTo>
                    <a:pt x="7" y="51"/>
                    <a:pt x="20" y="66"/>
                    <a:pt x="36" y="7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3"/>
                    <a:pt x="1" y="32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PA-任意多边形 1072">
              <a:extLst>
                <a:ext uri="{FF2B5EF4-FFF2-40B4-BE49-F238E27FC236}">
                  <a16:creationId xmlns="" xmlns:a16="http://schemas.microsoft.com/office/drawing/2014/main" id="{7D7AE8D8-C918-4753-AB20-AE9BCB6437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722233" y="8348357"/>
              <a:ext cx="125732" cy="53621"/>
            </a:xfrm>
            <a:custGeom>
              <a:avLst/>
              <a:gdLst>
                <a:gd name="T0" fmla="*/ 0 w 115"/>
                <a:gd name="T1" fmla="*/ 0 h 49"/>
                <a:gd name="T2" fmla="*/ 0 w 115"/>
                <a:gd name="T3" fmla="*/ 42 h 49"/>
                <a:gd name="T4" fmla="*/ 28 w 115"/>
                <a:gd name="T5" fmla="*/ 49 h 49"/>
                <a:gd name="T6" fmla="*/ 44 w 115"/>
                <a:gd name="T7" fmla="*/ 49 h 49"/>
                <a:gd name="T8" fmla="*/ 115 w 115"/>
                <a:gd name="T9" fmla="*/ 0 h 49"/>
                <a:gd name="T10" fmla="*/ 0 w 11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49">
                  <a:moveTo>
                    <a:pt x="0" y="0"/>
                  </a:moveTo>
                  <a:cubicBezTo>
                    <a:pt x="0" y="2"/>
                    <a:pt x="0" y="41"/>
                    <a:pt x="0" y="42"/>
                  </a:cubicBezTo>
                  <a:cubicBezTo>
                    <a:pt x="9" y="46"/>
                    <a:pt x="18" y="48"/>
                    <a:pt x="28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74" y="46"/>
                    <a:pt x="101" y="28"/>
                    <a:pt x="115" y="0"/>
                  </a:cubicBezTo>
                  <a:cubicBezTo>
                    <a:pt x="11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PA-任意多边形 1073">
              <a:extLst>
                <a:ext uri="{FF2B5EF4-FFF2-40B4-BE49-F238E27FC236}">
                  <a16:creationId xmlns="" xmlns:a16="http://schemas.microsoft.com/office/drawing/2014/main" id="{F0BA2B69-7478-4127-83D6-E634EA28CA6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4810984" y="8224935"/>
              <a:ext cx="46688" cy="113714"/>
            </a:xfrm>
            <a:custGeom>
              <a:avLst/>
              <a:gdLst>
                <a:gd name="T0" fmla="*/ 0 w 43"/>
                <a:gd name="T1" fmla="*/ 0 h 104"/>
                <a:gd name="T2" fmla="*/ 0 w 43"/>
                <a:gd name="T3" fmla="*/ 104 h 104"/>
                <a:gd name="T4" fmla="*/ 38 w 43"/>
                <a:gd name="T5" fmla="*/ 104 h 104"/>
                <a:gd name="T6" fmla="*/ 43 w 43"/>
                <a:gd name="T7" fmla="*/ 75 h 104"/>
                <a:gd name="T8" fmla="*/ 0 w 4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1" y="94"/>
                    <a:pt x="43" y="84"/>
                    <a:pt x="43" y="75"/>
                  </a:cubicBezTo>
                  <a:cubicBezTo>
                    <a:pt x="43" y="44"/>
                    <a:pt x="2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PA-任意多边形 1074">
              <a:extLst>
                <a:ext uri="{FF2B5EF4-FFF2-40B4-BE49-F238E27FC236}">
                  <a16:creationId xmlns="" xmlns:a16="http://schemas.microsoft.com/office/drawing/2014/main" id="{88A180E2-5FD2-47F7-BDD0-2A31FFE6B8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4727779" y="8211068"/>
              <a:ext cx="73036" cy="71649"/>
            </a:xfrm>
            <a:custGeom>
              <a:avLst/>
              <a:gdLst>
                <a:gd name="T0" fmla="*/ 31 w 67"/>
                <a:gd name="T1" fmla="*/ 0 h 66"/>
                <a:gd name="T2" fmla="*/ 0 w 67"/>
                <a:gd name="T3" fmla="*/ 5 h 66"/>
                <a:gd name="T4" fmla="*/ 67 w 67"/>
                <a:gd name="T5" fmla="*/ 66 h 66"/>
                <a:gd name="T6" fmla="*/ 67 w 67"/>
                <a:gd name="T7" fmla="*/ 7 h 66"/>
                <a:gd name="T8" fmla="*/ 31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" y="7"/>
                    <a:pt x="64" y="63"/>
                    <a:pt x="67" y="66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56" y="2"/>
                    <a:pt x="4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PA-任意多边形 1075">
              <a:extLst>
                <a:ext uri="{FF2B5EF4-FFF2-40B4-BE49-F238E27FC236}">
                  <a16:creationId xmlns="" xmlns:a16="http://schemas.microsoft.com/office/drawing/2014/main" id="{A49681AC-BA76-4E0C-8845-1679493EAE5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4665377" y="8220774"/>
              <a:ext cx="88753" cy="110016"/>
            </a:xfrm>
            <a:custGeom>
              <a:avLst/>
              <a:gdLst>
                <a:gd name="T0" fmla="*/ 48 w 81"/>
                <a:gd name="T1" fmla="*/ 0 h 101"/>
                <a:gd name="T2" fmla="*/ 0 w 81"/>
                <a:gd name="T3" fmla="*/ 79 h 101"/>
                <a:gd name="T4" fmla="*/ 3 w 81"/>
                <a:gd name="T5" fmla="*/ 101 h 101"/>
                <a:gd name="T6" fmla="*/ 81 w 81"/>
                <a:gd name="T7" fmla="*/ 31 h 101"/>
                <a:gd name="T8" fmla="*/ 48 w 8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1">
                  <a:moveTo>
                    <a:pt x="48" y="0"/>
                  </a:moveTo>
                  <a:cubicBezTo>
                    <a:pt x="18" y="16"/>
                    <a:pt x="0" y="45"/>
                    <a:pt x="0" y="79"/>
                  </a:cubicBezTo>
                  <a:cubicBezTo>
                    <a:pt x="0" y="86"/>
                    <a:pt x="1" y="94"/>
                    <a:pt x="3" y="101"/>
                  </a:cubicBezTo>
                  <a:cubicBezTo>
                    <a:pt x="5" y="99"/>
                    <a:pt x="79" y="32"/>
                    <a:pt x="81" y="31"/>
                  </a:cubicBezTo>
                  <a:cubicBezTo>
                    <a:pt x="79" y="29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0" name="PA-A000320150714E22PPSH-4281">
            <a:extLst>
              <a:ext uri="{FF2B5EF4-FFF2-40B4-BE49-F238E27FC236}">
                <a16:creationId xmlns="" xmlns:a16="http://schemas.microsoft.com/office/drawing/2014/main" id="{93785830-BDEA-4629-851D-D40939A326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548053" y="3536705"/>
            <a:ext cx="402857" cy="386354"/>
          </a:xfrm>
          <a:custGeom>
            <a:avLst/>
            <a:gdLst>
              <a:gd name="T0" fmla="*/ 288285 w 3897"/>
              <a:gd name="T1" fmla="*/ 0 h 3741"/>
              <a:gd name="T2" fmla="*/ 288285 w 3897"/>
              <a:gd name="T3" fmla="*/ 324343 h 3741"/>
              <a:gd name="T4" fmla="*/ 0 w 3897"/>
              <a:gd name="T5" fmla="*/ 324343 h 3741"/>
              <a:gd name="T6" fmla="*/ 0 w 3897"/>
              <a:gd name="T7" fmla="*/ 1368062 h 3741"/>
              <a:gd name="T8" fmla="*/ 360357 w 3897"/>
              <a:gd name="T9" fmla="*/ 1728443 h 3741"/>
              <a:gd name="T10" fmla="*/ 1440040 w 3897"/>
              <a:gd name="T11" fmla="*/ 1728443 h 3741"/>
              <a:gd name="T12" fmla="*/ 1800397 w 3897"/>
              <a:gd name="T13" fmla="*/ 1368062 h 3741"/>
              <a:gd name="T14" fmla="*/ 1800397 w 3897"/>
              <a:gd name="T15" fmla="*/ 0 h 3741"/>
              <a:gd name="T16" fmla="*/ 288285 w 3897"/>
              <a:gd name="T17" fmla="*/ 0 h 3741"/>
              <a:gd name="T18" fmla="*/ 288285 w 3897"/>
              <a:gd name="T19" fmla="*/ 1260410 h 3741"/>
              <a:gd name="T20" fmla="*/ 198196 w 3897"/>
              <a:gd name="T21" fmla="*/ 1497430 h 3741"/>
              <a:gd name="T22" fmla="*/ 108107 w 3897"/>
              <a:gd name="T23" fmla="*/ 1260410 h 3741"/>
              <a:gd name="T24" fmla="*/ 108107 w 3897"/>
              <a:gd name="T25" fmla="*/ 431995 h 3741"/>
              <a:gd name="T26" fmla="*/ 288285 w 3897"/>
              <a:gd name="T27" fmla="*/ 431995 h 3741"/>
              <a:gd name="T28" fmla="*/ 288285 w 3897"/>
              <a:gd name="T29" fmla="*/ 1260410 h 3741"/>
              <a:gd name="T30" fmla="*/ 1692290 w 3897"/>
              <a:gd name="T31" fmla="*/ 1260410 h 3741"/>
              <a:gd name="T32" fmla="*/ 1332395 w 3897"/>
              <a:gd name="T33" fmla="*/ 1620329 h 3741"/>
              <a:gd name="T34" fmla="*/ 468002 w 3897"/>
              <a:gd name="T35" fmla="*/ 1620329 h 3741"/>
              <a:gd name="T36" fmla="*/ 320625 w 3897"/>
              <a:gd name="T37" fmla="*/ 1588449 h 3741"/>
              <a:gd name="T38" fmla="*/ 396392 w 3897"/>
              <a:gd name="T39" fmla="*/ 1368062 h 3741"/>
              <a:gd name="T40" fmla="*/ 396392 w 3897"/>
              <a:gd name="T41" fmla="*/ 108114 h 3741"/>
              <a:gd name="T42" fmla="*/ 1692290 w 3897"/>
              <a:gd name="T43" fmla="*/ 108114 h 3741"/>
              <a:gd name="T44" fmla="*/ 1692290 w 3897"/>
              <a:gd name="T45" fmla="*/ 1260410 h 3741"/>
              <a:gd name="T46" fmla="*/ 900429 w 3897"/>
              <a:gd name="T47" fmla="*/ 1152295 h 3741"/>
              <a:gd name="T48" fmla="*/ 540073 w 3897"/>
              <a:gd name="T49" fmla="*/ 1152295 h 3741"/>
              <a:gd name="T50" fmla="*/ 540073 w 3897"/>
              <a:gd name="T51" fmla="*/ 1260410 h 3741"/>
              <a:gd name="T52" fmla="*/ 900429 w 3897"/>
              <a:gd name="T53" fmla="*/ 1260410 h 3741"/>
              <a:gd name="T54" fmla="*/ 900429 w 3897"/>
              <a:gd name="T55" fmla="*/ 1152295 h 3741"/>
              <a:gd name="T56" fmla="*/ 900429 w 3897"/>
              <a:gd name="T57" fmla="*/ 972105 h 3741"/>
              <a:gd name="T58" fmla="*/ 540073 w 3897"/>
              <a:gd name="T59" fmla="*/ 972105 h 3741"/>
              <a:gd name="T60" fmla="*/ 540073 w 3897"/>
              <a:gd name="T61" fmla="*/ 1080219 h 3741"/>
              <a:gd name="T62" fmla="*/ 900429 w 3897"/>
              <a:gd name="T63" fmla="*/ 1080219 h 3741"/>
              <a:gd name="T64" fmla="*/ 900429 w 3897"/>
              <a:gd name="T65" fmla="*/ 972105 h 3741"/>
              <a:gd name="T66" fmla="*/ 900429 w 3897"/>
              <a:gd name="T67" fmla="*/ 792376 h 3741"/>
              <a:gd name="T68" fmla="*/ 540073 w 3897"/>
              <a:gd name="T69" fmla="*/ 792376 h 3741"/>
              <a:gd name="T70" fmla="*/ 540073 w 3897"/>
              <a:gd name="T71" fmla="*/ 900029 h 3741"/>
              <a:gd name="T72" fmla="*/ 900429 w 3897"/>
              <a:gd name="T73" fmla="*/ 900029 h 3741"/>
              <a:gd name="T74" fmla="*/ 900429 w 3897"/>
              <a:gd name="T75" fmla="*/ 792376 h 3741"/>
              <a:gd name="T76" fmla="*/ 1512112 w 3897"/>
              <a:gd name="T77" fmla="*/ 324343 h 3741"/>
              <a:gd name="T78" fmla="*/ 540073 w 3897"/>
              <a:gd name="T79" fmla="*/ 324343 h 3741"/>
              <a:gd name="T80" fmla="*/ 540073 w 3897"/>
              <a:gd name="T81" fmla="*/ 468033 h 3741"/>
              <a:gd name="T82" fmla="*/ 1512112 w 3897"/>
              <a:gd name="T83" fmla="*/ 468033 h 3741"/>
              <a:gd name="T84" fmla="*/ 1512112 w 3897"/>
              <a:gd name="T85" fmla="*/ 324343 h 3741"/>
              <a:gd name="T86" fmla="*/ 900429 w 3897"/>
              <a:gd name="T87" fmla="*/ 612186 h 3741"/>
              <a:gd name="T88" fmla="*/ 540073 w 3897"/>
              <a:gd name="T89" fmla="*/ 612186 h 3741"/>
              <a:gd name="T90" fmla="*/ 540073 w 3897"/>
              <a:gd name="T91" fmla="*/ 720300 h 3741"/>
              <a:gd name="T92" fmla="*/ 900429 w 3897"/>
              <a:gd name="T93" fmla="*/ 720300 h 3741"/>
              <a:gd name="T94" fmla="*/ 900429 w 3897"/>
              <a:gd name="T95" fmla="*/ 612186 h 3741"/>
              <a:gd name="T96" fmla="*/ 1008074 w 3897"/>
              <a:gd name="T97" fmla="*/ 1260410 h 3741"/>
              <a:gd name="T98" fmla="*/ 1512112 w 3897"/>
              <a:gd name="T99" fmla="*/ 1260410 h 3741"/>
              <a:gd name="T100" fmla="*/ 1512112 w 3897"/>
              <a:gd name="T101" fmla="*/ 612186 h 3741"/>
              <a:gd name="T102" fmla="*/ 1008074 w 3897"/>
              <a:gd name="T103" fmla="*/ 612186 h 3741"/>
              <a:gd name="T104" fmla="*/ 1008074 w 3897"/>
              <a:gd name="T105" fmla="*/ 1260410 h 374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897" h="3741">
                <a:moveTo>
                  <a:pt x="624" y="0"/>
                </a:moveTo>
                <a:cubicBezTo>
                  <a:pt x="624" y="702"/>
                  <a:pt x="624" y="702"/>
                  <a:pt x="624" y="702"/>
                </a:cubicBezTo>
                <a:cubicBezTo>
                  <a:pt x="0" y="702"/>
                  <a:pt x="0" y="702"/>
                  <a:pt x="0" y="702"/>
                </a:cubicBezTo>
                <a:cubicBezTo>
                  <a:pt x="0" y="2961"/>
                  <a:pt x="0" y="2961"/>
                  <a:pt x="0" y="2961"/>
                </a:cubicBezTo>
                <a:cubicBezTo>
                  <a:pt x="0" y="3392"/>
                  <a:pt x="349" y="3741"/>
                  <a:pt x="780" y="3741"/>
                </a:cubicBezTo>
                <a:cubicBezTo>
                  <a:pt x="3117" y="3741"/>
                  <a:pt x="3117" y="3741"/>
                  <a:pt x="3117" y="3741"/>
                </a:cubicBezTo>
                <a:cubicBezTo>
                  <a:pt x="3548" y="3741"/>
                  <a:pt x="3897" y="3392"/>
                  <a:pt x="3897" y="2961"/>
                </a:cubicBezTo>
                <a:cubicBezTo>
                  <a:pt x="3897" y="0"/>
                  <a:pt x="3897" y="0"/>
                  <a:pt x="3897" y="0"/>
                </a:cubicBezTo>
                <a:lnTo>
                  <a:pt x="624" y="0"/>
                </a:lnTo>
                <a:close/>
                <a:moveTo>
                  <a:pt x="624" y="2728"/>
                </a:moveTo>
                <a:cubicBezTo>
                  <a:pt x="624" y="2925"/>
                  <a:pt x="550" y="3104"/>
                  <a:pt x="429" y="3241"/>
                </a:cubicBezTo>
                <a:cubicBezTo>
                  <a:pt x="308" y="3104"/>
                  <a:pt x="234" y="2925"/>
                  <a:pt x="234" y="2728"/>
                </a:cubicBezTo>
                <a:cubicBezTo>
                  <a:pt x="234" y="935"/>
                  <a:pt x="234" y="935"/>
                  <a:pt x="234" y="935"/>
                </a:cubicBezTo>
                <a:cubicBezTo>
                  <a:pt x="624" y="935"/>
                  <a:pt x="624" y="935"/>
                  <a:pt x="624" y="935"/>
                </a:cubicBezTo>
                <a:lnTo>
                  <a:pt x="624" y="2728"/>
                </a:lnTo>
                <a:close/>
                <a:moveTo>
                  <a:pt x="3663" y="2728"/>
                </a:moveTo>
                <a:cubicBezTo>
                  <a:pt x="3663" y="3158"/>
                  <a:pt x="3314" y="3507"/>
                  <a:pt x="2884" y="3507"/>
                </a:cubicBezTo>
                <a:cubicBezTo>
                  <a:pt x="1013" y="3507"/>
                  <a:pt x="1013" y="3507"/>
                  <a:pt x="1013" y="3507"/>
                </a:cubicBezTo>
                <a:cubicBezTo>
                  <a:pt x="899" y="3507"/>
                  <a:pt x="791" y="3482"/>
                  <a:pt x="694" y="3438"/>
                </a:cubicBezTo>
                <a:cubicBezTo>
                  <a:pt x="796" y="3306"/>
                  <a:pt x="858" y="3141"/>
                  <a:pt x="858" y="2961"/>
                </a:cubicBezTo>
                <a:cubicBezTo>
                  <a:pt x="858" y="234"/>
                  <a:pt x="858" y="234"/>
                  <a:pt x="858" y="234"/>
                </a:cubicBezTo>
                <a:cubicBezTo>
                  <a:pt x="3663" y="234"/>
                  <a:pt x="3663" y="234"/>
                  <a:pt x="3663" y="234"/>
                </a:cubicBezTo>
                <a:lnTo>
                  <a:pt x="3663" y="2728"/>
                </a:lnTo>
                <a:close/>
                <a:moveTo>
                  <a:pt x="1949" y="2494"/>
                </a:moveTo>
                <a:cubicBezTo>
                  <a:pt x="1169" y="2494"/>
                  <a:pt x="1169" y="2494"/>
                  <a:pt x="1169" y="2494"/>
                </a:cubicBezTo>
                <a:cubicBezTo>
                  <a:pt x="1169" y="2728"/>
                  <a:pt x="1169" y="2728"/>
                  <a:pt x="1169" y="2728"/>
                </a:cubicBezTo>
                <a:cubicBezTo>
                  <a:pt x="1949" y="2728"/>
                  <a:pt x="1949" y="2728"/>
                  <a:pt x="1949" y="2728"/>
                </a:cubicBezTo>
                <a:lnTo>
                  <a:pt x="1949" y="2494"/>
                </a:lnTo>
                <a:close/>
                <a:moveTo>
                  <a:pt x="1949" y="2104"/>
                </a:moveTo>
                <a:cubicBezTo>
                  <a:pt x="1169" y="2104"/>
                  <a:pt x="1169" y="2104"/>
                  <a:pt x="1169" y="2104"/>
                </a:cubicBezTo>
                <a:cubicBezTo>
                  <a:pt x="1169" y="2338"/>
                  <a:pt x="1169" y="2338"/>
                  <a:pt x="1169" y="2338"/>
                </a:cubicBezTo>
                <a:cubicBezTo>
                  <a:pt x="1949" y="2338"/>
                  <a:pt x="1949" y="2338"/>
                  <a:pt x="1949" y="2338"/>
                </a:cubicBezTo>
                <a:lnTo>
                  <a:pt x="1949" y="2104"/>
                </a:lnTo>
                <a:close/>
                <a:moveTo>
                  <a:pt x="1949" y="1715"/>
                </a:moveTo>
                <a:cubicBezTo>
                  <a:pt x="1169" y="1715"/>
                  <a:pt x="1169" y="1715"/>
                  <a:pt x="1169" y="1715"/>
                </a:cubicBezTo>
                <a:cubicBezTo>
                  <a:pt x="1169" y="1948"/>
                  <a:pt x="1169" y="1948"/>
                  <a:pt x="1169" y="1948"/>
                </a:cubicBezTo>
                <a:cubicBezTo>
                  <a:pt x="1949" y="1948"/>
                  <a:pt x="1949" y="1948"/>
                  <a:pt x="1949" y="1948"/>
                </a:cubicBezTo>
                <a:lnTo>
                  <a:pt x="1949" y="1715"/>
                </a:lnTo>
                <a:close/>
                <a:moveTo>
                  <a:pt x="3273" y="702"/>
                </a:moveTo>
                <a:cubicBezTo>
                  <a:pt x="1169" y="702"/>
                  <a:pt x="1169" y="702"/>
                  <a:pt x="1169" y="702"/>
                </a:cubicBezTo>
                <a:cubicBezTo>
                  <a:pt x="1169" y="1013"/>
                  <a:pt x="1169" y="1013"/>
                  <a:pt x="1169" y="1013"/>
                </a:cubicBezTo>
                <a:cubicBezTo>
                  <a:pt x="3273" y="1013"/>
                  <a:pt x="3273" y="1013"/>
                  <a:pt x="3273" y="1013"/>
                </a:cubicBezTo>
                <a:lnTo>
                  <a:pt x="3273" y="702"/>
                </a:lnTo>
                <a:close/>
                <a:moveTo>
                  <a:pt x="1949" y="1325"/>
                </a:moveTo>
                <a:cubicBezTo>
                  <a:pt x="1169" y="1325"/>
                  <a:pt x="1169" y="1325"/>
                  <a:pt x="1169" y="1325"/>
                </a:cubicBezTo>
                <a:cubicBezTo>
                  <a:pt x="1169" y="1559"/>
                  <a:pt x="1169" y="1559"/>
                  <a:pt x="1169" y="1559"/>
                </a:cubicBezTo>
                <a:cubicBezTo>
                  <a:pt x="1949" y="1559"/>
                  <a:pt x="1949" y="1559"/>
                  <a:pt x="1949" y="1559"/>
                </a:cubicBezTo>
                <a:lnTo>
                  <a:pt x="1949" y="1325"/>
                </a:lnTo>
                <a:close/>
                <a:moveTo>
                  <a:pt x="2182" y="2728"/>
                </a:moveTo>
                <a:cubicBezTo>
                  <a:pt x="3273" y="2728"/>
                  <a:pt x="3273" y="2728"/>
                  <a:pt x="3273" y="2728"/>
                </a:cubicBezTo>
                <a:cubicBezTo>
                  <a:pt x="3273" y="1325"/>
                  <a:pt x="3273" y="1325"/>
                  <a:pt x="3273" y="1325"/>
                </a:cubicBezTo>
                <a:cubicBezTo>
                  <a:pt x="2182" y="1325"/>
                  <a:pt x="2182" y="1325"/>
                  <a:pt x="2182" y="1325"/>
                </a:cubicBezTo>
                <a:lnTo>
                  <a:pt x="2182" y="27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2" name="PA-A000320150714E80PPSH-4338">
            <a:extLst>
              <a:ext uri="{FF2B5EF4-FFF2-40B4-BE49-F238E27FC236}">
                <a16:creationId xmlns="" xmlns:a16="http://schemas.microsoft.com/office/drawing/2014/main" id="{C7CBEB61-DEB1-475E-9C93-D394850F6F7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898289" y="3588377"/>
            <a:ext cx="511355" cy="350426"/>
          </a:xfrm>
          <a:custGeom>
            <a:avLst/>
            <a:gdLst>
              <a:gd name="T0" fmla="*/ 1663569 w 3329"/>
              <a:gd name="T1" fmla="*/ 978312 h 2275"/>
              <a:gd name="T2" fmla="*/ 1663569 w 3329"/>
              <a:gd name="T3" fmla="*/ 107679 h 2275"/>
              <a:gd name="T4" fmla="*/ 1532690 w 3329"/>
              <a:gd name="T5" fmla="*/ 3788 h 2275"/>
              <a:gd name="T6" fmla="*/ 279064 w 3329"/>
              <a:gd name="T7" fmla="*/ 1082 h 2275"/>
              <a:gd name="T8" fmla="*/ 149267 w 3329"/>
              <a:gd name="T9" fmla="*/ 112549 h 2275"/>
              <a:gd name="T10" fmla="*/ 149267 w 3329"/>
              <a:gd name="T11" fmla="*/ 978312 h 2275"/>
              <a:gd name="T12" fmla="*/ 8112 w 3329"/>
              <a:gd name="T13" fmla="*/ 978312 h 2275"/>
              <a:gd name="T14" fmla="*/ 3245 w 3329"/>
              <a:gd name="T15" fmla="*/ 1090862 h 2275"/>
              <a:gd name="T16" fmla="*/ 106001 w 3329"/>
              <a:gd name="T17" fmla="*/ 1231007 h 2275"/>
              <a:gd name="T18" fmla="*/ 1697100 w 3329"/>
              <a:gd name="T19" fmla="*/ 1231007 h 2275"/>
              <a:gd name="T20" fmla="*/ 1800397 w 3329"/>
              <a:gd name="T21" fmla="*/ 1090862 h 2275"/>
              <a:gd name="T22" fmla="*/ 1800397 w 3329"/>
              <a:gd name="T23" fmla="*/ 978312 h 2275"/>
              <a:gd name="T24" fmla="*/ 1663569 w 3329"/>
              <a:gd name="T25" fmla="*/ 978312 h 2275"/>
              <a:gd name="T26" fmla="*/ 1129237 w 3329"/>
              <a:gd name="T27" fmla="*/ 1147136 h 2275"/>
              <a:gd name="T28" fmla="*/ 735518 w 3329"/>
              <a:gd name="T29" fmla="*/ 1147136 h 2275"/>
              <a:gd name="T30" fmla="*/ 678732 w 3329"/>
              <a:gd name="T31" fmla="*/ 1114670 h 2275"/>
              <a:gd name="T32" fmla="*/ 735518 w 3329"/>
              <a:gd name="T33" fmla="*/ 1081663 h 2275"/>
              <a:gd name="T34" fmla="*/ 1129237 w 3329"/>
              <a:gd name="T35" fmla="*/ 1081663 h 2275"/>
              <a:gd name="T36" fmla="*/ 1186023 w 3329"/>
              <a:gd name="T37" fmla="*/ 1114670 h 2275"/>
              <a:gd name="T38" fmla="*/ 1129237 w 3329"/>
              <a:gd name="T39" fmla="*/ 1147136 h 2275"/>
              <a:gd name="T40" fmla="*/ 1519169 w 3329"/>
              <a:gd name="T41" fmla="*/ 939894 h 2275"/>
              <a:gd name="T42" fmla="*/ 289340 w 3329"/>
              <a:gd name="T43" fmla="*/ 939894 h 2275"/>
              <a:gd name="T44" fmla="*/ 289340 w 3329"/>
              <a:gd name="T45" fmla="*/ 112549 h 2275"/>
              <a:gd name="T46" fmla="*/ 1519169 w 3329"/>
              <a:gd name="T47" fmla="*/ 112549 h 2275"/>
              <a:gd name="T48" fmla="*/ 1519169 w 3329"/>
              <a:gd name="T49" fmla="*/ 939894 h 2275"/>
              <a:gd name="T50" fmla="*/ 1664651 w 3329"/>
              <a:gd name="T51" fmla="*/ 1147136 h 2275"/>
              <a:gd name="T52" fmla="*/ 1551619 w 3329"/>
              <a:gd name="T53" fmla="*/ 1147136 h 2275"/>
              <a:gd name="T54" fmla="*/ 1524037 w 3329"/>
              <a:gd name="T55" fmla="*/ 1118999 h 2275"/>
              <a:gd name="T56" fmla="*/ 1551619 w 3329"/>
              <a:gd name="T57" fmla="*/ 1090862 h 2275"/>
              <a:gd name="T58" fmla="*/ 1664651 w 3329"/>
              <a:gd name="T59" fmla="*/ 1090862 h 2275"/>
              <a:gd name="T60" fmla="*/ 1692773 w 3329"/>
              <a:gd name="T61" fmla="*/ 1118999 h 2275"/>
              <a:gd name="T62" fmla="*/ 1664651 w 3329"/>
              <a:gd name="T63" fmla="*/ 1147136 h 22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329" h="2275">
                <a:moveTo>
                  <a:pt x="3076" y="1808"/>
                </a:moveTo>
                <a:cubicBezTo>
                  <a:pt x="3076" y="199"/>
                  <a:pt x="3076" y="199"/>
                  <a:pt x="3076" y="199"/>
                </a:cubicBezTo>
                <a:cubicBezTo>
                  <a:pt x="3076" y="199"/>
                  <a:pt x="3016" y="7"/>
                  <a:pt x="2834" y="7"/>
                </a:cubicBezTo>
                <a:cubicBezTo>
                  <a:pt x="516" y="2"/>
                  <a:pt x="516" y="2"/>
                  <a:pt x="516" y="2"/>
                </a:cubicBezTo>
                <a:cubicBezTo>
                  <a:pt x="516" y="2"/>
                  <a:pt x="276" y="0"/>
                  <a:pt x="276" y="208"/>
                </a:cubicBezTo>
                <a:cubicBezTo>
                  <a:pt x="276" y="1808"/>
                  <a:pt x="276" y="1808"/>
                  <a:pt x="276" y="1808"/>
                </a:cubicBezTo>
                <a:cubicBezTo>
                  <a:pt x="15" y="1808"/>
                  <a:pt x="15" y="1808"/>
                  <a:pt x="15" y="1808"/>
                </a:cubicBezTo>
                <a:cubicBezTo>
                  <a:pt x="6" y="2016"/>
                  <a:pt x="6" y="2016"/>
                  <a:pt x="6" y="2016"/>
                </a:cubicBezTo>
                <a:cubicBezTo>
                  <a:pt x="6" y="2016"/>
                  <a:pt x="0" y="2275"/>
                  <a:pt x="196" y="2275"/>
                </a:cubicBezTo>
                <a:cubicBezTo>
                  <a:pt x="3138" y="2275"/>
                  <a:pt x="3138" y="2275"/>
                  <a:pt x="3138" y="2275"/>
                </a:cubicBezTo>
                <a:cubicBezTo>
                  <a:pt x="3326" y="2275"/>
                  <a:pt x="3329" y="2016"/>
                  <a:pt x="3329" y="2016"/>
                </a:cubicBezTo>
                <a:cubicBezTo>
                  <a:pt x="3329" y="1808"/>
                  <a:pt x="3329" y="1808"/>
                  <a:pt x="3329" y="1808"/>
                </a:cubicBezTo>
                <a:lnTo>
                  <a:pt x="3076" y="1808"/>
                </a:lnTo>
                <a:close/>
                <a:moveTo>
                  <a:pt x="2088" y="2120"/>
                </a:moveTo>
                <a:cubicBezTo>
                  <a:pt x="1360" y="2120"/>
                  <a:pt x="1360" y="2120"/>
                  <a:pt x="1360" y="2120"/>
                </a:cubicBezTo>
                <a:cubicBezTo>
                  <a:pt x="1302" y="2120"/>
                  <a:pt x="1255" y="2093"/>
                  <a:pt x="1255" y="2060"/>
                </a:cubicBezTo>
                <a:cubicBezTo>
                  <a:pt x="1255" y="2026"/>
                  <a:pt x="1302" y="1999"/>
                  <a:pt x="1360" y="1999"/>
                </a:cubicBezTo>
                <a:cubicBezTo>
                  <a:pt x="2088" y="1999"/>
                  <a:pt x="2088" y="1999"/>
                  <a:pt x="2088" y="1999"/>
                </a:cubicBezTo>
                <a:cubicBezTo>
                  <a:pt x="2146" y="1999"/>
                  <a:pt x="2193" y="2026"/>
                  <a:pt x="2193" y="2060"/>
                </a:cubicBezTo>
                <a:cubicBezTo>
                  <a:pt x="2193" y="2093"/>
                  <a:pt x="2146" y="2120"/>
                  <a:pt x="2088" y="2120"/>
                </a:cubicBezTo>
                <a:close/>
                <a:moveTo>
                  <a:pt x="2809" y="1737"/>
                </a:moveTo>
                <a:cubicBezTo>
                  <a:pt x="535" y="1737"/>
                  <a:pt x="535" y="1737"/>
                  <a:pt x="535" y="1737"/>
                </a:cubicBezTo>
                <a:cubicBezTo>
                  <a:pt x="535" y="208"/>
                  <a:pt x="535" y="208"/>
                  <a:pt x="535" y="208"/>
                </a:cubicBezTo>
                <a:cubicBezTo>
                  <a:pt x="2809" y="208"/>
                  <a:pt x="2809" y="208"/>
                  <a:pt x="2809" y="208"/>
                </a:cubicBezTo>
                <a:lnTo>
                  <a:pt x="2809" y="1737"/>
                </a:lnTo>
                <a:close/>
                <a:moveTo>
                  <a:pt x="3078" y="2120"/>
                </a:moveTo>
                <a:cubicBezTo>
                  <a:pt x="2869" y="2120"/>
                  <a:pt x="2869" y="2120"/>
                  <a:pt x="2869" y="2120"/>
                </a:cubicBezTo>
                <a:cubicBezTo>
                  <a:pt x="2841" y="2120"/>
                  <a:pt x="2818" y="2097"/>
                  <a:pt x="2818" y="2068"/>
                </a:cubicBezTo>
                <a:cubicBezTo>
                  <a:pt x="2818" y="2040"/>
                  <a:pt x="2841" y="2016"/>
                  <a:pt x="2869" y="2016"/>
                </a:cubicBezTo>
                <a:cubicBezTo>
                  <a:pt x="3078" y="2016"/>
                  <a:pt x="3078" y="2016"/>
                  <a:pt x="3078" y="2016"/>
                </a:cubicBezTo>
                <a:cubicBezTo>
                  <a:pt x="3107" y="2016"/>
                  <a:pt x="3130" y="2040"/>
                  <a:pt x="3130" y="2068"/>
                </a:cubicBezTo>
                <a:cubicBezTo>
                  <a:pt x="3130" y="2097"/>
                  <a:pt x="3107" y="2120"/>
                  <a:pt x="3078" y="2120"/>
                </a:cubicBez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BCC42CC7-6693-4701-94F2-EA318226DAA1}"/>
              </a:ext>
            </a:extLst>
          </p:cNvPr>
          <p:cNvSpPr/>
          <p:nvPr/>
        </p:nvSpPr>
        <p:spPr>
          <a:xfrm>
            <a:off x="86765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D0B825B9-107C-4279-9730-2CCE8D820335}"/>
              </a:ext>
            </a:extLst>
          </p:cNvPr>
          <p:cNvSpPr/>
          <p:nvPr/>
        </p:nvSpPr>
        <p:spPr>
          <a:xfrm>
            <a:off x="308514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16B47A4-CEF0-4458-BB91-9D0C7F51C7C8}"/>
              </a:ext>
            </a:extLst>
          </p:cNvPr>
          <p:cNvSpPr/>
          <p:nvPr/>
        </p:nvSpPr>
        <p:spPr>
          <a:xfrm>
            <a:off x="356808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59BCE7B9-594A-49C7-8963-0008D8278D10}"/>
              </a:ext>
            </a:extLst>
          </p:cNvPr>
          <p:cNvSpPr/>
          <p:nvPr/>
        </p:nvSpPr>
        <p:spPr>
          <a:xfrm>
            <a:off x="578557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04E014C-553F-48E3-AB16-A3A16FE95E9D}"/>
              </a:ext>
            </a:extLst>
          </p:cNvPr>
          <p:cNvSpPr/>
          <p:nvPr/>
        </p:nvSpPr>
        <p:spPr>
          <a:xfrm>
            <a:off x="626850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149848D8-A669-4FF7-B2C6-A631CF7D3B2C}"/>
              </a:ext>
            </a:extLst>
          </p:cNvPr>
          <p:cNvSpPr/>
          <p:nvPr/>
        </p:nvSpPr>
        <p:spPr>
          <a:xfrm>
            <a:off x="848599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C4A4D513-B3F4-4AAD-ADF8-BB525BE1D0A2}"/>
              </a:ext>
            </a:extLst>
          </p:cNvPr>
          <p:cNvSpPr/>
          <p:nvPr/>
        </p:nvSpPr>
        <p:spPr>
          <a:xfrm>
            <a:off x="896893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7B15F99F-230B-40F7-88B1-BE87648D2FCF}"/>
              </a:ext>
            </a:extLst>
          </p:cNvPr>
          <p:cNvSpPr/>
          <p:nvPr/>
        </p:nvSpPr>
        <p:spPr>
          <a:xfrm>
            <a:off x="1118642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7209151-4A31-4919-A537-CE80DB79DF6D}"/>
              </a:ext>
            </a:extLst>
          </p:cNvPr>
          <p:cNvGrpSpPr/>
          <p:nvPr/>
        </p:nvGrpSpPr>
        <p:grpSpPr>
          <a:xfrm>
            <a:off x="-4030287" y="-1090342"/>
            <a:ext cx="20213917" cy="1793316"/>
            <a:chOff x="-4116499" y="-740571"/>
            <a:chExt cx="20213917" cy="2195522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B42BEFD-C676-4884-A075-75700D132E98}"/>
                </a:ext>
              </a:extLst>
            </p:cNvPr>
            <p:cNvSpPr/>
            <p:nvPr/>
          </p:nvSpPr>
          <p:spPr>
            <a:xfrm>
              <a:off x="-1938175" y="-610373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0E93ED4-5FEA-4C74-BA50-E50ABD165BD4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C786125-67DA-46DD-BBD2-DD2E2E87D0EE}"/>
                </a:ext>
              </a:extLst>
            </p:cNvPr>
            <p:cNvSpPr/>
            <p:nvPr/>
          </p:nvSpPr>
          <p:spPr>
            <a:xfrm>
              <a:off x="-4116499" y="-740571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9417B14-F87A-4E7F-83FB-F6C5CD0A417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914ACEA0-17DC-4F45-96BE-A5A3539447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B2BFF7D1-CDFF-45C5-8B47-44174EE1A4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7FA60798-9BF6-485B-A422-390722338A53}"/>
              </a:ext>
            </a:extLst>
          </p:cNvPr>
          <p:cNvSpPr/>
          <p:nvPr/>
        </p:nvSpPr>
        <p:spPr>
          <a:xfrm>
            <a:off x="3009812" y="-2597031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B938B6A0-DFC3-4DF9-9B2A-653F916E3D6F}"/>
              </a:ext>
            </a:extLst>
          </p:cNvPr>
          <p:cNvSpPr/>
          <p:nvPr/>
        </p:nvSpPr>
        <p:spPr>
          <a:xfrm>
            <a:off x="381777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3903469C-F225-4FF3-8C92-576BDD864D73}"/>
              </a:ext>
            </a:extLst>
          </p:cNvPr>
          <p:cNvSpPr/>
          <p:nvPr/>
        </p:nvSpPr>
        <p:spPr>
          <a:xfrm>
            <a:off x="462573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2698AF0B-DA68-4B20-B631-EF964DB5FF4D}"/>
              </a:ext>
            </a:extLst>
          </p:cNvPr>
          <p:cNvSpPr/>
          <p:nvPr/>
        </p:nvSpPr>
        <p:spPr>
          <a:xfrm>
            <a:off x="5433692" y="-2597031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0F978D8-1C25-4C8F-A3E7-74406900460A}"/>
              </a:ext>
            </a:extLst>
          </p:cNvPr>
          <p:cNvSpPr/>
          <p:nvPr/>
        </p:nvSpPr>
        <p:spPr>
          <a:xfrm>
            <a:off x="6241652" y="-2597031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D28E2C32-6B3E-489C-8A29-AAF59A3954D9}"/>
              </a:ext>
            </a:extLst>
          </p:cNvPr>
          <p:cNvSpPr/>
          <p:nvPr/>
        </p:nvSpPr>
        <p:spPr>
          <a:xfrm>
            <a:off x="7049612" y="-2597031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B8AEC8CF-344F-4322-9947-0C0EFC7360BA}"/>
              </a:ext>
            </a:extLst>
          </p:cNvPr>
          <p:cNvSpPr/>
          <p:nvPr/>
        </p:nvSpPr>
        <p:spPr>
          <a:xfrm>
            <a:off x="7857572" y="-2597031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81E9AD06-74FD-4D46-92AB-38AA9289D8D3}"/>
              </a:ext>
            </a:extLst>
          </p:cNvPr>
          <p:cNvSpPr/>
          <p:nvPr/>
        </p:nvSpPr>
        <p:spPr>
          <a:xfrm>
            <a:off x="8665532" y="-2597031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PA-数据-43813">
            <a:extLst>
              <a:ext uri="{FF2B5EF4-FFF2-40B4-BE49-F238E27FC236}">
                <a16:creationId xmlns="" xmlns:a16="http://schemas.microsoft.com/office/drawing/2014/main" id="{511890D0-CE4D-4E5E-A856-905713B8B8F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814784" y="3497764"/>
            <a:ext cx="446495" cy="446495"/>
            <a:chOff x="3236" y="1556"/>
            <a:chExt cx="1208" cy="1208"/>
          </a:xfrm>
          <a:solidFill>
            <a:srgbClr val="1F6361"/>
          </a:solidFill>
        </p:grpSpPr>
        <p:sp>
          <p:nvSpPr>
            <p:cNvPr id="64" name="PA-任意多边形 366">
              <a:extLst>
                <a:ext uri="{FF2B5EF4-FFF2-40B4-BE49-F238E27FC236}">
                  <a16:creationId xmlns="" xmlns:a16="http://schemas.microsoft.com/office/drawing/2014/main" id="{36F2DE41-FD99-4852-A951-91B6CBB250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894" y="1556"/>
              <a:ext cx="550" cy="551"/>
            </a:xfrm>
            <a:custGeom>
              <a:avLst/>
              <a:gdLst>
                <a:gd name="T0" fmla="*/ 1458 w 1458"/>
                <a:gd name="T1" fmla="*/ 1459 h 1459"/>
                <a:gd name="T2" fmla="*/ 0 w 1458"/>
                <a:gd name="T3" fmla="*/ 1459 h 1459"/>
                <a:gd name="T4" fmla="*/ 0 w 1458"/>
                <a:gd name="T5" fmla="*/ 0 h 1459"/>
                <a:gd name="T6" fmla="*/ 1008 w 1458"/>
                <a:gd name="T7" fmla="*/ 452 h 1459"/>
                <a:gd name="T8" fmla="*/ 1458 w 1458"/>
                <a:gd name="T9" fmla="*/ 1459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1459">
                  <a:moveTo>
                    <a:pt x="1458" y="1459"/>
                  </a:moveTo>
                  <a:lnTo>
                    <a:pt x="0" y="1459"/>
                  </a:lnTo>
                  <a:lnTo>
                    <a:pt x="0" y="0"/>
                  </a:lnTo>
                  <a:cubicBezTo>
                    <a:pt x="381" y="23"/>
                    <a:pt x="739" y="183"/>
                    <a:pt x="1008" y="452"/>
                  </a:cubicBezTo>
                  <a:cubicBezTo>
                    <a:pt x="1276" y="720"/>
                    <a:pt x="1436" y="1078"/>
                    <a:pt x="1458" y="1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 367">
              <a:extLst>
                <a:ext uri="{FF2B5EF4-FFF2-40B4-BE49-F238E27FC236}">
                  <a16:creationId xmlns="" xmlns:a16="http://schemas.microsoft.com/office/drawing/2014/main" id="{C08E1597-6381-4C71-9A1F-28C24C4CB84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604"/>
              <a:ext cx="1160" cy="1160"/>
            </a:xfrm>
            <a:custGeom>
              <a:avLst/>
              <a:gdLst>
                <a:gd name="T0" fmla="*/ 378 w 3073"/>
                <a:gd name="T1" fmla="*/ 2540 h 3072"/>
                <a:gd name="T2" fmla="*/ 0 w 3073"/>
                <a:gd name="T3" fmla="*/ 1534 h 3072"/>
                <a:gd name="T4" fmla="*/ 451 w 3073"/>
                <a:gd name="T5" fmla="*/ 446 h 3072"/>
                <a:gd name="T6" fmla="*/ 1429 w 3073"/>
                <a:gd name="T7" fmla="*/ 0 h 3072"/>
                <a:gd name="T8" fmla="*/ 1429 w 3073"/>
                <a:gd name="T9" fmla="*/ 1492 h 3072"/>
                <a:gd name="T10" fmla="*/ 378 w 3073"/>
                <a:gd name="T11" fmla="*/ 2540 h 3072"/>
                <a:gd name="T12" fmla="*/ 1540 w 3073"/>
                <a:gd name="T13" fmla="*/ 3072 h 3072"/>
                <a:gd name="T14" fmla="*/ 2627 w 3073"/>
                <a:gd name="T15" fmla="*/ 2622 h 3072"/>
                <a:gd name="T16" fmla="*/ 3073 w 3073"/>
                <a:gd name="T17" fmla="*/ 1644 h 3072"/>
                <a:gd name="T18" fmla="*/ 1589 w 3073"/>
                <a:gd name="T19" fmla="*/ 1639 h 3072"/>
                <a:gd name="T20" fmla="*/ 533 w 3073"/>
                <a:gd name="T21" fmla="*/ 2695 h 3072"/>
                <a:gd name="T22" fmla="*/ 1539 w 3073"/>
                <a:gd name="T23" fmla="*/ 3072 h 3072"/>
                <a:gd name="T24" fmla="*/ 1540 w 3073"/>
                <a:gd name="T25" fmla="*/ 307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3" h="3072">
                  <a:moveTo>
                    <a:pt x="378" y="2540"/>
                  </a:moveTo>
                  <a:cubicBezTo>
                    <a:pt x="135" y="2259"/>
                    <a:pt x="0" y="1903"/>
                    <a:pt x="0" y="1534"/>
                  </a:cubicBezTo>
                  <a:cubicBezTo>
                    <a:pt x="0" y="1122"/>
                    <a:pt x="160" y="736"/>
                    <a:pt x="451" y="446"/>
                  </a:cubicBezTo>
                  <a:cubicBezTo>
                    <a:pt x="712" y="185"/>
                    <a:pt x="1060" y="27"/>
                    <a:pt x="1429" y="0"/>
                  </a:cubicBezTo>
                  <a:lnTo>
                    <a:pt x="1429" y="1492"/>
                  </a:lnTo>
                  <a:lnTo>
                    <a:pt x="378" y="2540"/>
                  </a:lnTo>
                  <a:close/>
                  <a:moveTo>
                    <a:pt x="1540" y="3072"/>
                  </a:moveTo>
                  <a:cubicBezTo>
                    <a:pt x="1951" y="3072"/>
                    <a:pt x="2337" y="2912"/>
                    <a:pt x="2627" y="2622"/>
                  </a:cubicBezTo>
                  <a:cubicBezTo>
                    <a:pt x="2889" y="2361"/>
                    <a:pt x="3047" y="2013"/>
                    <a:pt x="3073" y="1644"/>
                  </a:cubicBezTo>
                  <a:lnTo>
                    <a:pt x="1589" y="1639"/>
                  </a:lnTo>
                  <a:lnTo>
                    <a:pt x="533" y="2695"/>
                  </a:lnTo>
                  <a:cubicBezTo>
                    <a:pt x="814" y="2939"/>
                    <a:pt x="1170" y="3072"/>
                    <a:pt x="1539" y="3072"/>
                  </a:cubicBezTo>
                  <a:lnTo>
                    <a:pt x="1540" y="30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2678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3"/>
          <p:cNvSpPr>
            <a:spLocks noChangeAspect="1"/>
          </p:cNvSpPr>
          <p:nvPr/>
        </p:nvSpPr>
        <p:spPr>
          <a:xfrm>
            <a:off x="892238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: 圆角 153"/>
          <p:cNvSpPr>
            <a:spLocks noChangeAspect="1"/>
          </p:cNvSpPr>
          <p:nvPr/>
        </p:nvSpPr>
        <p:spPr>
          <a:xfrm>
            <a:off x="622046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4" name="矩形: 圆角 153"/>
          <p:cNvSpPr>
            <a:spLocks noChangeAspect="1"/>
          </p:cNvSpPr>
          <p:nvPr/>
        </p:nvSpPr>
        <p:spPr>
          <a:xfrm>
            <a:off x="80645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: 圆角 153"/>
          <p:cNvSpPr>
            <a:spLocks noChangeAspect="1"/>
          </p:cNvSpPr>
          <p:nvPr/>
        </p:nvSpPr>
        <p:spPr>
          <a:xfrm>
            <a:off x="351853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280" y="4540885"/>
            <a:ext cx="2389505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52555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473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64004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729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6563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59215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488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0027" y="928093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39700" sx="102000" sy="102000" algn="ctr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目录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86680" y="2085340"/>
            <a:ext cx="18516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124200" y="2192020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348855" y="2204085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C2150FD8-38F3-4BD2-A393-A9900D11D3A7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487E99C-E6A4-4D2A-A7B2-B2ACB7690F59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D5F564-4778-4CBD-86C1-00DE08FE6219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56E75F9-9449-4FF4-BB36-771F20F8EECC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EDE9273-DDA5-4806-820E-7402B5C3A4E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2BCCD58-9071-43DD-BEA5-A2272107540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A393046-EAE2-4531-A629-9C907666031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A0EC3E7-BD25-4563-B5EF-6003D65FE46F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FEC4533-2FF7-476A-A217-15AB5646FB43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CA2AF3F-3E87-4D3F-A2F0-4BC4B7435D57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1623232-0236-4052-91B6-C6070FBABC1C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08D5D09-71DD-4C0C-89AB-9F3C07CC180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4" name="PA-组合 171-38274">
            <a:extLst>
              <a:ext uri="{FF2B5EF4-FFF2-40B4-BE49-F238E27FC236}">
                <a16:creationId xmlns="" xmlns:a16="http://schemas.microsoft.com/office/drawing/2014/main" id="{591D1F13-D1BF-4C01-92B9-0EA957570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1439" y="3522240"/>
            <a:ext cx="428769" cy="426003"/>
            <a:chOff x="4665377" y="8211068"/>
            <a:chExt cx="192295" cy="190910"/>
          </a:xfrm>
          <a:solidFill>
            <a:schemeClr val="bg1"/>
          </a:solidFill>
        </p:grpSpPr>
        <p:sp>
          <p:nvSpPr>
            <p:cNvPr id="55" name="PA-任意多边形 1071">
              <a:extLst>
                <a:ext uri="{FF2B5EF4-FFF2-40B4-BE49-F238E27FC236}">
                  <a16:creationId xmlns="" xmlns:a16="http://schemas.microsoft.com/office/drawing/2014/main" id="{47DE1604-BE91-4C13-84B5-4E8E15ED3F5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671848" y="8305830"/>
              <a:ext cx="39753" cy="83205"/>
            </a:xfrm>
            <a:custGeom>
              <a:avLst/>
              <a:gdLst>
                <a:gd name="T0" fmla="*/ 0 w 36"/>
                <a:gd name="T1" fmla="*/ 33 h 76"/>
                <a:gd name="T2" fmla="*/ 36 w 36"/>
                <a:gd name="T3" fmla="*/ 76 h 76"/>
                <a:gd name="T4" fmla="*/ 36 w 36"/>
                <a:gd name="T5" fmla="*/ 0 h 76"/>
                <a:gd name="T6" fmla="*/ 0 w 36"/>
                <a:gd name="T7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0" y="33"/>
                  </a:moveTo>
                  <a:cubicBezTo>
                    <a:pt x="7" y="51"/>
                    <a:pt x="20" y="66"/>
                    <a:pt x="36" y="7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3"/>
                    <a:pt x="1" y="32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PA-任意多边形 1072">
              <a:extLst>
                <a:ext uri="{FF2B5EF4-FFF2-40B4-BE49-F238E27FC236}">
                  <a16:creationId xmlns="" xmlns:a16="http://schemas.microsoft.com/office/drawing/2014/main" id="{7D7AE8D8-C918-4753-AB20-AE9BCB6437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722233" y="8348357"/>
              <a:ext cx="125732" cy="53621"/>
            </a:xfrm>
            <a:custGeom>
              <a:avLst/>
              <a:gdLst>
                <a:gd name="T0" fmla="*/ 0 w 115"/>
                <a:gd name="T1" fmla="*/ 0 h 49"/>
                <a:gd name="T2" fmla="*/ 0 w 115"/>
                <a:gd name="T3" fmla="*/ 42 h 49"/>
                <a:gd name="T4" fmla="*/ 28 w 115"/>
                <a:gd name="T5" fmla="*/ 49 h 49"/>
                <a:gd name="T6" fmla="*/ 44 w 115"/>
                <a:gd name="T7" fmla="*/ 49 h 49"/>
                <a:gd name="T8" fmla="*/ 115 w 115"/>
                <a:gd name="T9" fmla="*/ 0 h 49"/>
                <a:gd name="T10" fmla="*/ 0 w 11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49">
                  <a:moveTo>
                    <a:pt x="0" y="0"/>
                  </a:moveTo>
                  <a:cubicBezTo>
                    <a:pt x="0" y="2"/>
                    <a:pt x="0" y="41"/>
                    <a:pt x="0" y="42"/>
                  </a:cubicBezTo>
                  <a:cubicBezTo>
                    <a:pt x="9" y="46"/>
                    <a:pt x="18" y="48"/>
                    <a:pt x="28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74" y="46"/>
                    <a:pt x="101" y="28"/>
                    <a:pt x="115" y="0"/>
                  </a:cubicBezTo>
                  <a:cubicBezTo>
                    <a:pt x="11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PA-任意多边形 1073">
              <a:extLst>
                <a:ext uri="{FF2B5EF4-FFF2-40B4-BE49-F238E27FC236}">
                  <a16:creationId xmlns="" xmlns:a16="http://schemas.microsoft.com/office/drawing/2014/main" id="{F0BA2B69-7478-4127-83D6-E634EA28CA6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4810984" y="8224935"/>
              <a:ext cx="46688" cy="113714"/>
            </a:xfrm>
            <a:custGeom>
              <a:avLst/>
              <a:gdLst>
                <a:gd name="T0" fmla="*/ 0 w 43"/>
                <a:gd name="T1" fmla="*/ 0 h 104"/>
                <a:gd name="T2" fmla="*/ 0 w 43"/>
                <a:gd name="T3" fmla="*/ 104 h 104"/>
                <a:gd name="T4" fmla="*/ 38 w 43"/>
                <a:gd name="T5" fmla="*/ 104 h 104"/>
                <a:gd name="T6" fmla="*/ 43 w 43"/>
                <a:gd name="T7" fmla="*/ 75 h 104"/>
                <a:gd name="T8" fmla="*/ 0 w 4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1" y="94"/>
                    <a:pt x="43" y="84"/>
                    <a:pt x="43" y="75"/>
                  </a:cubicBezTo>
                  <a:cubicBezTo>
                    <a:pt x="43" y="44"/>
                    <a:pt x="2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PA-任意多边形 1074">
              <a:extLst>
                <a:ext uri="{FF2B5EF4-FFF2-40B4-BE49-F238E27FC236}">
                  <a16:creationId xmlns="" xmlns:a16="http://schemas.microsoft.com/office/drawing/2014/main" id="{88A180E2-5FD2-47F7-BDD0-2A31FFE6B8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4727779" y="8211068"/>
              <a:ext cx="73036" cy="71649"/>
            </a:xfrm>
            <a:custGeom>
              <a:avLst/>
              <a:gdLst>
                <a:gd name="T0" fmla="*/ 31 w 67"/>
                <a:gd name="T1" fmla="*/ 0 h 66"/>
                <a:gd name="T2" fmla="*/ 0 w 67"/>
                <a:gd name="T3" fmla="*/ 5 h 66"/>
                <a:gd name="T4" fmla="*/ 67 w 67"/>
                <a:gd name="T5" fmla="*/ 66 h 66"/>
                <a:gd name="T6" fmla="*/ 67 w 67"/>
                <a:gd name="T7" fmla="*/ 7 h 66"/>
                <a:gd name="T8" fmla="*/ 31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" y="7"/>
                    <a:pt x="64" y="63"/>
                    <a:pt x="67" y="66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56" y="2"/>
                    <a:pt x="4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PA-任意多边形 1075">
              <a:extLst>
                <a:ext uri="{FF2B5EF4-FFF2-40B4-BE49-F238E27FC236}">
                  <a16:creationId xmlns="" xmlns:a16="http://schemas.microsoft.com/office/drawing/2014/main" id="{A49681AC-BA76-4E0C-8845-1679493EAE5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4665377" y="8220774"/>
              <a:ext cx="88753" cy="110016"/>
            </a:xfrm>
            <a:custGeom>
              <a:avLst/>
              <a:gdLst>
                <a:gd name="T0" fmla="*/ 48 w 81"/>
                <a:gd name="T1" fmla="*/ 0 h 101"/>
                <a:gd name="T2" fmla="*/ 0 w 81"/>
                <a:gd name="T3" fmla="*/ 79 h 101"/>
                <a:gd name="T4" fmla="*/ 3 w 81"/>
                <a:gd name="T5" fmla="*/ 101 h 101"/>
                <a:gd name="T6" fmla="*/ 81 w 81"/>
                <a:gd name="T7" fmla="*/ 31 h 101"/>
                <a:gd name="T8" fmla="*/ 48 w 8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1">
                  <a:moveTo>
                    <a:pt x="48" y="0"/>
                  </a:moveTo>
                  <a:cubicBezTo>
                    <a:pt x="18" y="16"/>
                    <a:pt x="0" y="45"/>
                    <a:pt x="0" y="79"/>
                  </a:cubicBezTo>
                  <a:cubicBezTo>
                    <a:pt x="0" y="86"/>
                    <a:pt x="1" y="94"/>
                    <a:pt x="3" y="101"/>
                  </a:cubicBezTo>
                  <a:cubicBezTo>
                    <a:pt x="5" y="99"/>
                    <a:pt x="79" y="32"/>
                    <a:pt x="81" y="31"/>
                  </a:cubicBezTo>
                  <a:cubicBezTo>
                    <a:pt x="79" y="29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0" name="PA-A000320150714E22PPSH-4281">
            <a:extLst>
              <a:ext uri="{FF2B5EF4-FFF2-40B4-BE49-F238E27FC236}">
                <a16:creationId xmlns="" xmlns:a16="http://schemas.microsoft.com/office/drawing/2014/main" id="{93785830-BDEA-4629-851D-D40939A326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548053" y="3536705"/>
            <a:ext cx="402857" cy="386354"/>
          </a:xfrm>
          <a:custGeom>
            <a:avLst/>
            <a:gdLst>
              <a:gd name="T0" fmla="*/ 288285 w 3897"/>
              <a:gd name="T1" fmla="*/ 0 h 3741"/>
              <a:gd name="T2" fmla="*/ 288285 w 3897"/>
              <a:gd name="T3" fmla="*/ 324343 h 3741"/>
              <a:gd name="T4" fmla="*/ 0 w 3897"/>
              <a:gd name="T5" fmla="*/ 324343 h 3741"/>
              <a:gd name="T6" fmla="*/ 0 w 3897"/>
              <a:gd name="T7" fmla="*/ 1368062 h 3741"/>
              <a:gd name="T8" fmla="*/ 360357 w 3897"/>
              <a:gd name="T9" fmla="*/ 1728443 h 3741"/>
              <a:gd name="T10" fmla="*/ 1440040 w 3897"/>
              <a:gd name="T11" fmla="*/ 1728443 h 3741"/>
              <a:gd name="T12" fmla="*/ 1800397 w 3897"/>
              <a:gd name="T13" fmla="*/ 1368062 h 3741"/>
              <a:gd name="T14" fmla="*/ 1800397 w 3897"/>
              <a:gd name="T15" fmla="*/ 0 h 3741"/>
              <a:gd name="T16" fmla="*/ 288285 w 3897"/>
              <a:gd name="T17" fmla="*/ 0 h 3741"/>
              <a:gd name="T18" fmla="*/ 288285 w 3897"/>
              <a:gd name="T19" fmla="*/ 1260410 h 3741"/>
              <a:gd name="T20" fmla="*/ 198196 w 3897"/>
              <a:gd name="T21" fmla="*/ 1497430 h 3741"/>
              <a:gd name="T22" fmla="*/ 108107 w 3897"/>
              <a:gd name="T23" fmla="*/ 1260410 h 3741"/>
              <a:gd name="T24" fmla="*/ 108107 w 3897"/>
              <a:gd name="T25" fmla="*/ 431995 h 3741"/>
              <a:gd name="T26" fmla="*/ 288285 w 3897"/>
              <a:gd name="T27" fmla="*/ 431995 h 3741"/>
              <a:gd name="T28" fmla="*/ 288285 w 3897"/>
              <a:gd name="T29" fmla="*/ 1260410 h 3741"/>
              <a:gd name="T30" fmla="*/ 1692290 w 3897"/>
              <a:gd name="T31" fmla="*/ 1260410 h 3741"/>
              <a:gd name="T32" fmla="*/ 1332395 w 3897"/>
              <a:gd name="T33" fmla="*/ 1620329 h 3741"/>
              <a:gd name="T34" fmla="*/ 468002 w 3897"/>
              <a:gd name="T35" fmla="*/ 1620329 h 3741"/>
              <a:gd name="T36" fmla="*/ 320625 w 3897"/>
              <a:gd name="T37" fmla="*/ 1588449 h 3741"/>
              <a:gd name="T38" fmla="*/ 396392 w 3897"/>
              <a:gd name="T39" fmla="*/ 1368062 h 3741"/>
              <a:gd name="T40" fmla="*/ 396392 w 3897"/>
              <a:gd name="T41" fmla="*/ 108114 h 3741"/>
              <a:gd name="T42" fmla="*/ 1692290 w 3897"/>
              <a:gd name="T43" fmla="*/ 108114 h 3741"/>
              <a:gd name="T44" fmla="*/ 1692290 w 3897"/>
              <a:gd name="T45" fmla="*/ 1260410 h 3741"/>
              <a:gd name="T46" fmla="*/ 900429 w 3897"/>
              <a:gd name="T47" fmla="*/ 1152295 h 3741"/>
              <a:gd name="T48" fmla="*/ 540073 w 3897"/>
              <a:gd name="T49" fmla="*/ 1152295 h 3741"/>
              <a:gd name="T50" fmla="*/ 540073 w 3897"/>
              <a:gd name="T51" fmla="*/ 1260410 h 3741"/>
              <a:gd name="T52" fmla="*/ 900429 w 3897"/>
              <a:gd name="T53" fmla="*/ 1260410 h 3741"/>
              <a:gd name="T54" fmla="*/ 900429 w 3897"/>
              <a:gd name="T55" fmla="*/ 1152295 h 3741"/>
              <a:gd name="T56" fmla="*/ 900429 w 3897"/>
              <a:gd name="T57" fmla="*/ 972105 h 3741"/>
              <a:gd name="T58" fmla="*/ 540073 w 3897"/>
              <a:gd name="T59" fmla="*/ 972105 h 3741"/>
              <a:gd name="T60" fmla="*/ 540073 w 3897"/>
              <a:gd name="T61" fmla="*/ 1080219 h 3741"/>
              <a:gd name="T62" fmla="*/ 900429 w 3897"/>
              <a:gd name="T63" fmla="*/ 1080219 h 3741"/>
              <a:gd name="T64" fmla="*/ 900429 w 3897"/>
              <a:gd name="T65" fmla="*/ 972105 h 3741"/>
              <a:gd name="T66" fmla="*/ 900429 w 3897"/>
              <a:gd name="T67" fmla="*/ 792376 h 3741"/>
              <a:gd name="T68" fmla="*/ 540073 w 3897"/>
              <a:gd name="T69" fmla="*/ 792376 h 3741"/>
              <a:gd name="T70" fmla="*/ 540073 w 3897"/>
              <a:gd name="T71" fmla="*/ 900029 h 3741"/>
              <a:gd name="T72" fmla="*/ 900429 w 3897"/>
              <a:gd name="T73" fmla="*/ 900029 h 3741"/>
              <a:gd name="T74" fmla="*/ 900429 w 3897"/>
              <a:gd name="T75" fmla="*/ 792376 h 3741"/>
              <a:gd name="T76" fmla="*/ 1512112 w 3897"/>
              <a:gd name="T77" fmla="*/ 324343 h 3741"/>
              <a:gd name="T78" fmla="*/ 540073 w 3897"/>
              <a:gd name="T79" fmla="*/ 324343 h 3741"/>
              <a:gd name="T80" fmla="*/ 540073 w 3897"/>
              <a:gd name="T81" fmla="*/ 468033 h 3741"/>
              <a:gd name="T82" fmla="*/ 1512112 w 3897"/>
              <a:gd name="T83" fmla="*/ 468033 h 3741"/>
              <a:gd name="T84" fmla="*/ 1512112 w 3897"/>
              <a:gd name="T85" fmla="*/ 324343 h 3741"/>
              <a:gd name="T86" fmla="*/ 900429 w 3897"/>
              <a:gd name="T87" fmla="*/ 612186 h 3741"/>
              <a:gd name="T88" fmla="*/ 540073 w 3897"/>
              <a:gd name="T89" fmla="*/ 612186 h 3741"/>
              <a:gd name="T90" fmla="*/ 540073 w 3897"/>
              <a:gd name="T91" fmla="*/ 720300 h 3741"/>
              <a:gd name="T92" fmla="*/ 900429 w 3897"/>
              <a:gd name="T93" fmla="*/ 720300 h 3741"/>
              <a:gd name="T94" fmla="*/ 900429 w 3897"/>
              <a:gd name="T95" fmla="*/ 612186 h 3741"/>
              <a:gd name="T96" fmla="*/ 1008074 w 3897"/>
              <a:gd name="T97" fmla="*/ 1260410 h 3741"/>
              <a:gd name="T98" fmla="*/ 1512112 w 3897"/>
              <a:gd name="T99" fmla="*/ 1260410 h 3741"/>
              <a:gd name="T100" fmla="*/ 1512112 w 3897"/>
              <a:gd name="T101" fmla="*/ 612186 h 3741"/>
              <a:gd name="T102" fmla="*/ 1008074 w 3897"/>
              <a:gd name="T103" fmla="*/ 612186 h 3741"/>
              <a:gd name="T104" fmla="*/ 1008074 w 3897"/>
              <a:gd name="T105" fmla="*/ 1260410 h 374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897" h="3741">
                <a:moveTo>
                  <a:pt x="624" y="0"/>
                </a:moveTo>
                <a:cubicBezTo>
                  <a:pt x="624" y="702"/>
                  <a:pt x="624" y="702"/>
                  <a:pt x="624" y="702"/>
                </a:cubicBezTo>
                <a:cubicBezTo>
                  <a:pt x="0" y="702"/>
                  <a:pt x="0" y="702"/>
                  <a:pt x="0" y="702"/>
                </a:cubicBezTo>
                <a:cubicBezTo>
                  <a:pt x="0" y="2961"/>
                  <a:pt x="0" y="2961"/>
                  <a:pt x="0" y="2961"/>
                </a:cubicBezTo>
                <a:cubicBezTo>
                  <a:pt x="0" y="3392"/>
                  <a:pt x="349" y="3741"/>
                  <a:pt x="780" y="3741"/>
                </a:cubicBezTo>
                <a:cubicBezTo>
                  <a:pt x="3117" y="3741"/>
                  <a:pt x="3117" y="3741"/>
                  <a:pt x="3117" y="3741"/>
                </a:cubicBezTo>
                <a:cubicBezTo>
                  <a:pt x="3548" y="3741"/>
                  <a:pt x="3897" y="3392"/>
                  <a:pt x="3897" y="2961"/>
                </a:cubicBezTo>
                <a:cubicBezTo>
                  <a:pt x="3897" y="0"/>
                  <a:pt x="3897" y="0"/>
                  <a:pt x="3897" y="0"/>
                </a:cubicBezTo>
                <a:lnTo>
                  <a:pt x="624" y="0"/>
                </a:lnTo>
                <a:close/>
                <a:moveTo>
                  <a:pt x="624" y="2728"/>
                </a:moveTo>
                <a:cubicBezTo>
                  <a:pt x="624" y="2925"/>
                  <a:pt x="550" y="3104"/>
                  <a:pt x="429" y="3241"/>
                </a:cubicBezTo>
                <a:cubicBezTo>
                  <a:pt x="308" y="3104"/>
                  <a:pt x="234" y="2925"/>
                  <a:pt x="234" y="2728"/>
                </a:cubicBezTo>
                <a:cubicBezTo>
                  <a:pt x="234" y="935"/>
                  <a:pt x="234" y="935"/>
                  <a:pt x="234" y="935"/>
                </a:cubicBezTo>
                <a:cubicBezTo>
                  <a:pt x="624" y="935"/>
                  <a:pt x="624" y="935"/>
                  <a:pt x="624" y="935"/>
                </a:cubicBezTo>
                <a:lnTo>
                  <a:pt x="624" y="2728"/>
                </a:lnTo>
                <a:close/>
                <a:moveTo>
                  <a:pt x="3663" y="2728"/>
                </a:moveTo>
                <a:cubicBezTo>
                  <a:pt x="3663" y="3158"/>
                  <a:pt x="3314" y="3507"/>
                  <a:pt x="2884" y="3507"/>
                </a:cubicBezTo>
                <a:cubicBezTo>
                  <a:pt x="1013" y="3507"/>
                  <a:pt x="1013" y="3507"/>
                  <a:pt x="1013" y="3507"/>
                </a:cubicBezTo>
                <a:cubicBezTo>
                  <a:pt x="899" y="3507"/>
                  <a:pt x="791" y="3482"/>
                  <a:pt x="694" y="3438"/>
                </a:cubicBezTo>
                <a:cubicBezTo>
                  <a:pt x="796" y="3306"/>
                  <a:pt x="858" y="3141"/>
                  <a:pt x="858" y="2961"/>
                </a:cubicBezTo>
                <a:cubicBezTo>
                  <a:pt x="858" y="234"/>
                  <a:pt x="858" y="234"/>
                  <a:pt x="858" y="234"/>
                </a:cubicBezTo>
                <a:cubicBezTo>
                  <a:pt x="3663" y="234"/>
                  <a:pt x="3663" y="234"/>
                  <a:pt x="3663" y="234"/>
                </a:cubicBezTo>
                <a:lnTo>
                  <a:pt x="3663" y="2728"/>
                </a:lnTo>
                <a:close/>
                <a:moveTo>
                  <a:pt x="1949" y="2494"/>
                </a:moveTo>
                <a:cubicBezTo>
                  <a:pt x="1169" y="2494"/>
                  <a:pt x="1169" y="2494"/>
                  <a:pt x="1169" y="2494"/>
                </a:cubicBezTo>
                <a:cubicBezTo>
                  <a:pt x="1169" y="2728"/>
                  <a:pt x="1169" y="2728"/>
                  <a:pt x="1169" y="2728"/>
                </a:cubicBezTo>
                <a:cubicBezTo>
                  <a:pt x="1949" y="2728"/>
                  <a:pt x="1949" y="2728"/>
                  <a:pt x="1949" y="2728"/>
                </a:cubicBezTo>
                <a:lnTo>
                  <a:pt x="1949" y="2494"/>
                </a:lnTo>
                <a:close/>
                <a:moveTo>
                  <a:pt x="1949" y="2104"/>
                </a:moveTo>
                <a:cubicBezTo>
                  <a:pt x="1169" y="2104"/>
                  <a:pt x="1169" y="2104"/>
                  <a:pt x="1169" y="2104"/>
                </a:cubicBezTo>
                <a:cubicBezTo>
                  <a:pt x="1169" y="2338"/>
                  <a:pt x="1169" y="2338"/>
                  <a:pt x="1169" y="2338"/>
                </a:cubicBezTo>
                <a:cubicBezTo>
                  <a:pt x="1949" y="2338"/>
                  <a:pt x="1949" y="2338"/>
                  <a:pt x="1949" y="2338"/>
                </a:cubicBezTo>
                <a:lnTo>
                  <a:pt x="1949" y="2104"/>
                </a:lnTo>
                <a:close/>
                <a:moveTo>
                  <a:pt x="1949" y="1715"/>
                </a:moveTo>
                <a:cubicBezTo>
                  <a:pt x="1169" y="1715"/>
                  <a:pt x="1169" y="1715"/>
                  <a:pt x="1169" y="1715"/>
                </a:cubicBezTo>
                <a:cubicBezTo>
                  <a:pt x="1169" y="1948"/>
                  <a:pt x="1169" y="1948"/>
                  <a:pt x="1169" y="1948"/>
                </a:cubicBezTo>
                <a:cubicBezTo>
                  <a:pt x="1949" y="1948"/>
                  <a:pt x="1949" y="1948"/>
                  <a:pt x="1949" y="1948"/>
                </a:cubicBezTo>
                <a:lnTo>
                  <a:pt x="1949" y="1715"/>
                </a:lnTo>
                <a:close/>
                <a:moveTo>
                  <a:pt x="3273" y="702"/>
                </a:moveTo>
                <a:cubicBezTo>
                  <a:pt x="1169" y="702"/>
                  <a:pt x="1169" y="702"/>
                  <a:pt x="1169" y="702"/>
                </a:cubicBezTo>
                <a:cubicBezTo>
                  <a:pt x="1169" y="1013"/>
                  <a:pt x="1169" y="1013"/>
                  <a:pt x="1169" y="1013"/>
                </a:cubicBezTo>
                <a:cubicBezTo>
                  <a:pt x="3273" y="1013"/>
                  <a:pt x="3273" y="1013"/>
                  <a:pt x="3273" y="1013"/>
                </a:cubicBezTo>
                <a:lnTo>
                  <a:pt x="3273" y="702"/>
                </a:lnTo>
                <a:close/>
                <a:moveTo>
                  <a:pt x="1949" y="1325"/>
                </a:moveTo>
                <a:cubicBezTo>
                  <a:pt x="1169" y="1325"/>
                  <a:pt x="1169" y="1325"/>
                  <a:pt x="1169" y="1325"/>
                </a:cubicBezTo>
                <a:cubicBezTo>
                  <a:pt x="1169" y="1559"/>
                  <a:pt x="1169" y="1559"/>
                  <a:pt x="1169" y="1559"/>
                </a:cubicBezTo>
                <a:cubicBezTo>
                  <a:pt x="1949" y="1559"/>
                  <a:pt x="1949" y="1559"/>
                  <a:pt x="1949" y="1559"/>
                </a:cubicBezTo>
                <a:lnTo>
                  <a:pt x="1949" y="1325"/>
                </a:lnTo>
                <a:close/>
                <a:moveTo>
                  <a:pt x="2182" y="2728"/>
                </a:moveTo>
                <a:cubicBezTo>
                  <a:pt x="3273" y="2728"/>
                  <a:pt x="3273" y="2728"/>
                  <a:pt x="3273" y="2728"/>
                </a:cubicBezTo>
                <a:cubicBezTo>
                  <a:pt x="3273" y="1325"/>
                  <a:pt x="3273" y="1325"/>
                  <a:pt x="3273" y="1325"/>
                </a:cubicBezTo>
                <a:cubicBezTo>
                  <a:pt x="2182" y="1325"/>
                  <a:pt x="2182" y="1325"/>
                  <a:pt x="2182" y="1325"/>
                </a:cubicBezTo>
                <a:lnTo>
                  <a:pt x="2182" y="2728"/>
                </a:ln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2" name="PA-A000320150714E80PPSH-4338">
            <a:extLst>
              <a:ext uri="{FF2B5EF4-FFF2-40B4-BE49-F238E27FC236}">
                <a16:creationId xmlns="" xmlns:a16="http://schemas.microsoft.com/office/drawing/2014/main" id="{C7CBEB61-DEB1-475E-9C93-D394850F6F7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898289" y="3588377"/>
            <a:ext cx="511355" cy="350426"/>
          </a:xfrm>
          <a:custGeom>
            <a:avLst/>
            <a:gdLst>
              <a:gd name="T0" fmla="*/ 1663569 w 3329"/>
              <a:gd name="T1" fmla="*/ 978312 h 2275"/>
              <a:gd name="T2" fmla="*/ 1663569 w 3329"/>
              <a:gd name="T3" fmla="*/ 107679 h 2275"/>
              <a:gd name="T4" fmla="*/ 1532690 w 3329"/>
              <a:gd name="T5" fmla="*/ 3788 h 2275"/>
              <a:gd name="T6" fmla="*/ 279064 w 3329"/>
              <a:gd name="T7" fmla="*/ 1082 h 2275"/>
              <a:gd name="T8" fmla="*/ 149267 w 3329"/>
              <a:gd name="T9" fmla="*/ 112549 h 2275"/>
              <a:gd name="T10" fmla="*/ 149267 w 3329"/>
              <a:gd name="T11" fmla="*/ 978312 h 2275"/>
              <a:gd name="T12" fmla="*/ 8112 w 3329"/>
              <a:gd name="T13" fmla="*/ 978312 h 2275"/>
              <a:gd name="T14" fmla="*/ 3245 w 3329"/>
              <a:gd name="T15" fmla="*/ 1090862 h 2275"/>
              <a:gd name="T16" fmla="*/ 106001 w 3329"/>
              <a:gd name="T17" fmla="*/ 1231007 h 2275"/>
              <a:gd name="T18" fmla="*/ 1697100 w 3329"/>
              <a:gd name="T19" fmla="*/ 1231007 h 2275"/>
              <a:gd name="T20" fmla="*/ 1800397 w 3329"/>
              <a:gd name="T21" fmla="*/ 1090862 h 2275"/>
              <a:gd name="T22" fmla="*/ 1800397 w 3329"/>
              <a:gd name="T23" fmla="*/ 978312 h 2275"/>
              <a:gd name="T24" fmla="*/ 1663569 w 3329"/>
              <a:gd name="T25" fmla="*/ 978312 h 2275"/>
              <a:gd name="T26" fmla="*/ 1129237 w 3329"/>
              <a:gd name="T27" fmla="*/ 1147136 h 2275"/>
              <a:gd name="T28" fmla="*/ 735518 w 3329"/>
              <a:gd name="T29" fmla="*/ 1147136 h 2275"/>
              <a:gd name="T30" fmla="*/ 678732 w 3329"/>
              <a:gd name="T31" fmla="*/ 1114670 h 2275"/>
              <a:gd name="T32" fmla="*/ 735518 w 3329"/>
              <a:gd name="T33" fmla="*/ 1081663 h 2275"/>
              <a:gd name="T34" fmla="*/ 1129237 w 3329"/>
              <a:gd name="T35" fmla="*/ 1081663 h 2275"/>
              <a:gd name="T36" fmla="*/ 1186023 w 3329"/>
              <a:gd name="T37" fmla="*/ 1114670 h 2275"/>
              <a:gd name="T38" fmla="*/ 1129237 w 3329"/>
              <a:gd name="T39" fmla="*/ 1147136 h 2275"/>
              <a:gd name="T40" fmla="*/ 1519169 w 3329"/>
              <a:gd name="T41" fmla="*/ 939894 h 2275"/>
              <a:gd name="T42" fmla="*/ 289340 w 3329"/>
              <a:gd name="T43" fmla="*/ 939894 h 2275"/>
              <a:gd name="T44" fmla="*/ 289340 w 3329"/>
              <a:gd name="T45" fmla="*/ 112549 h 2275"/>
              <a:gd name="T46" fmla="*/ 1519169 w 3329"/>
              <a:gd name="T47" fmla="*/ 112549 h 2275"/>
              <a:gd name="T48" fmla="*/ 1519169 w 3329"/>
              <a:gd name="T49" fmla="*/ 939894 h 2275"/>
              <a:gd name="T50" fmla="*/ 1664651 w 3329"/>
              <a:gd name="T51" fmla="*/ 1147136 h 2275"/>
              <a:gd name="T52" fmla="*/ 1551619 w 3329"/>
              <a:gd name="T53" fmla="*/ 1147136 h 2275"/>
              <a:gd name="T54" fmla="*/ 1524037 w 3329"/>
              <a:gd name="T55" fmla="*/ 1118999 h 2275"/>
              <a:gd name="T56" fmla="*/ 1551619 w 3329"/>
              <a:gd name="T57" fmla="*/ 1090862 h 2275"/>
              <a:gd name="T58" fmla="*/ 1664651 w 3329"/>
              <a:gd name="T59" fmla="*/ 1090862 h 2275"/>
              <a:gd name="T60" fmla="*/ 1692773 w 3329"/>
              <a:gd name="T61" fmla="*/ 1118999 h 2275"/>
              <a:gd name="T62" fmla="*/ 1664651 w 3329"/>
              <a:gd name="T63" fmla="*/ 1147136 h 22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329" h="2275">
                <a:moveTo>
                  <a:pt x="3076" y="1808"/>
                </a:moveTo>
                <a:cubicBezTo>
                  <a:pt x="3076" y="199"/>
                  <a:pt x="3076" y="199"/>
                  <a:pt x="3076" y="199"/>
                </a:cubicBezTo>
                <a:cubicBezTo>
                  <a:pt x="3076" y="199"/>
                  <a:pt x="3016" y="7"/>
                  <a:pt x="2834" y="7"/>
                </a:cubicBezTo>
                <a:cubicBezTo>
                  <a:pt x="516" y="2"/>
                  <a:pt x="516" y="2"/>
                  <a:pt x="516" y="2"/>
                </a:cubicBezTo>
                <a:cubicBezTo>
                  <a:pt x="516" y="2"/>
                  <a:pt x="276" y="0"/>
                  <a:pt x="276" y="208"/>
                </a:cubicBezTo>
                <a:cubicBezTo>
                  <a:pt x="276" y="1808"/>
                  <a:pt x="276" y="1808"/>
                  <a:pt x="276" y="1808"/>
                </a:cubicBezTo>
                <a:cubicBezTo>
                  <a:pt x="15" y="1808"/>
                  <a:pt x="15" y="1808"/>
                  <a:pt x="15" y="1808"/>
                </a:cubicBezTo>
                <a:cubicBezTo>
                  <a:pt x="6" y="2016"/>
                  <a:pt x="6" y="2016"/>
                  <a:pt x="6" y="2016"/>
                </a:cubicBezTo>
                <a:cubicBezTo>
                  <a:pt x="6" y="2016"/>
                  <a:pt x="0" y="2275"/>
                  <a:pt x="196" y="2275"/>
                </a:cubicBezTo>
                <a:cubicBezTo>
                  <a:pt x="3138" y="2275"/>
                  <a:pt x="3138" y="2275"/>
                  <a:pt x="3138" y="2275"/>
                </a:cubicBezTo>
                <a:cubicBezTo>
                  <a:pt x="3326" y="2275"/>
                  <a:pt x="3329" y="2016"/>
                  <a:pt x="3329" y="2016"/>
                </a:cubicBezTo>
                <a:cubicBezTo>
                  <a:pt x="3329" y="1808"/>
                  <a:pt x="3329" y="1808"/>
                  <a:pt x="3329" y="1808"/>
                </a:cubicBezTo>
                <a:lnTo>
                  <a:pt x="3076" y="1808"/>
                </a:lnTo>
                <a:close/>
                <a:moveTo>
                  <a:pt x="2088" y="2120"/>
                </a:moveTo>
                <a:cubicBezTo>
                  <a:pt x="1360" y="2120"/>
                  <a:pt x="1360" y="2120"/>
                  <a:pt x="1360" y="2120"/>
                </a:cubicBezTo>
                <a:cubicBezTo>
                  <a:pt x="1302" y="2120"/>
                  <a:pt x="1255" y="2093"/>
                  <a:pt x="1255" y="2060"/>
                </a:cubicBezTo>
                <a:cubicBezTo>
                  <a:pt x="1255" y="2026"/>
                  <a:pt x="1302" y="1999"/>
                  <a:pt x="1360" y="1999"/>
                </a:cubicBezTo>
                <a:cubicBezTo>
                  <a:pt x="2088" y="1999"/>
                  <a:pt x="2088" y="1999"/>
                  <a:pt x="2088" y="1999"/>
                </a:cubicBezTo>
                <a:cubicBezTo>
                  <a:pt x="2146" y="1999"/>
                  <a:pt x="2193" y="2026"/>
                  <a:pt x="2193" y="2060"/>
                </a:cubicBezTo>
                <a:cubicBezTo>
                  <a:pt x="2193" y="2093"/>
                  <a:pt x="2146" y="2120"/>
                  <a:pt x="2088" y="2120"/>
                </a:cubicBezTo>
                <a:close/>
                <a:moveTo>
                  <a:pt x="2809" y="1737"/>
                </a:moveTo>
                <a:cubicBezTo>
                  <a:pt x="535" y="1737"/>
                  <a:pt x="535" y="1737"/>
                  <a:pt x="535" y="1737"/>
                </a:cubicBezTo>
                <a:cubicBezTo>
                  <a:pt x="535" y="208"/>
                  <a:pt x="535" y="208"/>
                  <a:pt x="535" y="208"/>
                </a:cubicBezTo>
                <a:cubicBezTo>
                  <a:pt x="2809" y="208"/>
                  <a:pt x="2809" y="208"/>
                  <a:pt x="2809" y="208"/>
                </a:cubicBezTo>
                <a:lnTo>
                  <a:pt x="2809" y="1737"/>
                </a:lnTo>
                <a:close/>
                <a:moveTo>
                  <a:pt x="3078" y="2120"/>
                </a:moveTo>
                <a:cubicBezTo>
                  <a:pt x="2869" y="2120"/>
                  <a:pt x="2869" y="2120"/>
                  <a:pt x="2869" y="2120"/>
                </a:cubicBezTo>
                <a:cubicBezTo>
                  <a:pt x="2841" y="2120"/>
                  <a:pt x="2818" y="2097"/>
                  <a:pt x="2818" y="2068"/>
                </a:cubicBezTo>
                <a:cubicBezTo>
                  <a:pt x="2818" y="2040"/>
                  <a:pt x="2841" y="2016"/>
                  <a:pt x="2869" y="2016"/>
                </a:cubicBezTo>
                <a:cubicBezTo>
                  <a:pt x="3078" y="2016"/>
                  <a:pt x="3078" y="2016"/>
                  <a:pt x="3078" y="2016"/>
                </a:cubicBezTo>
                <a:cubicBezTo>
                  <a:pt x="3107" y="2016"/>
                  <a:pt x="3130" y="2040"/>
                  <a:pt x="3130" y="2068"/>
                </a:cubicBezTo>
                <a:cubicBezTo>
                  <a:pt x="3130" y="2097"/>
                  <a:pt x="3107" y="2120"/>
                  <a:pt x="3078" y="2120"/>
                </a:cubicBez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BCC42CC7-6693-4701-94F2-EA318226DAA1}"/>
              </a:ext>
            </a:extLst>
          </p:cNvPr>
          <p:cNvSpPr/>
          <p:nvPr/>
        </p:nvSpPr>
        <p:spPr>
          <a:xfrm>
            <a:off x="86765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D0B825B9-107C-4279-9730-2CCE8D820335}"/>
              </a:ext>
            </a:extLst>
          </p:cNvPr>
          <p:cNvSpPr/>
          <p:nvPr/>
        </p:nvSpPr>
        <p:spPr>
          <a:xfrm>
            <a:off x="308514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16B47A4-CEF0-4458-BB91-9D0C7F51C7C8}"/>
              </a:ext>
            </a:extLst>
          </p:cNvPr>
          <p:cNvSpPr/>
          <p:nvPr/>
        </p:nvSpPr>
        <p:spPr>
          <a:xfrm>
            <a:off x="356808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59BCE7B9-594A-49C7-8963-0008D8278D10}"/>
              </a:ext>
            </a:extLst>
          </p:cNvPr>
          <p:cNvSpPr/>
          <p:nvPr/>
        </p:nvSpPr>
        <p:spPr>
          <a:xfrm>
            <a:off x="578557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04E014C-553F-48E3-AB16-A3A16FE95E9D}"/>
              </a:ext>
            </a:extLst>
          </p:cNvPr>
          <p:cNvSpPr/>
          <p:nvPr/>
        </p:nvSpPr>
        <p:spPr>
          <a:xfrm>
            <a:off x="626850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149848D8-A669-4FF7-B2C6-A631CF7D3B2C}"/>
              </a:ext>
            </a:extLst>
          </p:cNvPr>
          <p:cNvSpPr/>
          <p:nvPr/>
        </p:nvSpPr>
        <p:spPr>
          <a:xfrm>
            <a:off x="848599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C4A4D513-B3F4-4AAD-ADF8-BB525BE1D0A2}"/>
              </a:ext>
            </a:extLst>
          </p:cNvPr>
          <p:cNvSpPr/>
          <p:nvPr/>
        </p:nvSpPr>
        <p:spPr>
          <a:xfrm>
            <a:off x="896893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7B15F99F-230B-40F7-88B1-BE87648D2FCF}"/>
              </a:ext>
            </a:extLst>
          </p:cNvPr>
          <p:cNvSpPr/>
          <p:nvPr/>
        </p:nvSpPr>
        <p:spPr>
          <a:xfrm>
            <a:off x="1118642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7209151-4A31-4919-A537-CE80DB79DF6D}"/>
              </a:ext>
            </a:extLst>
          </p:cNvPr>
          <p:cNvGrpSpPr/>
          <p:nvPr/>
        </p:nvGrpSpPr>
        <p:grpSpPr>
          <a:xfrm>
            <a:off x="-4030287" y="-1090342"/>
            <a:ext cx="20213917" cy="1793316"/>
            <a:chOff x="-4116499" y="-740571"/>
            <a:chExt cx="20213917" cy="2195522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B42BEFD-C676-4884-A075-75700D132E98}"/>
                </a:ext>
              </a:extLst>
            </p:cNvPr>
            <p:cNvSpPr/>
            <p:nvPr/>
          </p:nvSpPr>
          <p:spPr>
            <a:xfrm>
              <a:off x="-1938175" y="-610373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0E93ED4-5FEA-4C74-BA50-E50ABD165BD4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C786125-67DA-46DD-BBD2-DD2E2E87D0EE}"/>
                </a:ext>
              </a:extLst>
            </p:cNvPr>
            <p:cNvSpPr/>
            <p:nvPr/>
          </p:nvSpPr>
          <p:spPr>
            <a:xfrm>
              <a:off x="-4116499" y="-740571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9417B14-F87A-4E7F-83FB-F6C5CD0A417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914ACEA0-17DC-4F45-96BE-A5A3539447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B2BFF7D1-CDFF-45C5-8B47-44174EE1A4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7FA60798-9BF6-485B-A422-390722338A53}"/>
              </a:ext>
            </a:extLst>
          </p:cNvPr>
          <p:cNvSpPr/>
          <p:nvPr/>
        </p:nvSpPr>
        <p:spPr>
          <a:xfrm>
            <a:off x="3009812" y="-2597031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B938B6A0-DFC3-4DF9-9B2A-653F916E3D6F}"/>
              </a:ext>
            </a:extLst>
          </p:cNvPr>
          <p:cNvSpPr/>
          <p:nvPr/>
        </p:nvSpPr>
        <p:spPr>
          <a:xfrm>
            <a:off x="381777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3903469C-F225-4FF3-8C92-576BDD864D73}"/>
              </a:ext>
            </a:extLst>
          </p:cNvPr>
          <p:cNvSpPr/>
          <p:nvPr/>
        </p:nvSpPr>
        <p:spPr>
          <a:xfrm>
            <a:off x="462573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2698AF0B-DA68-4B20-B631-EF964DB5FF4D}"/>
              </a:ext>
            </a:extLst>
          </p:cNvPr>
          <p:cNvSpPr/>
          <p:nvPr/>
        </p:nvSpPr>
        <p:spPr>
          <a:xfrm>
            <a:off x="5433692" y="-2597031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0F978D8-1C25-4C8F-A3E7-74406900460A}"/>
              </a:ext>
            </a:extLst>
          </p:cNvPr>
          <p:cNvSpPr/>
          <p:nvPr/>
        </p:nvSpPr>
        <p:spPr>
          <a:xfrm>
            <a:off x="6241652" y="-2597031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D28E2C32-6B3E-489C-8A29-AAF59A3954D9}"/>
              </a:ext>
            </a:extLst>
          </p:cNvPr>
          <p:cNvSpPr/>
          <p:nvPr/>
        </p:nvSpPr>
        <p:spPr>
          <a:xfrm>
            <a:off x="7049612" y="-2597031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B8AEC8CF-344F-4322-9947-0C0EFC7360BA}"/>
              </a:ext>
            </a:extLst>
          </p:cNvPr>
          <p:cNvSpPr/>
          <p:nvPr/>
        </p:nvSpPr>
        <p:spPr>
          <a:xfrm>
            <a:off x="7857572" y="-2597031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81E9AD06-74FD-4D46-92AB-38AA9289D8D3}"/>
              </a:ext>
            </a:extLst>
          </p:cNvPr>
          <p:cNvSpPr/>
          <p:nvPr/>
        </p:nvSpPr>
        <p:spPr>
          <a:xfrm>
            <a:off x="8665532" y="-2597031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PA-数据-43813">
            <a:extLst>
              <a:ext uri="{FF2B5EF4-FFF2-40B4-BE49-F238E27FC236}">
                <a16:creationId xmlns="" xmlns:a16="http://schemas.microsoft.com/office/drawing/2014/main" id="{511890D0-CE4D-4E5E-A856-905713B8B8F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814784" y="3497764"/>
            <a:ext cx="446495" cy="446495"/>
            <a:chOff x="3236" y="1556"/>
            <a:chExt cx="1208" cy="1208"/>
          </a:xfrm>
          <a:solidFill>
            <a:srgbClr val="1F6361"/>
          </a:solidFill>
        </p:grpSpPr>
        <p:sp>
          <p:nvSpPr>
            <p:cNvPr id="64" name="PA-任意多边形 366">
              <a:extLst>
                <a:ext uri="{FF2B5EF4-FFF2-40B4-BE49-F238E27FC236}">
                  <a16:creationId xmlns="" xmlns:a16="http://schemas.microsoft.com/office/drawing/2014/main" id="{36F2DE41-FD99-4852-A951-91B6CBB250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894" y="1556"/>
              <a:ext cx="550" cy="551"/>
            </a:xfrm>
            <a:custGeom>
              <a:avLst/>
              <a:gdLst>
                <a:gd name="T0" fmla="*/ 1458 w 1458"/>
                <a:gd name="T1" fmla="*/ 1459 h 1459"/>
                <a:gd name="T2" fmla="*/ 0 w 1458"/>
                <a:gd name="T3" fmla="*/ 1459 h 1459"/>
                <a:gd name="T4" fmla="*/ 0 w 1458"/>
                <a:gd name="T5" fmla="*/ 0 h 1459"/>
                <a:gd name="T6" fmla="*/ 1008 w 1458"/>
                <a:gd name="T7" fmla="*/ 452 h 1459"/>
                <a:gd name="T8" fmla="*/ 1458 w 1458"/>
                <a:gd name="T9" fmla="*/ 1459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1459">
                  <a:moveTo>
                    <a:pt x="1458" y="1459"/>
                  </a:moveTo>
                  <a:lnTo>
                    <a:pt x="0" y="1459"/>
                  </a:lnTo>
                  <a:lnTo>
                    <a:pt x="0" y="0"/>
                  </a:lnTo>
                  <a:cubicBezTo>
                    <a:pt x="381" y="23"/>
                    <a:pt x="739" y="183"/>
                    <a:pt x="1008" y="452"/>
                  </a:cubicBezTo>
                  <a:cubicBezTo>
                    <a:pt x="1276" y="720"/>
                    <a:pt x="1436" y="1078"/>
                    <a:pt x="1458" y="1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 367">
              <a:extLst>
                <a:ext uri="{FF2B5EF4-FFF2-40B4-BE49-F238E27FC236}">
                  <a16:creationId xmlns="" xmlns:a16="http://schemas.microsoft.com/office/drawing/2014/main" id="{C08E1597-6381-4C71-9A1F-28C24C4CB84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604"/>
              <a:ext cx="1160" cy="1160"/>
            </a:xfrm>
            <a:custGeom>
              <a:avLst/>
              <a:gdLst>
                <a:gd name="T0" fmla="*/ 378 w 3073"/>
                <a:gd name="T1" fmla="*/ 2540 h 3072"/>
                <a:gd name="T2" fmla="*/ 0 w 3073"/>
                <a:gd name="T3" fmla="*/ 1534 h 3072"/>
                <a:gd name="T4" fmla="*/ 451 w 3073"/>
                <a:gd name="T5" fmla="*/ 446 h 3072"/>
                <a:gd name="T6" fmla="*/ 1429 w 3073"/>
                <a:gd name="T7" fmla="*/ 0 h 3072"/>
                <a:gd name="T8" fmla="*/ 1429 w 3073"/>
                <a:gd name="T9" fmla="*/ 1492 h 3072"/>
                <a:gd name="T10" fmla="*/ 378 w 3073"/>
                <a:gd name="T11" fmla="*/ 2540 h 3072"/>
                <a:gd name="T12" fmla="*/ 1540 w 3073"/>
                <a:gd name="T13" fmla="*/ 3072 h 3072"/>
                <a:gd name="T14" fmla="*/ 2627 w 3073"/>
                <a:gd name="T15" fmla="*/ 2622 h 3072"/>
                <a:gd name="T16" fmla="*/ 3073 w 3073"/>
                <a:gd name="T17" fmla="*/ 1644 h 3072"/>
                <a:gd name="T18" fmla="*/ 1589 w 3073"/>
                <a:gd name="T19" fmla="*/ 1639 h 3072"/>
                <a:gd name="T20" fmla="*/ 533 w 3073"/>
                <a:gd name="T21" fmla="*/ 2695 h 3072"/>
                <a:gd name="T22" fmla="*/ 1539 w 3073"/>
                <a:gd name="T23" fmla="*/ 3072 h 3072"/>
                <a:gd name="T24" fmla="*/ 1540 w 3073"/>
                <a:gd name="T25" fmla="*/ 307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3" h="3072">
                  <a:moveTo>
                    <a:pt x="378" y="2540"/>
                  </a:moveTo>
                  <a:cubicBezTo>
                    <a:pt x="135" y="2259"/>
                    <a:pt x="0" y="1903"/>
                    <a:pt x="0" y="1534"/>
                  </a:cubicBezTo>
                  <a:cubicBezTo>
                    <a:pt x="0" y="1122"/>
                    <a:pt x="160" y="736"/>
                    <a:pt x="451" y="446"/>
                  </a:cubicBezTo>
                  <a:cubicBezTo>
                    <a:pt x="712" y="185"/>
                    <a:pt x="1060" y="27"/>
                    <a:pt x="1429" y="0"/>
                  </a:cubicBezTo>
                  <a:lnTo>
                    <a:pt x="1429" y="1492"/>
                  </a:lnTo>
                  <a:lnTo>
                    <a:pt x="378" y="2540"/>
                  </a:lnTo>
                  <a:close/>
                  <a:moveTo>
                    <a:pt x="1540" y="3072"/>
                  </a:moveTo>
                  <a:cubicBezTo>
                    <a:pt x="1951" y="3072"/>
                    <a:pt x="2337" y="2912"/>
                    <a:pt x="2627" y="2622"/>
                  </a:cubicBezTo>
                  <a:cubicBezTo>
                    <a:pt x="2889" y="2361"/>
                    <a:pt x="3047" y="2013"/>
                    <a:pt x="3073" y="1644"/>
                  </a:cubicBezTo>
                  <a:lnTo>
                    <a:pt x="1589" y="1639"/>
                  </a:lnTo>
                  <a:lnTo>
                    <a:pt x="533" y="2695"/>
                  </a:lnTo>
                  <a:cubicBezTo>
                    <a:pt x="814" y="2939"/>
                    <a:pt x="1170" y="3072"/>
                    <a:pt x="1539" y="3072"/>
                  </a:cubicBezTo>
                  <a:lnTo>
                    <a:pt x="1540" y="30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8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63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3"/>
          <p:cNvSpPr>
            <a:spLocks noChangeAspect="1"/>
          </p:cNvSpPr>
          <p:nvPr/>
        </p:nvSpPr>
        <p:spPr>
          <a:xfrm>
            <a:off x="892238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A3C8C7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4" name="矩形: 圆角 153"/>
          <p:cNvSpPr>
            <a:spLocks noChangeAspect="1"/>
          </p:cNvSpPr>
          <p:nvPr/>
        </p:nvSpPr>
        <p:spPr>
          <a:xfrm>
            <a:off x="622046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4" name="矩形: 圆角 153"/>
          <p:cNvSpPr>
            <a:spLocks noChangeAspect="1"/>
          </p:cNvSpPr>
          <p:nvPr/>
        </p:nvSpPr>
        <p:spPr>
          <a:xfrm>
            <a:off x="806450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3" name="矩形: 圆角 153"/>
          <p:cNvSpPr>
            <a:spLocks noChangeAspect="1"/>
          </p:cNvSpPr>
          <p:nvPr/>
        </p:nvSpPr>
        <p:spPr>
          <a:xfrm>
            <a:off x="3518535" y="2964180"/>
            <a:ext cx="2463165" cy="3975100"/>
          </a:xfrm>
          <a:prstGeom prst="roundRect">
            <a:avLst>
              <a:gd name="adj" fmla="val 1812"/>
            </a:avLst>
          </a:prstGeom>
          <a:solidFill>
            <a:srgbClr val="7DABAA"/>
          </a:solidFill>
          <a:ln>
            <a:noFill/>
          </a:ln>
          <a:effectLst>
            <a:outerShdw blurRad="165100" sx="102000" sy="102000" algn="ctr" rotWithShape="0">
              <a:srgbClr val="984D24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43280" y="4540885"/>
            <a:ext cx="2389505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52555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55473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64004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7290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F636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66563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959215" y="4540885"/>
            <a:ext cx="2389505" cy="57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关于目录的介绍你可以写一行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/>
              </a:rPr>
              <a:t>当然你也可以写两行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68488" y="4078346"/>
            <a:ext cx="1172116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这是目录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240027" y="928093"/>
            <a:ext cx="16626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39700" sx="102000" sy="102000" algn="ctr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B" panose="00020600040101010101" charset="-122"/>
              </a:rPr>
              <a:t>目录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86680" y="2085340"/>
            <a:ext cx="18516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CONTENTS</a:t>
            </a: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3124200" y="2192020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7348855" y="2204085"/>
            <a:ext cx="1717040" cy="1206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C2150FD8-38F3-4BD2-A393-A9900D11D3A7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F487E99C-E6A4-4D2A-A7B2-B2ACB7690F59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85D5F564-4778-4CBD-86C1-00DE08FE6219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256E75F9-9449-4FF4-BB36-771F20F8EECC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8EDE9273-DDA5-4806-820E-7402B5C3A4EE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62BCCD58-9071-43DD-BEA5-A2272107540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4A393046-EAE2-4531-A629-9C907666031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DA0EC3E7-BD25-4563-B5EF-6003D65FE46F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6FEC4533-2FF7-476A-A217-15AB5646FB43}"/>
              </a:ext>
            </a:extLst>
          </p:cNvPr>
          <p:cNvGrpSpPr/>
          <p:nvPr/>
        </p:nvGrpSpPr>
        <p:grpSpPr>
          <a:xfrm rot="10800000">
            <a:off x="-3671484" y="5813425"/>
            <a:ext cx="19534966" cy="1901396"/>
            <a:chOff x="-3437548" y="-895828"/>
            <a:chExt cx="19534966" cy="2327842"/>
          </a:xfrm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8CA2AF3F-3E87-4D3F-A2F0-4BC4B7435D57}"/>
                </a:ext>
              </a:extLst>
            </p:cNvPr>
            <p:cNvSpPr/>
            <p:nvPr/>
          </p:nvSpPr>
          <p:spPr>
            <a:xfrm>
              <a:off x="-1582933" y="-895828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1623232-0236-4052-91B6-C6070FBABC1C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08D5D09-71DD-4C0C-89AB-9F3C07CC180D}"/>
                </a:ext>
              </a:extLst>
            </p:cNvPr>
            <p:cNvSpPr/>
            <p:nvPr/>
          </p:nvSpPr>
          <p:spPr>
            <a:xfrm>
              <a:off x="-3437548" y="-851522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4" name="PA-组合 171-38274">
            <a:extLst>
              <a:ext uri="{FF2B5EF4-FFF2-40B4-BE49-F238E27FC236}">
                <a16:creationId xmlns="" xmlns:a16="http://schemas.microsoft.com/office/drawing/2014/main" id="{591D1F13-D1BF-4C01-92B9-0EA957570CB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201439" y="3522240"/>
            <a:ext cx="428769" cy="426003"/>
            <a:chOff x="4665377" y="8211068"/>
            <a:chExt cx="192295" cy="190910"/>
          </a:xfrm>
          <a:solidFill>
            <a:srgbClr val="1F6361"/>
          </a:solidFill>
        </p:grpSpPr>
        <p:sp>
          <p:nvSpPr>
            <p:cNvPr id="55" name="PA-任意多边形 1071">
              <a:extLst>
                <a:ext uri="{FF2B5EF4-FFF2-40B4-BE49-F238E27FC236}">
                  <a16:creationId xmlns="" xmlns:a16="http://schemas.microsoft.com/office/drawing/2014/main" id="{47DE1604-BE91-4C13-84B5-4E8E15ED3F56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4671848" y="8305830"/>
              <a:ext cx="39753" cy="83205"/>
            </a:xfrm>
            <a:custGeom>
              <a:avLst/>
              <a:gdLst>
                <a:gd name="T0" fmla="*/ 0 w 36"/>
                <a:gd name="T1" fmla="*/ 33 h 76"/>
                <a:gd name="T2" fmla="*/ 36 w 36"/>
                <a:gd name="T3" fmla="*/ 76 h 76"/>
                <a:gd name="T4" fmla="*/ 36 w 36"/>
                <a:gd name="T5" fmla="*/ 0 h 76"/>
                <a:gd name="T6" fmla="*/ 0 w 36"/>
                <a:gd name="T7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6">
                  <a:moveTo>
                    <a:pt x="0" y="33"/>
                  </a:moveTo>
                  <a:cubicBezTo>
                    <a:pt x="7" y="51"/>
                    <a:pt x="20" y="66"/>
                    <a:pt x="36" y="7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3"/>
                    <a:pt x="1" y="32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6" name="PA-任意多边形 1072">
              <a:extLst>
                <a:ext uri="{FF2B5EF4-FFF2-40B4-BE49-F238E27FC236}">
                  <a16:creationId xmlns="" xmlns:a16="http://schemas.microsoft.com/office/drawing/2014/main" id="{7D7AE8D8-C918-4753-AB20-AE9BCB64378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4722233" y="8348357"/>
              <a:ext cx="125732" cy="53621"/>
            </a:xfrm>
            <a:custGeom>
              <a:avLst/>
              <a:gdLst>
                <a:gd name="T0" fmla="*/ 0 w 115"/>
                <a:gd name="T1" fmla="*/ 0 h 49"/>
                <a:gd name="T2" fmla="*/ 0 w 115"/>
                <a:gd name="T3" fmla="*/ 42 h 49"/>
                <a:gd name="T4" fmla="*/ 28 w 115"/>
                <a:gd name="T5" fmla="*/ 49 h 49"/>
                <a:gd name="T6" fmla="*/ 44 w 115"/>
                <a:gd name="T7" fmla="*/ 49 h 49"/>
                <a:gd name="T8" fmla="*/ 115 w 115"/>
                <a:gd name="T9" fmla="*/ 0 h 49"/>
                <a:gd name="T10" fmla="*/ 0 w 115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49">
                  <a:moveTo>
                    <a:pt x="0" y="0"/>
                  </a:moveTo>
                  <a:cubicBezTo>
                    <a:pt x="0" y="2"/>
                    <a:pt x="0" y="41"/>
                    <a:pt x="0" y="42"/>
                  </a:cubicBezTo>
                  <a:cubicBezTo>
                    <a:pt x="9" y="46"/>
                    <a:pt x="18" y="48"/>
                    <a:pt x="28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74" y="46"/>
                    <a:pt x="101" y="28"/>
                    <a:pt x="115" y="0"/>
                  </a:cubicBezTo>
                  <a:cubicBezTo>
                    <a:pt x="11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PA-任意多边形 1073">
              <a:extLst>
                <a:ext uri="{FF2B5EF4-FFF2-40B4-BE49-F238E27FC236}">
                  <a16:creationId xmlns="" xmlns:a16="http://schemas.microsoft.com/office/drawing/2014/main" id="{F0BA2B69-7478-4127-83D6-E634EA28CA6A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4810984" y="8224935"/>
              <a:ext cx="46688" cy="113714"/>
            </a:xfrm>
            <a:custGeom>
              <a:avLst/>
              <a:gdLst>
                <a:gd name="T0" fmla="*/ 0 w 43"/>
                <a:gd name="T1" fmla="*/ 0 h 104"/>
                <a:gd name="T2" fmla="*/ 0 w 43"/>
                <a:gd name="T3" fmla="*/ 104 h 104"/>
                <a:gd name="T4" fmla="*/ 38 w 43"/>
                <a:gd name="T5" fmla="*/ 104 h 104"/>
                <a:gd name="T6" fmla="*/ 43 w 43"/>
                <a:gd name="T7" fmla="*/ 75 h 104"/>
                <a:gd name="T8" fmla="*/ 0 w 4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4">
                  <a:moveTo>
                    <a:pt x="0" y="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1" y="94"/>
                    <a:pt x="43" y="84"/>
                    <a:pt x="43" y="75"/>
                  </a:cubicBezTo>
                  <a:cubicBezTo>
                    <a:pt x="43" y="44"/>
                    <a:pt x="26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PA-任意多边形 1074">
              <a:extLst>
                <a:ext uri="{FF2B5EF4-FFF2-40B4-BE49-F238E27FC236}">
                  <a16:creationId xmlns="" xmlns:a16="http://schemas.microsoft.com/office/drawing/2014/main" id="{88A180E2-5FD2-47F7-BDD0-2A31FFE6B87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4727779" y="8211068"/>
              <a:ext cx="73036" cy="71649"/>
            </a:xfrm>
            <a:custGeom>
              <a:avLst/>
              <a:gdLst>
                <a:gd name="T0" fmla="*/ 31 w 67"/>
                <a:gd name="T1" fmla="*/ 0 h 66"/>
                <a:gd name="T2" fmla="*/ 0 w 67"/>
                <a:gd name="T3" fmla="*/ 5 h 66"/>
                <a:gd name="T4" fmla="*/ 67 w 67"/>
                <a:gd name="T5" fmla="*/ 66 h 66"/>
                <a:gd name="T6" fmla="*/ 67 w 67"/>
                <a:gd name="T7" fmla="*/ 7 h 66"/>
                <a:gd name="T8" fmla="*/ 31 w 6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6">
                  <a:moveTo>
                    <a:pt x="31" y="0"/>
                  </a:moveTo>
                  <a:cubicBezTo>
                    <a:pt x="20" y="0"/>
                    <a:pt x="10" y="2"/>
                    <a:pt x="0" y="5"/>
                  </a:cubicBezTo>
                  <a:cubicBezTo>
                    <a:pt x="2" y="7"/>
                    <a:pt x="64" y="63"/>
                    <a:pt x="67" y="66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56" y="2"/>
                    <a:pt x="43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PA-任意多边形 1075">
              <a:extLst>
                <a:ext uri="{FF2B5EF4-FFF2-40B4-BE49-F238E27FC236}">
                  <a16:creationId xmlns="" xmlns:a16="http://schemas.microsoft.com/office/drawing/2014/main" id="{A49681AC-BA76-4E0C-8845-1679493EAE5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4665377" y="8220774"/>
              <a:ext cx="88753" cy="110016"/>
            </a:xfrm>
            <a:custGeom>
              <a:avLst/>
              <a:gdLst>
                <a:gd name="T0" fmla="*/ 48 w 81"/>
                <a:gd name="T1" fmla="*/ 0 h 101"/>
                <a:gd name="T2" fmla="*/ 0 w 81"/>
                <a:gd name="T3" fmla="*/ 79 h 101"/>
                <a:gd name="T4" fmla="*/ 3 w 81"/>
                <a:gd name="T5" fmla="*/ 101 h 101"/>
                <a:gd name="T6" fmla="*/ 81 w 81"/>
                <a:gd name="T7" fmla="*/ 31 h 101"/>
                <a:gd name="T8" fmla="*/ 48 w 81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01">
                  <a:moveTo>
                    <a:pt x="48" y="0"/>
                  </a:moveTo>
                  <a:cubicBezTo>
                    <a:pt x="18" y="16"/>
                    <a:pt x="0" y="45"/>
                    <a:pt x="0" y="79"/>
                  </a:cubicBezTo>
                  <a:cubicBezTo>
                    <a:pt x="0" y="86"/>
                    <a:pt x="1" y="94"/>
                    <a:pt x="3" y="101"/>
                  </a:cubicBezTo>
                  <a:cubicBezTo>
                    <a:pt x="5" y="99"/>
                    <a:pt x="79" y="32"/>
                    <a:pt x="81" y="31"/>
                  </a:cubicBezTo>
                  <a:cubicBezTo>
                    <a:pt x="79" y="29"/>
                    <a:pt x="49" y="1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F6361"/>
                </a:solidFill>
                <a:effectLst/>
                <a:uLnTx/>
                <a:uFillTx/>
                <a:latin typeface="Impact" panose="020B080603090205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0" name="PA-A000320150714E22PPSH-4281">
            <a:extLst>
              <a:ext uri="{FF2B5EF4-FFF2-40B4-BE49-F238E27FC236}">
                <a16:creationId xmlns="" xmlns:a16="http://schemas.microsoft.com/office/drawing/2014/main" id="{93785830-BDEA-4629-851D-D40939A326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548053" y="3536705"/>
            <a:ext cx="402857" cy="386354"/>
          </a:xfrm>
          <a:custGeom>
            <a:avLst/>
            <a:gdLst>
              <a:gd name="T0" fmla="*/ 288285 w 3897"/>
              <a:gd name="T1" fmla="*/ 0 h 3741"/>
              <a:gd name="T2" fmla="*/ 288285 w 3897"/>
              <a:gd name="T3" fmla="*/ 324343 h 3741"/>
              <a:gd name="T4" fmla="*/ 0 w 3897"/>
              <a:gd name="T5" fmla="*/ 324343 h 3741"/>
              <a:gd name="T6" fmla="*/ 0 w 3897"/>
              <a:gd name="T7" fmla="*/ 1368062 h 3741"/>
              <a:gd name="T8" fmla="*/ 360357 w 3897"/>
              <a:gd name="T9" fmla="*/ 1728443 h 3741"/>
              <a:gd name="T10" fmla="*/ 1440040 w 3897"/>
              <a:gd name="T11" fmla="*/ 1728443 h 3741"/>
              <a:gd name="T12" fmla="*/ 1800397 w 3897"/>
              <a:gd name="T13" fmla="*/ 1368062 h 3741"/>
              <a:gd name="T14" fmla="*/ 1800397 w 3897"/>
              <a:gd name="T15" fmla="*/ 0 h 3741"/>
              <a:gd name="T16" fmla="*/ 288285 w 3897"/>
              <a:gd name="T17" fmla="*/ 0 h 3741"/>
              <a:gd name="T18" fmla="*/ 288285 w 3897"/>
              <a:gd name="T19" fmla="*/ 1260410 h 3741"/>
              <a:gd name="T20" fmla="*/ 198196 w 3897"/>
              <a:gd name="T21" fmla="*/ 1497430 h 3741"/>
              <a:gd name="T22" fmla="*/ 108107 w 3897"/>
              <a:gd name="T23" fmla="*/ 1260410 h 3741"/>
              <a:gd name="T24" fmla="*/ 108107 w 3897"/>
              <a:gd name="T25" fmla="*/ 431995 h 3741"/>
              <a:gd name="T26" fmla="*/ 288285 w 3897"/>
              <a:gd name="T27" fmla="*/ 431995 h 3741"/>
              <a:gd name="T28" fmla="*/ 288285 w 3897"/>
              <a:gd name="T29" fmla="*/ 1260410 h 3741"/>
              <a:gd name="T30" fmla="*/ 1692290 w 3897"/>
              <a:gd name="T31" fmla="*/ 1260410 h 3741"/>
              <a:gd name="T32" fmla="*/ 1332395 w 3897"/>
              <a:gd name="T33" fmla="*/ 1620329 h 3741"/>
              <a:gd name="T34" fmla="*/ 468002 w 3897"/>
              <a:gd name="T35" fmla="*/ 1620329 h 3741"/>
              <a:gd name="T36" fmla="*/ 320625 w 3897"/>
              <a:gd name="T37" fmla="*/ 1588449 h 3741"/>
              <a:gd name="T38" fmla="*/ 396392 w 3897"/>
              <a:gd name="T39" fmla="*/ 1368062 h 3741"/>
              <a:gd name="T40" fmla="*/ 396392 w 3897"/>
              <a:gd name="T41" fmla="*/ 108114 h 3741"/>
              <a:gd name="T42" fmla="*/ 1692290 w 3897"/>
              <a:gd name="T43" fmla="*/ 108114 h 3741"/>
              <a:gd name="T44" fmla="*/ 1692290 w 3897"/>
              <a:gd name="T45" fmla="*/ 1260410 h 3741"/>
              <a:gd name="T46" fmla="*/ 900429 w 3897"/>
              <a:gd name="T47" fmla="*/ 1152295 h 3741"/>
              <a:gd name="T48" fmla="*/ 540073 w 3897"/>
              <a:gd name="T49" fmla="*/ 1152295 h 3741"/>
              <a:gd name="T50" fmla="*/ 540073 w 3897"/>
              <a:gd name="T51" fmla="*/ 1260410 h 3741"/>
              <a:gd name="T52" fmla="*/ 900429 w 3897"/>
              <a:gd name="T53" fmla="*/ 1260410 h 3741"/>
              <a:gd name="T54" fmla="*/ 900429 w 3897"/>
              <a:gd name="T55" fmla="*/ 1152295 h 3741"/>
              <a:gd name="T56" fmla="*/ 900429 w 3897"/>
              <a:gd name="T57" fmla="*/ 972105 h 3741"/>
              <a:gd name="T58" fmla="*/ 540073 w 3897"/>
              <a:gd name="T59" fmla="*/ 972105 h 3741"/>
              <a:gd name="T60" fmla="*/ 540073 w 3897"/>
              <a:gd name="T61" fmla="*/ 1080219 h 3741"/>
              <a:gd name="T62" fmla="*/ 900429 w 3897"/>
              <a:gd name="T63" fmla="*/ 1080219 h 3741"/>
              <a:gd name="T64" fmla="*/ 900429 w 3897"/>
              <a:gd name="T65" fmla="*/ 972105 h 3741"/>
              <a:gd name="T66" fmla="*/ 900429 w 3897"/>
              <a:gd name="T67" fmla="*/ 792376 h 3741"/>
              <a:gd name="T68" fmla="*/ 540073 w 3897"/>
              <a:gd name="T69" fmla="*/ 792376 h 3741"/>
              <a:gd name="T70" fmla="*/ 540073 w 3897"/>
              <a:gd name="T71" fmla="*/ 900029 h 3741"/>
              <a:gd name="T72" fmla="*/ 900429 w 3897"/>
              <a:gd name="T73" fmla="*/ 900029 h 3741"/>
              <a:gd name="T74" fmla="*/ 900429 w 3897"/>
              <a:gd name="T75" fmla="*/ 792376 h 3741"/>
              <a:gd name="T76" fmla="*/ 1512112 w 3897"/>
              <a:gd name="T77" fmla="*/ 324343 h 3741"/>
              <a:gd name="T78" fmla="*/ 540073 w 3897"/>
              <a:gd name="T79" fmla="*/ 324343 h 3741"/>
              <a:gd name="T80" fmla="*/ 540073 w 3897"/>
              <a:gd name="T81" fmla="*/ 468033 h 3741"/>
              <a:gd name="T82" fmla="*/ 1512112 w 3897"/>
              <a:gd name="T83" fmla="*/ 468033 h 3741"/>
              <a:gd name="T84" fmla="*/ 1512112 w 3897"/>
              <a:gd name="T85" fmla="*/ 324343 h 3741"/>
              <a:gd name="T86" fmla="*/ 900429 w 3897"/>
              <a:gd name="T87" fmla="*/ 612186 h 3741"/>
              <a:gd name="T88" fmla="*/ 540073 w 3897"/>
              <a:gd name="T89" fmla="*/ 612186 h 3741"/>
              <a:gd name="T90" fmla="*/ 540073 w 3897"/>
              <a:gd name="T91" fmla="*/ 720300 h 3741"/>
              <a:gd name="T92" fmla="*/ 900429 w 3897"/>
              <a:gd name="T93" fmla="*/ 720300 h 3741"/>
              <a:gd name="T94" fmla="*/ 900429 w 3897"/>
              <a:gd name="T95" fmla="*/ 612186 h 3741"/>
              <a:gd name="T96" fmla="*/ 1008074 w 3897"/>
              <a:gd name="T97" fmla="*/ 1260410 h 3741"/>
              <a:gd name="T98" fmla="*/ 1512112 w 3897"/>
              <a:gd name="T99" fmla="*/ 1260410 h 3741"/>
              <a:gd name="T100" fmla="*/ 1512112 w 3897"/>
              <a:gd name="T101" fmla="*/ 612186 h 3741"/>
              <a:gd name="T102" fmla="*/ 1008074 w 3897"/>
              <a:gd name="T103" fmla="*/ 612186 h 3741"/>
              <a:gd name="T104" fmla="*/ 1008074 w 3897"/>
              <a:gd name="T105" fmla="*/ 1260410 h 374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897" h="3741">
                <a:moveTo>
                  <a:pt x="624" y="0"/>
                </a:moveTo>
                <a:cubicBezTo>
                  <a:pt x="624" y="702"/>
                  <a:pt x="624" y="702"/>
                  <a:pt x="624" y="702"/>
                </a:cubicBezTo>
                <a:cubicBezTo>
                  <a:pt x="0" y="702"/>
                  <a:pt x="0" y="702"/>
                  <a:pt x="0" y="702"/>
                </a:cubicBezTo>
                <a:cubicBezTo>
                  <a:pt x="0" y="2961"/>
                  <a:pt x="0" y="2961"/>
                  <a:pt x="0" y="2961"/>
                </a:cubicBezTo>
                <a:cubicBezTo>
                  <a:pt x="0" y="3392"/>
                  <a:pt x="349" y="3741"/>
                  <a:pt x="780" y="3741"/>
                </a:cubicBezTo>
                <a:cubicBezTo>
                  <a:pt x="3117" y="3741"/>
                  <a:pt x="3117" y="3741"/>
                  <a:pt x="3117" y="3741"/>
                </a:cubicBezTo>
                <a:cubicBezTo>
                  <a:pt x="3548" y="3741"/>
                  <a:pt x="3897" y="3392"/>
                  <a:pt x="3897" y="2961"/>
                </a:cubicBezTo>
                <a:cubicBezTo>
                  <a:pt x="3897" y="0"/>
                  <a:pt x="3897" y="0"/>
                  <a:pt x="3897" y="0"/>
                </a:cubicBezTo>
                <a:lnTo>
                  <a:pt x="624" y="0"/>
                </a:lnTo>
                <a:close/>
                <a:moveTo>
                  <a:pt x="624" y="2728"/>
                </a:moveTo>
                <a:cubicBezTo>
                  <a:pt x="624" y="2925"/>
                  <a:pt x="550" y="3104"/>
                  <a:pt x="429" y="3241"/>
                </a:cubicBezTo>
                <a:cubicBezTo>
                  <a:pt x="308" y="3104"/>
                  <a:pt x="234" y="2925"/>
                  <a:pt x="234" y="2728"/>
                </a:cubicBezTo>
                <a:cubicBezTo>
                  <a:pt x="234" y="935"/>
                  <a:pt x="234" y="935"/>
                  <a:pt x="234" y="935"/>
                </a:cubicBezTo>
                <a:cubicBezTo>
                  <a:pt x="624" y="935"/>
                  <a:pt x="624" y="935"/>
                  <a:pt x="624" y="935"/>
                </a:cubicBezTo>
                <a:lnTo>
                  <a:pt x="624" y="2728"/>
                </a:lnTo>
                <a:close/>
                <a:moveTo>
                  <a:pt x="3663" y="2728"/>
                </a:moveTo>
                <a:cubicBezTo>
                  <a:pt x="3663" y="3158"/>
                  <a:pt x="3314" y="3507"/>
                  <a:pt x="2884" y="3507"/>
                </a:cubicBezTo>
                <a:cubicBezTo>
                  <a:pt x="1013" y="3507"/>
                  <a:pt x="1013" y="3507"/>
                  <a:pt x="1013" y="3507"/>
                </a:cubicBezTo>
                <a:cubicBezTo>
                  <a:pt x="899" y="3507"/>
                  <a:pt x="791" y="3482"/>
                  <a:pt x="694" y="3438"/>
                </a:cubicBezTo>
                <a:cubicBezTo>
                  <a:pt x="796" y="3306"/>
                  <a:pt x="858" y="3141"/>
                  <a:pt x="858" y="2961"/>
                </a:cubicBezTo>
                <a:cubicBezTo>
                  <a:pt x="858" y="234"/>
                  <a:pt x="858" y="234"/>
                  <a:pt x="858" y="234"/>
                </a:cubicBezTo>
                <a:cubicBezTo>
                  <a:pt x="3663" y="234"/>
                  <a:pt x="3663" y="234"/>
                  <a:pt x="3663" y="234"/>
                </a:cubicBezTo>
                <a:lnTo>
                  <a:pt x="3663" y="2728"/>
                </a:lnTo>
                <a:close/>
                <a:moveTo>
                  <a:pt x="1949" y="2494"/>
                </a:moveTo>
                <a:cubicBezTo>
                  <a:pt x="1169" y="2494"/>
                  <a:pt x="1169" y="2494"/>
                  <a:pt x="1169" y="2494"/>
                </a:cubicBezTo>
                <a:cubicBezTo>
                  <a:pt x="1169" y="2728"/>
                  <a:pt x="1169" y="2728"/>
                  <a:pt x="1169" y="2728"/>
                </a:cubicBezTo>
                <a:cubicBezTo>
                  <a:pt x="1949" y="2728"/>
                  <a:pt x="1949" y="2728"/>
                  <a:pt x="1949" y="2728"/>
                </a:cubicBezTo>
                <a:lnTo>
                  <a:pt x="1949" y="2494"/>
                </a:lnTo>
                <a:close/>
                <a:moveTo>
                  <a:pt x="1949" y="2104"/>
                </a:moveTo>
                <a:cubicBezTo>
                  <a:pt x="1169" y="2104"/>
                  <a:pt x="1169" y="2104"/>
                  <a:pt x="1169" y="2104"/>
                </a:cubicBezTo>
                <a:cubicBezTo>
                  <a:pt x="1169" y="2338"/>
                  <a:pt x="1169" y="2338"/>
                  <a:pt x="1169" y="2338"/>
                </a:cubicBezTo>
                <a:cubicBezTo>
                  <a:pt x="1949" y="2338"/>
                  <a:pt x="1949" y="2338"/>
                  <a:pt x="1949" y="2338"/>
                </a:cubicBezTo>
                <a:lnTo>
                  <a:pt x="1949" y="2104"/>
                </a:lnTo>
                <a:close/>
                <a:moveTo>
                  <a:pt x="1949" y="1715"/>
                </a:moveTo>
                <a:cubicBezTo>
                  <a:pt x="1169" y="1715"/>
                  <a:pt x="1169" y="1715"/>
                  <a:pt x="1169" y="1715"/>
                </a:cubicBezTo>
                <a:cubicBezTo>
                  <a:pt x="1169" y="1948"/>
                  <a:pt x="1169" y="1948"/>
                  <a:pt x="1169" y="1948"/>
                </a:cubicBezTo>
                <a:cubicBezTo>
                  <a:pt x="1949" y="1948"/>
                  <a:pt x="1949" y="1948"/>
                  <a:pt x="1949" y="1948"/>
                </a:cubicBezTo>
                <a:lnTo>
                  <a:pt x="1949" y="1715"/>
                </a:lnTo>
                <a:close/>
                <a:moveTo>
                  <a:pt x="3273" y="702"/>
                </a:moveTo>
                <a:cubicBezTo>
                  <a:pt x="1169" y="702"/>
                  <a:pt x="1169" y="702"/>
                  <a:pt x="1169" y="702"/>
                </a:cubicBezTo>
                <a:cubicBezTo>
                  <a:pt x="1169" y="1013"/>
                  <a:pt x="1169" y="1013"/>
                  <a:pt x="1169" y="1013"/>
                </a:cubicBezTo>
                <a:cubicBezTo>
                  <a:pt x="3273" y="1013"/>
                  <a:pt x="3273" y="1013"/>
                  <a:pt x="3273" y="1013"/>
                </a:cubicBezTo>
                <a:lnTo>
                  <a:pt x="3273" y="702"/>
                </a:lnTo>
                <a:close/>
                <a:moveTo>
                  <a:pt x="1949" y="1325"/>
                </a:moveTo>
                <a:cubicBezTo>
                  <a:pt x="1169" y="1325"/>
                  <a:pt x="1169" y="1325"/>
                  <a:pt x="1169" y="1325"/>
                </a:cubicBezTo>
                <a:cubicBezTo>
                  <a:pt x="1169" y="1559"/>
                  <a:pt x="1169" y="1559"/>
                  <a:pt x="1169" y="1559"/>
                </a:cubicBezTo>
                <a:cubicBezTo>
                  <a:pt x="1949" y="1559"/>
                  <a:pt x="1949" y="1559"/>
                  <a:pt x="1949" y="1559"/>
                </a:cubicBezTo>
                <a:lnTo>
                  <a:pt x="1949" y="1325"/>
                </a:lnTo>
                <a:close/>
                <a:moveTo>
                  <a:pt x="2182" y="2728"/>
                </a:moveTo>
                <a:cubicBezTo>
                  <a:pt x="3273" y="2728"/>
                  <a:pt x="3273" y="2728"/>
                  <a:pt x="3273" y="2728"/>
                </a:cubicBezTo>
                <a:cubicBezTo>
                  <a:pt x="3273" y="1325"/>
                  <a:pt x="3273" y="1325"/>
                  <a:pt x="3273" y="1325"/>
                </a:cubicBezTo>
                <a:cubicBezTo>
                  <a:pt x="2182" y="1325"/>
                  <a:pt x="2182" y="1325"/>
                  <a:pt x="2182" y="1325"/>
                </a:cubicBezTo>
                <a:lnTo>
                  <a:pt x="2182" y="2728"/>
                </a:lnTo>
                <a:close/>
              </a:path>
            </a:pathLst>
          </a:custGeom>
          <a:solidFill>
            <a:srgbClr val="1F636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2" name="PA-A000320150714E80PPSH-4338">
            <a:extLst>
              <a:ext uri="{FF2B5EF4-FFF2-40B4-BE49-F238E27FC236}">
                <a16:creationId xmlns="" xmlns:a16="http://schemas.microsoft.com/office/drawing/2014/main" id="{C7CBEB61-DEB1-475E-9C93-D394850F6F7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898289" y="3588377"/>
            <a:ext cx="511355" cy="350426"/>
          </a:xfrm>
          <a:custGeom>
            <a:avLst/>
            <a:gdLst>
              <a:gd name="T0" fmla="*/ 1663569 w 3329"/>
              <a:gd name="T1" fmla="*/ 978312 h 2275"/>
              <a:gd name="T2" fmla="*/ 1663569 w 3329"/>
              <a:gd name="T3" fmla="*/ 107679 h 2275"/>
              <a:gd name="T4" fmla="*/ 1532690 w 3329"/>
              <a:gd name="T5" fmla="*/ 3788 h 2275"/>
              <a:gd name="T6" fmla="*/ 279064 w 3329"/>
              <a:gd name="T7" fmla="*/ 1082 h 2275"/>
              <a:gd name="T8" fmla="*/ 149267 w 3329"/>
              <a:gd name="T9" fmla="*/ 112549 h 2275"/>
              <a:gd name="T10" fmla="*/ 149267 w 3329"/>
              <a:gd name="T11" fmla="*/ 978312 h 2275"/>
              <a:gd name="T12" fmla="*/ 8112 w 3329"/>
              <a:gd name="T13" fmla="*/ 978312 h 2275"/>
              <a:gd name="T14" fmla="*/ 3245 w 3329"/>
              <a:gd name="T15" fmla="*/ 1090862 h 2275"/>
              <a:gd name="T16" fmla="*/ 106001 w 3329"/>
              <a:gd name="T17" fmla="*/ 1231007 h 2275"/>
              <a:gd name="T18" fmla="*/ 1697100 w 3329"/>
              <a:gd name="T19" fmla="*/ 1231007 h 2275"/>
              <a:gd name="T20" fmla="*/ 1800397 w 3329"/>
              <a:gd name="T21" fmla="*/ 1090862 h 2275"/>
              <a:gd name="T22" fmla="*/ 1800397 w 3329"/>
              <a:gd name="T23" fmla="*/ 978312 h 2275"/>
              <a:gd name="T24" fmla="*/ 1663569 w 3329"/>
              <a:gd name="T25" fmla="*/ 978312 h 2275"/>
              <a:gd name="T26" fmla="*/ 1129237 w 3329"/>
              <a:gd name="T27" fmla="*/ 1147136 h 2275"/>
              <a:gd name="T28" fmla="*/ 735518 w 3329"/>
              <a:gd name="T29" fmla="*/ 1147136 h 2275"/>
              <a:gd name="T30" fmla="*/ 678732 w 3329"/>
              <a:gd name="T31" fmla="*/ 1114670 h 2275"/>
              <a:gd name="T32" fmla="*/ 735518 w 3329"/>
              <a:gd name="T33" fmla="*/ 1081663 h 2275"/>
              <a:gd name="T34" fmla="*/ 1129237 w 3329"/>
              <a:gd name="T35" fmla="*/ 1081663 h 2275"/>
              <a:gd name="T36" fmla="*/ 1186023 w 3329"/>
              <a:gd name="T37" fmla="*/ 1114670 h 2275"/>
              <a:gd name="T38" fmla="*/ 1129237 w 3329"/>
              <a:gd name="T39" fmla="*/ 1147136 h 2275"/>
              <a:gd name="T40" fmla="*/ 1519169 w 3329"/>
              <a:gd name="T41" fmla="*/ 939894 h 2275"/>
              <a:gd name="T42" fmla="*/ 289340 w 3329"/>
              <a:gd name="T43" fmla="*/ 939894 h 2275"/>
              <a:gd name="T44" fmla="*/ 289340 w 3329"/>
              <a:gd name="T45" fmla="*/ 112549 h 2275"/>
              <a:gd name="T46" fmla="*/ 1519169 w 3329"/>
              <a:gd name="T47" fmla="*/ 112549 h 2275"/>
              <a:gd name="T48" fmla="*/ 1519169 w 3329"/>
              <a:gd name="T49" fmla="*/ 939894 h 2275"/>
              <a:gd name="T50" fmla="*/ 1664651 w 3329"/>
              <a:gd name="T51" fmla="*/ 1147136 h 2275"/>
              <a:gd name="T52" fmla="*/ 1551619 w 3329"/>
              <a:gd name="T53" fmla="*/ 1147136 h 2275"/>
              <a:gd name="T54" fmla="*/ 1524037 w 3329"/>
              <a:gd name="T55" fmla="*/ 1118999 h 2275"/>
              <a:gd name="T56" fmla="*/ 1551619 w 3329"/>
              <a:gd name="T57" fmla="*/ 1090862 h 2275"/>
              <a:gd name="T58" fmla="*/ 1664651 w 3329"/>
              <a:gd name="T59" fmla="*/ 1090862 h 2275"/>
              <a:gd name="T60" fmla="*/ 1692773 w 3329"/>
              <a:gd name="T61" fmla="*/ 1118999 h 2275"/>
              <a:gd name="T62" fmla="*/ 1664651 w 3329"/>
              <a:gd name="T63" fmla="*/ 1147136 h 227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329" h="2275">
                <a:moveTo>
                  <a:pt x="3076" y="1808"/>
                </a:moveTo>
                <a:cubicBezTo>
                  <a:pt x="3076" y="199"/>
                  <a:pt x="3076" y="199"/>
                  <a:pt x="3076" y="199"/>
                </a:cubicBezTo>
                <a:cubicBezTo>
                  <a:pt x="3076" y="199"/>
                  <a:pt x="3016" y="7"/>
                  <a:pt x="2834" y="7"/>
                </a:cubicBezTo>
                <a:cubicBezTo>
                  <a:pt x="516" y="2"/>
                  <a:pt x="516" y="2"/>
                  <a:pt x="516" y="2"/>
                </a:cubicBezTo>
                <a:cubicBezTo>
                  <a:pt x="516" y="2"/>
                  <a:pt x="276" y="0"/>
                  <a:pt x="276" y="208"/>
                </a:cubicBezTo>
                <a:cubicBezTo>
                  <a:pt x="276" y="1808"/>
                  <a:pt x="276" y="1808"/>
                  <a:pt x="276" y="1808"/>
                </a:cubicBezTo>
                <a:cubicBezTo>
                  <a:pt x="15" y="1808"/>
                  <a:pt x="15" y="1808"/>
                  <a:pt x="15" y="1808"/>
                </a:cubicBezTo>
                <a:cubicBezTo>
                  <a:pt x="6" y="2016"/>
                  <a:pt x="6" y="2016"/>
                  <a:pt x="6" y="2016"/>
                </a:cubicBezTo>
                <a:cubicBezTo>
                  <a:pt x="6" y="2016"/>
                  <a:pt x="0" y="2275"/>
                  <a:pt x="196" y="2275"/>
                </a:cubicBezTo>
                <a:cubicBezTo>
                  <a:pt x="3138" y="2275"/>
                  <a:pt x="3138" y="2275"/>
                  <a:pt x="3138" y="2275"/>
                </a:cubicBezTo>
                <a:cubicBezTo>
                  <a:pt x="3326" y="2275"/>
                  <a:pt x="3329" y="2016"/>
                  <a:pt x="3329" y="2016"/>
                </a:cubicBezTo>
                <a:cubicBezTo>
                  <a:pt x="3329" y="1808"/>
                  <a:pt x="3329" y="1808"/>
                  <a:pt x="3329" y="1808"/>
                </a:cubicBezTo>
                <a:lnTo>
                  <a:pt x="3076" y="1808"/>
                </a:lnTo>
                <a:close/>
                <a:moveTo>
                  <a:pt x="2088" y="2120"/>
                </a:moveTo>
                <a:cubicBezTo>
                  <a:pt x="1360" y="2120"/>
                  <a:pt x="1360" y="2120"/>
                  <a:pt x="1360" y="2120"/>
                </a:cubicBezTo>
                <a:cubicBezTo>
                  <a:pt x="1302" y="2120"/>
                  <a:pt x="1255" y="2093"/>
                  <a:pt x="1255" y="2060"/>
                </a:cubicBezTo>
                <a:cubicBezTo>
                  <a:pt x="1255" y="2026"/>
                  <a:pt x="1302" y="1999"/>
                  <a:pt x="1360" y="1999"/>
                </a:cubicBezTo>
                <a:cubicBezTo>
                  <a:pt x="2088" y="1999"/>
                  <a:pt x="2088" y="1999"/>
                  <a:pt x="2088" y="1999"/>
                </a:cubicBezTo>
                <a:cubicBezTo>
                  <a:pt x="2146" y="1999"/>
                  <a:pt x="2193" y="2026"/>
                  <a:pt x="2193" y="2060"/>
                </a:cubicBezTo>
                <a:cubicBezTo>
                  <a:pt x="2193" y="2093"/>
                  <a:pt x="2146" y="2120"/>
                  <a:pt x="2088" y="2120"/>
                </a:cubicBezTo>
                <a:close/>
                <a:moveTo>
                  <a:pt x="2809" y="1737"/>
                </a:moveTo>
                <a:cubicBezTo>
                  <a:pt x="535" y="1737"/>
                  <a:pt x="535" y="1737"/>
                  <a:pt x="535" y="1737"/>
                </a:cubicBezTo>
                <a:cubicBezTo>
                  <a:pt x="535" y="208"/>
                  <a:pt x="535" y="208"/>
                  <a:pt x="535" y="208"/>
                </a:cubicBezTo>
                <a:cubicBezTo>
                  <a:pt x="2809" y="208"/>
                  <a:pt x="2809" y="208"/>
                  <a:pt x="2809" y="208"/>
                </a:cubicBezTo>
                <a:lnTo>
                  <a:pt x="2809" y="1737"/>
                </a:lnTo>
                <a:close/>
                <a:moveTo>
                  <a:pt x="3078" y="2120"/>
                </a:moveTo>
                <a:cubicBezTo>
                  <a:pt x="2869" y="2120"/>
                  <a:pt x="2869" y="2120"/>
                  <a:pt x="2869" y="2120"/>
                </a:cubicBezTo>
                <a:cubicBezTo>
                  <a:pt x="2841" y="2120"/>
                  <a:pt x="2818" y="2097"/>
                  <a:pt x="2818" y="2068"/>
                </a:cubicBezTo>
                <a:cubicBezTo>
                  <a:pt x="2818" y="2040"/>
                  <a:pt x="2841" y="2016"/>
                  <a:pt x="2869" y="2016"/>
                </a:cubicBezTo>
                <a:cubicBezTo>
                  <a:pt x="3078" y="2016"/>
                  <a:pt x="3078" y="2016"/>
                  <a:pt x="3078" y="2016"/>
                </a:cubicBezTo>
                <a:cubicBezTo>
                  <a:pt x="3107" y="2016"/>
                  <a:pt x="3130" y="2040"/>
                  <a:pt x="3130" y="2068"/>
                </a:cubicBezTo>
                <a:cubicBezTo>
                  <a:pt x="3130" y="2097"/>
                  <a:pt x="3107" y="2120"/>
                  <a:pt x="3078" y="2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1F6361"/>
              </a:solidFill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BCC42CC7-6693-4701-94F2-EA318226DAA1}"/>
              </a:ext>
            </a:extLst>
          </p:cNvPr>
          <p:cNvSpPr/>
          <p:nvPr/>
        </p:nvSpPr>
        <p:spPr>
          <a:xfrm>
            <a:off x="86765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D0B825B9-107C-4279-9730-2CCE8D820335}"/>
              </a:ext>
            </a:extLst>
          </p:cNvPr>
          <p:cNvSpPr/>
          <p:nvPr/>
        </p:nvSpPr>
        <p:spPr>
          <a:xfrm>
            <a:off x="3085147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16B47A4-CEF0-4458-BB91-9D0C7F51C7C8}"/>
              </a:ext>
            </a:extLst>
          </p:cNvPr>
          <p:cNvSpPr/>
          <p:nvPr/>
        </p:nvSpPr>
        <p:spPr>
          <a:xfrm>
            <a:off x="356808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59BCE7B9-594A-49C7-8963-0008D8278D10}"/>
              </a:ext>
            </a:extLst>
          </p:cNvPr>
          <p:cNvSpPr/>
          <p:nvPr/>
        </p:nvSpPr>
        <p:spPr>
          <a:xfrm>
            <a:off x="5785573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504E014C-553F-48E3-AB16-A3A16FE95E9D}"/>
              </a:ext>
            </a:extLst>
          </p:cNvPr>
          <p:cNvSpPr/>
          <p:nvPr/>
        </p:nvSpPr>
        <p:spPr>
          <a:xfrm>
            <a:off x="626850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149848D8-A669-4FF7-B2C6-A631CF7D3B2C}"/>
              </a:ext>
            </a:extLst>
          </p:cNvPr>
          <p:cNvSpPr/>
          <p:nvPr/>
        </p:nvSpPr>
        <p:spPr>
          <a:xfrm>
            <a:off x="8485999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C4A4D513-B3F4-4AAD-ADF8-BB525BE1D0A2}"/>
              </a:ext>
            </a:extLst>
          </p:cNvPr>
          <p:cNvSpPr/>
          <p:nvPr/>
        </p:nvSpPr>
        <p:spPr>
          <a:xfrm>
            <a:off x="896893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7B15F99F-230B-40F7-88B1-BE87648D2FCF}"/>
              </a:ext>
            </a:extLst>
          </p:cNvPr>
          <p:cNvSpPr/>
          <p:nvPr/>
        </p:nvSpPr>
        <p:spPr>
          <a:xfrm>
            <a:off x="11186425" y="3037181"/>
            <a:ext cx="147638" cy="147638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47209151-4A31-4919-A537-CE80DB79DF6D}"/>
              </a:ext>
            </a:extLst>
          </p:cNvPr>
          <p:cNvGrpSpPr/>
          <p:nvPr/>
        </p:nvGrpSpPr>
        <p:grpSpPr>
          <a:xfrm>
            <a:off x="-4030287" y="-1090342"/>
            <a:ext cx="20213917" cy="1793316"/>
            <a:chOff x="-4116499" y="-740571"/>
            <a:chExt cx="20213917" cy="2195522"/>
          </a:xfrm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B42BEFD-C676-4884-A075-75700D132E98}"/>
                </a:ext>
              </a:extLst>
            </p:cNvPr>
            <p:cNvSpPr/>
            <p:nvPr/>
          </p:nvSpPr>
          <p:spPr>
            <a:xfrm>
              <a:off x="-1938175" y="-610373"/>
              <a:ext cx="16388581" cy="2013590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44807E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D0E93ED4-5FEA-4C74-BA50-E50ABD165BD4}"/>
                </a:ext>
              </a:extLst>
            </p:cNvPr>
            <p:cNvSpPr/>
            <p:nvPr/>
          </p:nvSpPr>
          <p:spPr>
            <a:xfrm>
              <a:off x="-869151" y="-581567"/>
              <a:ext cx="16966569" cy="2013581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362428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  <a:gd name="connsiteX0" fmla="*/ 1321676 w 16388581"/>
                <a:gd name="connsiteY0" fmla="*/ 141085 h 2013581"/>
                <a:gd name="connsiteX1" fmla="*/ 15603733 w 16388581"/>
                <a:gd name="connsiteY1" fmla="*/ 170114 h 2013581"/>
                <a:gd name="connsiteX2" fmla="*/ 14282933 w 16388581"/>
                <a:gd name="connsiteY2" fmla="*/ 1897314 h 2013581"/>
                <a:gd name="connsiteX3" fmla="*/ 12265447 w 16388581"/>
                <a:gd name="connsiteY3" fmla="*/ 1055485 h 2013581"/>
                <a:gd name="connsiteX4" fmla="*/ 10160876 w 16388581"/>
                <a:gd name="connsiteY4" fmla="*/ 1362428 h 2013581"/>
                <a:gd name="connsiteX5" fmla="*/ 8390133 w 16388581"/>
                <a:gd name="connsiteY5" fmla="*/ 1186114 h 2013581"/>
                <a:gd name="connsiteX6" fmla="*/ 5763047 w 16388581"/>
                <a:gd name="connsiteY6" fmla="*/ 2013428 h 2013581"/>
                <a:gd name="connsiteX7" fmla="*/ 3760076 w 16388581"/>
                <a:gd name="connsiteY7" fmla="*/ 1258685 h 2013581"/>
                <a:gd name="connsiteX8" fmla="*/ 2145362 w 16388581"/>
                <a:gd name="connsiteY8" fmla="*/ 1621506 h 2013581"/>
                <a:gd name="connsiteX9" fmla="*/ 929790 w 16388581"/>
                <a:gd name="connsiteY9" fmla="*/ 1781199 h 2013581"/>
                <a:gd name="connsiteX10" fmla="*/ 581447 w 16388581"/>
                <a:gd name="connsiteY10" fmla="*/ 852285 h 2013581"/>
                <a:gd name="connsiteX11" fmla="*/ 1321676 w 16388581"/>
                <a:gd name="connsiteY11" fmla="*/ 141085 h 2013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81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144633"/>
                    <a:pt x="12265447" y="1055485"/>
                  </a:cubicBezTo>
                  <a:cubicBezTo>
                    <a:pt x="11578437" y="966337"/>
                    <a:pt x="10806762" y="1340657"/>
                    <a:pt x="10160876" y="1362428"/>
                  </a:cubicBezTo>
                  <a:cubicBezTo>
                    <a:pt x="9514990" y="1384200"/>
                    <a:pt x="9123104" y="1077614"/>
                    <a:pt x="8390133" y="1186114"/>
                  </a:cubicBezTo>
                  <a:cubicBezTo>
                    <a:pt x="7657162" y="1294614"/>
                    <a:pt x="6534723" y="2001333"/>
                    <a:pt x="5763047" y="2013428"/>
                  </a:cubicBezTo>
                  <a:cubicBezTo>
                    <a:pt x="4991371" y="2025523"/>
                    <a:pt x="4363023" y="1324005"/>
                    <a:pt x="3760076" y="1258685"/>
                  </a:cubicBezTo>
                  <a:cubicBezTo>
                    <a:pt x="3157129" y="1193365"/>
                    <a:pt x="2617076" y="1534420"/>
                    <a:pt x="2145362" y="1621506"/>
                  </a:cubicBezTo>
                  <a:cubicBezTo>
                    <a:pt x="1673648" y="1708592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7DABAA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DC786125-67DA-46DD-BBD2-DD2E2E87D0EE}"/>
                </a:ext>
              </a:extLst>
            </p:cNvPr>
            <p:cNvSpPr/>
            <p:nvPr/>
          </p:nvSpPr>
          <p:spPr>
            <a:xfrm>
              <a:off x="-4116499" y="-740571"/>
              <a:ext cx="16388581" cy="2195522"/>
            </a:xfrm>
            <a:custGeom>
              <a:avLst/>
              <a:gdLst>
                <a:gd name="connsiteX0" fmla="*/ 1321676 w 16388581"/>
                <a:gd name="connsiteY0" fmla="*/ 141085 h 2013590"/>
                <a:gd name="connsiteX1" fmla="*/ 15603733 w 16388581"/>
                <a:gd name="connsiteY1" fmla="*/ 170114 h 2013590"/>
                <a:gd name="connsiteX2" fmla="*/ 14282933 w 16388581"/>
                <a:gd name="connsiteY2" fmla="*/ 1897314 h 2013590"/>
                <a:gd name="connsiteX3" fmla="*/ 12265447 w 16388581"/>
                <a:gd name="connsiteY3" fmla="*/ 1055485 h 2013590"/>
                <a:gd name="connsiteX4" fmla="*/ 10160876 w 16388581"/>
                <a:gd name="connsiteY4" fmla="*/ 1766685 h 2013590"/>
                <a:gd name="connsiteX5" fmla="*/ 8390133 w 16388581"/>
                <a:gd name="connsiteY5" fmla="*/ 1186114 h 2013590"/>
                <a:gd name="connsiteX6" fmla="*/ 5763047 w 16388581"/>
                <a:gd name="connsiteY6" fmla="*/ 2013428 h 2013590"/>
                <a:gd name="connsiteX7" fmla="*/ 3760076 w 16388581"/>
                <a:gd name="connsiteY7" fmla="*/ 1258685 h 2013590"/>
                <a:gd name="connsiteX8" fmla="*/ 2119962 w 16388581"/>
                <a:gd name="connsiteY8" fmla="*/ 1403828 h 2013590"/>
                <a:gd name="connsiteX9" fmla="*/ 929790 w 16388581"/>
                <a:gd name="connsiteY9" fmla="*/ 1781199 h 2013590"/>
                <a:gd name="connsiteX10" fmla="*/ 581447 w 16388581"/>
                <a:gd name="connsiteY10" fmla="*/ 852285 h 2013590"/>
                <a:gd name="connsiteX11" fmla="*/ 1321676 w 16388581"/>
                <a:gd name="connsiteY11" fmla="*/ 141085 h 201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8581" h="2013590">
                  <a:moveTo>
                    <a:pt x="1321676" y="141085"/>
                  </a:moveTo>
                  <a:cubicBezTo>
                    <a:pt x="3825390" y="27390"/>
                    <a:pt x="13443524" y="-122591"/>
                    <a:pt x="15603733" y="170114"/>
                  </a:cubicBezTo>
                  <a:cubicBezTo>
                    <a:pt x="17763942" y="462819"/>
                    <a:pt x="14839314" y="1749752"/>
                    <a:pt x="14282933" y="1897314"/>
                  </a:cubicBezTo>
                  <a:cubicBezTo>
                    <a:pt x="13726552" y="2044876"/>
                    <a:pt x="12952457" y="1077257"/>
                    <a:pt x="12265447" y="1055485"/>
                  </a:cubicBezTo>
                  <a:cubicBezTo>
                    <a:pt x="11578437" y="1033713"/>
                    <a:pt x="10806762" y="1744914"/>
                    <a:pt x="10160876" y="1766685"/>
                  </a:cubicBezTo>
                  <a:cubicBezTo>
                    <a:pt x="9514990" y="1788457"/>
                    <a:pt x="9123105" y="1144990"/>
                    <a:pt x="8390133" y="1186114"/>
                  </a:cubicBezTo>
                  <a:cubicBezTo>
                    <a:pt x="7657162" y="1227238"/>
                    <a:pt x="6534723" y="2001333"/>
                    <a:pt x="5763047" y="2013428"/>
                  </a:cubicBezTo>
                  <a:cubicBezTo>
                    <a:pt x="4991371" y="2025523"/>
                    <a:pt x="4367257" y="1360285"/>
                    <a:pt x="3760076" y="1258685"/>
                  </a:cubicBezTo>
                  <a:cubicBezTo>
                    <a:pt x="3152895" y="1157085"/>
                    <a:pt x="2591676" y="1316742"/>
                    <a:pt x="2119962" y="1403828"/>
                  </a:cubicBezTo>
                  <a:cubicBezTo>
                    <a:pt x="1648248" y="1490914"/>
                    <a:pt x="1186209" y="1873123"/>
                    <a:pt x="929790" y="1781199"/>
                  </a:cubicBezTo>
                  <a:cubicBezTo>
                    <a:pt x="673371" y="1689275"/>
                    <a:pt x="508875" y="1123218"/>
                    <a:pt x="581447" y="852285"/>
                  </a:cubicBezTo>
                  <a:cubicBezTo>
                    <a:pt x="654019" y="581352"/>
                    <a:pt x="-1182038" y="254780"/>
                    <a:pt x="1321676" y="141085"/>
                  </a:cubicBezTo>
                  <a:close/>
                </a:path>
              </a:pathLst>
            </a:custGeom>
            <a:solidFill>
              <a:srgbClr val="B1D1CF"/>
            </a:solidFill>
            <a:ln>
              <a:noFill/>
            </a:ln>
            <a:effectLst>
              <a:outerShdw blurRad="215900" dist="38100" algn="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59417B14-F87A-4E7F-83FB-F6C5CD0A417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854022">
            <a:off x="3045551" y="5793188"/>
            <a:ext cx="650416" cy="650416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="" xmlns:a16="http://schemas.microsoft.com/office/drawing/2014/main" id="{914ACEA0-17DC-4F45-96BE-A5A3539447F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0410497">
            <a:off x="7666227" y="5917325"/>
            <a:ext cx="650416" cy="650416"/>
          </a:xfrm>
          <a:prstGeom prst="rect">
            <a:avLst/>
          </a:prstGeom>
        </p:spPr>
      </p:pic>
      <p:pic>
        <p:nvPicPr>
          <p:cNvPr id="84" name="图形 83">
            <a:extLst>
              <a:ext uri="{FF2B5EF4-FFF2-40B4-BE49-F238E27FC236}">
                <a16:creationId xmlns="" xmlns:a16="http://schemas.microsoft.com/office/drawing/2014/main" id="{B2BFF7D1-CDFF-45C5-8B47-44174EE1A4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1370405">
            <a:off x="11567409" y="5437069"/>
            <a:ext cx="650416" cy="650416"/>
          </a:xfrm>
          <a:prstGeom prst="rect">
            <a:avLst/>
          </a:prstGeom>
        </p:spPr>
      </p:pic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7FA60798-9BF6-485B-A422-390722338A53}"/>
              </a:ext>
            </a:extLst>
          </p:cNvPr>
          <p:cNvSpPr/>
          <p:nvPr/>
        </p:nvSpPr>
        <p:spPr>
          <a:xfrm>
            <a:off x="3009812" y="-2597031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B938B6A0-DFC3-4DF9-9B2A-653F916E3D6F}"/>
              </a:ext>
            </a:extLst>
          </p:cNvPr>
          <p:cNvSpPr/>
          <p:nvPr/>
        </p:nvSpPr>
        <p:spPr>
          <a:xfrm>
            <a:off x="381777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3903469C-F225-4FF3-8C92-576BDD864D73}"/>
              </a:ext>
            </a:extLst>
          </p:cNvPr>
          <p:cNvSpPr/>
          <p:nvPr/>
        </p:nvSpPr>
        <p:spPr>
          <a:xfrm>
            <a:off x="4625732" y="-2597031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="" xmlns:a16="http://schemas.microsoft.com/office/drawing/2014/main" id="{2698AF0B-DA68-4B20-B631-EF964DB5FF4D}"/>
              </a:ext>
            </a:extLst>
          </p:cNvPr>
          <p:cNvSpPr/>
          <p:nvPr/>
        </p:nvSpPr>
        <p:spPr>
          <a:xfrm>
            <a:off x="5433692" y="-2597031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D0F978D8-1C25-4C8F-A3E7-74406900460A}"/>
              </a:ext>
            </a:extLst>
          </p:cNvPr>
          <p:cNvSpPr/>
          <p:nvPr/>
        </p:nvSpPr>
        <p:spPr>
          <a:xfrm>
            <a:off x="6241652" y="-2597031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D28E2C32-6B3E-489C-8A29-AAF59A3954D9}"/>
              </a:ext>
            </a:extLst>
          </p:cNvPr>
          <p:cNvSpPr/>
          <p:nvPr/>
        </p:nvSpPr>
        <p:spPr>
          <a:xfrm>
            <a:off x="7049612" y="-2597031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B8AEC8CF-344F-4322-9947-0C0EFC7360BA}"/>
              </a:ext>
            </a:extLst>
          </p:cNvPr>
          <p:cNvSpPr/>
          <p:nvPr/>
        </p:nvSpPr>
        <p:spPr>
          <a:xfrm>
            <a:off x="7857572" y="-2597031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81E9AD06-74FD-4D46-92AB-38AA9289D8D3}"/>
              </a:ext>
            </a:extLst>
          </p:cNvPr>
          <p:cNvSpPr/>
          <p:nvPr/>
        </p:nvSpPr>
        <p:spPr>
          <a:xfrm>
            <a:off x="8665532" y="-2597031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PA-数据-43813">
            <a:extLst>
              <a:ext uri="{FF2B5EF4-FFF2-40B4-BE49-F238E27FC236}">
                <a16:creationId xmlns="" xmlns:a16="http://schemas.microsoft.com/office/drawing/2014/main" id="{511890D0-CE4D-4E5E-A856-905713B8B8F8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1814784" y="3497764"/>
            <a:ext cx="446495" cy="446495"/>
            <a:chOff x="3236" y="1556"/>
            <a:chExt cx="1208" cy="1208"/>
          </a:xfrm>
          <a:solidFill>
            <a:srgbClr val="1F6361"/>
          </a:solidFill>
        </p:grpSpPr>
        <p:sp>
          <p:nvSpPr>
            <p:cNvPr id="64" name="PA-任意多边形 366">
              <a:extLst>
                <a:ext uri="{FF2B5EF4-FFF2-40B4-BE49-F238E27FC236}">
                  <a16:creationId xmlns="" xmlns:a16="http://schemas.microsoft.com/office/drawing/2014/main" id="{36F2DE41-FD99-4852-A951-91B6CBB2500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3894" y="1556"/>
              <a:ext cx="550" cy="551"/>
            </a:xfrm>
            <a:custGeom>
              <a:avLst/>
              <a:gdLst>
                <a:gd name="T0" fmla="*/ 1458 w 1458"/>
                <a:gd name="T1" fmla="*/ 1459 h 1459"/>
                <a:gd name="T2" fmla="*/ 0 w 1458"/>
                <a:gd name="T3" fmla="*/ 1459 h 1459"/>
                <a:gd name="T4" fmla="*/ 0 w 1458"/>
                <a:gd name="T5" fmla="*/ 0 h 1459"/>
                <a:gd name="T6" fmla="*/ 1008 w 1458"/>
                <a:gd name="T7" fmla="*/ 452 h 1459"/>
                <a:gd name="T8" fmla="*/ 1458 w 1458"/>
                <a:gd name="T9" fmla="*/ 1459 h 1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8" h="1459">
                  <a:moveTo>
                    <a:pt x="1458" y="1459"/>
                  </a:moveTo>
                  <a:lnTo>
                    <a:pt x="0" y="1459"/>
                  </a:lnTo>
                  <a:lnTo>
                    <a:pt x="0" y="0"/>
                  </a:lnTo>
                  <a:cubicBezTo>
                    <a:pt x="381" y="23"/>
                    <a:pt x="739" y="183"/>
                    <a:pt x="1008" y="452"/>
                  </a:cubicBezTo>
                  <a:cubicBezTo>
                    <a:pt x="1276" y="720"/>
                    <a:pt x="1436" y="1078"/>
                    <a:pt x="1458" y="145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PA-任意多边形 367">
              <a:extLst>
                <a:ext uri="{FF2B5EF4-FFF2-40B4-BE49-F238E27FC236}">
                  <a16:creationId xmlns="" xmlns:a16="http://schemas.microsoft.com/office/drawing/2014/main" id="{C08E1597-6381-4C71-9A1F-28C24C4CB840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236" y="1604"/>
              <a:ext cx="1160" cy="1160"/>
            </a:xfrm>
            <a:custGeom>
              <a:avLst/>
              <a:gdLst>
                <a:gd name="T0" fmla="*/ 378 w 3073"/>
                <a:gd name="T1" fmla="*/ 2540 h 3072"/>
                <a:gd name="T2" fmla="*/ 0 w 3073"/>
                <a:gd name="T3" fmla="*/ 1534 h 3072"/>
                <a:gd name="T4" fmla="*/ 451 w 3073"/>
                <a:gd name="T5" fmla="*/ 446 h 3072"/>
                <a:gd name="T6" fmla="*/ 1429 w 3073"/>
                <a:gd name="T7" fmla="*/ 0 h 3072"/>
                <a:gd name="T8" fmla="*/ 1429 w 3073"/>
                <a:gd name="T9" fmla="*/ 1492 h 3072"/>
                <a:gd name="T10" fmla="*/ 378 w 3073"/>
                <a:gd name="T11" fmla="*/ 2540 h 3072"/>
                <a:gd name="T12" fmla="*/ 1540 w 3073"/>
                <a:gd name="T13" fmla="*/ 3072 h 3072"/>
                <a:gd name="T14" fmla="*/ 2627 w 3073"/>
                <a:gd name="T15" fmla="*/ 2622 h 3072"/>
                <a:gd name="T16" fmla="*/ 3073 w 3073"/>
                <a:gd name="T17" fmla="*/ 1644 h 3072"/>
                <a:gd name="T18" fmla="*/ 1589 w 3073"/>
                <a:gd name="T19" fmla="*/ 1639 h 3072"/>
                <a:gd name="T20" fmla="*/ 533 w 3073"/>
                <a:gd name="T21" fmla="*/ 2695 h 3072"/>
                <a:gd name="T22" fmla="*/ 1539 w 3073"/>
                <a:gd name="T23" fmla="*/ 3072 h 3072"/>
                <a:gd name="T24" fmla="*/ 1540 w 3073"/>
                <a:gd name="T25" fmla="*/ 3072 h 3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3" h="3072">
                  <a:moveTo>
                    <a:pt x="378" y="2540"/>
                  </a:moveTo>
                  <a:cubicBezTo>
                    <a:pt x="135" y="2259"/>
                    <a:pt x="0" y="1903"/>
                    <a:pt x="0" y="1534"/>
                  </a:cubicBezTo>
                  <a:cubicBezTo>
                    <a:pt x="0" y="1122"/>
                    <a:pt x="160" y="736"/>
                    <a:pt x="451" y="446"/>
                  </a:cubicBezTo>
                  <a:cubicBezTo>
                    <a:pt x="712" y="185"/>
                    <a:pt x="1060" y="27"/>
                    <a:pt x="1429" y="0"/>
                  </a:cubicBezTo>
                  <a:lnTo>
                    <a:pt x="1429" y="1492"/>
                  </a:lnTo>
                  <a:lnTo>
                    <a:pt x="378" y="2540"/>
                  </a:lnTo>
                  <a:close/>
                  <a:moveTo>
                    <a:pt x="1540" y="3072"/>
                  </a:moveTo>
                  <a:cubicBezTo>
                    <a:pt x="1951" y="3072"/>
                    <a:pt x="2337" y="2912"/>
                    <a:pt x="2627" y="2622"/>
                  </a:cubicBezTo>
                  <a:cubicBezTo>
                    <a:pt x="2889" y="2361"/>
                    <a:pt x="3047" y="2013"/>
                    <a:pt x="3073" y="1644"/>
                  </a:cubicBezTo>
                  <a:lnTo>
                    <a:pt x="1589" y="1639"/>
                  </a:lnTo>
                  <a:lnTo>
                    <a:pt x="533" y="2695"/>
                  </a:lnTo>
                  <a:cubicBezTo>
                    <a:pt x="814" y="2939"/>
                    <a:pt x="1170" y="3072"/>
                    <a:pt x="1539" y="3072"/>
                  </a:cubicBezTo>
                  <a:lnTo>
                    <a:pt x="1540" y="307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95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9754851-27B3-4599-9165-95E938AE0C23}"/>
              </a:ext>
            </a:extLst>
          </p:cNvPr>
          <p:cNvSpPr/>
          <p:nvPr/>
        </p:nvSpPr>
        <p:spPr>
          <a:xfrm>
            <a:off x="8664423" y="-37157"/>
            <a:ext cx="5225748" cy="6950289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9AEF4F64-A88E-4F53-8490-B9ED364B33A3}"/>
              </a:ext>
            </a:extLst>
          </p:cNvPr>
          <p:cNvSpPr/>
          <p:nvPr/>
        </p:nvSpPr>
        <p:spPr>
          <a:xfrm>
            <a:off x="7976693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44807E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2ED0F007-D62F-4F67-8DDC-20B9351CB54A}"/>
              </a:ext>
            </a:extLst>
          </p:cNvPr>
          <p:cNvSpPr/>
          <p:nvPr/>
        </p:nvSpPr>
        <p:spPr>
          <a:xfrm>
            <a:off x="7396897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578E8C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F7F7BD0D-CA00-479E-84EB-5F0E8C761F5D}"/>
              </a:ext>
            </a:extLst>
          </p:cNvPr>
          <p:cNvSpPr/>
          <p:nvPr/>
        </p:nvSpPr>
        <p:spPr>
          <a:xfrm>
            <a:off x="6830717" y="-46145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6A9D9B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52" name="图片 51" descr="图片包含 游戏机, 灯光, 夜空&#10;&#10;描述已自动生成">
            <a:extLst>
              <a:ext uri="{FF2B5EF4-FFF2-40B4-BE49-F238E27FC236}">
                <a16:creationId xmlns="" xmlns:a16="http://schemas.microsoft.com/office/drawing/2014/main" id="{8A78BF83-BF1A-499F-A39D-105E3445C84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5113">
            <a:off x="6900829" y="3223873"/>
            <a:ext cx="7542274" cy="498932"/>
          </a:xfrm>
          <a:prstGeom prst="rect">
            <a:avLst/>
          </a:prstGeom>
        </p:spPr>
      </p:pic>
      <p:pic>
        <p:nvPicPr>
          <p:cNvPr id="3" name="图片 2" descr="男人穿着西装&#10;&#10;描述已自动生成">
            <a:extLst>
              <a:ext uri="{FF2B5EF4-FFF2-40B4-BE49-F238E27FC236}">
                <a16:creationId xmlns="" xmlns:a16="http://schemas.microsoft.com/office/drawing/2014/main" id="{8B7F226A-150B-47E8-A352-DBA11AB46C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39" b="83130" l="39246" r="74721">
                        <a14:foregroundMark x1="59078" y1="3862" x2="56285" y2="7927"/>
                        <a14:foregroundMark x1="56704" y1="2642" x2="54749" y2="3659"/>
                        <a14:foregroundMark x1="57402" y1="33740" x2="51955" y2="83130"/>
                        <a14:backgroundMark x1="61592" y1="30285" x2="62989" y2="31707"/>
                        <a14:backgroundMark x1="61173" y1="27846" x2="61313" y2="28862"/>
                        <a14:backgroundMark x1="64246" y1="16057" x2="64246" y2="17073"/>
                        <a14:backgroundMark x1="64246" y1="18902" x2="64106" y2="19919"/>
                        <a14:backgroundMark x1="62849" y1="21748" x2="62291" y2="23577"/>
                        <a14:backgroundMark x1="61872" y1="24593" x2="61732" y2="26016"/>
                        <a14:backgroundMark x1="51397" y1="21951" x2="51397" y2="25203"/>
                        <a14:backgroundMark x1="48883" y1="17683" x2="49441" y2="19309"/>
                        <a14:backgroundMark x1="49581" y1="7317" x2="49581" y2="10163"/>
                        <a14:backgroundMark x1="49581" y1="12398" x2="49162" y2="14228"/>
                        <a14:backgroundMark x1="49022" y1="15244" x2="49022" y2="17276"/>
                        <a14:backgroundMark x1="49721" y1="21138" x2="50279" y2="21951"/>
                        <a14:backgroundMark x1="50000" y1="20935" x2="50838" y2="21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46" r="20692" b="16200"/>
          <a:stretch/>
        </p:blipFill>
        <p:spPr>
          <a:xfrm>
            <a:off x="7761170" y="1372174"/>
            <a:ext cx="4219195" cy="5533665"/>
          </a:xfrm>
          <a:prstGeom prst="rect">
            <a:avLst/>
          </a:prstGeom>
          <a:effectLst>
            <a:outerShdw blurRad="165100" dist="139700" algn="l" rotWithShape="0">
              <a:prstClr val="black">
                <a:alpha val="28000"/>
              </a:prstClr>
            </a:outerShdw>
          </a:effectLst>
        </p:spPr>
      </p:pic>
      <p:sp>
        <p:nvSpPr>
          <p:cNvPr id="48" name="平行四边形 47">
            <a:extLst>
              <a:ext uri="{FF2B5EF4-FFF2-40B4-BE49-F238E27FC236}">
                <a16:creationId xmlns="" xmlns:a16="http://schemas.microsoft.com/office/drawing/2014/main" id="{A93F623E-25CF-4C1C-9355-B0AB3E86B6F8}"/>
              </a:ext>
            </a:extLst>
          </p:cNvPr>
          <p:cNvSpPr/>
          <p:nvPr/>
        </p:nvSpPr>
        <p:spPr>
          <a:xfrm flipH="1">
            <a:off x="8008450" y="5806735"/>
            <a:ext cx="1213079" cy="230833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101600" dir="2154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957B4F8B-7313-4506-82C4-202B116CD5FF}"/>
              </a:ext>
            </a:extLst>
          </p:cNvPr>
          <p:cNvSpPr/>
          <p:nvPr/>
        </p:nvSpPr>
        <p:spPr>
          <a:xfrm>
            <a:off x="4527451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7DABAA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="" xmlns:a16="http://schemas.microsoft.com/office/drawing/2014/main" id="{CA9CEBFB-E9AF-4E19-BBF5-204BD02F865D}"/>
              </a:ext>
            </a:extLst>
          </p:cNvPr>
          <p:cNvSpPr/>
          <p:nvPr/>
        </p:nvSpPr>
        <p:spPr>
          <a:xfrm flipH="1">
            <a:off x="7387396" y="5259991"/>
            <a:ext cx="1763349" cy="461665"/>
          </a:xfrm>
          <a:prstGeom prst="parallelogram">
            <a:avLst>
              <a:gd name="adj" fmla="val 73226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17EDDFE9-19D1-427B-8FD3-4DAD6DB1AFAE}"/>
              </a:ext>
            </a:extLst>
          </p:cNvPr>
          <p:cNvSpPr/>
          <p:nvPr/>
        </p:nvSpPr>
        <p:spPr>
          <a:xfrm>
            <a:off x="4180332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8FBBB9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CCD761B-DDAC-4125-A9BB-FFBA612AB8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608" b="48019" l="27883" r="67188">
                        <a14:foregroundMark x1="49677" y1="9378" x2="51185" y2="20412"/>
                        <a14:foregroundMark x1="51185" y1="20412" x2="51185" y2="20412"/>
                        <a14:foregroundMark x1="50485" y1="6710" x2="50108" y2="18593"/>
                        <a14:foregroundMark x1="50189" y1="5093" x2="49084" y2="7478"/>
                        <a14:foregroundMark x1="51078" y1="4810" x2="52909" y2="6993"/>
                        <a14:foregroundMark x1="49273" y1="4608" x2="50620" y2="4608"/>
                        <a14:foregroundMark x1="48788" y1="7276" x2="47360" y2="8327"/>
                        <a14:foregroundMark x1="50242" y1="19240" x2="48788" y2="27850"/>
                        <a14:foregroundMark x1="48276" y1="38965" x2="48330" y2="48019"/>
                        <a14:foregroundMark x1="49901" y1="17647" x2="48537" y2="22080"/>
                        <a14:foregroundMark x1="48537" y1="22080" x2="48537" y2="22080"/>
                        <a14:backgroundMark x1="48976" y1="3800" x2="48976" y2="3800"/>
                        <a14:backgroundMark x1="49057" y1="3597" x2="49057" y2="3597"/>
                        <a14:backgroundMark x1="49084" y1="3719" x2="49084" y2="3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29" t="2643" r="38920" b="57658"/>
          <a:stretch/>
        </p:blipFill>
        <p:spPr>
          <a:xfrm>
            <a:off x="3874467" y="1253580"/>
            <a:ext cx="4500446" cy="5657672"/>
          </a:xfrm>
          <a:prstGeom prst="rect">
            <a:avLst/>
          </a:prstGeom>
          <a:effectLst>
            <a:outerShdw blurRad="165100" dist="139700" algn="l" rotWithShape="0">
              <a:prstClr val="black">
                <a:alpha val="28000"/>
              </a:prstClr>
            </a:outerShdw>
          </a:effectLst>
        </p:spPr>
      </p:pic>
      <p:pic>
        <p:nvPicPr>
          <p:cNvPr id="53" name="图片 52" descr="图片包含 游戏机, 灯光, 夜空&#10;&#10;描述已自动生成">
            <a:extLst>
              <a:ext uri="{FF2B5EF4-FFF2-40B4-BE49-F238E27FC236}">
                <a16:creationId xmlns="" xmlns:a16="http://schemas.microsoft.com/office/drawing/2014/main" id="{F2B5A00D-466A-47F7-BB9C-AD6F4AEF7B0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5113">
            <a:off x="755959" y="6155753"/>
            <a:ext cx="7542274" cy="498932"/>
          </a:xfrm>
          <a:prstGeom prst="rect">
            <a:avLst/>
          </a:prstGeom>
        </p:spPr>
      </p:pic>
      <p:sp>
        <p:nvSpPr>
          <p:cNvPr id="44" name="平行四边形 43">
            <a:extLst>
              <a:ext uri="{FF2B5EF4-FFF2-40B4-BE49-F238E27FC236}">
                <a16:creationId xmlns="" xmlns:a16="http://schemas.microsoft.com/office/drawing/2014/main" id="{A995AA67-B45E-4F37-BD9B-2E7A8F7960AE}"/>
              </a:ext>
            </a:extLst>
          </p:cNvPr>
          <p:cNvSpPr/>
          <p:nvPr/>
        </p:nvSpPr>
        <p:spPr>
          <a:xfrm flipH="1">
            <a:off x="4580489" y="5806735"/>
            <a:ext cx="1213079" cy="230833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101600" dir="2154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7359A344-A137-47D0-B6AF-984ADEF6CBCC}"/>
              </a:ext>
            </a:extLst>
          </p:cNvPr>
          <p:cNvSpPr/>
          <p:nvPr/>
        </p:nvSpPr>
        <p:spPr>
          <a:xfrm>
            <a:off x="1099255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A3C8C7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8" name="图片 7" descr="图片包含 游戏机, 灯光, 夜空&#10;&#10;描述已自动生成">
            <a:extLst>
              <a:ext uri="{FF2B5EF4-FFF2-40B4-BE49-F238E27FC236}">
                <a16:creationId xmlns="" xmlns:a16="http://schemas.microsoft.com/office/drawing/2014/main" id="{89CFA52E-52CA-4873-8FC1-9281B431C7E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5113">
            <a:off x="1335932" y="1127634"/>
            <a:ext cx="7542274" cy="498932"/>
          </a:xfrm>
          <a:prstGeom prst="rect">
            <a:avLst/>
          </a:prstGeom>
        </p:spPr>
      </p:pic>
      <p:sp>
        <p:nvSpPr>
          <p:cNvPr id="46" name="平行四边形 45">
            <a:extLst>
              <a:ext uri="{FF2B5EF4-FFF2-40B4-BE49-F238E27FC236}">
                <a16:creationId xmlns="" xmlns:a16="http://schemas.microsoft.com/office/drawing/2014/main" id="{4273D7B3-ACF2-4F46-B266-279CD13BBF11}"/>
              </a:ext>
            </a:extLst>
          </p:cNvPr>
          <p:cNvSpPr/>
          <p:nvPr/>
        </p:nvSpPr>
        <p:spPr>
          <a:xfrm flipH="1">
            <a:off x="3959435" y="5259991"/>
            <a:ext cx="1763349" cy="461665"/>
          </a:xfrm>
          <a:prstGeom prst="parallelogram">
            <a:avLst>
              <a:gd name="adj" fmla="val 73226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2E19C2CB-2D6B-40D5-809D-883C2E08909E}"/>
              </a:ext>
            </a:extLst>
          </p:cNvPr>
          <p:cNvSpPr/>
          <p:nvPr/>
        </p:nvSpPr>
        <p:spPr>
          <a:xfrm>
            <a:off x="750231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B1D1CF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AC60E72-5236-4FA8-A3AB-F4A7E15CA62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18" b="99798" l="9995" r="89952">
                        <a14:foregroundMark x1="50539" y1="43152" x2="40383" y2="81980"/>
                        <a14:foregroundMark x1="55711" y1="62424" x2="54957" y2="91192"/>
                        <a14:foregroundMark x1="53044" y1="73333" x2="42107" y2="99798"/>
                        <a14:foregroundMark x1="52263" y1="9818" x2="50350" y2="9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1" r="24530"/>
          <a:stretch/>
        </p:blipFill>
        <p:spPr>
          <a:xfrm>
            <a:off x="363255" y="839226"/>
            <a:ext cx="4368926" cy="6093493"/>
          </a:xfrm>
          <a:prstGeom prst="rect">
            <a:avLst/>
          </a:prstGeom>
          <a:effectLst>
            <a:outerShdw blurRad="165100" dist="139700" algn="l" rotWithShape="0">
              <a:prstClr val="black">
                <a:alpha val="28000"/>
              </a:prstClr>
            </a:outerShdw>
            <a:softEdge rad="12700"/>
          </a:effectLst>
        </p:spPr>
      </p:pic>
      <p:sp>
        <p:nvSpPr>
          <p:cNvPr id="22" name="平行四边形 21">
            <a:extLst>
              <a:ext uri="{FF2B5EF4-FFF2-40B4-BE49-F238E27FC236}">
                <a16:creationId xmlns="" xmlns:a16="http://schemas.microsoft.com/office/drawing/2014/main" id="{EB711B38-E78A-4F53-A9C0-52E4A4C8C6EB}"/>
              </a:ext>
            </a:extLst>
          </p:cNvPr>
          <p:cNvSpPr/>
          <p:nvPr/>
        </p:nvSpPr>
        <p:spPr>
          <a:xfrm flipH="1">
            <a:off x="929366" y="5806735"/>
            <a:ext cx="1213079" cy="230833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101600" dir="2154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06E9932-F597-49E8-89DF-16537890B027}"/>
              </a:ext>
            </a:extLst>
          </p:cNvPr>
          <p:cNvSpPr txBox="1"/>
          <p:nvPr/>
        </p:nvSpPr>
        <p:spPr>
          <a:xfrm>
            <a:off x="1038893" y="5760293"/>
            <a:ext cx="100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职位：</a:t>
            </a:r>
            <a:r>
              <a:rPr lang="en-US" altLang="zh-CN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CEO</a:t>
            </a:r>
            <a:endParaRPr lang="zh-CN" altLang="en-US" sz="14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D096DBC7-80A3-4CF4-9BDE-7C4E3505DDA6}"/>
              </a:ext>
            </a:extLst>
          </p:cNvPr>
          <p:cNvSpPr/>
          <p:nvPr/>
        </p:nvSpPr>
        <p:spPr>
          <a:xfrm>
            <a:off x="-2560253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D1EFEE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平行四边形 17">
            <a:extLst>
              <a:ext uri="{FF2B5EF4-FFF2-40B4-BE49-F238E27FC236}">
                <a16:creationId xmlns="" xmlns:a16="http://schemas.microsoft.com/office/drawing/2014/main" id="{5A8E4C9B-9E0D-464A-BC91-058EC5444F52}"/>
              </a:ext>
            </a:extLst>
          </p:cNvPr>
          <p:cNvSpPr/>
          <p:nvPr/>
        </p:nvSpPr>
        <p:spPr>
          <a:xfrm flipH="1">
            <a:off x="308312" y="5259991"/>
            <a:ext cx="1763349" cy="461665"/>
          </a:xfrm>
          <a:prstGeom prst="parallelogram">
            <a:avLst>
              <a:gd name="adj" fmla="val 73226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8491345F-AAF4-4B93-BAC6-9B7CD0622430}"/>
              </a:ext>
            </a:extLst>
          </p:cNvPr>
          <p:cNvSpPr/>
          <p:nvPr/>
        </p:nvSpPr>
        <p:spPr>
          <a:xfrm>
            <a:off x="-2907825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DCF4F3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5A89C0CD-AC83-4D18-9671-02FBC86B2F80}"/>
              </a:ext>
            </a:extLst>
          </p:cNvPr>
          <p:cNvSpPr/>
          <p:nvPr/>
        </p:nvSpPr>
        <p:spPr>
          <a:xfrm>
            <a:off x="-3735257" y="-46145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DCF4F3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98BD17A-F235-4847-8C76-46C0F7547BB1}"/>
              </a:ext>
            </a:extLst>
          </p:cNvPr>
          <p:cNvSpPr txBox="1"/>
          <p:nvPr/>
        </p:nvSpPr>
        <p:spPr>
          <a:xfrm>
            <a:off x="752004" y="5240404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狗剩剩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A27EF3D2-4EF1-4576-8837-2E0A23CC0E0D}"/>
              </a:ext>
            </a:extLst>
          </p:cNvPr>
          <p:cNvSpPr txBox="1"/>
          <p:nvPr/>
        </p:nvSpPr>
        <p:spPr>
          <a:xfrm>
            <a:off x="4690016" y="5760293"/>
            <a:ext cx="100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职位：</a:t>
            </a:r>
            <a:r>
              <a:rPr lang="en-US" altLang="zh-CN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CFO</a:t>
            </a:r>
            <a:endParaRPr lang="zh-CN" altLang="en-US" sz="14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34507E36-FA16-4F67-A4FA-1E86A2CD1316}"/>
              </a:ext>
            </a:extLst>
          </p:cNvPr>
          <p:cNvSpPr txBox="1"/>
          <p:nvPr/>
        </p:nvSpPr>
        <p:spPr>
          <a:xfrm>
            <a:off x="4403127" y="5240404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铁柱柱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4EAD66F-0DEE-49A8-B941-6DD3957050E6}"/>
              </a:ext>
            </a:extLst>
          </p:cNvPr>
          <p:cNvSpPr txBox="1"/>
          <p:nvPr/>
        </p:nvSpPr>
        <p:spPr>
          <a:xfrm>
            <a:off x="8117977" y="5760293"/>
            <a:ext cx="1007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职位：</a:t>
            </a:r>
            <a:r>
              <a:rPr lang="en-US" altLang="zh-CN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COO</a:t>
            </a:r>
            <a:endParaRPr lang="zh-CN" altLang="en-US" sz="14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A5E7C0E4-4CB2-4473-87B9-387226534B99}"/>
              </a:ext>
            </a:extLst>
          </p:cNvPr>
          <p:cNvSpPr txBox="1"/>
          <p:nvPr/>
        </p:nvSpPr>
        <p:spPr>
          <a:xfrm>
            <a:off x="7831088" y="5240404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建国国</a:t>
            </a:r>
          </a:p>
        </p:txBody>
      </p:sp>
      <p:pic>
        <p:nvPicPr>
          <p:cNvPr id="54" name="图片 53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555552C4-52B4-4D3B-8B1F-8311E18DC6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03881">
            <a:off x="10269804" y="5318516"/>
            <a:ext cx="3829042" cy="3829042"/>
          </a:xfrm>
          <a:prstGeom prst="rect">
            <a:avLst/>
          </a:prstGeom>
        </p:spPr>
      </p:pic>
      <p:pic>
        <p:nvPicPr>
          <p:cNvPr id="56" name="图片 55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05F884F3-49B0-4F9E-8AAF-8868DD243EF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5" t="69059" r="68636" b="27043"/>
          <a:stretch/>
        </p:blipFill>
        <p:spPr>
          <a:xfrm rot="16503881">
            <a:off x="6810159" y="6415455"/>
            <a:ext cx="301541" cy="348860"/>
          </a:xfrm>
          <a:prstGeom prst="ellipse">
            <a:avLst/>
          </a:prstGeom>
        </p:spPr>
      </p:pic>
      <p:pic>
        <p:nvPicPr>
          <p:cNvPr id="57" name="图片 56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5A6FC54B-3E20-41C7-A6D3-1EB21E1C1EF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51140" y="6758292"/>
            <a:ext cx="497516" cy="291704"/>
          </a:xfrm>
          <a:prstGeom prst="rect">
            <a:avLst/>
          </a:prstGeom>
        </p:spPr>
      </p:pic>
      <p:pic>
        <p:nvPicPr>
          <p:cNvPr id="58" name="图片 57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2682E62E-0D46-471A-A7C1-C005342D0CA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10425390" y="4098056"/>
            <a:ext cx="320945" cy="188177"/>
          </a:xfrm>
          <a:prstGeom prst="rect">
            <a:avLst/>
          </a:prstGeom>
        </p:spPr>
      </p:pic>
      <p:pic>
        <p:nvPicPr>
          <p:cNvPr id="59" name="图片 58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8AA96A47-C1BC-4A41-97BD-D63BB32D0BF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1764501" y="5565837"/>
            <a:ext cx="320945" cy="18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6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9754851-27B3-4599-9165-95E938AE0C23}"/>
              </a:ext>
            </a:extLst>
          </p:cNvPr>
          <p:cNvSpPr/>
          <p:nvPr/>
        </p:nvSpPr>
        <p:spPr>
          <a:xfrm flipH="1">
            <a:off x="8664423" y="-37157"/>
            <a:ext cx="5225748" cy="6950289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9AEF4F64-A88E-4F53-8490-B9ED364B33A3}"/>
              </a:ext>
            </a:extLst>
          </p:cNvPr>
          <p:cNvSpPr/>
          <p:nvPr/>
        </p:nvSpPr>
        <p:spPr>
          <a:xfrm flipH="1">
            <a:off x="7047779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44807E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2ED0F007-D62F-4F67-8DDC-20B9351CB54A}"/>
              </a:ext>
            </a:extLst>
          </p:cNvPr>
          <p:cNvSpPr/>
          <p:nvPr/>
        </p:nvSpPr>
        <p:spPr>
          <a:xfrm flipH="1">
            <a:off x="6467983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578E8C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 descr="男人穿着西装&#10;&#10;描述已自动生成">
            <a:extLst>
              <a:ext uri="{FF2B5EF4-FFF2-40B4-BE49-F238E27FC236}">
                <a16:creationId xmlns="" xmlns:a16="http://schemas.microsoft.com/office/drawing/2014/main" id="{8B7F226A-150B-47E8-A352-DBA11AB46C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39" b="83130" l="39246" r="74721">
                        <a14:foregroundMark x1="59078" y1="3862" x2="56285" y2="7927"/>
                        <a14:foregroundMark x1="56704" y1="2642" x2="54749" y2="3659"/>
                        <a14:foregroundMark x1="57402" y1="33740" x2="51955" y2="83130"/>
                        <a14:backgroundMark x1="61592" y1="30285" x2="62989" y2="31707"/>
                        <a14:backgroundMark x1="61173" y1="27846" x2="61313" y2="28862"/>
                        <a14:backgroundMark x1="64246" y1="16057" x2="64246" y2="17073"/>
                        <a14:backgroundMark x1="64246" y1="18902" x2="64106" y2="19919"/>
                        <a14:backgroundMark x1="62849" y1="21748" x2="62291" y2="23577"/>
                        <a14:backgroundMark x1="61872" y1="24593" x2="61732" y2="26016"/>
                        <a14:backgroundMark x1="51397" y1="21951" x2="51397" y2="25203"/>
                        <a14:backgroundMark x1="48883" y1="17683" x2="49441" y2="19309"/>
                        <a14:backgroundMark x1="49581" y1="7317" x2="49581" y2="10163"/>
                        <a14:backgroundMark x1="49581" y1="12398" x2="49162" y2="14228"/>
                        <a14:backgroundMark x1="49022" y1="15244" x2="49022" y2="17276"/>
                        <a14:backgroundMark x1="49721" y1="21138" x2="50279" y2="21951"/>
                        <a14:backgroundMark x1="50000" y1="20935" x2="50838" y2="21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46" r="20692" b="16200"/>
          <a:stretch/>
        </p:blipFill>
        <p:spPr>
          <a:xfrm>
            <a:off x="7983937" y="1372174"/>
            <a:ext cx="4219195" cy="5533665"/>
          </a:xfrm>
          <a:prstGeom prst="rect">
            <a:avLst/>
          </a:prstGeom>
          <a:effectLst>
            <a:outerShdw blurRad="101600" dist="38100" algn="l" rotWithShape="0">
              <a:prstClr val="black">
                <a:alpha val="30000"/>
              </a:prstClr>
            </a:outerShdw>
          </a:effectLst>
        </p:spPr>
      </p:pic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F7F7BD0D-CA00-479E-84EB-5F0E8C761F5D}"/>
              </a:ext>
            </a:extLst>
          </p:cNvPr>
          <p:cNvSpPr/>
          <p:nvPr/>
        </p:nvSpPr>
        <p:spPr>
          <a:xfrm flipH="1">
            <a:off x="5234147" y="-46145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6A9D9B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957B4F8B-7313-4506-82C4-202B116CD5FF}"/>
              </a:ext>
            </a:extLst>
          </p:cNvPr>
          <p:cNvSpPr/>
          <p:nvPr/>
        </p:nvSpPr>
        <p:spPr>
          <a:xfrm flipH="1">
            <a:off x="4716591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7DABAA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CCD761B-DDAC-4125-A9BB-FFBA612AB8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08" b="48019" l="27883" r="67188">
                        <a14:foregroundMark x1="49677" y1="9378" x2="51185" y2="20412"/>
                        <a14:foregroundMark x1="51185" y1="20412" x2="51185" y2="20412"/>
                        <a14:foregroundMark x1="50485" y1="6710" x2="50108" y2="18593"/>
                        <a14:foregroundMark x1="50189" y1="5093" x2="49084" y2="7478"/>
                        <a14:foregroundMark x1="51078" y1="4810" x2="52909" y2="6993"/>
                        <a14:foregroundMark x1="49273" y1="4608" x2="50620" y2="4608"/>
                        <a14:foregroundMark x1="48788" y1="7276" x2="47360" y2="8327"/>
                        <a14:foregroundMark x1="50242" y1="19240" x2="48788" y2="27850"/>
                        <a14:foregroundMark x1="48276" y1="38965" x2="48330" y2="48019"/>
                        <a14:foregroundMark x1="49901" y1="17647" x2="48537" y2="22080"/>
                        <a14:foregroundMark x1="48537" y1="22080" x2="48537" y2="22080"/>
                        <a14:backgroundMark x1="48976" y1="3800" x2="48976" y2="3800"/>
                        <a14:backgroundMark x1="49057" y1="3597" x2="49057" y2="3597"/>
                        <a14:backgroundMark x1="49084" y1="3719" x2="49084" y2="3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29" t="2643" r="38920" b="57658"/>
          <a:stretch/>
        </p:blipFill>
        <p:spPr>
          <a:xfrm>
            <a:off x="5689866" y="1253580"/>
            <a:ext cx="4500446" cy="5657672"/>
          </a:xfrm>
          <a:prstGeom prst="rect">
            <a:avLst/>
          </a:prstGeom>
          <a:effectLst>
            <a:outerShdw blurRad="101600" dist="38100" algn="l" rotWithShape="0">
              <a:prstClr val="black">
                <a:alpha val="30000"/>
              </a:prstClr>
            </a:outerShdw>
          </a:effectLst>
        </p:spPr>
      </p:pic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EB63B612-9DCB-46CB-80B7-3B1FEE65F6ED}"/>
              </a:ext>
            </a:extLst>
          </p:cNvPr>
          <p:cNvSpPr/>
          <p:nvPr/>
        </p:nvSpPr>
        <p:spPr>
          <a:xfrm flipH="1">
            <a:off x="2931966" y="-46145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90BAB8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7359A344-A137-47D0-B6AF-984ADEF6CBCC}"/>
              </a:ext>
            </a:extLst>
          </p:cNvPr>
          <p:cNvSpPr/>
          <p:nvPr/>
        </p:nvSpPr>
        <p:spPr>
          <a:xfrm flipH="1">
            <a:off x="2389663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A3C8C7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AC60E72-5236-4FA8-A3AB-F4A7E15CA6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18" b="99798" l="9995" r="89952">
                        <a14:foregroundMark x1="50539" y1="43152" x2="40383" y2="81980"/>
                        <a14:foregroundMark x1="55711" y1="62424" x2="54957" y2="91192"/>
                        <a14:foregroundMark x1="53044" y1="73333" x2="42107" y2="99798"/>
                        <a14:foregroundMark x1="52263" y1="9818" x2="50350" y2="9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1" r="24530"/>
          <a:stretch/>
        </p:blipFill>
        <p:spPr>
          <a:xfrm>
            <a:off x="3506227" y="839226"/>
            <a:ext cx="4368926" cy="6093493"/>
          </a:xfrm>
          <a:prstGeom prst="rect">
            <a:avLst/>
          </a:prstGeom>
          <a:effectLst>
            <a:outerShdw blurRad="101600" dist="38100" algn="l" rotWithShape="0">
              <a:prstClr val="black">
                <a:alpha val="30000"/>
              </a:prstClr>
            </a:outerShdw>
            <a:softEdge rad="12700"/>
          </a:effectLst>
        </p:spPr>
      </p:pic>
      <p:sp>
        <p:nvSpPr>
          <p:cNvPr id="40" name="平行四边形 39">
            <a:extLst>
              <a:ext uri="{FF2B5EF4-FFF2-40B4-BE49-F238E27FC236}">
                <a16:creationId xmlns="" xmlns:a16="http://schemas.microsoft.com/office/drawing/2014/main" id="{88E67050-961C-45FF-BB6E-346244327D22}"/>
              </a:ext>
            </a:extLst>
          </p:cNvPr>
          <p:cNvSpPr/>
          <p:nvPr/>
        </p:nvSpPr>
        <p:spPr>
          <a:xfrm flipH="1">
            <a:off x="-2060406" y="-46145"/>
            <a:ext cx="5786017" cy="6950289"/>
          </a:xfrm>
          <a:prstGeom prst="parallelogram">
            <a:avLst>
              <a:gd name="adj" fmla="val 30402"/>
            </a:avLst>
          </a:prstGeom>
          <a:solidFill>
            <a:srgbClr val="A5E3E2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D096DBC7-80A3-4CF4-9BDE-7C4E3505DDA6}"/>
              </a:ext>
            </a:extLst>
          </p:cNvPr>
          <p:cNvSpPr/>
          <p:nvPr/>
        </p:nvSpPr>
        <p:spPr>
          <a:xfrm flipH="1">
            <a:off x="-3518196" y="-56745"/>
            <a:ext cx="4731727" cy="6969877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AF71ECD3-6FFD-49ED-826A-EF85A8C162EC}"/>
              </a:ext>
            </a:extLst>
          </p:cNvPr>
          <p:cNvSpPr/>
          <p:nvPr/>
        </p:nvSpPr>
        <p:spPr>
          <a:xfrm>
            <a:off x="5389479" y="5175258"/>
            <a:ext cx="1270000" cy="368300"/>
          </a:xfrm>
          <a:prstGeom prst="parallelogram">
            <a:avLst/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8491345F-AAF4-4B93-BAC6-9B7CD0622430}"/>
              </a:ext>
            </a:extLst>
          </p:cNvPr>
          <p:cNvSpPr/>
          <p:nvPr/>
        </p:nvSpPr>
        <p:spPr>
          <a:xfrm flipH="1">
            <a:off x="1033974" y="-37157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B6D7D5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5A89C0CD-AC83-4D18-9671-02FBC86B2F80}"/>
              </a:ext>
            </a:extLst>
          </p:cNvPr>
          <p:cNvSpPr/>
          <p:nvPr/>
        </p:nvSpPr>
        <p:spPr>
          <a:xfrm flipH="1">
            <a:off x="-106026" y="-56745"/>
            <a:ext cx="5699651" cy="6960889"/>
          </a:xfrm>
          <a:prstGeom prst="parallelogram">
            <a:avLst>
              <a:gd name="adj" fmla="val 25463"/>
            </a:avLst>
          </a:prstGeom>
          <a:solidFill>
            <a:srgbClr val="DCF4F3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15D2F7A-AE9D-4D4F-832D-1F1F9D30C8D9}"/>
              </a:ext>
            </a:extLst>
          </p:cNvPr>
          <p:cNvSpPr txBox="1"/>
          <p:nvPr/>
        </p:nvSpPr>
        <p:spPr>
          <a:xfrm>
            <a:off x="5624364" y="5152596"/>
            <a:ext cx="80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狗剩</a:t>
            </a:r>
          </a:p>
        </p:txBody>
      </p:sp>
      <p:sp>
        <p:nvSpPr>
          <p:cNvPr id="33" name="平行四边形 32">
            <a:extLst>
              <a:ext uri="{FF2B5EF4-FFF2-40B4-BE49-F238E27FC236}">
                <a16:creationId xmlns="" xmlns:a16="http://schemas.microsoft.com/office/drawing/2014/main" id="{BE29CD1A-0D34-4453-B474-139662AA71B0}"/>
              </a:ext>
            </a:extLst>
          </p:cNvPr>
          <p:cNvSpPr/>
          <p:nvPr/>
        </p:nvSpPr>
        <p:spPr>
          <a:xfrm>
            <a:off x="7587416" y="5175258"/>
            <a:ext cx="1270000" cy="368300"/>
          </a:xfrm>
          <a:prstGeom prst="parallelogram">
            <a:avLst/>
          </a:prstGeom>
          <a:solidFill>
            <a:srgbClr val="1F6361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55EA834-E931-44CA-B759-648E5E70B15D}"/>
              </a:ext>
            </a:extLst>
          </p:cNvPr>
          <p:cNvSpPr txBox="1"/>
          <p:nvPr/>
        </p:nvSpPr>
        <p:spPr>
          <a:xfrm>
            <a:off x="7822301" y="5152596"/>
            <a:ext cx="80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铁柱</a:t>
            </a:r>
          </a:p>
        </p:txBody>
      </p:sp>
      <p:sp>
        <p:nvSpPr>
          <p:cNvPr id="35" name="平行四边形 34">
            <a:extLst>
              <a:ext uri="{FF2B5EF4-FFF2-40B4-BE49-F238E27FC236}">
                <a16:creationId xmlns="" xmlns:a16="http://schemas.microsoft.com/office/drawing/2014/main" id="{9351F282-0C4A-4688-B119-AEB7BBC5D813}"/>
              </a:ext>
            </a:extLst>
          </p:cNvPr>
          <p:cNvSpPr/>
          <p:nvPr/>
        </p:nvSpPr>
        <p:spPr>
          <a:xfrm>
            <a:off x="9785353" y="5175258"/>
            <a:ext cx="1270000" cy="368300"/>
          </a:xfrm>
          <a:prstGeom prst="parallelogram">
            <a:avLst/>
          </a:prstGeom>
          <a:solidFill>
            <a:srgbClr val="1F6361"/>
          </a:soli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09EA0E1-CFF9-41C9-BC09-71108690D42D}"/>
              </a:ext>
            </a:extLst>
          </p:cNvPr>
          <p:cNvSpPr txBox="1"/>
          <p:nvPr/>
        </p:nvSpPr>
        <p:spPr>
          <a:xfrm>
            <a:off x="10020238" y="5152596"/>
            <a:ext cx="800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建国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A8008DD-9D3C-40F9-8610-9E4D16053B7F}"/>
              </a:ext>
            </a:extLst>
          </p:cNvPr>
          <p:cNvSpPr txBox="1"/>
          <p:nvPr/>
        </p:nvSpPr>
        <p:spPr>
          <a:xfrm>
            <a:off x="593013" y="1527448"/>
            <a:ext cx="164179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rgbClr val="1F6361"/>
                </a:solidFill>
                <a:latin typeface="DINPro-Bold" panose="02000503030000020004" pitchFamily="50" charset="0"/>
              </a:rPr>
              <a:t>T</a:t>
            </a:r>
            <a:endParaRPr lang="zh-CN" altLang="en-US" sz="19900" dirty="0">
              <a:solidFill>
                <a:srgbClr val="1F6361"/>
              </a:solidFill>
              <a:latin typeface="DINPro-Bold" panose="02000503030000020004" pitchFamily="50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C4D586CD-0A06-4122-B989-C354D8B78D79}"/>
              </a:ext>
            </a:extLst>
          </p:cNvPr>
          <p:cNvSpPr txBox="1"/>
          <p:nvPr/>
        </p:nvSpPr>
        <p:spPr>
          <a:xfrm>
            <a:off x="1926324" y="2469836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1F6361"/>
                </a:solidFill>
                <a:latin typeface="DIN-BoldItalicAlt" pitchFamily="50" charset="0"/>
              </a:rPr>
              <a:t>TEAM</a:t>
            </a:r>
            <a:endParaRPr lang="zh-CN" altLang="en-US" sz="5400" dirty="0">
              <a:solidFill>
                <a:srgbClr val="1F6361"/>
              </a:solidFill>
              <a:latin typeface="DIN-BoldItalicAlt" pitchFamily="50" charset="0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="" xmlns:a16="http://schemas.microsoft.com/office/drawing/2014/main" id="{1CACF680-C96F-41AF-8164-20AB5CDB211D}"/>
              </a:ext>
            </a:extLst>
          </p:cNvPr>
          <p:cNvSpPr/>
          <p:nvPr/>
        </p:nvSpPr>
        <p:spPr>
          <a:xfrm>
            <a:off x="1651510" y="3262267"/>
            <a:ext cx="2324079" cy="463829"/>
          </a:xfrm>
          <a:prstGeom prst="parallelogram">
            <a:avLst>
              <a:gd name="adj" fmla="val 14048"/>
            </a:avLst>
          </a:prstGeom>
          <a:gradFill flip="none" rotWithShape="1">
            <a:gsLst>
              <a:gs pos="100000">
                <a:srgbClr val="50C8C5"/>
              </a:gs>
              <a:gs pos="0">
                <a:srgbClr val="50C8C5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228600" dist="38100" algn="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6B7E189-FD71-4F2D-928C-85FC9E4B847E}"/>
              </a:ext>
            </a:extLst>
          </p:cNvPr>
          <p:cNvSpPr txBox="1"/>
          <p:nvPr/>
        </p:nvSpPr>
        <p:spPr>
          <a:xfrm>
            <a:off x="1754391" y="3354389"/>
            <a:ext cx="5517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i="1" dirty="0">
                <a:solidFill>
                  <a:srgbClr val="1F6361"/>
                </a:solidFill>
                <a:latin typeface="DIN LightAlternate" pitchFamily="50" charset="0"/>
              </a:rPr>
              <a:t>GROUP</a:t>
            </a:r>
          </a:p>
          <a:p>
            <a:r>
              <a:rPr lang="en-US" altLang="zh-CN" sz="800" i="1" dirty="0">
                <a:solidFill>
                  <a:srgbClr val="1F6361"/>
                </a:solidFill>
                <a:latin typeface="DIN LightAlternate" pitchFamily="50" charset="0"/>
              </a:rPr>
              <a:t>  THREE</a:t>
            </a:r>
            <a:endParaRPr lang="zh-CN" altLang="en-US" sz="800" i="1" dirty="0">
              <a:solidFill>
                <a:srgbClr val="1F6361"/>
              </a:solidFill>
              <a:latin typeface="DIN LightAlternate" pitchFamily="50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244134C7-B357-4C19-B792-2C44CFA0488D}"/>
              </a:ext>
            </a:extLst>
          </p:cNvPr>
          <p:cNvCxnSpPr>
            <a:cxnSpLocks/>
          </p:cNvCxnSpPr>
          <p:nvPr/>
        </p:nvCxnSpPr>
        <p:spPr>
          <a:xfrm>
            <a:off x="2166804" y="3523666"/>
            <a:ext cx="462808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1F6361">
                    <a:alpha val="0"/>
                  </a:srgbClr>
                </a:gs>
                <a:gs pos="100000">
                  <a:srgbClr val="1F636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B3ED925-D939-4209-8207-88EE9B6E4A07}"/>
              </a:ext>
            </a:extLst>
          </p:cNvPr>
          <p:cNvSpPr txBox="1"/>
          <p:nvPr/>
        </p:nvSpPr>
        <p:spPr>
          <a:xfrm>
            <a:off x="2558382" y="3274224"/>
            <a:ext cx="8434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200" b="1" dirty="0">
                <a:ln>
                  <a:solidFill>
                    <a:srgbClr val="1F6361"/>
                  </a:solidFill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3</a:t>
            </a:r>
            <a:r>
              <a:rPr lang="zh-CN" altLang="en-US" sz="2200" b="1" dirty="0">
                <a:ln>
                  <a:solidFill>
                    <a:srgbClr val="1F6361"/>
                  </a:solidFill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人团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E040A3C-5320-475D-BC59-17C7241CD2EA}"/>
              </a:ext>
            </a:extLst>
          </p:cNvPr>
          <p:cNvSpPr txBox="1"/>
          <p:nvPr/>
        </p:nvSpPr>
        <p:spPr>
          <a:xfrm>
            <a:off x="1556833" y="4042493"/>
            <a:ext cx="1418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创始人团队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A627F11D-1609-433C-ADA8-42D4E5B3A046}"/>
              </a:ext>
            </a:extLst>
          </p:cNvPr>
          <p:cNvSpPr txBox="1"/>
          <p:nvPr/>
        </p:nvSpPr>
        <p:spPr>
          <a:xfrm>
            <a:off x="1415258" y="4424242"/>
            <a:ext cx="13962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solidFill>
                  <a:srgbClr val="50C8C5"/>
                </a:solidFill>
                <a:latin typeface="DIN-LightItalic" pitchFamily="50" charset="0"/>
                <a:ea typeface="字体圈欣意冠黑体" panose="00000500000000000000" pitchFamily="2" charset="-122"/>
              </a:rPr>
              <a:t>FOUNDER TEAM</a:t>
            </a:r>
            <a:endParaRPr lang="zh-CN" altLang="en-US" sz="800" dirty="0">
              <a:solidFill>
                <a:srgbClr val="50C8C5"/>
              </a:solidFill>
              <a:latin typeface="DIN-LightItalic" pitchFamily="50" charset="0"/>
              <a:ea typeface="字体圈欣意冠黑体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86C7D973-E3A5-4F9E-BF5E-DD83176318C3}"/>
              </a:ext>
            </a:extLst>
          </p:cNvPr>
          <p:cNvSpPr txBox="1"/>
          <p:nvPr/>
        </p:nvSpPr>
        <p:spPr>
          <a:xfrm>
            <a:off x="1735439" y="5114495"/>
            <a:ext cx="2406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从各个行业脱颖而出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25087BC3-7946-4AD4-9D07-0256A2ADF98A}"/>
              </a:ext>
            </a:extLst>
          </p:cNvPr>
          <p:cNvSpPr txBox="1"/>
          <p:nvPr/>
        </p:nvSpPr>
        <p:spPr>
          <a:xfrm>
            <a:off x="2476242" y="5576160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只为颠覆一个新的行业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5FD7B988-8D55-43AB-B8DF-0F7C033693B8}"/>
              </a:ext>
            </a:extLst>
          </p:cNvPr>
          <p:cNvSpPr/>
          <p:nvPr/>
        </p:nvSpPr>
        <p:spPr>
          <a:xfrm>
            <a:off x="3086100" y="-1206500"/>
            <a:ext cx="756133" cy="756133"/>
          </a:xfrm>
          <a:prstGeom prst="ellipse">
            <a:avLst/>
          </a:prstGeom>
          <a:solidFill>
            <a:srgbClr val="1F6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A6E05AA6-F284-4357-95DD-B667EB307114}"/>
              </a:ext>
            </a:extLst>
          </p:cNvPr>
          <p:cNvSpPr/>
          <p:nvPr/>
        </p:nvSpPr>
        <p:spPr>
          <a:xfrm>
            <a:off x="389406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="" xmlns:a16="http://schemas.microsoft.com/office/drawing/2014/main" id="{2A653A61-4115-43EF-9ACC-137AB9C2ED66}"/>
              </a:ext>
            </a:extLst>
          </p:cNvPr>
          <p:cNvSpPr/>
          <p:nvPr/>
        </p:nvSpPr>
        <p:spPr>
          <a:xfrm>
            <a:off x="4702020" y="-1206500"/>
            <a:ext cx="756133" cy="756133"/>
          </a:xfrm>
          <a:prstGeom prst="ellipse">
            <a:avLst/>
          </a:prstGeom>
          <a:solidFill>
            <a:srgbClr val="578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="" xmlns:a16="http://schemas.microsoft.com/office/drawing/2014/main" id="{F2FEB861-FF34-48C4-BEDA-D0B3D4048C2B}"/>
              </a:ext>
            </a:extLst>
          </p:cNvPr>
          <p:cNvSpPr/>
          <p:nvPr/>
        </p:nvSpPr>
        <p:spPr>
          <a:xfrm>
            <a:off x="5509980" y="-1206500"/>
            <a:ext cx="756133" cy="756133"/>
          </a:xfrm>
          <a:prstGeom prst="ellipse">
            <a:avLst/>
          </a:prstGeom>
          <a:solidFill>
            <a:srgbClr val="6A9C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="" xmlns:a16="http://schemas.microsoft.com/office/drawing/2014/main" id="{4BFFC7E5-B820-4913-B67B-5066BBEF63C7}"/>
              </a:ext>
            </a:extLst>
          </p:cNvPr>
          <p:cNvSpPr/>
          <p:nvPr/>
        </p:nvSpPr>
        <p:spPr>
          <a:xfrm>
            <a:off x="6317940" y="-1206500"/>
            <a:ext cx="756133" cy="756133"/>
          </a:xfrm>
          <a:prstGeom prst="ellipse">
            <a:avLst/>
          </a:prstGeom>
          <a:solidFill>
            <a:srgbClr val="7D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2431CF0E-2DA4-41F6-ADAF-B65D402D13CA}"/>
              </a:ext>
            </a:extLst>
          </p:cNvPr>
          <p:cNvSpPr/>
          <p:nvPr/>
        </p:nvSpPr>
        <p:spPr>
          <a:xfrm>
            <a:off x="7125900" y="-1206500"/>
            <a:ext cx="756133" cy="756133"/>
          </a:xfrm>
          <a:prstGeom prst="ellipse">
            <a:avLst/>
          </a:prstGeom>
          <a:solidFill>
            <a:srgbClr val="8FB9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F24AC391-A251-420B-BD9B-952977EAA133}"/>
              </a:ext>
            </a:extLst>
          </p:cNvPr>
          <p:cNvSpPr/>
          <p:nvPr/>
        </p:nvSpPr>
        <p:spPr>
          <a:xfrm>
            <a:off x="7933860" y="-1206500"/>
            <a:ext cx="756133" cy="756133"/>
          </a:xfrm>
          <a:prstGeom prst="ellipse">
            <a:avLst/>
          </a:prstGeom>
          <a:solidFill>
            <a:srgbClr val="A3C8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="" xmlns:a16="http://schemas.microsoft.com/office/drawing/2014/main" id="{A252C075-A6FF-4987-91CA-F137FC65BC67}"/>
              </a:ext>
            </a:extLst>
          </p:cNvPr>
          <p:cNvSpPr/>
          <p:nvPr/>
        </p:nvSpPr>
        <p:spPr>
          <a:xfrm>
            <a:off x="8741820" y="-1206500"/>
            <a:ext cx="756133" cy="756133"/>
          </a:xfrm>
          <a:prstGeom prst="ellipse">
            <a:avLst/>
          </a:prstGeom>
          <a:solidFill>
            <a:srgbClr val="B0CF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0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等腰三角形 71">
            <a:extLst>
              <a:ext uri="{FF2B5EF4-FFF2-40B4-BE49-F238E27FC236}">
                <a16:creationId xmlns="" xmlns:a16="http://schemas.microsoft.com/office/drawing/2014/main" id="{9FF171F5-B16D-4106-9B60-B19D1C9FABF9}"/>
              </a:ext>
            </a:extLst>
          </p:cNvPr>
          <p:cNvSpPr/>
          <p:nvPr/>
        </p:nvSpPr>
        <p:spPr>
          <a:xfrm>
            <a:off x="-5095796" y="-23273268"/>
            <a:ext cx="22383590" cy="34900155"/>
          </a:xfrm>
          <a:prstGeom prst="triangle">
            <a:avLst>
              <a:gd name="adj" fmla="val 50000"/>
            </a:avLst>
          </a:prstGeom>
          <a:solidFill>
            <a:srgbClr val="2A6C6A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等腰三角形 73">
            <a:extLst>
              <a:ext uri="{FF2B5EF4-FFF2-40B4-BE49-F238E27FC236}">
                <a16:creationId xmlns="" xmlns:a16="http://schemas.microsoft.com/office/drawing/2014/main" id="{DD31930E-FD4A-40DF-9BED-A3F9F1BD1C87}"/>
              </a:ext>
            </a:extLst>
          </p:cNvPr>
          <p:cNvSpPr/>
          <p:nvPr/>
        </p:nvSpPr>
        <p:spPr>
          <a:xfrm>
            <a:off x="-3806587" y="-19951933"/>
            <a:ext cx="19805171" cy="30879923"/>
          </a:xfrm>
          <a:prstGeom prst="triangle">
            <a:avLst>
              <a:gd name="adj" fmla="val 50000"/>
            </a:avLst>
          </a:prstGeom>
          <a:solidFill>
            <a:srgbClr val="427E7C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6" name="等腰三角形 75">
            <a:extLst>
              <a:ext uri="{FF2B5EF4-FFF2-40B4-BE49-F238E27FC236}">
                <a16:creationId xmlns="" xmlns:a16="http://schemas.microsoft.com/office/drawing/2014/main" id="{FB45D1A3-AB0F-492E-9601-F41C1E728E52}"/>
              </a:ext>
            </a:extLst>
          </p:cNvPr>
          <p:cNvSpPr/>
          <p:nvPr/>
        </p:nvSpPr>
        <p:spPr>
          <a:xfrm>
            <a:off x="-2517377" y="-16702499"/>
            <a:ext cx="17226752" cy="26859691"/>
          </a:xfrm>
          <a:prstGeom prst="triangle">
            <a:avLst>
              <a:gd name="adj" fmla="val 50000"/>
            </a:avLst>
          </a:prstGeom>
          <a:solidFill>
            <a:srgbClr val="5A908E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8" name="等腰三角形 77">
            <a:extLst>
              <a:ext uri="{FF2B5EF4-FFF2-40B4-BE49-F238E27FC236}">
                <a16:creationId xmlns="" xmlns:a16="http://schemas.microsoft.com/office/drawing/2014/main" id="{3A106CFB-A1CA-4F17-8E7B-A53FC65AC620}"/>
              </a:ext>
            </a:extLst>
          </p:cNvPr>
          <p:cNvSpPr/>
          <p:nvPr/>
        </p:nvSpPr>
        <p:spPr>
          <a:xfrm>
            <a:off x="-1228167" y="-13527364"/>
            <a:ext cx="14648332" cy="22839459"/>
          </a:xfrm>
          <a:prstGeom prst="triangle">
            <a:avLst>
              <a:gd name="adj" fmla="val 50000"/>
            </a:avLst>
          </a:prstGeom>
          <a:solidFill>
            <a:srgbClr val="71A2A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0" name="等腰三角形 79">
            <a:extLst>
              <a:ext uri="{FF2B5EF4-FFF2-40B4-BE49-F238E27FC236}">
                <a16:creationId xmlns="" xmlns:a16="http://schemas.microsoft.com/office/drawing/2014/main" id="{16DC618B-6DED-42E3-9DC7-4489E2402875}"/>
              </a:ext>
            </a:extLst>
          </p:cNvPr>
          <p:cNvSpPr/>
          <p:nvPr/>
        </p:nvSpPr>
        <p:spPr>
          <a:xfrm>
            <a:off x="61042" y="-10302016"/>
            <a:ext cx="12069914" cy="18819226"/>
          </a:xfrm>
          <a:prstGeom prst="triangle">
            <a:avLst>
              <a:gd name="adj" fmla="val 50000"/>
            </a:avLst>
          </a:prstGeom>
          <a:solidFill>
            <a:srgbClr val="89B4B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等腰三角形 81">
            <a:extLst>
              <a:ext uri="{FF2B5EF4-FFF2-40B4-BE49-F238E27FC236}">
                <a16:creationId xmlns="" xmlns:a16="http://schemas.microsoft.com/office/drawing/2014/main" id="{A839883B-4D71-4319-B6A6-32991E17DFEB}"/>
              </a:ext>
            </a:extLst>
          </p:cNvPr>
          <p:cNvSpPr/>
          <p:nvPr/>
        </p:nvSpPr>
        <p:spPr>
          <a:xfrm>
            <a:off x="1350252" y="-7390537"/>
            <a:ext cx="9491494" cy="14798993"/>
          </a:xfrm>
          <a:prstGeom prst="triangle">
            <a:avLst>
              <a:gd name="adj" fmla="val 50000"/>
            </a:avLst>
          </a:prstGeom>
          <a:solidFill>
            <a:srgbClr val="A0C6C5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1" name="平行四边形 110">
            <a:extLst>
              <a:ext uri="{FF2B5EF4-FFF2-40B4-BE49-F238E27FC236}">
                <a16:creationId xmlns="" xmlns:a16="http://schemas.microsoft.com/office/drawing/2014/main" id="{5CEB5B90-97EA-44A1-9C6F-AD62C82592E3}"/>
              </a:ext>
            </a:extLst>
          </p:cNvPr>
          <p:cNvSpPr/>
          <p:nvPr/>
        </p:nvSpPr>
        <p:spPr>
          <a:xfrm flipH="1">
            <a:off x="2330230" y="3862747"/>
            <a:ext cx="1213079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4" name="等腰三角形 83">
            <a:extLst>
              <a:ext uri="{FF2B5EF4-FFF2-40B4-BE49-F238E27FC236}">
                <a16:creationId xmlns="" xmlns:a16="http://schemas.microsoft.com/office/drawing/2014/main" id="{BCDDBAA5-E518-4EFD-A1D1-A5847FF7618B}"/>
              </a:ext>
            </a:extLst>
          </p:cNvPr>
          <p:cNvSpPr/>
          <p:nvPr/>
        </p:nvSpPr>
        <p:spPr>
          <a:xfrm>
            <a:off x="2639461" y="-4132470"/>
            <a:ext cx="6913075" cy="10778761"/>
          </a:xfrm>
          <a:prstGeom prst="triangle">
            <a:avLst>
              <a:gd name="adj" fmla="val 50000"/>
            </a:avLst>
          </a:prstGeom>
          <a:solidFill>
            <a:srgbClr val="B8D8D7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3" name="等腰三角形 102">
            <a:extLst>
              <a:ext uri="{FF2B5EF4-FFF2-40B4-BE49-F238E27FC236}">
                <a16:creationId xmlns="" xmlns:a16="http://schemas.microsoft.com/office/drawing/2014/main" id="{D43005BC-836F-4C1D-8465-E95B7253A1CF}"/>
              </a:ext>
            </a:extLst>
          </p:cNvPr>
          <p:cNvSpPr/>
          <p:nvPr/>
        </p:nvSpPr>
        <p:spPr>
          <a:xfrm>
            <a:off x="3284066" y="-2680419"/>
            <a:ext cx="5623865" cy="8768645"/>
          </a:xfrm>
          <a:prstGeom prst="triangle">
            <a:avLst>
              <a:gd name="adj" fmla="val 50000"/>
            </a:avLst>
          </a:prstGeom>
          <a:solidFill>
            <a:srgbClr val="C4E1E0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3" name="平行四边形 112">
            <a:extLst>
              <a:ext uri="{FF2B5EF4-FFF2-40B4-BE49-F238E27FC236}">
                <a16:creationId xmlns="" xmlns:a16="http://schemas.microsoft.com/office/drawing/2014/main" id="{3ABD1C5E-9E36-497B-AD4D-E20235875758}"/>
              </a:ext>
            </a:extLst>
          </p:cNvPr>
          <p:cNvSpPr/>
          <p:nvPr/>
        </p:nvSpPr>
        <p:spPr>
          <a:xfrm flipH="1">
            <a:off x="7670831" y="3825920"/>
            <a:ext cx="1082242" cy="669319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43300BDF-57F4-465F-8594-408B2E901F2F}"/>
              </a:ext>
            </a:extLst>
          </p:cNvPr>
          <p:cNvSpPr txBox="1"/>
          <p:nvPr/>
        </p:nvSpPr>
        <p:spPr>
          <a:xfrm>
            <a:off x="7942459" y="3881666"/>
            <a:ext cx="838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没啥能力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全靠强撑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06" name="平行四边形 105">
            <a:extLst>
              <a:ext uri="{FF2B5EF4-FFF2-40B4-BE49-F238E27FC236}">
                <a16:creationId xmlns="" xmlns:a16="http://schemas.microsoft.com/office/drawing/2014/main" id="{6EDC8FC9-EAE3-4055-9004-BAF81ED60F78}"/>
              </a:ext>
            </a:extLst>
          </p:cNvPr>
          <p:cNvSpPr/>
          <p:nvPr/>
        </p:nvSpPr>
        <p:spPr>
          <a:xfrm flipH="1">
            <a:off x="3956286" y="2705058"/>
            <a:ext cx="1213079" cy="264467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266700" dist="254000" dir="114600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5" name="平行四边形 114">
            <a:extLst>
              <a:ext uri="{FF2B5EF4-FFF2-40B4-BE49-F238E27FC236}">
                <a16:creationId xmlns="" xmlns:a16="http://schemas.microsoft.com/office/drawing/2014/main" id="{738CAEBC-D11C-45D8-94C5-B67A4A82AB3C}"/>
              </a:ext>
            </a:extLst>
          </p:cNvPr>
          <p:cNvSpPr/>
          <p:nvPr/>
        </p:nvSpPr>
        <p:spPr>
          <a:xfrm flipH="1">
            <a:off x="7051032" y="2717191"/>
            <a:ext cx="1424334" cy="264468"/>
          </a:xfrm>
          <a:prstGeom prst="parallelogram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innerShdw blurRad="342900" dist="304800">
              <a:prstClr val="black">
                <a:alpha val="2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4" name="等腰三角形 103">
            <a:extLst>
              <a:ext uri="{FF2B5EF4-FFF2-40B4-BE49-F238E27FC236}">
                <a16:creationId xmlns="" xmlns:a16="http://schemas.microsoft.com/office/drawing/2014/main" id="{DC937300-8ADE-4289-9D7F-3FAC45680F23}"/>
              </a:ext>
            </a:extLst>
          </p:cNvPr>
          <p:cNvSpPr/>
          <p:nvPr/>
        </p:nvSpPr>
        <p:spPr>
          <a:xfrm>
            <a:off x="3928671" y="-1067744"/>
            <a:ext cx="4334656" cy="6758529"/>
          </a:xfrm>
          <a:prstGeom prst="triangle">
            <a:avLst>
              <a:gd name="adj" fmla="val 50000"/>
            </a:avLst>
          </a:prstGeom>
          <a:solidFill>
            <a:srgbClr val="D0EAE9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69754851-27B3-4599-9165-95E938AE0C23}"/>
              </a:ext>
            </a:extLst>
          </p:cNvPr>
          <p:cNvSpPr/>
          <p:nvPr/>
        </p:nvSpPr>
        <p:spPr>
          <a:xfrm>
            <a:off x="-32369277" y="22755715"/>
            <a:ext cx="5225748" cy="6950289"/>
          </a:xfrm>
          <a:prstGeom prst="parallelogram">
            <a:avLst>
              <a:gd name="adj" fmla="val 30096"/>
            </a:avLst>
          </a:prstGeom>
          <a:solidFill>
            <a:srgbClr val="1F6361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平行四边形 25">
            <a:extLst>
              <a:ext uri="{FF2B5EF4-FFF2-40B4-BE49-F238E27FC236}">
                <a16:creationId xmlns="" xmlns:a16="http://schemas.microsoft.com/office/drawing/2014/main" id="{9AEF4F64-A88E-4F53-8490-B9ED364B33A3}"/>
              </a:ext>
            </a:extLst>
          </p:cNvPr>
          <p:cNvSpPr/>
          <p:nvPr/>
        </p:nvSpPr>
        <p:spPr>
          <a:xfrm>
            <a:off x="-3305700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5757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2ED0F007-D62F-4F67-8DDC-20B9351CB54A}"/>
              </a:ext>
            </a:extLst>
          </p:cNvPr>
          <p:cNvSpPr/>
          <p:nvPr/>
        </p:nvSpPr>
        <p:spPr>
          <a:xfrm>
            <a:off x="-33636803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2C8C8A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="" xmlns:a16="http://schemas.microsoft.com/office/drawing/2014/main" id="{F7F7BD0D-CA00-479E-84EB-5F0E8C761F5D}"/>
              </a:ext>
            </a:extLst>
          </p:cNvPr>
          <p:cNvSpPr/>
          <p:nvPr/>
        </p:nvSpPr>
        <p:spPr>
          <a:xfrm>
            <a:off x="-34202983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34A6A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957B4F8B-7313-4506-82C4-202B116CD5FF}"/>
              </a:ext>
            </a:extLst>
          </p:cNvPr>
          <p:cNvSpPr/>
          <p:nvPr/>
        </p:nvSpPr>
        <p:spPr>
          <a:xfrm>
            <a:off x="-36534824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3EC2BF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="" xmlns:a16="http://schemas.microsoft.com/office/drawing/2014/main" id="{17EDDFE9-19D1-427B-8FD3-4DAD6DB1AFAE}"/>
              </a:ext>
            </a:extLst>
          </p:cNvPr>
          <p:cNvSpPr/>
          <p:nvPr/>
        </p:nvSpPr>
        <p:spPr>
          <a:xfrm>
            <a:off x="-37114620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50C8C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="" xmlns:a16="http://schemas.microsoft.com/office/drawing/2014/main" id="{EB63B612-9DCB-46CB-80B7-3B1FEE65F6ED}"/>
              </a:ext>
            </a:extLst>
          </p:cNvPr>
          <p:cNvSpPr/>
          <p:nvPr/>
        </p:nvSpPr>
        <p:spPr>
          <a:xfrm>
            <a:off x="-37680800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64CECB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="" xmlns:a16="http://schemas.microsoft.com/office/drawing/2014/main" id="{7359A344-A137-47D0-B6AF-984ADEF6CBCC}"/>
              </a:ext>
            </a:extLst>
          </p:cNvPr>
          <p:cNvSpPr/>
          <p:nvPr/>
        </p:nvSpPr>
        <p:spPr>
          <a:xfrm>
            <a:off x="-39964925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7FD7D5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2E19C2CB-2D6B-40D5-809D-883C2E08909E}"/>
              </a:ext>
            </a:extLst>
          </p:cNvPr>
          <p:cNvSpPr/>
          <p:nvPr/>
        </p:nvSpPr>
        <p:spPr>
          <a:xfrm>
            <a:off x="-4054472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96DEDC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平行四边形 39">
            <a:extLst>
              <a:ext uri="{FF2B5EF4-FFF2-40B4-BE49-F238E27FC236}">
                <a16:creationId xmlns="" xmlns:a16="http://schemas.microsoft.com/office/drawing/2014/main" id="{88E67050-961C-45FF-BB6E-346244327D22}"/>
              </a:ext>
            </a:extLst>
          </p:cNvPr>
          <p:cNvSpPr/>
          <p:nvPr/>
        </p:nvSpPr>
        <p:spPr>
          <a:xfrm>
            <a:off x="-41110901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A5E3E2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D096DBC7-80A3-4CF4-9BDE-7C4E3505DDA6}"/>
              </a:ext>
            </a:extLst>
          </p:cNvPr>
          <p:cNvSpPr/>
          <p:nvPr/>
        </p:nvSpPr>
        <p:spPr>
          <a:xfrm>
            <a:off x="-43622981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B3E7E6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="" xmlns:a16="http://schemas.microsoft.com/office/drawing/2014/main" id="{8491345F-AAF4-4B93-BAC6-9B7CD0622430}"/>
              </a:ext>
            </a:extLst>
          </p:cNvPr>
          <p:cNvSpPr/>
          <p:nvPr/>
        </p:nvSpPr>
        <p:spPr>
          <a:xfrm>
            <a:off x="-44202777" y="22755715"/>
            <a:ext cx="4731727" cy="6950289"/>
          </a:xfrm>
          <a:prstGeom prst="parallelogram">
            <a:avLst>
              <a:gd name="adj" fmla="val 30096"/>
            </a:avLst>
          </a:prstGeom>
          <a:solidFill>
            <a:srgbClr val="CAEEED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平行四边形 42">
            <a:extLst>
              <a:ext uri="{FF2B5EF4-FFF2-40B4-BE49-F238E27FC236}">
                <a16:creationId xmlns="" xmlns:a16="http://schemas.microsoft.com/office/drawing/2014/main" id="{5A89C0CD-AC83-4D18-9671-02FBC86B2F80}"/>
              </a:ext>
            </a:extLst>
          </p:cNvPr>
          <p:cNvSpPr/>
          <p:nvPr/>
        </p:nvSpPr>
        <p:spPr>
          <a:xfrm>
            <a:off x="-44768957" y="22746727"/>
            <a:ext cx="4731727" cy="6950289"/>
          </a:xfrm>
          <a:prstGeom prst="parallelogram">
            <a:avLst>
              <a:gd name="adj" fmla="val 30402"/>
            </a:avLst>
          </a:prstGeom>
          <a:solidFill>
            <a:srgbClr val="DCF4F3"/>
          </a:solidFill>
          <a:ln>
            <a:noFill/>
          </a:ln>
          <a:effectLst>
            <a:outerShdw blurRad="50800" dist="38100" algn="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="" xmlns:a16="http://schemas.microsoft.com/office/drawing/2014/main" id="{D87482E0-598F-4A1C-A556-0DECF476BDDD}"/>
              </a:ext>
            </a:extLst>
          </p:cNvPr>
          <p:cNvSpPr/>
          <p:nvPr/>
        </p:nvSpPr>
        <p:spPr>
          <a:xfrm>
            <a:off x="38201698" y="2390645"/>
            <a:ext cx="2090964" cy="2483109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8" name="平行四边形 107">
            <a:extLst>
              <a:ext uri="{FF2B5EF4-FFF2-40B4-BE49-F238E27FC236}">
                <a16:creationId xmlns="" xmlns:a16="http://schemas.microsoft.com/office/drawing/2014/main" id="{8D640937-3B0C-4B6D-9D8C-8BBD1C99FB0A}"/>
              </a:ext>
            </a:extLst>
          </p:cNvPr>
          <p:cNvSpPr/>
          <p:nvPr/>
        </p:nvSpPr>
        <p:spPr>
          <a:xfrm>
            <a:off x="3282967" y="4763614"/>
            <a:ext cx="1763349" cy="461665"/>
          </a:xfrm>
          <a:prstGeom prst="parallelogram">
            <a:avLst>
              <a:gd name="adj" fmla="val 35499"/>
            </a:avLst>
          </a:prstGeom>
          <a:gradFill flip="none" rotWithShape="1">
            <a:gsLst>
              <a:gs pos="100000">
                <a:srgbClr val="1F6361"/>
              </a:gs>
              <a:gs pos="0">
                <a:srgbClr val="1F6361"/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1" name="等腰三角形 70">
            <a:extLst>
              <a:ext uri="{FF2B5EF4-FFF2-40B4-BE49-F238E27FC236}">
                <a16:creationId xmlns="" xmlns:a16="http://schemas.microsoft.com/office/drawing/2014/main" id="{594AE020-508D-45C3-A266-C9D755929768}"/>
              </a:ext>
            </a:extLst>
          </p:cNvPr>
          <p:cNvSpPr/>
          <p:nvPr/>
        </p:nvSpPr>
        <p:spPr>
          <a:xfrm>
            <a:off x="4573276" y="658096"/>
            <a:ext cx="3045446" cy="4748413"/>
          </a:xfrm>
          <a:prstGeom prst="triangle">
            <a:avLst/>
          </a:prstGeom>
          <a:solidFill>
            <a:srgbClr val="DCF4F3"/>
          </a:soli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AC60E72-5236-4FA8-A3AB-F4A7E15CA6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18" b="99798" l="9995" r="89952">
                        <a14:foregroundMark x1="50539" y1="43152" x2="40383" y2="81980"/>
                        <a14:foregroundMark x1="55711" y1="62424" x2="54957" y2="91192"/>
                        <a14:foregroundMark x1="53044" y1="73333" x2="42107" y2="99798"/>
                        <a14:foregroundMark x1="52263" y1="9818" x2="50350" y2="9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1" r="24530"/>
          <a:stretch/>
        </p:blipFill>
        <p:spPr>
          <a:xfrm>
            <a:off x="4848362" y="1858991"/>
            <a:ext cx="2550400" cy="3557132"/>
          </a:xfrm>
          <a:prstGeom prst="rect">
            <a:avLst/>
          </a:prstGeom>
          <a:effectLst>
            <a:outerShdw blurRad="63500" dist="88900" algn="l" rotWithShape="0">
              <a:prstClr val="black">
                <a:alpha val="19000"/>
              </a:prstClr>
            </a:outerShdw>
            <a:softEdge rad="12700"/>
          </a:effectLst>
        </p:spPr>
      </p:pic>
      <p:sp>
        <p:nvSpPr>
          <p:cNvPr id="105" name="等腰三角形 104">
            <a:extLst>
              <a:ext uri="{FF2B5EF4-FFF2-40B4-BE49-F238E27FC236}">
                <a16:creationId xmlns="" xmlns:a16="http://schemas.microsoft.com/office/drawing/2014/main" id="{C1599926-011F-4E4E-B3AC-09D24B324A82}"/>
              </a:ext>
            </a:extLst>
          </p:cNvPr>
          <p:cNvSpPr/>
          <p:nvPr/>
        </p:nvSpPr>
        <p:spPr>
          <a:xfrm>
            <a:off x="4574236" y="664139"/>
            <a:ext cx="3045446" cy="4748413"/>
          </a:xfrm>
          <a:prstGeom prst="triangle">
            <a:avLst/>
          </a:prstGeom>
          <a:gradFill>
            <a:gsLst>
              <a:gs pos="51000">
                <a:srgbClr val="DCF4F3">
                  <a:alpha val="0"/>
                </a:srgbClr>
              </a:gs>
              <a:gs pos="100000">
                <a:srgbClr val="DCF4F3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254000" sx="102000" sy="102000" algn="ctr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BDC8CBB5-CB22-4219-B876-70BA2EB92845}"/>
              </a:ext>
            </a:extLst>
          </p:cNvPr>
          <p:cNvSpPr txBox="1"/>
          <p:nvPr/>
        </p:nvSpPr>
        <p:spPr>
          <a:xfrm>
            <a:off x="3927684" y="2673882"/>
            <a:ext cx="1028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斜杠女青年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712B20CD-BE6B-489B-9F18-568C96E1A6A1}"/>
              </a:ext>
            </a:extLst>
          </p:cNvPr>
          <p:cNvSpPr txBox="1"/>
          <p:nvPr/>
        </p:nvSpPr>
        <p:spPr>
          <a:xfrm>
            <a:off x="3547042" y="4744027"/>
            <a:ext cx="102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狗剩剩</a:t>
            </a:r>
          </a:p>
        </p:txBody>
      </p:sp>
      <p:pic>
        <p:nvPicPr>
          <p:cNvPr id="110" name="图片 109" descr="图片包含 物体, 就坐, 室内&#10;&#10;已生成极高可信度的说明">
            <a:extLst>
              <a:ext uri="{FF2B5EF4-FFF2-40B4-BE49-F238E27FC236}">
                <a16:creationId xmlns="" xmlns:a16="http://schemas.microsoft.com/office/drawing/2014/main" id="{E3575F1E-6F22-4B34-A34E-DE1BF0F21D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6" t="48499" r="52351" b="43883"/>
          <a:stretch/>
        </p:blipFill>
        <p:spPr>
          <a:xfrm rot="16503881">
            <a:off x="3244578" y="4702738"/>
            <a:ext cx="320945" cy="18817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CDB5603-7D47-4DDD-91EB-7B5A64CA2404}"/>
              </a:ext>
            </a:extLst>
          </p:cNvPr>
          <p:cNvSpPr txBox="1"/>
          <p:nvPr/>
        </p:nvSpPr>
        <p:spPr>
          <a:xfrm>
            <a:off x="2322920" y="3905948"/>
            <a:ext cx="1149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创业长达</a:t>
            </a:r>
            <a:r>
              <a:rPr lang="en-US" altLang="zh-CN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10</a:t>
            </a:r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其中贴膜</a:t>
            </a:r>
            <a:r>
              <a:rPr lang="en-US" altLang="zh-CN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5</a:t>
            </a:r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年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44E5096B-F83A-4942-8B9C-E92A8F1551DE}"/>
              </a:ext>
            </a:extLst>
          </p:cNvPr>
          <p:cNvSpPr txBox="1"/>
          <p:nvPr/>
        </p:nvSpPr>
        <p:spPr>
          <a:xfrm>
            <a:off x="7349740" y="2666690"/>
            <a:ext cx="1295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F636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做梦都想上市</a:t>
            </a:r>
            <a:endParaRPr lang="en-US" altLang="zh-CN" sz="1600" dirty="0">
              <a:solidFill>
                <a:srgbClr val="1F636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90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38274"/>
  <p:tag name="RESOURCELIB_SHAPETYPE" val="4"/>
  <p:tag name="PAMAINTYPE" val="4"/>
  <p:tag name="PATYPE" val="176"/>
  <p:tag name="PASUBTYPE" val="28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281"/>
  <p:tag name="RESOURCELIB_SHAPETYPE" val="4"/>
  <p:tag name="PAMAINTYPE" val="4"/>
  <p:tag name="PATYPE" val="163"/>
  <p:tag name="PASUBTYPE" val="16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38"/>
  <p:tag name="RESOURCELIB_SHAPETYPE" val="4"/>
  <p:tag name="PAMAINTYPE" val="4"/>
  <p:tag name="PATYPE" val="155"/>
  <p:tag name="PASUBTYPE" val="15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808"/>
  <p:tag name="RESOURCELIB_SHAPETYPE" val="4"/>
  <p:tag name="PAMAINTYPE" val="4"/>
  <p:tag name="PATYPE" val="163"/>
  <p:tag name="PASUBTYPE" val="28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38274"/>
  <p:tag name="RESOURCELIB_SHAPETYPE" val="4"/>
  <p:tag name="PAMAINTYPE" val="4"/>
  <p:tag name="PATYPE" val="176"/>
  <p:tag name="PASUBTYPE" val="28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281"/>
  <p:tag name="RESOURCELIB_SHAPETYPE" val="4"/>
  <p:tag name="PAMAINTYPE" val="4"/>
  <p:tag name="PATYPE" val="163"/>
  <p:tag name="PASUBTYPE" val="16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38"/>
  <p:tag name="RESOURCELIB_SHAPETYPE" val="4"/>
  <p:tag name="PAMAINTYPE" val="4"/>
  <p:tag name="PATYPE" val="155"/>
  <p:tag name="PASUBTYPE" val="15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808"/>
  <p:tag name="RESOURCELIB_SHAPETYPE" val="4"/>
  <p:tag name="PAMAINTYPE" val="4"/>
  <p:tag name="PATYPE" val="163"/>
  <p:tag name="PASUBTYPE" val="28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ISLIDE.ICON" val="#163745;#163745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38274"/>
  <p:tag name="RESOURCELIB_SHAPETYPE" val="4"/>
  <p:tag name="PAMAINTYPE" val="4"/>
  <p:tag name="PATYPE" val="176"/>
  <p:tag name="PASUBTYPE" val="28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281"/>
  <p:tag name="RESOURCELIB_SHAPETYPE" val="4"/>
  <p:tag name="PAMAINTYPE" val="4"/>
  <p:tag name="PATYPE" val="163"/>
  <p:tag name="PASUBTYPE" val="16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38"/>
  <p:tag name="RESOURCELIB_SHAPETYPE" val="4"/>
  <p:tag name="PAMAINTYPE" val="4"/>
  <p:tag name="PATYPE" val="155"/>
  <p:tag name="PASUBTYPE" val="15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808"/>
  <p:tag name="RESOURCELIB_SHAPETYPE" val="4"/>
  <p:tag name="PAMAINTYPE" val="4"/>
  <p:tag name="PATYPE" val="163"/>
  <p:tag name="PASUBTYPE" val="28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38274"/>
  <p:tag name="RESOURCELIB_SHAPETYPE" val="4"/>
  <p:tag name="PAMAINTYPE" val="4"/>
  <p:tag name="PATYPE" val="176"/>
  <p:tag name="PASUBTYPE" val="28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281"/>
  <p:tag name="RESOURCELIB_SHAPETYPE" val="4"/>
  <p:tag name="PAMAINTYPE" val="4"/>
  <p:tag name="PATYPE" val="163"/>
  <p:tag name="PASUBTYPE" val="16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38"/>
  <p:tag name="RESOURCELIB_SHAPETYPE" val="4"/>
  <p:tag name="PAMAINTYPE" val="4"/>
  <p:tag name="PATYPE" val="155"/>
  <p:tag name="PASUBTYPE" val="15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808"/>
  <p:tag name="RESOURCELIB_SHAPETYPE" val="4"/>
  <p:tag name="PAMAINTYPE" val="4"/>
  <p:tag name="PATYPE" val="163"/>
  <p:tag name="PASUBTYPE" val="28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38274"/>
  <p:tag name="RESOURCELIB_SHAPETYPE" val="4"/>
  <p:tag name="PAMAINTYPE" val="4"/>
  <p:tag name="PATYPE" val="176"/>
  <p:tag name="PASUBTYPE" val="28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281"/>
  <p:tag name="RESOURCELIB_SHAPETYPE" val="4"/>
  <p:tag name="PAMAINTYPE" val="4"/>
  <p:tag name="PATYPE" val="163"/>
  <p:tag name="PASUBTYPE" val="16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38"/>
  <p:tag name="RESOURCELIB_SHAPETYPE" val="4"/>
  <p:tag name="PAMAINTYPE" val="4"/>
  <p:tag name="PATYPE" val="155"/>
  <p:tag name="PASUBTYPE" val="15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SHAPE" val="43808"/>
  <p:tag name="RESOURCELIB_SHAPETYPE" val="4"/>
  <p:tag name="PAMAINTYPE" val="4"/>
  <p:tag name="PATYPE" val="163"/>
  <p:tag name="PASUBTYPE" val="28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71C0"/>
        </a:solidFill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>
            <a:solidFill>
              <a:schemeClr val="tx1">
                <a:lumMod val="85000"/>
                <a:lumOff val="1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</TotalTime>
  <Words>1651</Words>
  <Application>Microsoft Office PowerPoint</Application>
  <PresentationFormat>宽屏</PresentationFormat>
  <Paragraphs>219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DIN LightAlternate</vt:lpstr>
      <vt:lpstr>DIN-BoldItalicAlt</vt:lpstr>
      <vt:lpstr>DIN-LightItalic</vt:lpstr>
      <vt:lpstr>DINPro-Bold</vt:lpstr>
      <vt:lpstr>阿里巴巴普惠体 B</vt:lpstr>
      <vt:lpstr>阿里汉仪智能黑体</vt:lpstr>
      <vt:lpstr>等线</vt:lpstr>
      <vt:lpstr>等线 Light</vt:lpstr>
      <vt:lpstr>宋体</vt:lpstr>
      <vt:lpstr>微软雅黑</vt:lpstr>
      <vt:lpstr>字体圈欣意冠黑体</vt:lpstr>
      <vt:lpstr>Arial</vt:lpstr>
      <vt:lpstr>Calibri</vt:lpstr>
      <vt:lpstr>Calibri Light</vt:lpstr>
      <vt:lpstr>Impact</vt:lpstr>
      <vt:lpstr>Times New Roman</vt:lpstr>
      <vt:lpstr>Verdana</vt:lpstr>
      <vt:lpstr>Wingdings</vt:lpstr>
      <vt:lpstr>Office 主题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剪纸艺术</dc:subject>
  <dc:creator>杰森说</dc:creator>
  <cp:keywords>51PPT模板网</cp:keywords>
  <dc:description>www.51pptmoban.com</dc:description>
  <cp:lastModifiedBy>Microsoft 帐户</cp:lastModifiedBy>
  <cp:revision>134</cp:revision>
  <dcterms:created xsi:type="dcterms:W3CDTF">2021-03-15T16:05:06Z</dcterms:created>
  <dcterms:modified xsi:type="dcterms:W3CDTF">2021-06-03T15:06:34Z</dcterms:modified>
</cp:coreProperties>
</file>