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4EF"/>
    <a:srgbClr val="7FBA00"/>
    <a:srgbClr val="FFB900"/>
    <a:srgbClr val="000000"/>
    <a:srgbClr val="F250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8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108" y="4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A518EA5-66AF-4AD6-8BA4-CB11AAB641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92D3B6C7-4242-4380-9018-D76B9BBDCC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3763ABC-C785-468A-9475-B79EC72C8B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1788A-8520-4FAA-8D99-7ACCB769DC81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F921DE1-FB6C-4428-8E56-369E736B90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6F76E7C-D0F5-4BB0-A86E-F17645306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28BEE-3276-446B-8163-57EA6167CF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892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91061CC-FD33-4DC5-AEC0-D526A0198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3392F01C-8AD1-4AC9-9E62-2F771548A7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1D86D5A-5006-4A45-A53F-483673FAFE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1788A-8520-4FAA-8D99-7ACCB769DC81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5500CE9-F6B9-4105-B56F-D331DA828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4E9D4FE-1514-4E18-BEA1-F02C554D2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28BEE-3276-446B-8163-57EA6167CF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96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131F16D8-5845-4237-B3F4-6854D75B7F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AEBF2C48-B1AE-4100-9E23-3502FFF636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9AD3D9B-0000-4EF2-9DCC-0E88A89A9B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1788A-8520-4FAA-8D99-7ACCB769DC81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3C0BECC-D6E2-4857-8A89-FACB5DD044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63116D6-3CC7-499E-A81B-41E5E9F3F6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28BEE-3276-446B-8163-57EA6167CF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58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639C089-9A95-4EAC-9092-345E6E62B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371E19D-2831-4037-97CD-3FE2904FE2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A9E490A-6FE0-474F-9C6F-210426252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1788A-8520-4FAA-8D99-7ACCB769DC81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8A24CB5-BEEA-4AF1-A40C-E376708189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DB6CB52-9A2A-4236-BE5D-F8BC0895F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28BEE-3276-446B-8163-57EA6167CF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479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3374FF0-6D80-4249-8451-FB22044E7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99C7C0A-0510-411B-BF46-C2A96E5857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623B453-97CF-4090-BEC3-C523A61091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1788A-8520-4FAA-8D99-7ACCB769DC81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F796B17-B006-438E-AE78-47E50FE04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0AA97EB-6041-4134-95FF-A2FF8D59A8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28BEE-3276-446B-8163-57EA6167CF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121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E8D35F3-8125-4FF4-AEF2-2B4B444FD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161E609-A3A6-4743-BC6B-30EE9F71E6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EEF960C-CD57-4241-B94C-6EC09F134B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75C0B19-08F1-435C-8F0A-6F64E8DCC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1788A-8520-4FAA-8D99-7ACCB769DC81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0C48B05-38AB-4AB8-A62C-BA1D1C20BF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29CA602-3971-4DF4-9071-62696851B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28BEE-3276-446B-8163-57EA6167CF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635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B8BA6A8-54DB-499B-8656-0216370829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CCD8245-3E1F-43FC-BA27-BB25EFA2E2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93DCD20-5257-45F2-A560-CA37EECCCF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38D39754-6DDA-4014-974C-537BAB8622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1653C7A8-ED20-441B-8962-105AEE1D50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EEE50802-756E-43D1-A994-712A146D98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1788A-8520-4FAA-8D99-7ACCB769DC81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B2A1A768-D1EC-434A-857C-BC84AA4760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AA2E3505-9B29-4FF5-8D45-3CD6E8892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28BEE-3276-446B-8163-57EA6167CF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773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FABD3B9-F81F-438C-BE1A-A0734B2EE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711AFE7-9815-41C8-A98B-E630283C7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1788A-8520-4FAA-8D99-7ACCB769DC81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35ECB4AE-97D5-46A2-95B2-6FDB7BFFD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CC0507FE-DBCB-4242-BD41-45F84E1D7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28BEE-3276-446B-8163-57EA6167CF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374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DEE4CBF1-6C5C-40F9-A233-3C7E85628E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1788A-8520-4FAA-8D99-7ACCB769DC81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C8B838C-88B7-4B03-B54C-42C6931CE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5508203-F834-4860-AF30-E316D03DF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28BEE-3276-446B-8163-57EA6167CF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6714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D5E2176-C893-43C0-A2CE-A21EE8CD6D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F4735BD-D6D2-4686-84FF-59EF6A7F9C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AB071718-F68E-4D8E-830D-DAF951E3BA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02AE968-C078-4B90-8E95-C1E06A3E3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1788A-8520-4FAA-8D99-7ACCB769DC81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17C2DCD-AC48-4C2C-8BDF-B4FFAD1CB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0F5A466-A8B3-4DCB-9CC3-C14D93C7B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28BEE-3276-446B-8163-57EA6167CF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572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1447597-F292-42D9-B7E5-C09A82BDD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1C43491A-A9F0-4C52-8999-D2B9FE854A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C4BE6B2-2311-4822-9041-91FEF682E3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EDC502C-802F-4440-AC43-4E09C8125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1788A-8520-4FAA-8D99-7ACCB769DC81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A56370E-9308-465D-AFE5-85653D6BE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993EB3F-92EE-4DCF-AC14-ED89DE48E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28BEE-3276-446B-8163-57EA6167CF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254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5DA8BF1A-F497-4CDE-AA16-715167765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03311D6-8206-4295-B296-E42921446C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FEB4CCE-7853-446F-AB17-FF22D10146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1788A-8520-4FAA-8D99-7ACCB769DC81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CD645DA-644E-4577-AD74-5DCA39364D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C16064F-0EDC-4986-B141-5DADFF9D74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628BEE-3276-446B-8163-57EA6167CF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109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space.bilibili.com/225543640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A-文本框 7+">
            <a:extLst>
              <a:ext uri="{FF2B5EF4-FFF2-40B4-BE49-F238E27FC236}">
                <a16:creationId xmlns:a16="http://schemas.microsoft.com/office/drawing/2014/main" xmlns="" id="{673486F6-D5B7-4E05-B390-CC6D63D6605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855077" y="2899477"/>
            <a:ext cx="3881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ln w="25400">
                  <a:gradFill>
                    <a:gsLst>
                      <a:gs pos="72000">
                        <a:srgbClr val="7FBA00"/>
                      </a:gs>
                      <a:gs pos="36000">
                        <a:srgbClr val="FFB900"/>
                      </a:gs>
                      <a:gs pos="0">
                        <a:srgbClr val="F25022"/>
                      </a:gs>
                      <a:gs pos="100000">
                        <a:srgbClr val="00A4EF"/>
                      </a:gs>
                    </a:gsLst>
                    <a:lin ang="0" scaled="0"/>
                  </a:gra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双击点赞</a:t>
            </a:r>
          </a:p>
        </p:txBody>
      </p:sp>
      <p:sp>
        <p:nvSpPr>
          <p:cNvPr id="8" name="PA-文本框 7">
            <a:extLst>
              <a:ext uri="{FF2B5EF4-FFF2-40B4-BE49-F238E27FC236}">
                <a16:creationId xmlns:a16="http://schemas.microsoft.com/office/drawing/2014/main" xmlns="" id="{7CD50CF0-35E8-4BE5-B143-9B9646A64BF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855077" y="2899477"/>
            <a:ext cx="3881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双击点赞</a:t>
            </a:r>
          </a:p>
        </p:txBody>
      </p:sp>
      <p:sp>
        <p:nvSpPr>
          <p:cNvPr id="10" name="PA-文本框 9">
            <a:extLst>
              <a:ext uri="{FF2B5EF4-FFF2-40B4-BE49-F238E27FC236}">
                <a16:creationId xmlns:a16="http://schemas.microsoft.com/office/drawing/2014/main" xmlns="" id="{32A6718C-84DF-4D9B-B7F7-77E4D91015B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627009" y="3941069"/>
            <a:ext cx="709914" cy="260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0"/>
              </a:lnSpc>
            </a:pP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</a:p>
          <a:p>
            <a:pPr algn="ctr">
              <a:lnSpc>
                <a:spcPts val="0"/>
              </a:lnSpc>
            </a:pPr>
            <a:endParaRPr lang="zh-CN" altLang="en-US" sz="5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PA-文本框 9+">
            <a:extLst>
              <a:ext uri="{FF2B5EF4-FFF2-40B4-BE49-F238E27FC236}">
                <a16:creationId xmlns:a16="http://schemas.microsoft.com/office/drawing/2014/main" xmlns="" id="{66C15417-5AE2-490D-B67E-573D36B2830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627009" y="3941069"/>
            <a:ext cx="709914" cy="260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0"/>
              </a:lnSpc>
            </a:pP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</a:p>
          <a:p>
            <a:pPr algn="ctr">
              <a:lnSpc>
                <a:spcPts val="0"/>
              </a:lnSpc>
            </a:pPr>
            <a:endParaRPr lang="zh-CN" altLang="en-US" sz="5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396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rand(0.0625)-0.031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125-rand(0.0625)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Scale>
                                      <p:cBhvr>
                                        <p:cTn id="12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42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rand(0.0625)-0.031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125-rand(0.0625)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Scale>
                                      <p:cBhvr>
                                        <p:cTn id="20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A-文本框 7+">
            <a:extLst>
              <a:ext uri="{FF2B5EF4-FFF2-40B4-BE49-F238E27FC236}">
                <a16:creationId xmlns:a16="http://schemas.microsoft.com/office/drawing/2014/main" xmlns="" id="{673486F6-D5B7-4E05-B390-CC6D63D6605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855077" y="2899477"/>
            <a:ext cx="3881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ln w="25400">
                  <a:gradFill>
                    <a:gsLst>
                      <a:gs pos="72000">
                        <a:srgbClr val="7FBA00"/>
                      </a:gs>
                      <a:gs pos="36000">
                        <a:srgbClr val="FFB900"/>
                      </a:gs>
                      <a:gs pos="0">
                        <a:srgbClr val="F25022"/>
                      </a:gs>
                      <a:gs pos="100000">
                        <a:srgbClr val="00A4EF"/>
                      </a:gs>
                    </a:gsLst>
                    <a:lin ang="0" scaled="0"/>
                  </a:gra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双击点赞</a:t>
            </a:r>
          </a:p>
        </p:txBody>
      </p:sp>
      <p:sp>
        <p:nvSpPr>
          <p:cNvPr id="8" name="PA-文本框 7">
            <a:extLst>
              <a:ext uri="{FF2B5EF4-FFF2-40B4-BE49-F238E27FC236}">
                <a16:creationId xmlns:a16="http://schemas.microsoft.com/office/drawing/2014/main" xmlns="" id="{7CD50CF0-35E8-4BE5-B143-9B9646A64BF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855077" y="2899477"/>
            <a:ext cx="3881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双击点赞</a:t>
            </a:r>
          </a:p>
        </p:txBody>
      </p:sp>
      <p:sp>
        <p:nvSpPr>
          <p:cNvPr id="10" name="PA-文本框 9">
            <a:extLst>
              <a:ext uri="{FF2B5EF4-FFF2-40B4-BE49-F238E27FC236}">
                <a16:creationId xmlns:a16="http://schemas.microsoft.com/office/drawing/2014/main" xmlns="" id="{32A6718C-84DF-4D9B-B7F7-77E4D91015B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627009" y="3941069"/>
            <a:ext cx="709914" cy="260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0"/>
              </a:lnSpc>
            </a:pP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♥♥♥♥♥♥♥♥♥♥♥♥♥♥♥♥♥♥♥♥♥♥♥♥♥♥♥♥♥♥♥♥♥♥♥♥♥♥♥♥♥♥♥♥♥♥♥♥♥♥♥♥</a:t>
            </a:r>
          </a:p>
          <a:p>
            <a:pPr algn="ctr">
              <a:lnSpc>
                <a:spcPts val="0"/>
              </a:lnSpc>
            </a:pPr>
            <a:endParaRPr lang="zh-CN" altLang="en-US" sz="5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PA-文本框 9+">
            <a:extLst>
              <a:ext uri="{FF2B5EF4-FFF2-40B4-BE49-F238E27FC236}">
                <a16:creationId xmlns:a16="http://schemas.microsoft.com/office/drawing/2014/main" xmlns="" id="{66C15417-5AE2-490D-B67E-573D36B2830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627009" y="3941069"/>
            <a:ext cx="709914" cy="260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0"/>
              </a:lnSpc>
            </a:pP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♥♥♥♥♥♥♥♥♥♥♥♥♥♥♥♥♥♥♥♥♥♥♥♥♥♥♥♥♥♥♥♥♥♥♥♥♥♥♥♥♥♥♥♥♥♥♥♥♥♥♥♥</a:t>
            </a:r>
          </a:p>
          <a:p>
            <a:pPr algn="ctr">
              <a:lnSpc>
                <a:spcPts val="0"/>
              </a:lnSpc>
            </a:pPr>
            <a:endParaRPr lang="zh-CN" altLang="en-US" sz="5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08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rand(0.0625)-0.031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125-rand(0.0625)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Scale>
                                      <p:cBhvr>
                                        <p:cTn id="12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42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rand(0.0625)-0.031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125-rand(0.0625)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Scale>
                                      <p:cBhvr>
                                        <p:cTn id="20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A-文本框 7+">
            <a:extLst>
              <a:ext uri="{FF2B5EF4-FFF2-40B4-BE49-F238E27FC236}">
                <a16:creationId xmlns:a16="http://schemas.microsoft.com/office/drawing/2014/main" xmlns="" id="{673486F6-D5B7-4E05-B390-CC6D63D6605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855077" y="2899477"/>
            <a:ext cx="3881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ln w="25400">
                  <a:noFill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双击点赞</a:t>
            </a:r>
          </a:p>
        </p:txBody>
      </p:sp>
      <p:sp>
        <p:nvSpPr>
          <p:cNvPr id="8" name="PA-文本框 7">
            <a:extLst>
              <a:ext uri="{FF2B5EF4-FFF2-40B4-BE49-F238E27FC236}">
                <a16:creationId xmlns:a16="http://schemas.microsoft.com/office/drawing/2014/main" xmlns="" id="{7CD50CF0-35E8-4BE5-B143-9B9646A64BF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855077" y="2899477"/>
            <a:ext cx="3881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latin typeface="微软雅黑" panose="020B0503020204020204" pitchFamily="34" charset="-122"/>
                <a:ea typeface="微软雅黑" panose="020B0503020204020204" pitchFamily="34" charset="-122"/>
              </a:rPr>
              <a:t>双击点赞</a:t>
            </a:r>
          </a:p>
        </p:txBody>
      </p:sp>
      <p:sp>
        <p:nvSpPr>
          <p:cNvPr id="10" name="PA-文本框 9">
            <a:extLst>
              <a:ext uri="{FF2B5EF4-FFF2-40B4-BE49-F238E27FC236}">
                <a16:creationId xmlns:a16="http://schemas.microsoft.com/office/drawing/2014/main" xmlns="" id="{32A6718C-84DF-4D9B-B7F7-77E4D91015B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627009" y="3941069"/>
            <a:ext cx="709914" cy="260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0"/>
              </a:lnSpc>
            </a:pP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</a:p>
          <a:p>
            <a:pPr algn="ctr">
              <a:lnSpc>
                <a:spcPts val="0"/>
              </a:lnSpc>
            </a:pPr>
            <a:endParaRPr lang="zh-CN" altLang="en-US" sz="5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PA-文本框 9+">
            <a:extLst>
              <a:ext uri="{FF2B5EF4-FFF2-40B4-BE49-F238E27FC236}">
                <a16:creationId xmlns:a16="http://schemas.microsoft.com/office/drawing/2014/main" xmlns="" id="{66C15417-5AE2-490D-B67E-573D36B2830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627009" y="3941069"/>
            <a:ext cx="709914" cy="260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0"/>
              </a:lnSpc>
            </a:pP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FF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7FB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  <a:r>
              <a:rPr lang="zh-CN" altLang="en-US" sz="5400">
                <a:solidFill>
                  <a:srgbClr val="00A4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</a:t>
            </a:r>
          </a:p>
          <a:p>
            <a:pPr algn="ctr">
              <a:lnSpc>
                <a:spcPts val="0"/>
              </a:lnSpc>
            </a:pPr>
            <a:endParaRPr lang="zh-CN" altLang="en-US" sz="5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320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rand(0.0625)-0.031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125-rand(0.0625)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Scale>
                                      <p:cBhvr>
                                        <p:cTn id="12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42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rand(0.0625)-0.031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125-rand(0.0625)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Scale>
                                      <p:cBhvr>
                                        <p:cTn id="20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A-文本框 7+">
            <a:extLst>
              <a:ext uri="{FF2B5EF4-FFF2-40B4-BE49-F238E27FC236}">
                <a16:creationId xmlns:a16="http://schemas.microsoft.com/office/drawing/2014/main" xmlns="" id="{673486F6-D5B7-4E05-B390-CC6D63D6605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855077" y="2899477"/>
            <a:ext cx="3881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ln w="25400">
                  <a:noFill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双击点赞</a:t>
            </a:r>
          </a:p>
        </p:txBody>
      </p:sp>
      <p:sp>
        <p:nvSpPr>
          <p:cNvPr id="8" name="PA-文本框 7">
            <a:extLst>
              <a:ext uri="{FF2B5EF4-FFF2-40B4-BE49-F238E27FC236}">
                <a16:creationId xmlns:a16="http://schemas.microsoft.com/office/drawing/2014/main" xmlns="" id="{7CD50CF0-35E8-4BE5-B143-9B9646A64BF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855077" y="2899477"/>
            <a:ext cx="3881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latin typeface="微软雅黑" panose="020B0503020204020204" pitchFamily="34" charset="-122"/>
                <a:ea typeface="微软雅黑" panose="020B0503020204020204" pitchFamily="34" charset="-122"/>
              </a:rPr>
              <a:t>双击点赞</a:t>
            </a:r>
          </a:p>
        </p:txBody>
      </p:sp>
      <p:sp>
        <p:nvSpPr>
          <p:cNvPr id="10" name="PA-文本框 9">
            <a:extLst>
              <a:ext uri="{FF2B5EF4-FFF2-40B4-BE49-F238E27FC236}">
                <a16:creationId xmlns:a16="http://schemas.microsoft.com/office/drawing/2014/main" xmlns="" id="{32A6718C-84DF-4D9B-B7F7-77E4D91015B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627009" y="3941069"/>
            <a:ext cx="709914" cy="260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0"/>
              </a:lnSpc>
            </a:pP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♥♥♥♥♥♥♥♥♥♥♥♥♥♥♥♥♥♥♥♥♥♥♥♥♥♥♥♥♥♥♥♥♥♥♥♥♥♥♥♥♥♥♥♥♥♥♥♥♥♥♥♥</a:t>
            </a:r>
          </a:p>
          <a:p>
            <a:pPr algn="ctr">
              <a:lnSpc>
                <a:spcPts val="0"/>
              </a:lnSpc>
            </a:pPr>
            <a:endParaRPr lang="zh-CN" altLang="en-US" sz="5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PA-文本框 9+">
            <a:extLst>
              <a:ext uri="{FF2B5EF4-FFF2-40B4-BE49-F238E27FC236}">
                <a16:creationId xmlns:a16="http://schemas.microsoft.com/office/drawing/2014/main" xmlns="" id="{66C15417-5AE2-490D-B67E-573D36B2830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627009" y="3941069"/>
            <a:ext cx="709914" cy="260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0"/>
              </a:lnSpc>
            </a:pP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♥♥♥♥♥♥♥♥♥♥♥♥♥♥♥♥♥♥♥♥♥♥♥♥♥♥♥♥♥♥♥♥♥♥♥♥♥♥♥♥♥♥♥♥♥♥♥♥♥♥♥♥</a:t>
            </a:r>
          </a:p>
          <a:p>
            <a:pPr algn="ctr">
              <a:lnSpc>
                <a:spcPts val="0"/>
              </a:lnSpc>
            </a:pPr>
            <a:endParaRPr lang="zh-CN" altLang="en-US" sz="5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5588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rand(0.0625)-0.031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125-rand(0.0625)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Scale>
                                      <p:cBhvr>
                                        <p:cTn id="12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42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rand(0.0625)-0.031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125-rand(0.0625)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Scale>
                                      <p:cBhvr>
                                        <p:cTn id="20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048000" y="2967335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作者：安逸</a:t>
            </a:r>
            <a:r>
              <a:rPr lang="en-US" altLang="zh-CN" dirty="0"/>
              <a:t>PPT</a:t>
            </a:r>
          </a:p>
          <a:p>
            <a:r>
              <a:rPr lang="en-US" altLang="zh-CN" dirty="0">
                <a:hlinkClick r:id="rId2"/>
              </a:rPr>
              <a:t>https://space.bilibili.com/225543640</a:t>
            </a:r>
            <a:endParaRPr lang="en-US" altLang="zh-CN" dirty="0"/>
          </a:p>
          <a:p>
            <a:r>
              <a:rPr lang="zh-CN" altLang="en-US" dirty="0"/>
              <a:t>群：</a:t>
            </a:r>
            <a:r>
              <a:rPr lang="en-US" altLang="zh-CN" dirty="0" smtClean="0"/>
              <a:t>559336744</a:t>
            </a:r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715684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61</Words>
  <Application>Microsoft Office PowerPoint</Application>
  <PresentationFormat>宽屏</PresentationFormat>
  <Paragraphs>25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等线</vt:lpstr>
      <vt:lpstr>等线 Light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双击屏幕</dc:title>
  <dc:creator>安逸PPT</dc:creator>
  <cp:keywords>51PPT模板网</cp:keywords>
  <dc:description>www.51pptmoban.com</dc:description>
  <cp:lastModifiedBy>Microsoft 帐户</cp:lastModifiedBy>
  <cp:revision>2</cp:revision>
  <dcterms:created xsi:type="dcterms:W3CDTF">2020-07-13T07:36:20Z</dcterms:created>
  <dcterms:modified xsi:type="dcterms:W3CDTF">2021-06-07T12:20:22Z</dcterms:modified>
</cp:coreProperties>
</file>