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81" r:id="rId2"/>
    <p:sldId id="282" r:id="rId3"/>
    <p:sldId id="283" r:id="rId4"/>
    <p:sldId id="284" r:id="rId5"/>
    <p:sldId id="261" r:id="rId6"/>
    <p:sldId id="271" r:id="rId7"/>
    <p:sldId id="285" r:id="rId8"/>
    <p:sldId id="259" r:id="rId9"/>
    <p:sldId id="262" r:id="rId10"/>
    <p:sldId id="266" r:id="rId11"/>
    <p:sldId id="286" r:id="rId12"/>
    <p:sldId id="269" r:id="rId13"/>
    <p:sldId id="272" r:id="rId14"/>
    <p:sldId id="265" r:id="rId15"/>
    <p:sldId id="287" r:id="rId16"/>
    <p:sldId id="264" r:id="rId17"/>
    <p:sldId id="267" r:id="rId18"/>
    <p:sldId id="275" r:id="rId19"/>
    <p:sldId id="288" r:id="rId20"/>
    <p:sldId id="289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9C7C"/>
    <a:srgbClr val="B2D1A0"/>
    <a:srgbClr val="FAFEEB"/>
    <a:srgbClr val="57894E"/>
    <a:srgbClr val="27818F"/>
    <a:srgbClr val="EAECEB"/>
    <a:srgbClr val="AECECB"/>
    <a:srgbClr val="EAE9D7"/>
    <a:srgbClr val="126E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52" autoAdjust="0"/>
    <p:restoredTop sz="95338" autoAdjust="0"/>
  </p:normalViewPr>
  <p:slideViewPr>
    <p:cSldViewPr snapToGrid="0">
      <p:cViewPr>
        <p:scale>
          <a:sx n="66" d="100"/>
          <a:sy n="66" d="100"/>
        </p:scale>
        <p:origin x="624" y="5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A9885E-CBE1-4DFD-8ACC-B90E42FFDFB7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9939C2-39D9-4742-9714-B637B434C5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068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5,1P,P,T</a:t>
            </a:r>
            <a:r>
              <a:rPr lang="zh-CN" altLang="en-US" dirty="0"/>
              <a:t>模板网   </a:t>
            </a:r>
            <a:r>
              <a:rPr lang="en-US" altLang="zh-CN" dirty="0"/>
              <a:t>ww,w.5,1  pp tm </a:t>
            </a:r>
            <a:r>
              <a:rPr lang="en-US" altLang="zh-CN" dirty="0" err="1"/>
              <a:t>ob</a:t>
            </a:r>
            <a:r>
              <a:rPr lang="en-US" altLang="zh-CN" dirty="0"/>
              <a:t> </a:t>
            </a:r>
            <a:r>
              <a:rPr lang="en-US" altLang="zh-CN" dirty="0" err="1"/>
              <a:t>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9939C2-39D9-4742-9714-B637B434C5B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831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9939C2-39D9-4742-9714-B637B434C5B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77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DFB61B-0EE8-4745-B29F-4F86FDCCFE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7224773-65F5-4E88-9728-7B3C20AB1E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BC9CF1F-3D3B-4217-9321-9136D2D3E9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A26499-37F9-4063-B695-4D5B4105773B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FC8929-B3CB-4C06-BADF-6609C467F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98246E4-6018-43FF-80E5-74341EF72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3B80F6-F409-442B-9B4C-8CC45327A73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68300" y="342900"/>
            <a:ext cx="11455400" cy="6172200"/>
          </a:xfrm>
          <a:prstGeom prst="rect">
            <a:avLst/>
          </a:prstGeom>
          <a:solidFill>
            <a:srgbClr val="FAFEE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61632" y="342900"/>
            <a:ext cx="3262068" cy="3314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95"/>
          <a:stretch/>
        </p:blipFill>
        <p:spPr>
          <a:xfrm>
            <a:off x="1533191" y="3868264"/>
            <a:ext cx="10290509" cy="26468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8300" y="4761766"/>
            <a:ext cx="3045920" cy="1753333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10387934" y="5238656"/>
            <a:ext cx="1357342" cy="1050806"/>
            <a:chOff x="2085980" y="1471593"/>
            <a:chExt cx="1927456" cy="1492168"/>
          </a:xfrm>
        </p:grpSpPr>
        <p:sp>
          <p:nvSpPr>
            <p:cNvPr id="12" name="椭圆 11"/>
            <p:cNvSpPr/>
            <p:nvPr/>
          </p:nvSpPr>
          <p:spPr>
            <a:xfrm rot="19368557">
              <a:off x="2085980" y="1471593"/>
              <a:ext cx="1583502" cy="1492168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solidFill>
              <a:srgbClr val="57894E"/>
            </a:solidFill>
            <a:ln w="0">
              <a:solidFill>
                <a:srgbClr val="5789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2230062" y="1501670"/>
              <a:ext cx="1374198" cy="1007980"/>
              <a:chOff x="2230062" y="1501670"/>
              <a:chExt cx="1374198" cy="1007980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2230062" y="1577340"/>
                <a:ext cx="1374198" cy="932310"/>
                <a:chOff x="2230062" y="1577340"/>
                <a:chExt cx="1374198" cy="932310"/>
              </a:xfrm>
            </p:grpSpPr>
            <p:sp>
              <p:nvSpPr>
                <p:cNvPr id="24" name="任意多边形 23"/>
                <p:cNvSpPr/>
                <p:nvPr/>
              </p:nvSpPr>
              <p:spPr>
                <a:xfrm>
                  <a:off x="2537460" y="1577340"/>
                  <a:ext cx="1013460" cy="571500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任意多边形 24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任意多边形 25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>
                <a:off x="2230062" y="1501670"/>
                <a:ext cx="1374198" cy="932310"/>
                <a:chOff x="2230062" y="1577340"/>
                <a:chExt cx="1374198" cy="932310"/>
              </a:xfrm>
            </p:grpSpPr>
            <p:sp>
              <p:nvSpPr>
                <p:cNvPr id="21" name="任意多边形 20"/>
                <p:cNvSpPr/>
                <p:nvPr/>
              </p:nvSpPr>
              <p:spPr>
                <a:xfrm>
                  <a:off x="2537460" y="1577340"/>
                  <a:ext cx="1013460" cy="571500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任意多边形 21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任意多边形 22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4" name="组合 13"/>
            <p:cNvGrpSpPr/>
            <p:nvPr/>
          </p:nvGrpSpPr>
          <p:grpSpPr>
            <a:xfrm flipH="1">
              <a:off x="2102413" y="1859281"/>
              <a:ext cx="1911023" cy="898882"/>
              <a:chOff x="2230062" y="1570506"/>
              <a:chExt cx="1374198" cy="939144"/>
            </a:xfrm>
          </p:grpSpPr>
          <p:sp>
            <p:nvSpPr>
              <p:cNvPr id="15" name="任意多边形 14"/>
              <p:cNvSpPr/>
              <p:nvPr/>
            </p:nvSpPr>
            <p:spPr>
              <a:xfrm>
                <a:off x="2230062" y="1646176"/>
                <a:ext cx="1374198" cy="863474"/>
              </a:xfrm>
              <a:custGeom>
                <a:avLst/>
                <a:gdLst>
                  <a:gd name="connsiteX0" fmla="*/ 0 w 1013460"/>
                  <a:gd name="connsiteY0" fmla="*/ 0 h 571500"/>
                  <a:gd name="connsiteX1" fmla="*/ 510540 w 1013460"/>
                  <a:gd name="connsiteY1" fmla="*/ 426720 h 571500"/>
                  <a:gd name="connsiteX2" fmla="*/ 1013460 w 1013460"/>
                  <a:gd name="connsiteY2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3460" h="571500">
                    <a:moveTo>
                      <a:pt x="0" y="0"/>
                    </a:moveTo>
                    <a:cubicBezTo>
                      <a:pt x="170815" y="165735"/>
                      <a:pt x="341630" y="331470"/>
                      <a:pt x="510540" y="426720"/>
                    </a:cubicBezTo>
                    <a:cubicBezTo>
                      <a:pt x="679450" y="521970"/>
                      <a:pt x="846455" y="546735"/>
                      <a:pt x="1013460" y="571500"/>
                    </a:cubicBezTo>
                  </a:path>
                </a:pathLst>
              </a:cu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2230062" y="1570506"/>
                <a:ext cx="1374198" cy="863474"/>
                <a:chOff x="2230062" y="1646176"/>
                <a:chExt cx="1374198" cy="863474"/>
              </a:xfrm>
            </p:grpSpPr>
            <p:sp>
              <p:nvSpPr>
                <p:cNvPr id="17" name="任意多边形 16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任意多边形 17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pic>
        <p:nvPicPr>
          <p:cNvPr id="27" name="图片 26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726"/>
          <a:stretch/>
        </p:blipFill>
        <p:spPr>
          <a:xfrm>
            <a:off x="1296753" y="330200"/>
            <a:ext cx="4151931" cy="90620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38" b="37080"/>
          <a:stretch/>
        </p:blipFill>
        <p:spPr>
          <a:xfrm>
            <a:off x="368299" y="1563619"/>
            <a:ext cx="946620" cy="4824481"/>
          </a:xfrm>
          <a:prstGeom prst="rect">
            <a:avLst/>
          </a:prstGeom>
        </p:spPr>
      </p:pic>
      <p:sp>
        <p:nvSpPr>
          <p:cNvPr id="30" name="圆角矩形 29"/>
          <p:cNvSpPr/>
          <p:nvPr userDrawn="1"/>
        </p:nvSpPr>
        <p:spPr>
          <a:xfrm rot="16200000">
            <a:off x="9243335" y="-227486"/>
            <a:ext cx="98130" cy="22142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57894E">
                  <a:alpha val="0"/>
                </a:srgbClr>
              </a:gs>
              <a:gs pos="100000">
                <a:srgbClr val="57894E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 userDrawn="1"/>
        </p:nvSpPr>
        <p:spPr>
          <a:xfrm rot="5400000" flipH="1">
            <a:off x="2783555" y="-322062"/>
            <a:ext cx="98132" cy="240336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57894E">
                  <a:alpha val="0"/>
                </a:srgbClr>
              </a:gs>
              <a:gs pos="100000">
                <a:srgbClr val="57894E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315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EC5D8E-758F-4E05-86A4-62F11986C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5AED0B9-D8C3-431F-8E38-F635850974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B9D3B5-26D1-4368-9004-F50D5E5831D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A26499-37F9-4063-B695-4D5B4105773B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5DF8CB4-6CFB-4E95-9CDB-1C07BBAF0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EAB004F-6025-4426-8381-EF2A388D7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3B80F6-F409-442B-9B4C-8CC45327A7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5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89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556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5789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8300" y="342900"/>
            <a:ext cx="11455400" cy="6172200"/>
          </a:xfrm>
          <a:prstGeom prst="rect">
            <a:avLst/>
          </a:prstGeom>
          <a:solidFill>
            <a:srgbClr val="FAFEE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5357576" y="1677382"/>
            <a:ext cx="103105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05 Heavy" panose="00020600040101010101" pitchFamily="18" charset="-122"/>
                <a:sym typeface="+mn-lt"/>
              </a:rPr>
              <a:t>端</a:t>
            </a:r>
            <a:endParaRPr lang="en-US" altLang="zh-CN" sz="6600" dirty="0"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05 Heavy" panose="00020600040101010101" pitchFamily="18" charset="-122"/>
              <a:sym typeface="+mn-lt"/>
            </a:endParaRPr>
          </a:p>
          <a:p>
            <a:r>
              <a:rPr lang="zh-CN" altLang="en-US" sz="66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05 Heavy" panose="00020600040101010101" pitchFamily="18" charset="-122"/>
                <a:sym typeface="+mn-lt"/>
              </a:rPr>
              <a:t>午</a:t>
            </a:r>
            <a:endParaRPr lang="en-US" altLang="zh-CN" sz="6600" dirty="0"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05 Heavy" panose="00020600040101010101" pitchFamily="18" charset="-122"/>
              <a:sym typeface="+mn-lt"/>
            </a:endParaRPr>
          </a:p>
          <a:p>
            <a:r>
              <a:rPr lang="zh-CN" altLang="en-US" sz="66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05 Heavy" panose="00020600040101010101" pitchFamily="18" charset="-122"/>
                <a:sym typeface="+mn-lt"/>
              </a:rPr>
              <a:t>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1632" y="342900"/>
            <a:ext cx="3262068" cy="3314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723"/>
          <a:stretch/>
        </p:blipFill>
        <p:spPr>
          <a:xfrm>
            <a:off x="1736391" y="3868264"/>
            <a:ext cx="9782509" cy="26468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92" b="52982"/>
          <a:stretch/>
        </p:blipFill>
        <p:spPr>
          <a:xfrm>
            <a:off x="6448091" y="3290618"/>
            <a:ext cx="5375609" cy="322448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8300" y="3890614"/>
            <a:ext cx="4559300" cy="2624485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 rot="11101931">
            <a:off x="4007959" y="1286580"/>
            <a:ext cx="4132372" cy="3894022"/>
          </a:xfrm>
          <a:custGeom>
            <a:avLst/>
            <a:gdLst>
              <a:gd name="connsiteX0" fmla="*/ 0 w 1536700"/>
              <a:gd name="connsiteY0" fmla="*/ 768350 h 1536700"/>
              <a:gd name="connsiteX1" fmla="*/ 768350 w 1536700"/>
              <a:gd name="connsiteY1" fmla="*/ 0 h 1536700"/>
              <a:gd name="connsiteX2" fmla="*/ 1536700 w 1536700"/>
              <a:gd name="connsiteY2" fmla="*/ 768350 h 1536700"/>
              <a:gd name="connsiteX3" fmla="*/ 768350 w 1536700"/>
              <a:gd name="connsiteY3" fmla="*/ 1536700 h 1536700"/>
              <a:gd name="connsiteX4" fmla="*/ 0 w 1536700"/>
              <a:gd name="connsiteY4" fmla="*/ 768350 h 1536700"/>
              <a:gd name="connsiteX0" fmla="*/ 0 w 1371600"/>
              <a:gd name="connsiteY0" fmla="*/ 768391 h 1536779"/>
              <a:gd name="connsiteX1" fmla="*/ 768350 w 1371600"/>
              <a:gd name="connsiteY1" fmla="*/ 41 h 1536779"/>
              <a:gd name="connsiteX2" fmla="*/ 1371600 w 1371600"/>
              <a:gd name="connsiteY2" fmla="*/ 742991 h 1536779"/>
              <a:gd name="connsiteX3" fmla="*/ 768350 w 1371600"/>
              <a:gd name="connsiteY3" fmla="*/ 1536741 h 1536779"/>
              <a:gd name="connsiteX4" fmla="*/ 0 w 1371600"/>
              <a:gd name="connsiteY4" fmla="*/ 768391 h 1536779"/>
              <a:gd name="connsiteX0" fmla="*/ 0 w 1562100"/>
              <a:gd name="connsiteY0" fmla="*/ 883772 h 1539301"/>
              <a:gd name="connsiteX1" fmla="*/ 958850 w 1562100"/>
              <a:gd name="connsiteY1" fmla="*/ 1122 h 1539301"/>
              <a:gd name="connsiteX2" fmla="*/ 1562100 w 1562100"/>
              <a:gd name="connsiteY2" fmla="*/ 744072 h 1539301"/>
              <a:gd name="connsiteX3" fmla="*/ 958850 w 1562100"/>
              <a:gd name="connsiteY3" fmla="*/ 1537822 h 1539301"/>
              <a:gd name="connsiteX4" fmla="*/ 0 w 1562100"/>
              <a:gd name="connsiteY4" fmla="*/ 883772 h 1539301"/>
              <a:gd name="connsiteX0" fmla="*/ 0 w 1562100"/>
              <a:gd name="connsiteY0" fmla="*/ 888252 h 1543781"/>
              <a:gd name="connsiteX1" fmla="*/ 958850 w 1562100"/>
              <a:gd name="connsiteY1" fmla="*/ 5602 h 1543781"/>
              <a:gd name="connsiteX2" fmla="*/ 1562100 w 1562100"/>
              <a:gd name="connsiteY2" fmla="*/ 748552 h 1543781"/>
              <a:gd name="connsiteX3" fmla="*/ 958850 w 1562100"/>
              <a:gd name="connsiteY3" fmla="*/ 1542302 h 1543781"/>
              <a:gd name="connsiteX4" fmla="*/ 0 w 1562100"/>
              <a:gd name="connsiteY4" fmla="*/ 888252 h 1543781"/>
              <a:gd name="connsiteX0" fmla="*/ 1150 w 1563250"/>
              <a:gd name="connsiteY0" fmla="*/ 886919 h 1440514"/>
              <a:gd name="connsiteX1" fmla="*/ 960000 w 1563250"/>
              <a:gd name="connsiteY1" fmla="*/ 4269 h 1440514"/>
              <a:gd name="connsiteX2" fmla="*/ 1563250 w 1563250"/>
              <a:gd name="connsiteY2" fmla="*/ 747219 h 1440514"/>
              <a:gd name="connsiteX3" fmla="*/ 782200 w 1563250"/>
              <a:gd name="connsiteY3" fmla="*/ 1439369 h 1440514"/>
              <a:gd name="connsiteX4" fmla="*/ 1150 w 1563250"/>
              <a:gd name="connsiteY4" fmla="*/ 886919 h 1440514"/>
              <a:gd name="connsiteX0" fmla="*/ 1076 w 1321876"/>
              <a:gd name="connsiteY0" fmla="*/ 884019 h 1437818"/>
              <a:gd name="connsiteX1" fmla="*/ 959926 w 1321876"/>
              <a:gd name="connsiteY1" fmla="*/ 1369 h 1437818"/>
              <a:gd name="connsiteX2" fmla="*/ 1321876 w 1321876"/>
              <a:gd name="connsiteY2" fmla="*/ 731619 h 1437818"/>
              <a:gd name="connsiteX3" fmla="*/ 782126 w 1321876"/>
              <a:gd name="connsiteY3" fmla="*/ 1436469 h 1437818"/>
              <a:gd name="connsiteX4" fmla="*/ 1076 w 1321876"/>
              <a:gd name="connsiteY4" fmla="*/ 884019 h 1437818"/>
              <a:gd name="connsiteX0" fmla="*/ 36852 w 1357652"/>
              <a:gd name="connsiteY0" fmla="*/ 884019 h 1443908"/>
              <a:gd name="connsiteX1" fmla="*/ 995702 w 1357652"/>
              <a:gd name="connsiteY1" fmla="*/ 1369 h 1443908"/>
              <a:gd name="connsiteX2" fmla="*/ 1357652 w 1357652"/>
              <a:gd name="connsiteY2" fmla="*/ 731619 h 1443908"/>
              <a:gd name="connsiteX3" fmla="*/ 817902 w 1357652"/>
              <a:gd name="connsiteY3" fmla="*/ 1436469 h 1443908"/>
              <a:gd name="connsiteX4" fmla="*/ 36852 w 1357652"/>
              <a:gd name="connsiteY4" fmla="*/ 884019 h 1443908"/>
              <a:gd name="connsiteX0" fmla="*/ 16739 w 1337539"/>
              <a:gd name="connsiteY0" fmla="*/ 884019 h 1408977"/>
              <a:gd name="connsiteX1" fmla="*/ 975589 w 1337539"/>
              <a:gd name="connsiteY1" fmla="*/ 1369 h 1408977"/>
              <a:gd name="connsiteX2" fmla="*/ 1337539 w 1337539"/>
              <a:gd name="connsiteY2" fmla="*/ 731619 h 1408977"/>
              <a:gd name="connsiteX3" fmla="*/ 437138 w 1337539"/>
              <a:gd name="connsiteY3" fmla="*/ 1407531 h 1408977"/>
              <a:gd name="connsiteX4" fmla="*/ 16739 w 1337539"/>
              <a:gd name="connsiteY4" fmla="*/ 884019 h 1408977"/>
              <a:gd name="connsiteX0" fmla="*/ 16018 w 1231436"/>
              <a:gd name="connsiteY0" fmla="*/ 886990 h 1413989"/>
              <a:gd name="connsiteX1" fmla="*/ 974868 w 1231436"/>
              <a:gd name="connsiteY1" fmla="*/ 4340 h 1413989"/>
              <a:gd name="connsiteX2" fmla="*/ 1231436 w 1231436"/>
              <a:gd name="connsiteY2" fmla="*/ 640687 h 1413989"/>
              <a:gd name="connsiteX3" fmla="*/ 436417 w 1231436"/>
              <a:gd name="connsiteY3" fmla="*/ 1410502 h 1413989"/>
              <a:gd name="connsiteX4" fmla="*/ 16018 w 1231436"/>
              <a:gd name="connsiteY4" fmla="*/ 886990 h 1413989"/>
              <a:gd name="connsiteX0" fmla="*/ 16018 w 1231436"/>
              <a:gd name="connsiteY0" fmla="*/ 886990 h 1436752"/>
              <a:gd name="connsiteX1" fmla="*/ 974868 w 1231436"/>
              <a:gd name="connsiteY1" fmla="*/ 4340 h 1436752"/>
              <a:gd name="connsiteX2" fmla="*/ 1231436 w 1231436"/>
              <a:gd name="connsiteY2" fmla="*/ 640687 h 1436752"/>
              <a:gd name="connsiteX3" fmla="*/ 436417 w 1231436"/>
              <a:gd name="connsiteY3" fmla="*/ 1410502 h 1436752"/>
              <a:gd name="connsiteX4" fmla="*/ 16018 w 1231436"/>
              <a:gd name="connsiteY4" fmla="*/ 886990 h 1436752"/>
              <a:gd name="connsiteX0" fmla="*/ 16018 w 1268552"/>
              <a:gd name="connsiteY0" fmla="*/ 887135 h 1436897"/>
              <a:gd name="connsiteX1" fmla="*/ 974868 w 1268552"/>
              <a:gd name="connsiteY1" fmla="*/ 4485 h 1436897"/>
              <a:gd name="connsiteX2" fmla="*/ 1231436 w 1268552"/>
              <a:gd name="connsiteY2" fmla="*/ 640832 h 1436897"/>
              <a:gd name="connsiteX3" fmla="*/ 436417 w 1268552"/>
              <a:gd name="connsiteY3" fmla="*/ 1410647 h 1436897"/>
              <a:gd name="connsiteX4" fmla="*/ 16018 w 1268552"/>
              <a:gd name="connsiteY4" fmla="*/ 887135 h 1436897"/>
              <a:gd name="connsiteX0" fmla="*/ 9760 w 1562237"/>
              <a:gd name="connsiteY0" fmla="*/ 514957 h 1460439"/>
              <a:gd name="connsiteX1" fmla="*/ 1262064 w 1562237"/>
              <a:gd name="connsiteY1" fmla="*/ 987 h 1460439"/>
              <a:gd name="connsiteX2" fmla="*/ 1518632 w 1562237"/>
              <a:gd name="connsiteY2" fmla="*/ 637334 h 1460439"/>
              <a:gd name="connsiteX3" fmla="*/ 723613 w 1562237"/>
              <a:gd name="connsiteY3" fmla="*/ 1407149 h 1460439"/>
              <a:gd name="connsiteX4" fmla="*/ 9760 w 1562237"/>
              <a:gd name="connsiteY4" fmla="*/ 514957 h 1460439"/>
              <a:gd name="connsiteX0" fmla="*/ 10527 w 1563004"/>
              <a:gd name="connsiteY0" fmla="*/ 514937 h 1432772"/>
              <a:gd name="connsiteX1" fmla="*/ 1262831 w 1563004"/>
              <a:gd name="connsiteY1" fmla="*/ 967 h 1432772"/>
              <a:gd name="connsiteX2" fmla="*/ 1519399 w 1563004"/>
              <a:gd name="connsiteY2" fmla="*/ 637314 h 1432772"/>
              <a:gd name="connsiteX3" fmla="*/ 708622 w 1563004"/>
              <a:gd name="connsiteY3" fmla="*/ 1366030 h 1432772"/>
              <a:gd name="connsiteX4" fmla="*/ 10527 w 1563004"/>
              <a:gd name="connsiteY4" fmla="*/ 514937 h 1432772"/>
              <a:gd name="connsiteX0" fmla="*/ 10062 w 1562539"/>
              <a:gd name="connsiteY0" fmla="*/ 514937 h 1468229"/>
              <a:gd name="connsiteX1" fmla="*/ 1262366 w 1562539"/>
              <a:gd name="connsiteY1" fmla="*/ 967 h 1468229"/>
              <a:gd name="connsiteX2" fmla="*/ 1518934 w 1562539"/>
              <a:gd name="connsiteY2" fmla="*/ 637314 h 1468229"/>
              <a:gd name="connsiteX3" fmla="*/ 708157 w 1562539"/>
              <a:gd name="connsiteY3" fmla="*/ 1366030 h 1468229"/>
              <a:gd name="connsiteX4" fmla="*/ 10062 w 1562539"/>
              <a:gd name="connsiteY4" fmla="*/ 514937 h 1468229"/>
              <a:gd name="connsiteX0" fmla="*/ 20524 w 1573001"/>
              <a:gd name="connsiteY0" fmla="*/ 515229 h 1468521"/>
              <a:gd name="connsiteX1" fmla="*/ 1272828 w 1573001"/>
              <a:gd name="connsiteY1" fmla="*/ 1259 h 1468521"/>
              <a:gd name="connsiteX2" fmla="*/ 1529396 w 1573001"/>
              <a:gd name="connsiteY2" fmla="*/ 637606 h 1468521"/>
              <a:gd name="connsiteX3" fmla="*/ 718619 w 1573001"/>
              <a:gd name="connsiteY3" fmla="*/ 1366322 h 1468521"/>
              <a:gd name="connsiteX4" fmla="*/ 20524 w 1573001"/>
              <a:gd name="connsiteY4" fmla="*/ 515229 h 1468521"/>
              <a:gd name="connsiteX0" fmla="*/ 20600 w 1573077"/>
              <a:gd name="connsiteY0" fmla="*/ 515229 h 1482345"/>
              <a:gd name="connsiteX1" fmla="*/ 1272904 w 1573077"/>
              <a:gd name="connsiteY1" fmla="*/ 1259 h 1482345"/>
              <a:gd name="connsiteX2" fmla="*/ 1529472 w 1573077"/>
              <a:gd name="connsiteY2" fmla="*/ 637606 h 1482345"/>
              <a:gd name="connsiteX3" fmla="*/ 718695 w 1573077"/>
              <a:gd name="connsiteY3" fmla="*/ 1366322 h 1482345"/>
              <a:gd name="connsiteX4" fmla="*/ 20600 w 1573077"/>
              <a:gd name="connsiteY4" fmla="*/ 515229 h 1482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3077" h="1482345">
                <a:moveTo>
                  <a:pt x="20600" y="515229"/>
                </a:moveTo>
                <a:cubicBezTo>
                  <a:pt x="160809" y="210672"/>
                  <a:pt x="1021425" y="-19137"/>
                  <a:pt x="1272904" y="1259"/>
                </a:cubicBezTo>
                <a:cubicBezTo>
                  <a:pt x="1524383" y="21655"/>
                  <a:pt x="1643906" y="203182"/>
                  <a:pt x="1529472" y="637606"/>
                </a:cubicBezTo>
                <a:cubicBezTo>
                  <a:pt x="1187650" y="1729354"/>
                  <a:pt x="943714" y="1499817"/>
                  <a:pt x="718695" y="1366322"/>
                </a:cubicBezTo>
                <a:cubicBezTo>
                  <a:pt x="493676" y="1232827"/>
                  <a:pt x="-119609" y="819786"/>
                  <a:pt x="20600" y="515229"/>
                </a:cubicBezTo>
                <a:close/>
              </a:path>
            </a:pathLst>
          </a:custGeom>
          <a:noFill/>
          <a:ln w="25400">
            <a:solidFill>
              <a:srgbClr val="5789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036" y="2629608"/>
            <a:ext cx="2118584" cy="1584800"/>
          </a:xfrm>
          <a:prstGeom prst="rect">
            <a:avLst/>
          </a:prstGeom>
        </p:spPr>
      </p:pic>
      <p:sp>
        <p:nvSpPr>
          <p:cNvPr id="21" name="圆角矩形 20"/>
          <p:cNvSpPr/>
          <p:nvPr/>
        </p:nvSpPr>
        <p:spPr>
          <a:xfrm>
            <a:off x="6388626" y="2127876"/>
            <a:ext cx="237047" cy="22142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57894E">
                  <a:alpha val="0"/>
                </a:srgbClr>
              </a:gs>
              <a:gs pos="100000">
                <a:srgbClr val="57894E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334024" y="2242671"/>
            <a:ext cx="346249" cy="9472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050" dirty="0">
                <a:solidFill>
                  <a:schemeClr val="bg1"/>
                </a:solidFill>
              </a:rPr>
              <a:t>传</a:t>
            </a:r>
            <a:r>
              <a:rPr lang="en-US" altLang="zh-CN" sz="1050" dirty="0">
                <a:solidFill>
                  <a:schemeClr val="bg1"/>
                </a:solidFill>
              </a:rPr>
              <a:t>/</a:t>
            </a:r>
            <a:r>
              <a:rPr lang="zh-CN" altLang="en-US" sz="1050" dirty="0">
                <a:solidFill>
                  <a:schemeClr val="bg1"/>
                </a:solidFill>
              </a:rPr>
              <a:t>统</a:t>
            </a:r>
            <a:r>
              <a:rPr lang="en-US" altLang="zh-CN" sz="1050" dirty="0">
                <a:solidFill>
                  <a:schemeClr val="bg1"/>
                </a:solidFill>
              </a:rPr>
              <a:t>/</a:t>
            </a:r>
            <a:r>
              <a:rPr lang="zh-CN" altLang="en-US" sz="1050" dirty="0">
                <a:solidFill>
                  <a:schemeClr val="bg1"/>
                </a:solidFill>
              </a:rPr>
              <a:t>佳</a:t>
            </a:r>
            <a:r>
              <a:rPr lang="en-US" altLang="zh-CN" sz="1050" dirty="0">
                <a:solidFill>
                  <a:schemeClr val="bg1"/>
                </a:solidFill>
              </a:rPr>
              <a:t>/</a:t>
            </a:r>
            <a:r>
              <a:rPr lang="zh-CN" altLang="en-US" sz="1050" dirty="0">
                <a:solidFill>
                  <a:schemeClr val="bg1"/>
                </a:solidFill>
              </a:rPr>
              <a:t>节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3963012" y="2245273"/>
            <a:ext cx="1357342" cy="1050806"/>
            <a:chOff x="2085980" y="1471593"/>
            <a:chExt cx="1927456" cy="1492168"/>
          </a:xfrm>
        </p:grpSpPr>
        <p:sp>
          <p:nvSpPr>
            <p:cNvPr id="26" name="椭圆 11"/>
            <p:cNvSpPr/>
            <p:nvPr/>
          </p:nvSpPr>
          <p:spPr>
            <a:xfrm rot="19368557">
              <a:off x="2085980" y="1471593"/>
              <a:ext cx="1583502" cy="1492168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solidFill>
              <a:srgbClr val="57894E"/>
            </a:solidFill>
            <a:ln w="0">
              <a:solidFill>
                <a:srgbClr val="5789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2230062" y="1501670"/>
              <a:ext cx="1374198" cy="1007980"/>
              <a:chOff x="2230062" y="1501670"/>
              <a:chExt cx="1374198" cy="1007980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2230062" y="1577340"/>
                <a:ext cx="1374198" cy="932310"/>
                <a:chOff x="2230062" y="1577340"/>
                <a:chExt cx="1374198" cy="932310"/>
              </a:xfrm>
            </p:grpSpPr>
            <p:sp>
              <p:nvSpPr>
                <p:cNvPr id="27" name="任意多边形 26"/>
                <p:cNvSpPr/>
                <p:nvPr/>
              </p:nvSpPr>
              <p:spPr>
                <a:xfrm>
                  <a:off x="2537460" y="1577340"/>
                  <a:ext cx="1013460" cy="571500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任意多边形 27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任意多边形 28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2230062" y="1501670"/>
                <a:ext cx="1374198" cy="932310"/>
                <a:chOff x="2230062" y="1577340"/>
                <a:chExt cx="1374198" cy="932310"/>
              </a:xfrm>
            </p:grpSpPr>
            <p:sp>
              <p:nvSpPr>
                <p:cNvPr id="32" name="任意多边形 31"/>
                <p:cNvSpPr/>
                <p:nvPr/>
              </p:nvSpPr>
              <p:spPr>
                <a:xfrm>
                  <a:off x="2537460" y="1577340"/>
                  <a:ext cx="1013460" cy="571500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任意多边形 32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任意多边形 33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6" name="组合 35"/>
            <p:cNvGrpSpPr/>
            <p:nvPr/>
          </p:nvGrpSpPr>
          <p:grpSpPr>
            <a:xfrm flipH="1">
              <a:off x="2102413" y="1859281"/>
              <a:ext cx="1911023" cy="898882"/>
              <a:chOff x="2230062" y="1570506"/>
              <a:chExt cx="1374198" cy="939144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2230062" y="1646176"/>
                <a:ext cx="1374198" cy="863474"/>
              </a:xfrm>
              <a:custGeom>
                <a:avLst/>
                <a:gdLst>
                  <a:gd name="connsiteX0" fmla="*/ 0 w 1013460"/>
                  <a:gd name="connsiteY0" fmla="*/ 0 h 571500"/>
                  <a:gd name="connsiteX1" fmla="*/ 510540 w 1013460"/>
                  <a:gd name="connsiteY1" fmla="*/ 426720 h 571500"/>
                  <a:gd name="connsiteX2" fmla="*/ 1013460 w 1013460"/>
                  <a:gd name="connsiteY2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3460" h="571500">
                    <a:moveTo>
                      <a:pt x="0" y="0"/>
                    </a:moveTo>
                    <a:cubicBezTo>
                      <a:pt x="170815" y="165735"/>
                      <a:pt x="341630" y="331470"/>
                      <a:pt x="510540" y="426720"/>
                    </a:cubicBezTo>
                    <a:cubicBezTo>
                      <a:pt x="679450" y="521970"/>
                      <a:pt x="846455" y="546735"/>
                      <a:pt x="1013460" y="571500"/>
                    </a:cubicBezTo>
                  </a:path>
                </a:pathLst>
              </a:cu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2230062" y="1570506"/>
                <a:ext cx="1374198" cy="863474"/>
                <a:chOff x="2230062" y="1646176"/>
                <a:chExt cx="1374198" cy="863474"/>
              </a:xfrm>
            </p:grpSpPr>
            <p:sp>
              <p:nvSpPr>
                <p:cNvPr id="40" name="任意多边形 39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任意多边形 40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62" name="组合 61"/>
          <p:cNvGrpSpPr/>
          <p:nvPr/>
        </p:nvGrpSpPr>
        <p:grpSpPr>
          <a:xfrm rot="19216734">
            <a:off x="4166260" y="3294201"/>
            <a:ext cx="872112" cy="675158"/>
            <a:chOff x="2085980" y="1471593"/>
            <a:chExt cx="1927456" cy="1492168"/>
          </a:xfrm>
        </p:grpSpPr>
        <p:sp>
          <p:nvSpPr>
            <p:cNvPr id="63" name="椭圆 11"/>
            <p:cNvSpPr/>
            <p:nvPr/>
          </p:nvSpPr>
          <p:spPr>
            <a:xfrm rot="19368557">
              <a:off x="2085980" y="1471593"/>
              <a:ext cx="1583502" cy="1492168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solidFill>
              <a:srgbClr val="57894E"/>
            </a:solidFill>
            <a:ln w="0">
              <a:solidFill>
                <a:srgbClr val="5789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2230062" y="1501670"/>
              <a:ext cx="1374198" cy="1007980"/>
              <a:chOff x="2230062" y="1501670"/>
              <a:chExt cx="1374198" cy="1007980"/>
            </a:xfrm>
          </p:grpSpPr>
          <p:grpSp>
            <p:nvGrpSpPr>
              <p:cNvPr id="70" name="组合 69"/>
              <p:cNvGrpSpPr/>
              <p:nvPr/>
            </p:nvGrpSpPr>
            <p:grpSpPr>
              <a:xfrm>
                <a:off x="2230062" y="1577340"/>
                <a:ext cx="1374198" cy="932310"/>
                <a:chOff x="2230062" y="1577340"/>
                <a:chExt cx="1374198" cy="932310"/>
              </a:xfrm>
            </p:grpSpPr>
            <p:sp>
              <p:nvSpPr>
                <p:cNvPr id="75" name="任意多边形 74"/>
                <p:cNvSpPr/>
                <p:nvPr/>
              </p:nvSpPr>
              <p:spPr>
                <a:xfrm>
                  <a:off x="2537460" y="1577340"/>
                  <a:ext cx="1013460" cy="571500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任意多边形 75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任意多边形 76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1" name="组合 70"/>
              <p:cNvGrpSpPr/>
              <p:nvPr/>
            </p:nvGrpSpPr>
            <p:grpSpPr>
              <a:xfrm>
                <a:off x="2230062" y="1501670"/>
                <a:ext cx="1374198" cy="932310"/>
                <a:chOff x="2230062" y="1577340"/>
                <a:chExt cx="1374198" cy="932310"/>
              </a:xfrm>
            </p:grpSpPr>
            <p:sp>
              <p:nvSpPr>
                <p:cNvPr id="72" name="任意多边形 71"/>
                <p:cNvSpPr/>
                <p:nvPr/>
              </p:nvSpPr>
              <p:spPr>
                <a:xfrm>
                  <a:off x="2537460" y="1577340"/>
                  <a:ext cx="1013460" cy="571500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任意多边形 72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任意多边形 73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5" name="组合 64"/>
            <p:cNvGrpSpPr/>
            <p:nvPr/>
          </p:nvGrpSpPr>
          <p:grpSpPr>
            <a:xfrm flipH="1">
              <a:off x="2102413" y="1859281"/>
              <a:ext cx="1911023" cy="898882"/>
              <a:chOff x="2230062" y="1570506"/>
              <a:chExt cx="1374198" cy="939144"/>
            </a:xfrm>
          </p:grpSpPr>
          <p:sp>
            <p:nvSpPr>
              <p:cNvPr id="66" name="任意多边形 65"/>
              <p:cNvSpPr/>
              <p:nvPr/>
            </p:nvSpPr>
            <p:spPr>
              <a:xfrm>
                <a:off x="2230062" y="1646176"/>
                <a:ext cx="1374198" cy="863474"/>
              </a:xfrm>
              <a:custGeom>
                <a:avLst/>
                <a:gdLst>
                  <a:gd name="connsiteX0" fmla="*/ 0 w 1013460"/>
                  <a:gd name="connsiteY0" fmla="*/ 0 h 571500"/>
                  <a:gd name="connsiteX1" fmla="*/ 510540 w 1013460"/>
                  <a:gd name="connsiteY1" fmla="*/ 426720 h 571500"/>
                  <a:gd name="connsiteX2" fmla="*/ 1013460 w 1013460"/>
                  <a:gd name="connsiteY2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3460" h="571500">
                    <a:moveTo>
                      <a:pt x="0" y="0"/>
                    </a:moveTo>
                    <a:cubicBezTo>
                      <a:pt x="170815" y="165735"/>
                      <a:pt x="341630" y="331470"/>
                      <a:pt x="510540" y="426720"/>
                    </a:cubicBezTo>
                    <a:cubicBezTo>
                      <a:pt x="679450" y="521970"/>
                      <a:pt x="846455" y="546735"/>
                      <a:pt x="1013460" y="571500"/>
                    </a:cubicBezTo>
                  </a:path>
                </a:pathLst>
              </a:cu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7" name="组合 66"/>
              <p:cNvGrpSpPr/>
              <p:nvPr/>
            </p:nvGrpSpPr>
            <p:grpSpPr>
              <a:xfrm>
                <a:off x="2230062" y="1570506"/>
                <a:ext cx="1374198" cy="863474"/>
                <a:chOff x="2230062" y="1646176"/>
                <a:chExt cx="1374198" cy="863474"/>
              </a:xfrm>
            </p:grpSpPr>
            <p:sp>
              <p:nvSpPr>
                <p:cNvPr id="68" name="任意多边形 67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任意多边形 68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564" y="3484573"/>
            <a:ext cx="705654" cy="1377496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4987982" y="3595130"/>
            <a:ext cx="400110" cy="112947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51PPT</a:t>
            </a:r>
            <a:r>
              <a:rPr lang="zh-CN" altLang="en-US" sz="1400" dirty="0">
                <a:solidFill>
                  <a:schemeClr val="bg1"/>
                </a:solidFill>
              </a:rPr>
              <a:t>模板网</a:t>
            </a:r>
          </a:p>
        </p:txBody>
      </p:sp>
      <p:sp>
        <p:nvSpPr>
          <p:cNvPr id="79" name="椭圆 11"/>
          <p:cNvSpPr/>
          <p:nvPr/>
        </p:nvSpPr>
        <p:spPr>
          <a:xfrm rot="10413372">
            <a:off x="3787321" y="1286581"/>
            <a:ext cx="4132372" cy="3894022"/>
          </a:xfrm>
          <a:custGeom>
            <a:avLst/>
            <a:gdLst>
              <a:gd name="connsiteX0" fmla="*/ 0 w 1536700"/>
              <a:gd name="connsiteY0" fmla="*/ 768350 h 1536700"/>
              <a:gd name="connsiteX1" fmla="*/ 768350 w 1536700"/>
              <a:gd name="connsiteY1" fmla="*/ 0 h 1536700"/>
              <a:gd name="connsiteX2" fmla="*/ 1536700 w 1536700"/>
              <a:gd name="connsiteY2" fmla="*/ 768350 h 1536700"/>
              <a:gd name="connsiteX3" fmla="*/ 768350 w 1536700"/>
              <a:gd name="connsiteY3" fmla="*/ 1536700 h 1536700"/>
              <a:gd name="connsiteX4" fmla="*/ 0 w 1536700"/>
              <a:gd name="connsiteY4" fmla="*/ 768350 h 1536700"/>
              <a:gd name="connsiteX0" fmla="*/ 0 w 1371600"/>
              <a:gd name="connsiteY0" fmla="*/ 768391 h 1536779"/>
              <a:gd name="connsiteX1" fmla="*/ 768350 w 1371600"/>
              <a:gd name="connsiteY1" fmla="*/ 41 h 1536779"/>
              <a:gd name="connsiteX2" fmla="*/ 1371600 w 1371600"/>
              <a:gd name="connsiteY2" fmla="*/ 742991 h 1536779"/>
              <a:gd name="connsiteX3" fmla="*/ 768350 w 1371600"/>
              <a:gd name="connsiteY3" fmla="*/ 1536741 h 1536779"/>
              <a:gd name="connsiteX4" fmla="*/ 0 w 1371600"/>
              <a:gd name="connsiteY4" fmla="*/ 768391 h 1536779"/>
              <a:gd name="connsiteX0" fmla="*/ 0 w 1562100"/>
              <a:gd name="connsiteY0" fmla="*/ 883772 h 1539301"/>
              <a:gd name="connsiteX1" fmla="*/ 958850 w 1562100"/>
              <a:gd name="connsiteY1" fmla="*/ 1122 h 1539301"/>
              <a:gd name="connsiteX2" fmla="*/ 1562100 w 1562100"/>
              <a:gd name="connsiteY2" fmla="*/ 744072 h 1539301"/>
              <a:gd name="connsiteX3" fmla="*/ 958850 w 1562100"/>
              <a:gd name="connsiteY3" fmla="*/ 1537822 h 1539301"/>
              <a:gd name="connsiteX4" fmla="*/ 0 w 1562100"/>
              <a:gd name="connsiteY4" fmla="*/ 883772 h 1539301"/>
              <a:gd name="connsiteX0" fmla="*/ 0 w 1562100"/>
              <a:gd name="connsiteY0" fmla="*/ 888252 h 1543781"/>
              <a:gd name="connsiteX1" fmla="*/ 958850 w 1562100"/>
              <a:gd name="connsiteY1" fmla="*/ 5602 h 1543781"/>
              <a:gd name="connsiteX2" fmla="*/ 1562100 w 1562100"/>
              <a:gd name="connsiteY2" fmla="*/ 748552 h 1543781"/>
              <a:gd name="connsiteX3" fmla="*/ 958850 w 1562100"/>
              <a:gd name="connsiteY3" fmla="*/ 1542302 h 1543781"/>
              <a:gd name="connsiteX4" fmla="*/ 0 w 1562100"/>
              <a:gd name="connsiteY4" fmla="*/ 888252 h 1543781"/>
              <a:gd name="connsiteX0" fmla="*/ 1150 w 1563250"/>
              <a:gd name="connsiteY0" fmla="*/ 886919 h 1440514"/>
              <a:gd name="connsiteX1" fmla="*/ 960000 w 1563250"/>
              <a:gd name="connsiteY1" fmla="*/ 4269 h 1440514"/>
              <a:gd name="connsiteX2" fmla="*/ 1563250 w 1563250"/>
              <a:gd name="connsiteY2" fmla="*/ 747219 h 1440514"/>
              <a:gd name="connsiteX3" fmla="*/ 782200 w 1563250"/>
              <a:gd name="connsiteY3" fmla="*/ 1439369 h 1440514"/>
              <a:gd name="connsiteX4" fmla="*/ 1150 w 1563250"/>
              <a:gd name="connsiteY4" fmla="*/ 886919 h 1440514"/>
              <a:gd name="connsiteX0" fmla="*/ 1076 w 1321876"/>
              <a:gd name="connsiteY0" fmla="*/ 884019 h 1437818"/>
              <a:gd name="connsiteX1" fmla="*/ 959926 w 1321876"/>
              <a:gd name="connsiteY1" fmla="*/ 1369 h 1437818"/>
              <a:gd name="connsiteX2" fmla="*/ 1321876 w 1321876"/>
              <a:gd name="connsiteY2" fmla="*/ 731619 h 1437818"/>
              <a:gd name="connsiteX3" fmla="*/ 782126 w 1321876"/>
              <a:gd name="connsiteY3" fmla="*/ 1436469 h 1437818"/>
              <a:gd name="connsiteX4" fmla="*/ 1076 w 1321876"/>
              <a:gd name="connsiteY4" fmla="*/ 884019 h 1437818"/>
              <a:gd name="connsiteX0" fmla="*/ 36852 w 1357652"/>
              <a:gd name="connsiteY0" fmla="*/ 884019 h 1443908"/>
              <a:gd name="connsiteX1" fmla="*/ 995702 w 1357652"/>
              <a:gd name="connsiteY1" fmla="*/ 1369 h 1443908"/>
              <a:gd name="connsiteX2" fmla="*/ 1357652 w 1357652"/>
              <a:gd name="connsiteY2" fmla="*/ 731619 h 1443908"/>
              <a:gd name="connsiteX3" fmla="*/ 817902 w 1357652"/>
              <a:gd name="connsiteY3" fmla="*/ 1436469 h 1443908"/>
              <a:gd name="connsiteX4" fmla="*/ 36852 w 1357652"/>
              <a:gd name="connsiteY4" fmla="*/ 884019 h 1443908"/>
              <a:gd name="connsiteX0" fmla="*/ 16739 w 1337539"/>
              <a:gd name="connsiteY0" fmla="*/ 884019 h 1408977"/>
              <a:gd name="connsiteX1" fmla="*/ 975589 w 1337539"/>
              <a:gd name="connsiteY1" fmla="*/ 1369 h 1408977"/>
              <a:gd name="connsiteX2" fmla="*/ 1337539 w 1337539"/>
              <a:gd name="connsiteY2" fmla="*/ 731619 h 1408977"/>
              <a:gd name="connsiteX3" fmla="*/ 437138 w 1337539"/>
              <a:gd name="connsiteY3" fmla="*/ 1407531 h 1408977"/>
              <a:gd name="connsiteX4" fmla="*/ 16739 w 1337539"/>
              <a:gd name="connsiteY4" fmla="*/ 884019 h 1408977"/>
              <a:gd name="connsiteX0" fmla="*/ 16018 w 1231436"/>
              <a:gd name="connsiteY0" fmla="*/ 886990 h 1413989"/>
              <a:gd name="connsiteX1" fmla="*/ 974868 w 1231436"/>
              <a:gd name="connsiteY1" fmla="*/ 4340 h 1413989"/>
              <a:gd name="connsiteX2" fmla="*/ 1231436 w 1231436"/>
              <a:gd name="connsiteY2" fmla="*/ 640687 h 1413989"/>
              <a:gd name="connsiteX3" fmla="*/ 436417 w 1231436"/>
              <a:gd name="connsiteY3" fmla="*/ 1410502 h 1413989"/>
              <a:gd name="connsiteX4" fmla="*/ 16018 w 1231436"/>
              <a:gd name="connsiteY4" fmla="*/ 886990 h 1413989"/>
              <a:gd name="connsiteX0" fmla="*/ 16018 w 1231436"/>
              <a:gd name="connsiteY0" fmla="*/ 886990 h 1436752"/>
              <a:gd name="connsiteX1" fmla="*/ 974868 w 1231436"/>
              <a:gd name="connsiteY1" fmla="*/ 4340 h 1436752"/>
              <a:gd name="connsiteX2" fmla="*/ 1231436 w 1231436"/>
              <a:gd name="connsiteY2" fmla="*/ 640687 h 1436752"/>
              <a:gd name="connsiteX3" fmla="*/ 436417 w 1231436"/>
              <a:gd name="connsiteY3" fmla="*/ 1410502 h 1436752"/>
              <a:gd name="connsiteX4" fmla="*/ 16018 w 1231436"/>
              <a:gd name="connsiteY4" fmla="*/ 886990 h 1436752"/>
              <a:gd name="connsiteX0" fmla="*/ 16018 w 1268552"/>
              <a:gd name="connsiteY0" fmla="*/ 887135 h 1436897"/>
              <a:gd name="connsiteX1" fmla="*/ 974868 w 1268552"/>
              <a:gd name="connsiteY1" fmla="*/ 4485 h 1436897"/>
              <a:gd name="connsiteX2" fmla="*/ 1231436 w 1268552"/>
              <a:gd name="connsiteY2" fmla="*/ 640832 h 1436897"/>
              <a:gd name="connsiteX3" fmla="*/ 436417 w 1268552"/>
              <a:gd name="connsiteY3" fmla="*/ 1410647 h 1436897"/>
              <a:gd name="connsiteX4" fmla="*/ 16018 w 1268552"/>
              <a:gd name="connsiteY4" fmla="*/ 887135 h 1436897"/>
              <a:gd name="connsiteX0" fmla="*/ 9760 w 1562237"/>
              <a:gd name="connsiteY0" fmla="*/ 514957 h 1460439"/>
              <a:gd name="connsiteX1" fmla="*/ 1262064 w 1562237"/>
              <a:gd name="connsiteY1" fmla="*/ 987 h 1460439"/>
              <a:gd name="connsiteX2" fmla="*/ 1518632 w 1562237"/>
              <a:gd name="connsiteY2" fmla="*/ 637334 h 1460439"/>
              <a:gd name="connsiteX3" fmla="*/ 723613 w 1562237"/>
              <a:gd name="connsiteY3" fmla="*/ 1407149 h 1460439"/>
              <a:gd name="connsiteX4" fmla="*/ 9760 w 1562237"/>
              <a:gd name="connsiteY4" fmla="*/ 514957 h 1460439"/>
              <a:gd name="connsiteX0" fmla="*/ 10527 w 1563004"/>
              <a:gd name="connsiteY0" fmla="*/ 514937 h 1432772"/>
              <a:gd name="connsiteX1" fmla="*/ 1262831 w 1563004"/>
              <a:gd name="connsiteY1" fmla="*/ 967 h 1432772"/>
              <a:gd name="connsiteX2" fmla="*/ 1519399 w 1563004"/>
              <a:gd name="connsiteY2" fmla="*/ 637314 h 1432772"/>
              <a:gd name="connsiteX3" fmla="*/ 708622 w 1563004"/>
              <a:gd name="connsiteY3" fmla="*/ 1366030 h 1432772"/>
              <a:gd name="connsiteX4" fmla="*/ 10527 w 1563004"/>
              <a:gd name="connsiteY4" fmla="*/ 514937 h 1432772"/>
              <a:gd name="connsiteX0" fmla="*/ 10062 w 1562539"/>
              <a:gd name="connsiteY0" fmla="*/ 514937 h 1468229"/>
              <a:gd name="connsiteX1" fmla="*/ 1262366 w 1562539"/>
              <a:gd name="connsiteY1" fmla="*/ 967 h 1468229"/>
              <a:gd name="connsiteX2" fmla="*/ 1518934 w 1562539"/>
              <a:gd name="connsiteY2" fmla="*/ 637314 h 1468229"/>
              <a:gd name="connsiteX3" fmla="*/ 708157 w 1562539"/>
              <a:gd name="connsiteY3" fmla="*/ 1366030 h 1468229"/>
              <a:gd name="connsiteX4" fmla="*/ 10062 w 1562539"/>
              <a:gd name="connsiteY4" fmla="*/ 514937 h 1468229"/>
              <a:gd name="connsiteX0" fmla="*/ 20524 w 1573001"/>
              <a:gd name="connsiteY0" fmla="*/ 515229 h 1468521"/>
              <a:gd name="connsiteX1" fmla="*/ 1272828 w 1573001"/>
              <a:gd name="connsiteY1" fmla="*/ 1259 h 1468521"/>
              <a:gd name="connsiteX2" fmla="*/ 1529396 w 1573001"/>
              <a:gd name="connsiteY2" fmla="*/ 637606 h 1468521"/>
              <a:gd name="connsiteX3" fmla="*/ 718619 w 1573001"/>
              <a:gd name="connsiteY3" fmla="*/ 1366322 h 1468521"/>
              <a:gd name="connsiteX4" fmla="*/ 20524 w 1573001"/>
              <a:gd name="connsiteY4" fmla="*/ 515229 h 1468521"/>
              <a:gd name="connsiteX0" fmla="*/ 20600 w 1573077"/>
              <a:gd name="connsiteY0" fmla="*/ 515229 h 1482345"/>
              <a:gd name="connsiteX1" fmla="*/ 1272904 w 1573077"/>
              <a:gd name="connsiteY1" fmla="*/ 1259 h 1482345"/>
              <a:gd name="connsiteX2" fmla="*/ 1529472 w 1573077"/>
              <a:gd name="connsiteY2" fmla="*/ 637606 h 1482345"/>
              <a:gd name="connsiteX3" fmla="*/ 718695 w 1573077"/>
              <a:gd name="connsiteY3" fmla="*/ 1366322 h 1482345"/>
              <a:gd name="connsiteX4" fmla="*/ 20600 w 1573077"/>
              <a:gd name="connsiteY4" fmla="*/ 515229 h 1482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3077" h="1482345">
                <a:moveTo>
                  <a:pt x="20600" y="515229"/>
                </a:moveTo>
                <a:cubicBezTo>
                  <a:pt x="160809" y="210672"/>
                  <a:pt x="1021425" y="-19137"/>
                  <a:pt x="1272904" y="1259"/>
                </a:cubicBezTo>
                <a:cubicBezTo>
                  <a:pt x="1524383" y="21655"/>
                  <a:pt x="1643906" y="203182"/>
                  <a:pt x="1529472" y="637606"/>
                </a:cubicBezTo>
                <a:cubicBezTo>
                  <a:pt x="1187650" y="1729354"/>
                  <a:pt x="943714" y="1499817"/>
                  <a:pt x="718695" y="1366322"/>
                </a:cubicBezTo>
                <a:cubicBezTo>
                  <a:pt x="493676" y="1232827"/>
                  <a:pt x="-119609" y="819786"/>
                  <a:pt x="20600" y="515229"/>
                </a:cubicBezTo>
                <a:close/>
              </a:path>
            </a:pathLst>
          </a:custGeom>
          <a:noFill/>
          <a:ln w="12700">
            <a:solidFill>
              <a:srgbClr val="57894E">
                <a:alpha val="39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3" name="图片 8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726"/>
          <a:stretch/>
        </p:blipFill>
        <p:spPr>
          <a:xfrm>
            <a:off x="1296753" y="330200"/>
            <a:ext cx="4151931" cy="906202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38" b="37080"/>
          <a:stretch/>
        </p:blipFill>
        <p:spPr>
          <a:xfrm>
            <a:off x="368299" y="1563619"/>
            <a:ext cx="946620" cy="4824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3967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1a3eff55-3044-4c2b-a369-d7561b64ef91">
            <a:extLst>
              <a:ext uri="{FF2B5EF4-FFF2-40B4-BE49-F238E27FC236}">
                <a16:creationId xmlns:a16="http://schemas.microsoft.com/office/drawing/2014/main" id="{CF4C2BE0-8146-4532-A2FC-A34884D96FCB}"/>
              </a:ext>
            </a:extLst>
          </p:cNvPr>
          <p:cNvGrpSpPr>
            <a:grpSpLocks noChangeAspect="1"/>
          </p:cNvGrpSpPr>
          <p:nvPr/>
        </p:nvGrpSpPr>
        <p:grpSpPr>
          <a:xfrm>
            <a:off x="4719638" y="1921934"/>
            <a:ext cx="2752727" cy="3201073"/>
            <a:chOff x="4719638" y="2100460"/>
            <a:chExt cx="2752727" cy="3201073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C4F31559-68ED-4739-A2B4-3885EE3D3B0C}"/>
                </a:ext>
              </a:extLst>
            </p:cNvPr>
            <p:cNvGrpSpPr/>
            <p:nvPr/>
          </p:nvGrpSpPr>
          <p:grpSpPr>
            <a:xfrm>
              <a:off x="4719638" y="2100460"/>
              <a:ext cx="2752727" cy="3201073"/>
              <a:chOff x="4719638" y="2100460"/>
              <a:chExt cx="2752727" cy="3201073"/>
            </a:xfrm>
          </p:grpSpPr>
          <p:sp>
            <p:nvSpPr>
              <p:cNvPr id="31" name="is1ide-任意多边形: 形状 15">
                <a:extLst>
                  <a:ext uri="{FF2B5EF4-FFF2-40B4-BE49-F238E27FC236}">
                    <a16:creationId xmlns:a16="http://schemas.microsoft.com/office/drawing/2014/main" id="{715CB245-93E5-4173-B5AA-08ED9A1330A3}"/>
                  </a:ext>
                </a:extLst>
              </p:cNvPr>
              <p:cNvSpPr/>
              <p:nvPr/>
            </p:nvSpPr>
            <p:spPr>
              <a:xfrm rot="5400000">
                <a:off x="4632619" y="3923082"/>
                <a:ext cx="1482006" cy="1274895"/>
              </a:xfrm>
              <a:custGeom>
                <a:avLst/>
                <a:gdLst>
                  <a:gd name="connsiteX0" fmla="*/ 0 w 1482006"/>
                  <a:gd name="connsiteY0" fmla="*/ 1274895 h 1274895"/>
                  <a:gd name="connsiteX1" fmla="*/ 0 w 1482006"/>
                  <a:gd name="connsiteY1" fmla="*/ 0 h 1274895"/>
                  <a:gd name="connsiteX2" fmla="*/ 1482006 w 1482006"/>
                  <a:gd name="connsiteY2" fmla="*/ 0 h 1274895"/>
                  <a:gd name="connsiteX3" fmla="*/ 1479436 w 1482006"/>
                  <a:gd name="connsiteY3" fmla="*/ 45572 h 1274895"/>
                  <a:gd name="connsiteX4" fmla="*/ 157428 w 1482006"/>
                  <a:gd name="connsiteY4" fmla="*/ 1245428 h 1274895"/>
                  <a:gd name="connsiteX5" fmla="*/ 0 w 1482006"/>
                  <a:gd name="connsiteY5" fmla="*/ 1274895 h 1274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82006" h="1274895">
                    <a:moveTo>
                      <a:pt x="0" y="1274895"/>
                    </a:moveTo>
                    <a:lnTo>
                      <a:pt x="0" y="0"/>
                    </a:lnTo>
                    <a:lnTo>
                      <a:pt x="1482006" y="0"/>
                    </a:lnTo>
                    <a:lnTo>
                      <a:pt x="1479436" y="45572"/>
                    </a:lnTo>
                    <a:cubicBezTo>
                      <a:pt x="1415224" y="612526"/>
                      <a:pt x="878974" y="1082056"/>
                      <a:pt x="157428" y="1245428"/>
                    </a:cubicBezTo>
                    <a:lnTo>
                      <a:pt x="0" y="1274895"/>
                    </a:lnTo>
                    <a:close/>
                  </a:path>
                </a:pathLst>
              </a:custGeom>
              <a:solidFill>
                <a:srgbClr val="659C7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is1ide-任意多边形: 形状 14">
                <a:extLst>
                  <a:ext uri="{FF2B5EF4-FFF2-40B4-BE49-F238E27FC236}">
                    <a16:creationId xmlns:a16="http://schemas.microsoft.com/office/drawing/2014/main" id="{0C75AE4D-895A-4BB4-B203-94C080A4C076}"/>
                  </a:ext>
                </a:extLst>
              </p:cNvPr>
              <p:cNvSpPr/>
              <p:nvPr/>
            </p:nvSpPr>
            <p:spPr>
              <a:xfrm rot="5400000">
                <a:off x="6048167" y="3923081"/>
                <a:ext cx="1482006" cy="1274896"/>
              </a:xfrm>
              <a:custGeom>
                <a:avLst/>
                <a:gdLst>
                  <a:gd name="connsiteX0" fmla="*/ 0 w 1482006"/>
                  <a:gd name="connsiteY0" fmla="*/ 1274896 h 1274896"/>
                  <a:gd name="connsiteX1" fmla="*/ 0 w 1482006"/>
                  <a:gd name="connsiteY1" fmla="*/ 0 h 1274896"/>
                  <a:gd name="connsiteX2" fmla="*/ 157428 w 1482006"/>
                  <a:gd name="connsiteY2" fmla="*/ 29468 h 1274896"/>
                  <a:gd name="connsiteX3" fmla="*/ 1479436 w 1482006"/>
                  <a:gd name="connsiteY3" fmla="*/ 1229324 h 1274896"/>
                  <a:gd name="connsiteX4" fmla="*/ 1482006 w 1482006"/>
                  <a:gd name="connsiteY4" fmla="*/ 1274896 h 1274896"/>
                  <a:gd name="connsiteX5" fmla="*/ 0 w 1482006"/>
                  <a:gd name="connsiteY5" fmla="*/ 1274896 h 1274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82006" h="1274896">
                    <a:moveTo>
                      <a:pt x="0" y="1274896"/>
                    </a:moveTo>
                    <a:lnTo>
                      <a:pt x="0" y="0"/>
                    </a:lnTo>
                    <a:lnTo>
                      <a:pt x="157428" y="29468"/>
                    </a:lnTo>
                    <a:cubicBezTo>
                      <a:pt x="878974" y="192840"/>
                      <a:pt x="1415224" y="662370"/>
                      <a:pt x="1479436" y="1229324"/>
                    </a:cubicBezTo>
                    <a:lnTo>
                      <a:pt x="1482006" y="1274896"/>
                    </a:lnTo>
                    <a:lnTo>
                      <a:pt x="0" y="1274896"/>
                    </a:lnTo>
                    <a:close/>
                  </a:path>
                </a:pathLst>
              </a:custGeom>
              <a:solidFill>
                <a:srgbClr val="B2D1A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is1ide-任意多边形: 形状 22">
                <a:extLst>
                  <a:ext uri="{FF2B5EF4-FFF2-40B4-BE49-F238E27FC236}">
                    <a16:creationId xmlns:a16="http://schemas.microsoft.com/office/drawing/2014/main" id="{98E2FB77-3D60-46B5-ADB5-392F076501A6}"/>
                  </a:ext>
                </a:extLst>
              </p:cNvPr>
              <p:cNvSpPr/>
              <p:nvPr/>
            </p:nvSpPr>
            <p:spPr>
              <a:xfrm>
                <a:off x="6165057" y="2100460"/>
                <a:ext cx="1307308" cy="1580955"/>
              </a:xfrm>
              <a:custGeom>
                <a:avLst/>
                <a:gdLst>
                  <a:gd name="connsiteX0" fmla="*/ 0 w 1307308"/>
                  <a:gd name="connsiteY0" fmla="*/ 0 h 1580955"/>
                  <a:gd name="connsiteX1" fmla="*/ 65602 w 1307308"/>
                  <a:gd name="connsiteY1" fmla="*/ 46382 h 1580955"/>
                  <a:gd name="connsiteX2" fmla="*/ 866885 w 1307308"/>
                  <a:gd name="connsiteY2" fmla="*/ 270151 h 1580955"/>
                  <a:gd name="connsiteX3" fmla="*/ 995681 w 1307308"/>
                  <a:gd name="connsiteY3" fmla="*/ 265092 h 1580955"/>
                  <a:gd name="connsiteX4" fmla="*/ 1070169 w 1307308"/>
                  <a:gd name="connsiteY4" fmla="*/ 256248 h 1580955"/>
                  <a:gd name="connsiteX5" fmla="*/ 1099343 w 1307308"/>
                  <a:gd name="connsiteY5" fmla="*/ 314438 h 1580955"/>
                  <a:gd name="connsiteX6" fmla="*/ 1307308 w 1307308"/>
                  <a:gd name="connsiteY6" fmla="*/ 1314255 h 1580955"/>
                  <a:gd name="connsiteX7" fmla="*/ 1300202 w 1307308"/>
                  <a:gd name="connsiteY7" fmla="*/ 1507569 h 1580955"/>
                  <a:gd name="connsiteX8" fmla="*/ 1292049 w 1307308"/>
                  <a:gd name="connsiteY8" fmla="*/ 1580955 h 1580955"/>
                  <a:gd name="connsiteX9" fmla="*/ 0 w 1307308"/>
                  <a:gd name="connsiteY9" fmla="*/ 1580955 h 1580955"/>
                  <a:gd name="connsiteX10" fmla="*/ 0 w 1307308"/>
                  <a:gd name="connsiteY10" fmla="*/ 0 h 1580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07308" h="1580955">
                    <a:moveTo>
                      <a:pt x="0" y="0"/>
                    </a:moveTo>
                    <a:lnTo>
                      <a:pt x="65602" y="46382"/>
                    </a:lnTo>
                    <a:cubicBezTo>
                      <a:pt x="283352" y="186175"/>
                      <a:pt x="562512" y="270151"/>
                      <a:pt x="866885" y="270151"/>
                    </a:cubicBezTo>
                    <a:cubicBezTo>
                      <a:pt x="910367" y="270151"/>
                      <a:pt x="953334" y="268437"/>
                      <a:pt x="995681" y="265092"/>
                    </a:cubicBezTo>
                    <a:lnTo>
                      <a:pt x="1070169" y="256248"/>
                    </a:lnTo>
                    <a:lnTo>
                      <a:pt x="1099343" y="314438"/>
                    </a:lnTo>
                    <a:cubicBezTo>
                      <a:pt x="1231146" y="604480"/>
                      <a:pt x="1307308" y="947149"/>
                      <a:pt x="1307308" y="1314255"/>
                    </a:cubicBezTo>
                    <a:cubicBezTo>
                      <a:pt x="1307308" y="1379518"/>
                      <a:pt x="1304901" y="1444009"/>
                      <a:pt x="1300202" y="1507569"/>
                    </a:cubicBezTo>
                    <a:lnTo>
                      <a:pt x="1292049" y="1580955"/>
                    </a:lnTo>
                    <a:lnTo>
                      <a:pt x="0" y="1580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59C7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is1ide-任意多边形: 形状 25">
                <a:extLst>
                  <a:ext uri="{FF2B5EF4-FFF2-40B4-BE49-F238E27FC236}">
                    <a16:creationId xmlns:a16="http://schemas.microsoft.com/office/drawing/2014/main" id="{E330C356-2233-4801-806C-FB2C92317928}"/>
                  </a:ext>
                </a:extLst>
              </p:cNvPr>
              <p:cNvSpPr/>
              <p:nvPr/>
            </p:nvSpPr>
            <p:spPr>
              <a:xfrm>
                <a:off x="4719638" y="2111995"/>
                <a:ext cx="1307306" cy="1569418"/>
              </a:xfrm>
              <a:custGeom>
                <a:avLst/>
                <a:gdLst>
                  <a:gd name="connsiteX0" fmla="*/ 1307306 w 1307306"/>
                  <a:gd name="connsiteY0" fmla="*/ 0 h 1569418"/>
                  <a:gd name="connsiteX1" fmla="*/ 1307306 w 1307306"/>
                  <a:gd name="connsiteY1" fmla="*/ 1569418 h 1569418"/>
                  <a:gd name="connsiteX2" fmla="*/ 15259 w 1307306"/>
                  <a:gd name="connsiteY2" fmla="*/ 1569418 h 1569418"/>
                  <a:gd name="connsiteX3" fmla="*/ 7106 w 1307306"/>
                  <a:gd name="connsiteY3" fmla="*/ 1496032 h 1569418"/>
                  <a:gd name="connsiteX4" fmla="*/ 0 w 1307306"/>
                  <a:gd name="connsiteY4" fmla="*/ 1302718 h 1569418"/>
                  <a:gd name="connsiteX5" fmla="*/ 207965 w 1307306"/>
                  <a:gd name="connsiteY5" fmla="*/ 302901 h 1569418"/>
                  <a:gd name="connsiteX6" fmla="*/ 238055 w 1307306"/>
                  <a:gd name="connsiteY6" fmla="*/ 242884 h 1569418"/>
                  <a:gd name="connsiteX7" fmla="*/ 327941 w 1307306"/>
                  <a:gd name="connsiteY7" fmla="*/ 253556 h 1569418"/>
                  <a:gd name="connsiteX8" fmla="*/ 456737 w 1307306"/>
                  <a:gd name="connsiteY8" fmla="*/ 258615 h 1569418"/>
                  <a:gd name="connsiteX9" fmla="*/ 1258020 w 1307306"/>
                  <a:gd name="connsiteY9" fmla="*/ 34846 h 1569418"/>
                  <a:gd name="connsiteX10" fmla="*/ 1307306 w 1307306"/>
                  <a:gd name="connsiteY10" fmla="*/ 0 h 1569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07306" h="1569418">
                    <a:moveTo>
                      <a:pt x="1307306" y="0"/>
                    </a:moveTo>
                    <a:lnTo>
                      <a:pt x="1307306" y="1569418"/>
                    </a:lnTo>
                    <a:lnTo>
                      <a:pt x="15259" y="1569418"/>
                    </a:lnTo>
                    <a:lnTo>
                      <a:pt x="7106" y="1496032"/>
                    </a:lnTo>
                    <a:cubicBezTo>
                      <a:pt x="2407" y="1432472"/>
                      <a:pt x="0" y="1367981"/>
                      <a:pt x="0" y="1302718"/>
                    </a:cubicBezTo>
                    <a:cubicBezTo>
                      <a:pt x="0" y="935612"/>
                      <a:pt x="76162" y="592943"/>
                      <a:pt x="207965" y="302901"/>
                    </a:cubicBezTo>
                    <a:lnTo>
                      <a:pt x="238055" y="242884"/>
                    </a:lnTo>
                    <a:lnTo>
                      <a:pt x="327941" y="253556"/>
                    </a:lnTo>
                    <a:cubicBezTo>
                      <a:pt x="370288" y="256901"/>
                      <a:pt x="413255" y="258615"/>
                      <a:pt x="456737" y="258615"/>
                    </a:cubicBezTo>
                    <a:cubicBezTo>
                      <a:pt x="761110" y="258615"/>
                      <a:pt x="1040271" y="174639"/>
                      <a:pt x="1258020" y="34846"/>
                    </a:cubicBezTo>
                    <a:lnTo>
                      <a:pt x="1307306" y="0"/>
                    </a:lnTo>
                    <a:close/>
                  </a:path>
                </a:pathLst>
              </a:custGeom>
              <a:solidFill>
                <a:srgbClr val="BCDCAB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5" name="is1ide-任意多边形: 形状 20">
              <a:extLst>
                <a:ext uri="{FF2B5EF4-FFF2-40B4-BE49-F238E27FC236}">
                  <a16:creationId xmlns:a16="http://schemas.microsoft.com/office/drawing/2014/main" id="{2AE6B8B7-0164-4E92-AC3D-C7FF8981BBF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35318" y="2689092"/>
              <a:ext cx="708332" cy="707586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is1ide-任意多边形: 形状 21">
              <a:extLst>
                <a:ext uri="{FF2B5EF4-FFF2-40B4-BE49-F238E27FC236}">
                  <a16:creationId xmlns:a16="http://schemas.microsoft.com/office/drawing/2014/main" id="{26EE549A-BD42-4E56-9533-0FE19F6D0427}"/>
                </a:ext>
              </a:extLst>
            </p:cNvPr>
            <p:cNvSpPr/>
            <p:nvPr/>
          </p:nvSpPr>
          <p:spPr bwMode="auto">
            <a:xfrm>
              <a:off x="5139868" y="3955561"/>
              <a:ext cx="705764" cy="704455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is1ide-任意多边形: 形状 23">
              <a:extLst>
                <a:ext uri="{FF2B5EF4-FFF2-40B4-BE49-F238E27FC236}">
                  <a16:creationId xmlns:a16="http://schemas.microsoft.com/office/drawing/2014/main" id="{F9178105-1546-4C87-8E5B-DF3054AFDDF4}"/>
                </a:ext>
              </a:extLst>
            </p:cNvPr>
            <p:cNvSpPr/>
            <p:nvPr/>
          </p:nvSpPr>
          <p:spPr bwMode="auto">
            <a:xfrm>
              <a:off x="5033230" y="2738371"/>
              <a:ext cx="712533" cy="585641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is1ide-任意多边形: 形状 24">
              <a:extLst>
                <a:ext uri="{FF2B5EF4-FFF2-40B4-BE49-F238E27FC236}">
                  <a16:creationId xmlns:a16="http://schemas.microsoft.com/office/drawing/2014/main" id="{5E3C4ECE-B70A-4A11-BC3B-5D66A15EC0D9}"/>
                </a:ext>
              </a:extLst>
            </p:cNvPr>
            <p:cNvSpPr/>
            <p:nvPr/>
          </p:nvSpPr>
          <p:spPr bwMode="auto">
            <a:xfrm>
              <a:off x="6384014" y="3928008"/>
              <a:ext cx="759636" cy="732008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4222817" y="61801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39274A3-B953-4E5E-B5AC-966F708D1541}"/>
              </a:ext>
            </a:extLst>
          </p:cNvPr>
          <p:cNvGrpSpPr/>
          <p:nvPr/>
        </p:nvGrpSpPr>
        <p:grpSpPr>
          <a:xfrm>
            <a:off x="1737840" y="2406868"/>
            <a:ext cx="2756000" cy="868936"/>
            <a:chOff x="1876350" y="2108046"/>
            <a:chExt cx="2067000" cy="651702"/>
          </a:xfrm>
        </p:grpSpPr>
        <p:sp>
          <p:nvSpPr>
            <p:cNvPr id="37" name="TextBox 15">
              <a:extLst>
                <a:ext uri="{FF2B5EF4-FFF2-40B4-BE49-F238E27FC236}">
                  <a16:creationId xmlns:a16="http://schemas.microsoft.com/office/drawing/2014/main" id="{884A3085-2F8B-4E07-8A16-F9B52DC2FDDE}"/>
                </a:ext>
              </a:extLst>
            </p:cNvPr>
            <p:cNvSpPr txBox="1"/>
            <p:nvPr/>
          </p:nvSpPr>
          <p:spPr>
            <a:xfrm>
              <a:off x="2881521" y="2108046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8" name="Rectangle 16">
              <a:extLst>
                <a:ext uri="{FF2B5EF4-FFF2-40B4-BE49-F238E27FC236}">
                  <a16:creationId xmlns:a16="http://schemas.microsoft.com/office/drawing/2014/main" id="{945A5B05-58B6-4F20-A57E-23E3EB9DF358}"/>
                </a:ext>
              </a:extLst>
            </p:cNvPr>
            <p:cNvSpPr/>
            <p:nvPr/>
          </p:nvSpPr>
          <p:spPr>
            <a:xfrm>
              <a:off x="1876350" y="2344249"/>
              <a:ext cx="2067000" cy="41549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kern="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39274A3-B953-4E5E-B5AC-966F708D1541}"/>
              </a:ext>
            </a:extLst>
          </p:cNvPr>
          <p:cNvGrpSpPr/>
          <p:nvPr/>
        </p:nvGrpSpPr>
        <p:grpSpPr>
          <a:xfrm>
            <a:off x="1737840" y="3947535"/>
            <a:ext cx="2756000" cy="868936"/>
            <a:chOff x="1876350" y="2108046"/>
            <a:chExt cx="2067000" cy="651702"/>
          </a:xfrm>
        </p:grpSpPr>
        <p:sp>
          <p:nvSpPr>
            <p:cNvPr id="40" name="TextBox 15">
              <a:extLst>
                <a:ext uri="{FF2B5EF4-FFF2-40B4-BE49-F238E27FC236}">
                  <a16:creationId xmlns:a16="http://schemas.microsoft.com/office/drawing/2014/main" id="{884A3085-2F8B-4E07-8A16-F9B52DC2FDDE}"/>
                </a:ext>
              </a:extLst>
            </p:cNvPr>
            <p:cNvSpPr txBox="1"/>
            <p:nvPr/>
          </p:nvSpPr>
          <p:spPr>
            <a:xfrm>
              <a:off x="2881521" y="2108046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1" name="Rectangle 16">
              <a:extLst>
                <a:ext uri="{FF2B5EF4-FFF2-40B4-BE49-F238E27FC236}">
                  <a16:creationId xmlns:a16="http://schemas.microsoft.com/office/drawing/2014/main" id="{945A5B05-58B6-4F20-A57E-23E3EB9DF358}"/>
                </a:ext>
              </a:extLst>
            </p:cNvPr>
            <p:cNvSpPr/>
            <p:nvPr/>
          </p:nvSpPr>
          <p:spPr>
            <a:xfrm>
              <a:off x="1876350" y="2344249"/>
              <a:ext cx="2067000" cy="41549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kern="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39274A3-B953-4E5E-B5AC-966F708D1541}"/>
              </a:ext>
            </a:extLst>
          </p:cNvPr>
          <p:cNvGrpSpPr/>
          <p:nvPr/>
        </p:nvGrpSpPr>
        <p:grpSpPr>
          <a:xfrm>
            <a:off x="7684570" y="2406868"/>
            <a:ext cx="2756000" cy="868936"/>
            <a:chOff x="1876350" y="2108046"/>
            <a:chExt cx="2067000" cy="651702"/>
          </a:xfrm>
        </p:grpSpPr>
        <p:sp>
          <p:nvSpPr>
            <p:cNvPr id="43" name="TextBox 15">
              <a:extLst>
                <a:ext uri="{FF2B5EF4-FFF2-40B4-BE49-F238E27FC236}">
                  <a16:creationId xmlns:a16="http://schemas.microsoft.com/office/drawing/2014/main" id="{884A3085-2F8B-4E07-8A16-F9B52DC2FDDE}"/>
                </a:ext>
              </a:extLst>
            </p:cNvPr>
            <p:cNvSpPr txBox="1"/>
            <p:nvPr/>
          </p:nvSpPr>
          <p:spPr>
            <a:xfrm>
              <a:off x="1876350" y="2108046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4" name="Rectangle 16">
              <a:extLst>
                <a:ext uri="{FF2B5EF4-FFF2-40B4-BE49-F238E27FC236}">
                  <a16:creationId xmlns:a16="http://schemas.microsoft.com/office/drawing/2014/main" id="{945A5B05-58B6-4F20-A57E-23E3EB9DF358}"/>
                </a:ext>
              </a:extLst>
            </p:cNvPr>
            <p:cNvSpPr/>
            <p:nvPr/>
          </p:nvSpPr>
          <p:spPr>
            <a:xfrm>
              <a:off x="1876350" y="2344249"/>
              <a:ext cx="2067000" cy="41549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kern="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39274A3-B953-4E5E-B5AC-966F708D1541}"/>
              </a:ext>
            </a:extLst>
          </p:cNvPr>
          <p:cNvGrpSpPr/>
          <p:nvPr/>
        </p:nvGrpSpPr>
        <p:grpSpPr>
          <a:xfrm>
            <a:off x="7684570" y="3947535"/>
            <a:ext cx="2756000" cy="868936"/>
            <a:chOff x="1876350" y="2108046"/>
            <a:chExt cx="2067000" cy="651702"/>
          </a:xfrm>
        </p:grpSpPr>
        <p:sp>
          <p:nvSpPr>
            <p:cNvPr id="46" name="TextBox 15">
              <a:extLst>
                <a:ext uri="{FF2B5EF4-FFF2-40B4-BE49-F238E27FC236}">
                  <a16:creationId xmlns:a16="http://schemas.microsoft.com/office/drawing/2014/main" id="{884A3085-2F8B-4E07-8A16-F9B52DC2FDDE}"/>
                </a:ext>
              </a:extLst>
            </p:cNvPr>
            <p:cNvSpPr txBox="1"/>
            <p:nvPr/>
          </p:nvSpPr>
          <p:spPr>
            <a:xfrm>
              <a:off x="1876350" y="2108046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7" name="Rectangle 16">
              <a:extLst>
                <a:ext uri="{FF2B5EF4-FFF2-40B4-BE49-F238E27FC236}">
                  <a16:creationId xmlns:a16="http://schemas.microsoft.com/office/drawing/2014/main" id="{945A5B05-58B6-4F20-A57E-23E3EB9DF358}"/>
                </a:ext>
              </a:extLst>
            </p:cNvPr>
            <p:cNvSpPr/>
            <p:nvPr/>
          </p:nvSpPr>
          <p:spPr>
            <a:xfrm>
              <a:off x="1876350" y="2344249"/>
              <a:ext cx="2067000" cy="41549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kern="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0" dirty="0"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26258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8300" y="342900"/>
            <a:ext cx="11455400" cy="6172200"/>
          </a:xfrm>
          <a:prstGeom prst="rect">
            <a:avLst/>
          </a:prstGeom>
          <a:solidFill>
            <a:srgbClr val="FAFEE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4693867" y="1959216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05 Heavy" panose="00020600040101010101" pitchFamily="18" charset="-122"/>
                <a:sym typeface="+mn-lt"/>
              </a:rPr>
              <a:t>叁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1632" y="342900"/>
            <a:ext cx="3262068" cy="3314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95"/>
          <a:stretch/>
        </p:blipFill>
        <p:spPr>
          <a:xfrm>
            <a:off x="1533191" y="3868264"/>
            <a:ext cx="10290509" cy="26468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8300" y="3890614"/>
            <a:ext cx="4559300" cy="2624485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10387934" y="5238656"/>
            <a:ext cx="1357342" cy="1050806"/>
            <a:chOff x="2085980" y="1471593"/>
            <a:chExt cx="1927456" cy="1492168"/>
          </a:xfrm>
        </p:grpSpPr>
        <p:sp>
          <p:nvSpPr>
            <p:cNvPr id="26" name="椭圆 11"/>
            <p:cNvSpPr/>
            <p:nvPr/>
          </p:nvSpPr>
          <p:spPr>
            <a:xfrm rot="19368557">
              <a:off x="2085980" y="1471593"/>
              <a:ext cx="1583502" cy="1492168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solidFill>
              <a:srgbClr val="57894E"/>
            </a:solidFill>
            <a:ln w="0">
              <a:solidFill>
                <a:srgbClr val="5789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2230062" y="1501670"/>
              <a:ext cx="1374198" cy="1007980"/>
              <a:chOff x="2230062" y="1501670"/>
              <a:chExt cx="1374198" cy="1007980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2230062" y="1577340"/>
                <a:ext cx="1374198" cy="932310"/>
                <a:chOff x="2230062" y="1577340"/>
                <a:chExt cx="1374198" cy="932310"/>
              </a:xfrm>
            </p:grpSpPr>
            <p:sp>
              <p:nvSpPr>
                <p:cNvPr id="27" name="任意多边形 26"/>
                <p:cNvSpPr/>
                <p:nvPr/>
              </p:nvSpPr>
              <p:spPr>
                <a:xfrm>
                  <a:off x="2537460" y="1577340"/>
                  <a:ext cx="1013460" cy="571500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任意多边形 27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任意多边形 28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2230062" y="1501670"/>
                <a:ext cx="1374198" cy="932310"/>
                <a:chOff x="2230062" y="1577340"/>
                <a:chExt cx="1374198" cy="932310"/>
              </a:xfrm>
            </p:grpSpPr>
            <p:sp>
              <p:nvSpPr>
                <p:cNvPr id="32" name="任意多边形 31"/>
                <p:cNvSpPr/>
                <p:nvPr/>
              </p:nvSpPr>
              <p:spPr>
                <a:xfrm>
                  <a:off x="2537460" y="1577340"/>
                  <a:ext cx="1013460" cy="571500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任意多边形 32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任意多边形 33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6" name="组合 35"/>
            <p:cNvGrpSpPr/>
            <p:nvPr/>
          </p:nvGrpSpPr>
          <p:grpSpPr>
            <a:xfrm flipH="1">
              <a:off x="2102413" y="1859281"/>
              <a:ext cx="1911023" cy="898882"/>
              <a:chOff x="2230062" y="1570506"/>
              <a:chExt cx="1374198" cy="939144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2230062" y="1646176"/>
                <a:ext cx="1374198" cy="863474"/>
              </a:xfrm>
              <a:custGeom>
                <a:avLst/>
                <a:gdLst>
                  <a:gd name="connsiteX0" fmla="*/ 0 w 1013460"/>
                  <a:gd name="connsiteY0" fmla="*/ 0 h 571500"/>
                  <a:gd name="connsiteX1" fmla="*/ 510540 w 1013460"/>
                  <a:gd name="connsiteY1" fmla="*/ 426720 h 571500"/>
                  <a:gd name="connsiteX2" fmla="*/ 1013460 w 1013460"/>
                  <a:gd name="connsiteY2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3460" h="571500">
                    <a:moveTo>
                      <a:pt x="0" y="0"/>
                    </a:moveTo>
                    <a:cubicBezTo>
                      <a:pt x="170815" y="165735"/>
                      <a:pt x="341630" y="331470"/>
                      <a:pt x="510540" y="426720"/>
                    </a:cubicBezTo>
                    <a:cubicBezTo>
                      <a:pt x="679450" y="521970"/>
                      <a:pt x="846455" y="546735"/>
                      <a:pt x="1013460" y="571500"/>
                    </a:cubicBezTo>
                  </a:path>
                </a:pathLst>
              </a:cu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2230062" y="1570506"/>
                <a:ext cx="1374198" cy="863474"/>
                <a:chOff x="2230062" y="1646176"/>
                <a:chExt cx="1374198" cy="863474"/>
              </a:xfrm>
            </p:grpSpPr>
            <p:sp>
              <p:nvSpPr>
                <p:cNvPr id="40" name="任意多边形 39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任意多边形 40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4073738" y="1345088"/>
            <a:ext cx="2392582" cy="2140304"/>
            <a:chOff x="3787321" y="1286580"/>
            <a:chExt cx="4353010" cy="3894023"/>
          </a:xfrm>
        </p:grpSpPr>
        <p:sp>
          <p:nvSpPr>
            <p:cNvPr id="12" name="椭圆 11"/>
            <p:cNvSpPr/>
            <p:nvPr/>
          </p:nvSpPr>
          <p:spPr>
            <a:xfrm rot="11101931">
              <a:off x="4007959" y="1286580"/>
              <a:ext cx="4132372" cy="3894022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noFill/>
            <a:ln w="25400">
              <a:solidFill>
                <a:srgbClr val="5789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11"/>
            <p:cNvSpPr/>
            <p:nvPr/>
          </p:nvSpPr>
          <p:spPr>
            <a:xfrm rot="10413372">
              <a:off x="3787321" y="1286581"/>
              <a:ext cx="4132372" cy="3894022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noFill/>
            <a:ln w="12700">
              <a:solidFill>
                <a:srgbClr val="57894E">
                  <a:alpha val="39000"/>
                </a:srgb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3" name="图片 8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726"/>
          <a:stretch/>
        </p:blipFill>
        <p:spPr>
          <a:xfrm>
            <a:off x="1296753" y="330200"/>
            <a:ext cx="4151931" cy="906202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38" b="37080"/>
          <a:stretch/>
        </p:blipFill>
        <p:spPr>
          <a:xfrm>
            <a:off x="368299" y="1563619"/>
            <a:ext cx="946620" cy="4824481"/>
          </a:xfrm>
          <a:prstGeom prst="rect">
            <a:avLst/>
          </a:prstGeom>
        </p:spPr>
      </p:pic>
      <p:sp>
        <p:nvSpPr>
          <p:cNvPr id="21" name="圆角矩形 20"/>
          <p:cNvSpPr/>
          <p:nvPr/>
        </p:nvSpPr>
        <p:spPr>
          <a:xfrm>
            <a:off x="5724918" y="2448252"/>
            <a:ext cx="509919" cy="2686585"/>
          </a:xfrm>
          <a:prstGeom prst="roundRect">
            <a:avLst>
              <a:gd name="adj" fmla="val 20113"/>
            </a:avLst>
          </a:prstGeom>
          <a:gradFill flip="none" rotWithShape="1">
            <a:gsLst>
              <a:gs pos="0">
                <a:srgbClr val="57894E"/>
              </a:gs>
              <a:gs pos="100000">
                <a:srgbClr val="57894E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749044" y="2977547"/>
            <a:ext cx="461665" cy="17081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179987" y="2137860"/>
            <a:ext cx="3441700" cy="31219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384703" y="3047066"/>
            <a:ext cx="1169551" cy="22127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/>
              <a:t>根据自己的需要添加适当的文字，此处添加详细文本描述，建议与标题相关尽量简洁</a:t>
            </a:r>
            <a:r>
              <a:rPr lang="en-US" altLang="zh-CN" sz="1600" dirty="0"/>
              <a:t>... ...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748983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8A4857DA-E2C2-4E06-A616-420AADA91EBD}"/>
              </a:ext>
            </a:extLst>
          </p:cNvPr>
          <p:cNvCxnSpPr/>
          <p:nvPr/>
        </p:nvCxnSpPr>
        <p:spPr>
          <a:xfrm>
            <a:off x="2989302" y="3287959"/>
            <a:ext cx="0" cy="1035299"/>
          </a:xfrm>
          <a:prstGeom prst="line">
            <a:avLst/>
          </a:prstGeom>
          <a:ln>
            <a:solidFill>
              <a:srgbClr val="20202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EC5E12FF-788E-4692-B913-97C4ADC1D8C8}"/>
              </a:ext>
            </a:extLst>
          </p:cNvPr>
          <p:cNvSpPr txBox="1"/>
          <p:nvPr/>
        </p:nvSpPr>
        <p:spPr>
          <a:xfrm>
            <a:off x="2354183" y="4384525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rgbClr val="202022"/>
                </a:solidFill>
                <a:cs typeface="+mn-ea"/>
                <a:sym typeface="+mn-lt"/>
              </a:rPr>
              <a:t>添加文本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6C6DFB5-939A-498B-A119-B84155CB9CEA}"/>
              </a:ext>
            </a:extLst>
          </p:cNvPr>
          <p:cNvCxnSpPr/>
          <p:nvPr/>
        </p:nvCxnSpPr>
        <p:spPr>
          <a:xfrm>
            <a:off x="7012003" y="3287959"/>
            <a:ext cx="0" cy="1035299"/>
          </a:xfrm>
          <a:prstGeom prst="line">
            <a:avLst/>
          </a:prstGeom>
          <a:ln>
            <a:solidFill>
              <a:srgbClr val="20202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B3DCD449-A203-4CEE-8327-5EE234FEA921}"/>
              </a:ext>
            </a:extLst>
          </p:cNvPr>
          <p:cNvSpPr txBox="1"/>
          <p:nvPr/>
        </p:nvSpPr>
        <p:spPr>
          <a:xfrm>
            <a:off x="6376884" y="4384525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rgbClr val="202022"/>
                </a:solidFill>
                <a:cs typeface="+mn-ea"/>
                <a:sym typeface="+mn-lt"/>
              </a:rPr>
              <a:t>添加文本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ADB676-3359-401F-B50D-9A5F619575A5}"/>
              </a:ext>
            </a:extLst>
          </p:cNvPr>
          <p:cNvSpPr txBox="1"/>
          <p:nvPr/>
        </p:nvSpPr>
        <p:spPr>
          <a:xfrm>
            <a:off x="8448470" y="1684866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rgbClr val="202022"/>
                </a:solidFill>
                <a:cs typeface="+mn-ea"/>
                <a:sym typeface="+mn-lt"/>
              </a:rPr>
              <a:t>添加文本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07E9AD9-618C-47C8-B2E5-295FAB605BB1}"/>
              </a:ext>
            </a:extLst>
          </p:cNvPr>
          <p:cNvSpPr txBox="1"/>
          <p:nvPr/>
        </p:nvSpPr>
        <p:spPr>
          <a:xfrm>
            <a:off x="4457736" y="1684866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rgbClr val="202022"/>
                </a:solidFill>
                <a:cs typeface="+mn-ea"/>
                <a:sym typeface="+mn-lt"/>
              </a:rPr>
              <a:t>添加文本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178D867-127D-4453-AD79-299C0D8F7191}"/>
              </a:ext>
            </a:extLst>
          </p:cNvPr>
          <p:cNvGrpSpPr/>
          <p:nvPr/>
        </p:nvGrpSpPr>
        <p:grpSpPr>
          <a:xfrm>
            <a:off x="5863094" y="2497458"/>
            <a:ext cx="2394976" cy="1542838"/>
            <a:chOff x="1624574" y="2959894"/>
            <a:chExt cx="3138289" cy="2021679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25" name="燕尾形 20">
              <a:extLst>
                <a:ext uri="{FF2B5EF4-FFF2-40B4-BE49-F238E27FC236}">
                  <a16:creationId xmlns:a16="http://schemas.microsoft.com/office/drawing/2014/main" id="{79F3EDC9-083F-47DF-B8EA-8469E6D7E446}"/>
                </a:ext>
              </a:extLst>
            </p:cNvPr>
            <p:cNvSpPr/>
            <p:nvPr/>
          </p:nvSpPr>
          <p:spPr>
            <a:xfrm>
              <a:off x="1624574" y="3178628"/>
              <a:ext cx="3092569" cy="1799772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6" name="燕尾形 21">
              <a:extLst>
                <a:ext uri="{FF2B5EF4-FFF2-40B4-BE49-F238E27FC236}">
                  <a16:creationId xmlns:a16="http://schemas.microsoft.com/office/drawing/2014/main" id="{B445634C-BFCE-4094-B950-83DDBB9DA0A7}"/>
                </a:ext>
              </a:extLst>
            </p:cNvPr>
            <p:cNvSpPr/>
            <p:nvPr/>
          </p:nvSpPr>
          <p:spPr>
            <a:xfrm>
              <a:off x="1670294" y="2964905"/>
              <a:ext cx="3092569" cy="1799772"/>
            </a:xfrm>
            <a:prstGeom prst="chevron">
              <a:avLst/>
            </a:prstGeom>
            <a:solidFill>
              <a:srgbClr val="B2D1A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7" name="任意多边形 22">
              <a:extLst>
                <a:ext uri="{FF2B5EF4-FFF2-40B4-BE49-F238E27FC236}">
                  <a16:creationId xmlns:a16="http://schemas.microsoft.com/office/drawing/2014/main" id="{8751229F-4E46-4CA0-BB96-34E37639F7BB}"/>
                </a:ext>
              </a:extLst>
            </p:cNvPr>
            <p:cNvSpPr/>
            <p:nvPr/>
          </p:nvSpPr>
          <p:spPr>
            <a:xfrm>
              <a:off x="1626395" y="2959894"/>
              <a:ext cx="945356" cy="1035844"/>
            </a:xfrm>
            <a:custGeom>
              <a:avLst/>
              <a:gdLst>
                <a:gd name="connsiteX0" fmla="*/ 40481 w 942975"/>
                <a:gd name="connsiteY0" fmla="*/ 0 h 907257"/>
                <a:gd name="connsiteX1" fmla="*/ 0 w 942975"/>
                <a:gd name="connsiteY1" fmla="*/ 216694 h 907257"/>
                <a:gd name="connsiteX2" fmla="*/ 697706 w 942975"/>
                <a:gd name="connsiteY2" fmla="*/ 907257 h 907257"/>
                <a:gd name="connsiteX3" fmla="*/ 942975 w 942975"/>
                <a:gd name="connsiteY3" fmla="*/ 902494 h 907257"/>
                <a:gd name="connsiteX4" fmla="*/ 40481 w 942975"/>
                <a:gd name="connsiteY4" fmla="*/ 0 h 907257"/>
                <a:gd name="connsiteX0-1" fmla="*/ 40481 w 942975"/>
                <a:gd name="connsiteY0-2" fmla="*/ 0 h 1026319"/>
                <a:gd name="connsiteX1-3" fmla="*/ 0 w 942975"/>
                <a:gd name="connsiteY1-4" fmla="*/ 216694 h 1026319"/>
                <a:gd name="connsiteX2-5" fmla="*/ 816768 w 942975"/>
                <a:gd name="connsiteY2-6" fmla="*/ 1026319 h 1026319"/>
                <a:gd name="connsiteX3-7" fmla="*/ 942975 w 942975"/>
                <a:gd name="connsiteY3-8" fmla="*/ 902494 h 1026319"/>
                <a:gd name="connsiteX4-9" fmla="*/ 40481 w 942975"/>
                <a:gd name="connsiteY4-10" fmla="*/ 0 h 1026319"/>
                <a:gd name="connsiteX0-11" fmla="*/ 40481 w 942975"/>
                <a:gd name="connsiteY0-12" fmla="*/ 0 h 1033463"/>
                <a:gd name="connsiteX1-13" fmla="*/ 0 w 942975"/>
                <a:gd name="connsiteY1-14" fmla="*/ 216694 h 1033463"/>
                <a:gd name="connsiteX2-15" fmla="*/ 816768 w 942975"/>
                <a:gd name="connsiteY2-16" fmla="*/ 1033463 h 1033463"/>
                <a:gd name="connsiteX3-17" fmla="*/ 942975 w 942975"/>
                <a:gd name="connsiteY3-18" fmla="*/ 902494 h 1033463"/>
                <a:gd name="connsiteX4-19" fmla="*/ 40481 w 942975"/>
                <a:gd name="connsiteY4-20" fmla="*/ 0 h 1033463"/>
                <a:gd name="connsiteX0-21" fmla="*/ 40481 w 942975"/>
                <a:gd name="connsiteY0-22" fmla="*/ 0 h 1031082"/>
                <a:gd name="connsiteX1-23" fmla="*/ 0 w 942975"/>
                <a:gd name="connsiteY1-24" fmla="*/ 216694 h 1031082"/>
                <a:gd name="connsiteX2-25" fmla="*/ 814387 w 942975"/>
                <a:gd name="connsiteY2-26" fmla="*/ 1031082 h 1031082"/>
                <a:gd name="connsiteX3-27" fmla="*/ 942975 w 942975"/>
                <a:gd name="connsiteY3-28" fmla="*/ 902494 h 1031082"/>
                <a:gd name="connsiteX4-29" fmla="*/ 40481 w 942975"/>
                <a:gd name="connsiteY4-30" fmla="*/ 0 h 1031082"/>
                <a:gd name="connsiteX0-31" fmla="*/ 40481 w 916782"/>
                <a:gd name="connsiteY0-32" fmla="*/ 0 h 1031082"/>
                <a:gd name="connsiteX1-33" fmla="*/ 0 w 916782"/>
                <a:gd name="connsiteY1-34" fmla="*/ 216694 h 1031082"/>
                <a:gd name="connsiteX2-35" fmla="*/ 814387 w 916782"/>
                <a:gd name="connsiteY2-36" fmla="*/ 1031082 h 1031082"/>
                <a:gd name="connsiteX3-37" fmla="*/ 916782 w 916782"/>
                <a:gd name="connsiteY3-38" fmla="*/ 902494 h 1031082"/>
                <a:gd name="connsiteX4-39" fmla="*/ 40481 w 916782"/>
                <a:gd name="connsiteY4-40" fmla="*/ 0 h 1031082"/>
                <a:gd name="connsiteX0-41" fmla="*/ 40481 w 942975"/>
                <a:gd name="connsiteY0-42" fmla="*/ 0 h 1031082"/>
                <a:gd name="connsiteX1-43" fmla="*/ 0 w 942975"/>
                <a:gd name="connsiteY1-44" fmla="*/ 216694 h 1031082"/>
                <a:gd name="connsiteX2-45" fmla="*/ 814387 w 942975"/>
                <a:gd name="connsiteY2-46" fmla="*/ 1031082 h 1031082"/>
                <a:gd name="connsiteX3-47" fmla="*/ 942975 w 942975"/>
                <a:gd name="connsiteY3-48" fmla="*/ 907257 h 1031082"/>
                <a:gd name="connsiteX4-49" fmla="*/ 40481 w 942975"/>
                <a:gd name="connsiteY4-50" fmla="*/ 0 h 1031082"/>
                <a:gd name="connsiteX0-51" fmla="*/ 40481 w 945356"/>
                <a:gd name="connsiteY0-52" fmla="*/ 0 h 1031082"/>
                <a:gd name="connsiteX1-53" fmla="*/ 0 w 945356"/>
                <a:gd name="connsiteY1-54" fmla="*/ 216694 h 1031082"/>
                <a:gd name="connsiteX2-55" fmla="*/ 814387 w 945356"/>
                <a:gd name="connsiteY2-56" fmla="*/ 1031082 h 1031082"/>
                <a:gd name="connsiteX3-57" fmla="*/ 945356 w 945356"/>
                <a:gd name="connsiteY3-58" fmla="*/ 904875 h 1031082"/>
                <a:gd name="connsiteX4-59" fmla="*/ 40481 w 945356"/>
                <a:gd name="connsiteY4-60" fmla="*/ 0 h 1031082"/>
                <a:gd name="connsiteX0-61" fmla="*/ 38100 w 945356"/>
                <a:gd name="connsiteY0-62" fmla="*/ 0 h 1035844"/>
                <a:gd name="connsiteX1-63" fmla="*/ 0 w 945356"/>
                <a:gd name="connsiteY1-64" fmla="*/ 221456 h 1035844"/>
                <a:gd name="connsiteX2-65" fmla="*/ 814387 w 945356"/>
                <a:gd name="connsiteY2-66" fmla="*/ 1035844 h 1035844"/>
                <a:gd name="connsiteX3-67" fmla="*/ 945356 w 945356"/>
                <a:gd name="connsiteY3-68" fmla="*/ 909637 h 1035844"/>
                <a:gd name="connsiteX4-69" fmla="*/ 38100 w 945356"/>
                <a:gd name="connsiteY4-70" fmla="*/ 0 h 103584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45356" h="1035844">
                  <a:moveTo>
                    <a:pt x="38100" y="0"/>
                  </a:moveTo>
                  <a:lnTo>
                    <a:pt x="0" y="221456"/>
                  </a:lnTo>
                  <a:lnTo>
                    <a:pt x="814387" y="1035844"/>
                  </a:lnTo>
                  <a:lnTo>
                    <a:pt x="945356" y="909637"/>
                  </a:lnTo>
                  <a:lnTo>
                    <a:pt x="38100" y="0"/>
                  </a:lnTo>
                  <a:close/>
                </a:path>
              </a:pathLst>
            </a:custGeom>
            <a:solidFill>
              <a:srgbClr val="B2D1A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297054A1-E796-4F1F-A299-2366203AB36A}"/>
                </a:ext>
              </a:extLst>
            </p:cNvPr>
            <p:cNvSpPr/>
            <p:nvPr/>
          </p:nvSpPr>
          <p:spPr>
            <a:xfrm>
              <a:off x="1624574" y="4767173"/>
              <a:ext cx="2235432" cy="213723"/>
            </a:xfrm>
            <a:prstGeom prst="parallelogram">
              <a:avLst>
                <a:gd name="adj" fmla="val 21658"/>
              </a:avLst>
            </a:prstGeom>
            <a:solidFill>
              <a:srgbClr val="B2D1A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 24">
              <a:extLst>
                <a:ext uri="{FF2B5EF4-FFF2-40B4-BE49-F238E27FC236}">
                  <a16:creationId xmlns:a16="http://schemas.microsoft.com/office/drawing/2014/main" id="{E15E1103-FD7F-49B2-B7B4-552F86B9EB8A}"/>
                </a:ext>
              </a:extLst>
            </p:cNvPr>
            <p:cNvSpPr/>
            <p:nvPr/>
          </p:nvSpPr>
          <p:spPr>
            <a:xfrm>
              <a:off x="3812382" y="3864768"/>
              <a:ext cx="945356" cy="1116805"/>
            </a:xfrm>
            <a:custGeom>
              <a:avLst/>
              <a:gdLst>
                <a:gd name="connsiteX0" fmla="*/ 42862 w 940594"/>
                <a:gd name="connsiteY0" fmla="*/ 895350 h 1109662"/>
                <a:gd name="connsiteX1" fmla="*/ 0 w 940594"/>
                <a:gd name="connsiteY1" fmla="*/ 1109662 h 1109662"/>
                <a:gd name="connsiteX2" fmla="*/ 897731 w 940594"/>
                <a:gd name="connsiteY2" fmla="*/ 214312 h 1109662"/>
                <a:gd name="connsiteX3" fmla="*/ 940594 w 940594"/>
                <a:gd name="connsiteY3" fmla="*/ 0 h 1109662"/>
                <a:gd name="connsiteX4" fmla="*/ 42862 w 940594"/>
                <a:gd name="connsiteY4" fmla="*/ 895350 h 1109662"/>
                <a:gd name="connsiteX0-1" fmla="*/ 42862 w 940594"/>
                <a:gd name="connsiteY0-2" fmla="*/ 895350 h 1116806"/>
                <a:gd name="connsiteX1-3" fmla="*/ 0 w 940594"/>
                <a:gd name="connsiteY1-4" fmla="*/ 1116806 h 1116806"/>
                <a:gd name="connsiteX2-5" fmla="*/ 897731 w 940594"/>
                <a:gd name="connsiteY2-6" fmla="*/ 214312 h 1116806"/>
                <a:gd name="connsiteX3-7" fmla="*/ 940594 w 940594"/>
                <a:gd name="connsiteY3-8" fmla="*/ 0 h 1116806"/>
                <a:gd name="connsiteX4-9" fmla="*/ 42862 w 940594"/>
                <a:gd name="connsiteY4-10" fmla="*/ 895350 h 1116806"/>
                <a:gd name="connsiteX0-11" fmla="*/ 42862 w 940594"/>
                <a:gd name="connsiteY0-12" fmla="*/ 895350 h 1116806"/>
                <a:gd name="connsiteX1-13" fmla="*/ 0 w 940594"/>
                <a:gd name="connsiteY1-14" fmla="*/ 1116806 h 1116806"/>
                <a:gd name="connsiteX2-15" fmla="*/ 900112 w 940594"/>
                <a:gd name="connsiteY2-16" fmla="*/ 219074 h 1116806"/>
                <a:gd name="connsiteX3-17" fmla="*/ 940594 w 940594"/>
                <a:gd name="connsiteY3-18" fmla="*/ 0 h 1116806"/>
                <a:gd name="connsiteX4-19" fmla="*/ 42862 w 940594"/>
                <a:gd name="connsiteY4-20" fmla="*/ 895350 h 1116806"/>
                <a:gd name="connsiteX0-21" fmla="*/ 42862 w 940594"/>
                <a:gd name="connsiteY0-22" fmla="*/ 902493 h 1116806"/>
                <a:gd name="connsiteX1-23" fmla="*/ 0 w 940594"/>
                <a:gd name="connsiteY1-24" fmla="*/ 1116806 h 1116806"/>
                <a:gd name="connsiteX2-25" fmla="*/ 900112 w 940594"/>
                <a:gd name="connsiteY2-26" fmla="*/ 219074 h 1116806"/>
                <a:gd name="connsiteX3-27" fmla="*/ 940594 w 940594"/>
                <a:gd name="connsiteY3-28" fmla="*/ 0 h 1116806"/>
                <a:gd name="connsiteX4-29" fmla="*/ 42862 w 940594"/>
                <a:gd name="connsiteY4-30" fmla="*/ 902493 h 1116806"/>
                <a:gd name="connsiteX0-31" fmla="*/ 47624 w 945356"/>
                <a:gd name="connsiteY0-32" fmla="*/ 902493 h 1121568"/>
                <a:gd name="connsiteX1-33" fmla="*/ 0 w 945356"/>
                <a:gd name="connsiteY1-34" fmla="*/ 1121568 h 1121568"/>
                <a:gd name="connsiteX2-35" fmla="*/ 904874 w 945356"/>
                <a:gd name="connsiteY2-36" fmla="*/ 219074 h 1121568"/>
                <a:gd name="connsiteX3-37" fmla="*/ 945356 w 945356"/>
                <a:gd name="connsiteY3-38" fmla="*/ 0 h 1121568"/>
                <a:gd name="connsiteX4-39" fmla="*/ 47624 w 945356"/>
                <a:gd name="connsiteY4-40" fmla="*/ 902493 h 1121568"/>
                <a:gd name="connsiteX0-41" fmla="*/ 47624 w 945356"/>
                <a:gd name="connsiteY0-42" fmla="*/ 902493 h 1116805"/>
                <a:gd name="connsiteX1-43" fmla="*/ 0 w 945356"/>
                <a:gd name="connsiteY1-44" fmla="*/ 1116805 h 1116805"/>
                <a:gd name="connsiteX2-45" fmla="*/ 904874 w 945356"/>
                <a:gd name="connsiteY2-46" fmla="*/ 219074 h 1116805"/>
                <a:gd name="connsiteX3-47" fmla="*/ 945356 w 945356"/>
                <a:gd name="connsiteY3-48" fmla="*/ 0 h 1116805"/>
                <a:gd name="connsiteX4-49" fmla="*/ 47624 w 945356"/>
                <a:gd name="connsiteY4-50" fmla="*/ 902493 h 11168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45356" h="1116805">
                  <a:moveTo>
                    <a:pt x="47624" y="902493"/>
                  </a:moveTo>
                  <a:lnTo>
                    <a:pt x="0" y="1116805"/>
                  </a:lnTo>
                  <a:lnTo>
                    <a:pt x="904874" y="219074"/>
                  </a:lnTo>
                  <a:lnTo>
                    <a:pt x="945356" y="0"/>
                  </a:lnTo>
                  <a:lnTo>
                    <a:pt x="47624" y="902493"/>
                  </a:lnTo>
                  <a:close/>
                </a:path>
              </a:pathLst>
            </a:custGeom>
            <a:solidFill>
              <a:srgbClr val="B2D1A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燕尾形 16">
              <a:extLst>
                <a:ext uri="{FF2B5EF4-FFF2-40B4-BE49-F238E27FC236}">
                  <a16:creationId xmlns:a16="http://schemas.microsoft.com/office/drawing/2014/main" id="{43163C43-D813-462E-915B-60D19FE6E03C}"/>
                </a:ext>
              </a:extLst>
            </p:cNvPr>
            <p:cNvSpPr/>
            <p:nvPr/>
          </p:nvSpPr>
          <p:spPr>
            <a:xfrm>
              <a:off x="1662453" y="2964905"/>
              <a:ext cx="2168068" cy="1764517"/>
            </a:xfrm>
            <a:custGeom>
              <a:avLst/>
              <a:gdLst/>
              <a:ahLst/>
              <a:cxnLst/>
              <a:rect l="l" t="t" r="r" b="b"/>
              <a:pathLst>
                <a:path w="2168068" h="1764517">
                  <a:moveTo>
                    <a:pt x="0" y="0"/>
                  </a:moveTo>
                  <a:lnTo>
                    <a:pt x="2168068" y="0"/>
                  </a:lnTo>
                  <a:cubicBezTo>
                    <a:pt x="1744785" y="785730"/>
                    <a:pt x="982439" y="1417222"/>
                    <a:pt x="35255" y="1764517"/>
                  </a:cubicBezTo>
                  <a:lnTo>
                    <a:pt x="899886" y="899886"/>
                  </a:lnTo>
                  <a:close/>
                </a:path>
              </a:pathLst>
            </a:custGeom>
            <a:gradFill>
              <a:gsLst>
                <a:gs pos="98000">
                  <a:schemeClr val="bg1">
                    <a:alpha val="88000"/>
                  </a:schemeClr>
                </a:gs>
                <a:gs pos="29000">
                  <a:schemeClr val="bg1">
                    <a:alpha val="14000"/>
                  </a:schemeClr>
                </a:gs>
              </a:gsLst>
              <a:lin ang="27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91047" y="2497458"/>
            <a:ext cx="2394976" cy="1542838"/>
            <a:chOff x="3891047" y="2497458"/>
            <a:chExt cx="2394976" cy="1542838"/>
          </a:xfrm>
        </p:grpSpPr>
        <p:sp>
          <p:nvSpPr>
            <p:cNvPr id="32" name="燕尾形 27">
              <a:extLst>
                <a:ext uri="{FF2B5EF4-FFF2-40B4-BE49-F238E27FC236}">
                  <a16:creationId xmlns:a16="http://schemas.microsoft.com/office/drawing/2014/main" id="{78CBD6F2-F00A-427F-AE7A-BC8C426EE609}"/>
                </a:ext>
              </a:extLst>
            </p:cNvPr>
            <p:cNvSpPr/>
            <p:nvPr/>
          </p:nvSpPr>
          <p:spPr>
            <a:xfrm>
              <a:off x="3891047" y="2664384"/>
              <a:ext cx="2360085" cy="137349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3" name="燕尾形 28">
              <a:extLst>
                <a:ext uri="{FF2B5EF4-FFF2-40B4-BE49-F238E27FC236}">
                  <a16:creationId xmlns:a16="http://schemas.microsoft.com/office/drawing/2014/main" id="{8A55044B-40AA-4594-A10A-24866C2DD84C}"/>
                </a:ext>
              </a:extLst>
            </p:cNvPr>
            <p:cNvSpPr/>
            <p:nvPr/>
          </p:nvSpPr>
          <p:spPr>
            <a:xfrm>
              <a:off x="3925938" y="2501282"/>
              <a:ext cx="2360085" cy="1373490"/>
            </a:xfrm>
            <a:prstGeom prst="chevron">
              <a:avLst/>
            </a:prstGeom>
            <a:solidFill>
              <a:srgbClr val="659C7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4" name="任意多边形 29">
              <a:extLst>
                <a:ext uri="{FF2B5EF4-FFF2-40B4-BE49-F238E27FC236}">
                  <a16:creationId xmlns:a16="http://schemas.microsoft.com/office/drawing/2014/main" id="{1C933217-853F-4970-9709-D5F7EB2B4978}"/>
                </a:ext>
              </a:extLst>
            </p:cNvPr>
            <p:cNvSpPr/>
            <p:nvPr/>
          </p:nvSpPr>
          <p:spPr>
            <a:xfrm>
              <a:off x="3892437" y="2497458"/>
              <a:ext cx="721446" cy="790501"/>
            </a:xfrm>
            <a:custGeom>
              <a:avLst/>
              <a:gdLst>
                <a:gd name="connsiteX0" fmla="*/ 40481 w 942975"/>
                <a:gd name="connsiteY0" fmla="*/ 0 h 907257"/>
                <a:gd name="connsiteX1" fmla="*/ 0 w 942975"/>
                <a:gd name="connsiteY1" fmla="*/ 216694 h 907257"/>
                <a:gd name="connsiteX2" fmla="*/ 697706 w 942975"/>
                <a:gd name="connsiteY2" fmla="*/ 907257 h 907257"/>
                <a:gd name="connsiteX3" fmla="*/ 942975 w 942975"/>
                <a:gd name="connsiteY3" fmla="*/ 902494 h 907257"/>
                <a:gd name="connsiteX4" fmla="*/ 40481 w 942975"/>
                <a:gd name="connsiteY4" fmla="*/ 0 h 907257"/>
                <a:gd name="connsiteX0-1" fmla="*/ 40481 w 942975"/>
                <a:gd name="connsiteY0-2" fmla="*/ 0 h 1026319"/>
                <a:gd name="connsiteX1-3" fmla="*/ 0 w 942975"/>
                <a:gd name="connsiteY1-4" fmla="*/ 216694 h 1026319"/>
                <a:gd name="connsiteX2-5" fmla="*/ 816768 w 942975"/>
                <a:gd name="connsiteY2-6" fmla="*/ 1026319 h 1026319"/>
                <a:gd name="connsiteX3-7" fmla="*/ 942975 w 942975"/>
                <a:gd name="connsiteY3-8" fmla="*/ 902494 h 1026319"/>
                <a:gd name="connsiteX4-9" fmla="*/ 40481 w 942975"/>
                <a:gd name="connsiteY4-10" fmla="*/ 0 h 1026319"/>
                <a:gd name="connsiteX0-11" fmla="*/ 40481 w 942975"/>
                <a:gd name="connsiteY0-12" fmla="*/ 0 h 1033463"/>
                <a:gd name="connsiteX1-13" fmla="*/ 0 w 942975"/>
                <a:gd name="connsiteY1-14" fmla="*/ 216694 h 1033463"/>
                <a:gd name="connsiteX2-15" fmla="*/ 816768 w 942975"/>
                <a:gd name="connsiteY2-16" fmla="*/ 1033463 h 1033463"/>
                <a:gd name="connsiteX3-17" fmla="*/ 942975 w 942975"/>
                <a:gd name="connsiteY3-18" fmla="*/ 902494 h 1033463"/>
                <a:gd name="connsiteX4-19" fmla="*/ 40481 w 942975"/>
                <a:gd name="connsiteY4-20" fmla="*/ 0 h 1033463"/>
                <a:gd name="connsiteX0-21" fmla="*/ 40481 w 942975"/>
                <a:gd name="connsiteY0-22" fmla="*/ 0 h 1031082"/>
                <a:gd name="connsiteX1-23" fmla="*/ 0 w 942975"/>
                <a:gd name="connsiteY1-24" fmla="*/ 216694 h 1031082"/>
                <a:gd name="connsiteX2-25" fmla="*/ 814387 w 942975"/>
                <a:gd name="connsiteY2-26" fmla="*/ 1031082 h 1031082"/>
                <a:gd name="connsiteX3-27" fmla="*/ 942975 w 942975"/>
                <a:gd name="connsiteY3-28" fmla="*/ 902494 h 1031082"/>
                <a:gd name="connsiteX4-29" fmla="*/ 40481 w 942975"/>
                <a:gd name="connsiteY4-30" fmla="*/ 0 h 1031082"/>
                <a:gd name="connsiteX0-31" fmla="*/ 40481 w 916782"/>
                <a:gd name="connsiteY0-32" fmla="*/ 0 h 1031082"/>
                <a:gd name="connsiteX1-33" fmla="*/ 0 w 916782"/>
                <a:gd name="connsiteY1-34" fmla="*/ 216694 h 1031082"/>
                <a:gd name="connsiteX2-35" fmla="*/ 814387 w 916782"/>
                <a:gd name="connsiteY2-36" fmla="*/ 1031082 h 1031082"/>
                <a:gd name="connsiteX3-37" fmla="*/ 916782 w 916782"/>
                <a:gd name="connsiteY3-38" fmla="*/ 902494 h 1031082"/>
                <a:gd name="connsiteX4-39" fmla="*/ 40481 w 916782"/>
                <a:gd name="connsiteY4-40" fmla="*/ 0 h 1031082"/>
                <a:gd name="connsiteX0-41" fmla="*/ 40481 w 942975"/>
                <a:gd name="connsiteY0-42" fmla="*/ 0 h 1031082"/>
                <a:gd name="connsiteX1-43" fmla="*/ 0 w 942975"/>
                <a:gd name="connsiteY1-44" fmla="*/ 216694 h 1031082"/>
                <a:gd name="connsiteX2-45" fmla="*/ 814387 w 942975"/>
                <a:gd name="connsiteY2-46" fmla="*/ 1031082 h 1031082"/>
                <a:gd name="connsiteX3-47" fmla="*/ 942975 w 942975"/>
                <a:gd name="connsiteY3-48" fmla="*/ 907257 h 1031082"/>
                <a:gd name="connsiteX4-49" fmla="*/ 40481 w 942975"/>
                <a:gd name="connsiteY4-50" fmla="*/ 0 h 1031082"/>
                <a:gd name="connsiteX0-51" fmla="*/ 40481 w 945356"/>
                <a:gd name="connsiteY0-52" fmla="*/ 0 h 1031082"/>
                <a:gd name="connsiteX1-53" fmla="*/ 0 w 945356"/>
                <a:gd name="connsiteY1-54" fmla="*/ 216694 h 1031082"/>
                <a:gd name="connsiteX2-55" fmla="*/ 814387 w 945356"/>
                <a:gd name="connsiteY2-56" fmla="*/ 1031082 h 1031082"/>
                <a:gd name="connsiteX3-57" fmla="*/ 945356 w 945356"/>
                <a:gd name="connsiteY3-58" fmla="*/ 904875 h 1031082"/>
                <a:gd name="connsiteX4-59" fmla="*/ 40481 w 945356"/>
                <a:gd name="connsiteY4-60" fmla="*/ 0 h 1031082"/>
                <a:gd name="connsiteX0-61" fmla="*/ 38100 w 945356"/>
                <a:gd name="connsiteY0-62" fmla="*/ 0 h 1035844"/>
                <a:gd name="connsiteX1-63" fmla="*/ 0 w 945356"/>
                <a:gd name="connsiteY1-64" fmla="*/ 221456 h 1035844"/>
                <a:gd name="connsiteX2-65" fmla="*/ 814387 w 945356"/>
                <a:gd name="connsiteY2-66" fmla="*/ 1035844 h 1035844"/>
                <a:gd name="connsiteX3-67" fmla="*/ 945356 w 945356"/>
                <a:gd name="connsiteY3-68" fmla="*/ 909637 h 1035844"/>
                <a:gd name="connsiteX4-69" fmla="*/ 38100 w 945356"/>
                <a:gd name="connsiteY4-70" fmla="*/ 0 h 103584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45356" h="1035844">
                  <a:moveTo>
                    <a:pt x="38100" y="0"/>
                  </a:moveTo>
                  <a:lnTo>
                    <a:pt x="0" y="221456"/>
                  </a:lnTo>
                  <a:lnTo>
                    <a:pt x="814387" y="1035844"/>
                  </a:lnTo>
                  <a:lnTo>
                    <a:pt x="945356" y="909637"/>
                  </a:lnTo>
                  <a:lnTo>
                    <a:pt x="38100" y="0"/>
                  </a:lnTo>
                  <a:close/>
                </a:path>
              </a:pathLst>
            </a:custGeom>
            <a:solidFill>
              <a:srgbClr val="659C7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BA66F54A-DA2F-4D11-A673-5CE466952C9F}"/>
                </a:ext>
              </a:extLst>
            </p:cNvPr>
            <p:cNvSpPr/>
            <p:nvPr/>
          </p:nvSpPr>
          <p:spPr>
            <a:xfrm>
              <a:off x="3891047" y="3874772"/>
              <a:ext cx="1705963" cy="163102"/>
            </a:xfrm>
            <a:prstGeom prst="parallelogram">
              <a:avLst>
                <a:gd name="adj" fmla="val 21658"/>
              </a:avLst>
            </a:prstGeom>
            <a:solidFill>
              <a:srgbClr val="659C7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 31">
              <a:extLst>
                <a:ext uri="{FF2B5EF4-FFF2-40B4-BE49-F238E27FC236}">
                  <a16:creationId xmlns:a16="http://schemas.microsoft.com/office/drawing/2014/main" id="{B6F3FEC9-F259-47E2-B26C-2849D07C9D6C}"/>
                </a:ext>
              </a:extLst>
            </p:cNvPr>
            <p:cNvSpPr/>
            <p:nvPr/>
          </p:nvSpPr>
          <p:spPr>
            <a:xfrm>
              <a:off x="5560666" y="3188010"/>
              <a:ext cx="721446" cy="852286"/>
            </a:xfrm>
            <a:custGeom>
              <a:avLst/>
              <a:gdLst>
                <a:gd name="connsiteX0" fmla="*/ 42862 w 940594"/>
                <a:gd name="connsiteY0" fmla="*/ 895350 h 1109662"/>
                <a:gd name="connsiteX1" fmla="*/ 0 w 940594"/>
                <a:gd name="connsiteY1" fmla="*/ 1109662 h 1109662"/>
                <a:gd name="connsiteX2" fmla="*/ 897731 w 940594"/>
                <a:gd name="connsiteY2" fmla="*/ 214312 h 1109662"/>
                <a:gd name="connsiteX3" fmla="*/ 940594 w 940594"/>
                <a:gd name="connsiteY3" fmla="*/ 0 h 1109662"/>
                <a:gd name="connsiteX4" fmla="*/ 42862 w 940594"/>
                <a:gd name="connsiteY4" fmla="*/ 895350 h 1109662"/>
                <a:gd name="connsiteX0-1" fmla="*/ 42862 w 940594"/>
                <a:gd name="connsiteY0-2" fmla="*/ 895350 h 1116806"/>
                <a:gd name="connsiteX1-3" fmla="*/ 0 w 940594"/>
                <a:gd name="connsiteY1-4" fmla="*/ 1116806 h 1116806"/>
                <a:gd name="connsiteX2-5" fmla="*/ 897731 w 940594"/>
                <a:gd name="connsiteY2-6" fmla="*/ 214312 h 1116806"/>
                <a:gd name="connsiteX3-7" fmla="*/ 940594 w 940594"/>
                <a:gd name="connsiteY3-8" fmla="*/ 0 h 1116806"/>
                <a:gd name="connsiteX4-9" fmla="*/ 42862 w 940594"/>
                <a:gd name="connsiteY4-10" fmla="*/ 895350 h 1116806"/>
                <a:gd name="connsiteX0-11" fmla="*/ 42862 w 940594"/>
                <a:gd name="connsiteY0-12" fmla="*/ 895350 h 1116806"/>
                <a:gd name="connsiteX1-13" fmla="*/ 0 w 940594"/>
                <a:gd name="connsiteY1-14" fmla="*/ 1116806 h 1116806"/>
                <a:gd name="connsiteX2-15" fmla="*/ 900112 w 940594"/>
                <a:gd name="connsiteY2-16" fmla="*/ 219074 h 1116806"/>
                <a:gd name="connsiteX3-17" fmla="*/ 940594 w 940594"/>
                <a:gd name="connsiteY3-18" fmla="*/ 0 h 1116806"/>
                <a:gd name="connsiteX4-19" fmla="*/ 42862 w 940594"/>
                <a:gd name="connsiteY4-20" fmla="*/ 895350 h 1116806"/>
                <a:gd name="connsiteX0-21" fmla="*/ 42862 w 940594"/>
                <a:gd name="connsiteY0-22" fmla="*/ 902493 h 1116806"/>
                <a:gd name="connsiteX1-23" fmla="*/ 0 w 940594"/>
                <a:gd name="connsiteY1-24" fmla="*/ 1116806 h 1116806"/>
                <a:gd name="connsiteX2-25" fmla="*/ 900112 w 940594"/>
                <a:gd name="connsiteY2-26" fmla="*/ 219074 h 1116806"/>
                <a:gd name="connsiteX3-27" fmla="*/ 940594 w 940594"/>
                <a:gd name="connsiteY3-28" fmla="*/ 0 h 1116806"/>
                <a:gd name="connsiteX4-29" fmla="*/ 42862 w 940594"/>
                <a:gd name="connsiteY4-30" fmla="*/ 902493 h 1116806"/>
                <a:gd name="connsiteX0-31" fmla="*/ 47624 w 945356"/>
                <a:gd name="connsiteY0-32" fmla="*/ 902493 h 1121568"/>
                <a:gd name="connsiteX1-33" fmla="*/ 0 w 945356"/>
                <a:gd name="connsiteY1-34" fmla="*/ 1121568 h 1121568"/>
                <a:gd name="connsiteX2-35" fmla="*/ 904874 w 945356"/>
                <a:gd name="connsiteY2-36" fmla="*/ 219074 h 1121568"/>
                <a:gd name="connsiteX3-37" fmla="*/ 945356 w 945356"/>
                <a:gd name="connsiteY3-38" fmla="*/ 0 h 1121568"/>
                <a:gd name="connsiteX4-39" fmla="*/ 47624 w 945356"/>
                <a:gd name="connsiteY4-40" fmla="*/ 902493 h 1121568"/>
                <a:gd name="connsiteX0-41" fmla="*/ 47624 w 945356"/>
                <a:gd name="connsiteY0-42" fmla="*/ 902493 h 1116805"/>
                <a:gd name="connsiteX1-43" fmla="*/ 0 w 945356"/>
                <a:gd name="connsiteY1-44" fmla="*/ 1116805 h 1116805"/>
                <a:gd name="connsiteX2-45" fmla="*/ 904874 w 945356"/>
                <a:gd name="connsiteY2-46" fmla="*/ 219074 h 1116805"/>
                <a:gd name="connsiteX3-47" fmla="*/ 945356 w 945356"/>
                <a:gd name="connsiteY3-48" fmla="*/ 0 h 1116805"/>
                <a:gd name="connsiteX4-49" fmla="*/ 47624 w 945356"/>
                <a:gd name="connsiteY4-50" fmla="*/ 902493 h 11168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45356" h="1116805">
                  <a:moveTo>
                    <a:pt x="47624" y="902493"/>
                  </a:moveTo>
                  <a:lnTo>
                    <a:pt x="0" y="1116805"/>
                  </a:lnTo>
                  <a:lnTo>
                    <a:pt x="904874" y="219074"/>
                  </a:lnTo>
                  <a:lnTo>
                    <a:pt x="945356" y="0"/>
                  </a:lnTo>
                  <a:lnTo>
                    <a:pt x="47624" y="902493"/>
                  </a:lnTo>
                  <a:close/>
                </a:path>
              </a:pathLst>
            </a:custGeom>
            <a:solidFill>
              <a:srgbClr val="659C7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燕尾形 16">
              <a:extLst>
                <a:ext uri="{FF2B5EF4-FFF2-40B4-BE49-F238E27FC236}">
                  <a16:creationId xmlns:a16="http://schemas.microsoft.com/office/drawing/2014/main" id="{F136FA70-3AEB-44EF-9817-BA694F43D469}"/>
                </a:ext>
              </a:extLst>
            </p:cNvPr>
            <p:cNvSpPr/>
            <p:nvPr/>
          </p:nvSpPr>
          <p:spPr>
            <a:xfrm>
              <a:off x="3919954" y="2501282"/>
              <a:ext cx="1654555" cy="1346586"/>
            </a:xfrm>
            <a:custGeom>
              <a:avLst/>
              <a:gdLst/>
              <a:ahLst/>
              <a:cxnLst/>
              <a:rect l="l" t="t" r="r" b="b"/>
              <a:pathLst>
                <a:path w="2168068" h="1764517">
                  <a:moveTo>
                    <a:pt x="0" y="0"/>
                  </a:moveTo>
                  <a:lnTo>
                    <a:pt x="2168068" y="0"/>
                  </a:lnTo>
                  <a:cubicBezTo>
                    <a:pt x="1744785" y="785730"/>
                    <a:pt x="982439" y="1417222"/>
                    <a:pt x="35255" y="1764517"/>
                  </a:cubicBezTo>
                  <a:lnTo>
                    <a:pt x="899886" y="899886"/>
                  </a:lnTo>
                  <a:close/>
                </a:path>
              </a:pathLst>
            </a:custGeom>
            <a:gradFill>
              <a:gsLst>
                <a:gs pos="98000">
                  <a:schemeClr val="bg1">
                    <a:alpha val="88000"/>
                  </a:schemeClr>
                </a:gs>
                <a:gs pos="29000">
                  <a:schemeClr val="bg1">
                    <a:alpha val="14000"/>
                  </a:schemeClr>
                </a:gs>
              </a:gsLst>
              <a:lin ang="27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D535827-8D87-49F7-B1C9-13A65EB2BDF0}"/>
              </a:ext>
            </a:extLst>
          </p:cNvPr>
          <p:cNvGrpSpPr/>
          <p:nvPr/>
        </p:nvGrpSpPr>
        <p:grpSpPr>
          <a:xfrm>
            <a:off x="1900585" y="2497458"/>
            <a:ext cx="2394976" cy="1542838"/>
            <a:chOff x="1624574" y="2959894"/>
            <a:chExt cx="3138289" cy="2021679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9" name="燕尾形 34">
              <a:extLst>
                <a:ext uri="{FF2B5EF4-FFF2-40B4-BE49-F238E27FC236}">
                  <a16:creationId xmlns:a16="http://schemas.microsoft.com/office/drawing/2014/main" id="{9E956246-15F2-4FA1-8C2E-608CA8D057B4}"/>
                </a:ext>
              </a:extLst>
            </p:cNvPr>
            <p:cNvSpPr/>
            <p:nvPr/>
          </p:nvSpPr>
          <p:spPr>
            <a:xfrm>
              <a:off x="1624574" y="3178628"/>
              <a:ext cx="3092569" cy="1799772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0" name="燕尾形 35">
              <a:extLst>
                <a:ext uri="{FF2B5EF4-FFF2-40B4-BE49-F238E27FC236}">
                  <a16:creationId xmlns:a16="http://schemas.microsoft.com/office/drawing/2014/main" id="{5E1D6C88-9F39-4C52-8254-B30D5DDD0FB3}"/>
                </a:ext>
              </a:extLst>
            </p:cNvPr>
            <p:cNvSpPr/>
            <p:nvPr/>
          </p:nvSpPr>
          <p:spPr>
            <a:xfrm>
              <a:off x="1670294" y="2964905"/>
              <a:ext cx="3092569" cy="1799772"/>
            </a:xfrm>
            <a:prstGeom prst="chevron">
              <a:avLst/>
            </a:prstGeom>
            <a:solidFill>
              <a:srgbClr val="B2D1A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1" name="任意多边形 36">
              <a:extLst>
                <a:ext uri="{FF2B5EF4-FFF2-40B4-BE49-F238E27FC236}">
                  <a16:creationId xmlns:a16="http://schemas.microsoft.com/office/drawing/2014/main" id="{322DCEAE-A094-4604-945D-0EF71A91BAA4}"/>
                </a:ext>
              </a:extLst>
            </p:cNvPr>
            <p:cNvSpPr/>
            <p:nvPr/>
          </p:nvSpPr>
          <p:spPr>
            <a:xfrm>
              <a:off x="1626395" y="2959894"/>
              <a:ext cx="945356" cy="1035844"/>
            </a:xfrm>
            <a:custGeom>
              <a:avLst/>
              <a:gdLst>
                <a:gd name="connsiteX0" fmla="*/ 40481 w 942975"/>
                <a:gd name="connsiteY0" fmla="*/ 0 h 907257"/>
                <a:gd name="connsiteX1" fmla="*/ 0 w 942975"/>
                <a:gd name="connsiteY1" fmla="*/ 216694 h 907257"/>
                <a:gd name="connsiteX2" fmla="*/ 697706 w 942975"/>
                <a:gd name="connsiteY2" fmla="*/ 907257 h 907257"/>
                <a:gd name="connsiteX3" fmla="*/ 942975 w 942975"/>
                <a:gd name="connsiteY3" fmla="*/ 902494 h 907257"/>
                <a:gd name="connsiteX4" fmla="*/ 40481 w 942975"/>
                <a:gd name="connsiteY4" fmla="*/ 0 h 907257"/>
                <a:gd name="connsiteX0-1" fmla="*/ 40481 w 942975"/>
                <a:gd name="connsiteY0-2" fmla="*/ 0 h 1026319"/>
                <a:gd name="connsiteX1-3" fmla="*/ 0 w 942975"/>
                <a:gd name="connsiteY1-4" fmla="*/ 216694 h 1026319"/>
                <a:gd name="connsiteX2-5" fmla="*/ 816768 w 942975"/>
                <a:gd name="connsiteY2-6" fmla="*/ 1026319 h 1026319"/>
                <a:gd name="connsiteX3-7" fmla="*/ 942975 w 942975"/>
                <a:gd name="connsiteY3-8" fmla="*/ 902494 h 1026319"/>
                <a:gd name="connsiteX4-9" fmla="*/ 40481 w 942975"/>
                <a:gd name="connsiteY4-10" fmla="*/ 0 h 1026319"/>
                <a:gd name="connsiteX0-11" fmla="*/ 40481 w 942975"/>
                <a:gd name="connsiteY0-12" fmla="*/ 0 h 1033463"/>
                <a:gd name="connsiteX1-13" fmla="*/ 0 w 942975"/>
                <a:gd name="connsiteY1-14" fmla="*/ 216694 h 1033463"/>
                <a:gd name="connsiteX2-15" fmla="*/ 816768 w 942975"/>
                <a:gd name="connsiteY2-16" fmla="*/ 1033463 h 1033463"/>
                <a:gd name="connsiteX3-17" fmla="*/ 942975 w 942975"/>
                <a:gd name="connsiteY3-18" fmla="*/ 902494 h 1033463"/>
                <a:gd name="connsiteX4-19" fmla="*/ 40481 w 942975"/>
                <a:gd name="connsiteY4-20" fmla="*/ 0 h 1033463"/>
                <a:gd name="connsiteX0-21" fmla="*/ 40481 w 942975"/>
                <a:gd name="connsiteY0-22" fmla="*/ 0 h 1031082"/>
                <a:gd name="connsiteX1-23" fmla="*/ 0 w 942975"/>
                <a:gd name="connsiteY1-24" fmla="*/ 216694 h 1031082"/>
                <a:gd name="connsiteX2-25" fmla="*/ 814387 w 942975"/>
                <a:gd name="connsiteY2-26" fmla="*/ 1031082 h 1031082"/>
                <a:gd name="connsiteX3-27" fmla="*/ 942975 w 942975"/>
                <a:gd name="connsiteY3-28" fmla="*/ 902494 h 1031082"/>
                <a:gd name="connsiteX4-29" fmla="*/ 40481 w 942975"/>
                <a:gd name="connsiteY4-30" fmla="*/ 0 h 1031082"/>
                <a:gd name="connsiteX0-31" fmla="*/ 40481 w 916782"/>
                <a:gd name="connsiteY0-32" fmla="*/ 0 h 1031082"/>
                <a:gd name="connsiteX1-33" fmla="*/ 0 w 916782"/>
                <a:gd name="connsiteY1-34" fmla="*/ 216694 h 1031082"/>
                <a:gd name="connsiteX2-35" fmla="*/ 814387 w 916782"/>
                <a:gd name="connsiteY2-36" fmla="*/ 1031082 h 1031082"/>
                <a:gd name="connsiteX3-37" fmla="*/ 916782 w 916782"/>
                <a:gd name="connsiteY3-38" fmla="*/ 902494 h 1031082"/>
                <a:gd name="connsiteX4-39" fmla="*/ 40481 w 916782"/>
                <a:gd name="connsiteY4-40" fmla="*/ 0 h 1031082"/>
                <a:gd name="connsiteX0-41" fmla="*/ 40481 w 942975"/>
                <a:gd name="connsiteY0-42" fmla="*/ 0 h 1031082"/>
                <a:gd name="connsiteX1-43" fmla="*/ 0 w 942975"/>
                <a:gd name="connsiteY1-44" fmla="*/ 216694 h 1031082"/>
                <a:gd name="connsiteX2-45" fmla="*/ 814387 w 942975"/>
                <a:gd name="connsiteY2-46" fmla="*/ 1031082 h 1031082"/>
                <a:gd name="connsiteX3-47" fmla="*/ 942975 w 942975"/>
                <a:gd name="connsiteY3-48" fmla="*/ 907257 h 1031082"/>
                <a:gd name="connsiteX4-49" fmla="*/ 40481 w 942975"/>
                <a:gd name="connsiteY4-50" fmla="*/ 0 h 1031082"/>
                <a:gd name="connsiteX0-51" fmla="*/ 40481 w 945356"/>
                <a:gd name="connsiteY0-52" fmla="*/ 0 h 1031082"/>
                <a:gd name="connsiteX1-53" fmla="*/ 0 w 945356"/>
                <a:gd name="connsiteY1-54" fmla="*/ 216694 h 1031082"/>
                <a:gd name="connsiteX2-55" fmla="*/ 814387 w 945356"/>
                <a:gd name="connsiteY2-56" fmla="*/ 1031082 h 1031082"/>
                <a:gd name="connsiteX3-57" fmla="*/ 945356 w 945356"/>
                <a:gd name="connsiteY3-58" fmla="*/ 904875 h 1031082"/>
                <a:gd name="connsiteX4-59" fmla="*/ 40481 w 945356"/>
                <a:gd name="connsiteY4-60" fmla="*/ 0 h 1031082"/>
                <a:gd name="connsiteX0-61" fmla="*/ 38100 w 945356"/>
                <a:gd name="connsiteY0-62" fmla="*/ 0 h 1035844"/>
                <a:gd name="connsiteX1-63" fmla="*/ 0 w 945356"/>
                <a:gd name="connsiteY1-64" fmla="*/ 221456 h 1035844"/>
                <a:gd name="connsiteX2-65" fmla="*/ 814387 w 945356"/>
                <a:gd name="connsiteY2-66" fmla="*/ 1035844 h 1035844"/>
                <a:gd name="connsiteX3-67" fmla="*/ 945356 w 945356"/>
                <a:gd name="connsiteY3-68" fmla="*/ 909637 h 1035844"/>
                <a:gd name="connsiteX4-69" fmla="*/ 38100 w 945356"/>
                <a:gd name="connsiteY4-70" fmla="*/ 0 h 103584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45356" h="1035844">
                  <a:moveTo>
                    <a:pt x="38100" y="0"/>
                  </a:moveTo>
                  <a:lnTo>
                    <a:pt x="0" y="221456"/>
                  </a:lnTo>
                  <a:lnTo>
                    <a:pt x="814387" y="1035844"/>
                  </a:lnTo>
                  <a:lnTo>
                    <a:pt x="945356" y="909637"/>
                  </a:lnTo>
                  <a:lnTo>
                    <a:pt x="38100" y="0"/>
                  </a:lnTo>
                  <a:close/>
                </a:path>
              </a:pathLst>
            </a:custGeom>
            <a:solidFill>
              <a:srgbClr val="B2D1A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id="{B12CED85-D34B-4580-B369-B5C9CFEED85C}"/>
                </a:ext>
              </a:extLst>
            </p:cNvPr>
            <p:cNvSpPr/>
            <p:nvPr/>
          </p:nvSpPr>
          <p:spPr>
            <a:xfrm>
              <a:off x="1624574" y="4764677"/>
              <a:ext cx="2235432" cy="213723"/>
            </a:xfrm>
            <a:prstGeom prst="parallelogram">
              <a:avLst>
                <a:gd name="adj" fmla="val 21658"/>
              </a:avLst>
            </a:prstGeom>
            <a:solidFill>
              <a:srgbClr val="B2D1A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 38">
              <a:extLst>
                <a:ext uri="{FF2B5EF4-FFF2-40B4-BE49-F238E27FC236}">
                  <a16:creationId xmlns:a16="http://schemas.microsoft.com/office/drawing/2014/main" id="{19EFC117-CF52-4F13-BCF5-603722BAC024}"/>
                </a:ext>
              </a:extLst>
            </p:cNvPr>
            <p:cNvSpPr/>
            <p:nvPr/>
          </p:nvSpPr>
          <p:spPr>
            <a:xfrm>
              <a:off x="3812382" y="3864768"/>
              <a:ext cx="945356" cy="1116805"/>
            </a:xfrm>
            <a:custGeom>
              <a:avLst/>
              <a:gdLst>
                <a:gd name="connsiteX0" fmla="*/ 42862 w 940594"/>
                <a:gd name="connsiteY0" fmla="*/ 895350 h 1109662"/>
                <a:gd name="connsiteX1" fmla="*/ 0 w 940594"/>
                <a:gd name="connsiteY1" fmla="*/ 1109662 h 1109662"/>
                <a:gd name="connsiteX2" fmla="*/ 897731 w 940594"/>
                <a:gd name="connsiteY2" fmla="*/ 214312 h 1109662"/>
                <a:gd name="connsiteX3" fmla="*/ 940594 w 940594"/>
                <a:gd name="connsiteY3" fmla="*/ 0 h 1109662"/>
                <a:gd name="connsiteX4" fmla="*/ 42862 w 940594"/>
                <a:gd name="connsiteY4" fmla="*/ 895350 h 1109662"/>
                <a:gd name="connsiteX0-1" fmla="*/ 42862 w 940594"/>
                <a:gd name="connsiteY0-2" fmla="*/ 895350 h 1116806"/>
                <a:gd name="connsiteX1-3" fmla="*/ 0 w 940594"/>
                <a:gd name="connsiteY1-4" fmla="*/ 1116806 h 1116806"/>
                <a:gd name="connsiteX2-5" fmla="*/ 897731 w 940594"/>
                <a:gd name="connsiteY2-6" fmla="*/ 214312 h 1116806"/>
                <a:gd name="connsiteX3-7" fmla="*/ 940594 w 940594"/>
                <a:gd name="connsiteY3-8" fmla="*/ 0 h 1116806"/>
                <a:gd name="connsiteX4-9" fmla="*/ 42862 w 940594"/>
                <a:gd name="connsiteY4-10" fmla="*/ 895350 h 1116806"/>
                <a:gd name="connsiteX0-11" fmla="*/ 42862 w 940594"/>
                <a:gd name="connsiteY0-12" fmla="*/ 895350 h 1116806"/>
                <a:gd name="connsiteX1-13" fmla="*/ 0 w 940594"/>
                <a:gd name="connsiteY1-14" fmla="*/ 1116806 h 1116806"/>
                <a:gd name="connsiteX2-15" fmla="*/ 900112 w 940594"/>
                <a:gd name="connsiteY2-16" fmla="*/ 219074 h 1116806"/>
                <a:gd name="connsiteX3-17" fmla="*/ 940594 w 940594"/>
                <a:gd name="connsiteY3-18" fmla="*/ 0 h 1116806"/>
                <a:gd name="connsiteX4-19" fmla="*/ 42862 w 940594"/>
                <a:gd name="connsiteY4-20" fmla="*/ 895350 h 1116806"/>
                <a:gd name="connsiteX0-21" fmla="*/ 42862 w 940594"/>
                <a:gd name="connsiteY0-22" fmla="*/ 902493 h 1116806"/>
                <a:gd name="connsiteX1-23" fmla="*/ 0 w 940594"/>
                <a:gd name="connsiteY1-24" fmla="*/ 1116806 h 1116806"/>
                <a:gd name="connsiteX2-25" fmla="*/ 900112 w 940594"/>
                <a:gd name="connsiteY2-26" fmla="*/ 219074 h 1116806"/>
                <a:gd name="connsiteX3-27" fmla="*/ 940594 w 940594"/>
                <a:gd name="connsiteY3-28" fmla="*/ 0 h 1116806"/>
                <a:gd name="connsiteX4-29" fmla="*/ 42862 w 940594"/>
                <a:gd name="connsiteY4-30" fmla="*/ 902493 h 1116806"/>
                <a:gd name="connsiteX0-31" fmla="*/ 47624 w 945356"/>
                <a:gd name="connsiteY0-32" fmla="*/ 902493 h 1121568"/>
                <a:gd name="connsiteX1-33" fmla="*/ 0 w 945356"/>
                <a:gd name="connsiteY1-34" fmla="*/ 1121568 h 1121568"/>
                <a:gd name="connsiteX2-35" fmla="*/ 904874 w 945356"/>
                <a:gd name="connsiteY2-36" fmla="*/ 219074 h 1121568"/>
                <a:gd name="connsiteX3-37" fmla="*/ 945356 w 945356"/>
                <a:gd name="connsiteY3-38" fmla="*/ 0 h 1121568"/>
                <a:gd name="connsiteX4-39" fmla="*/ 47624 w 945356"/>
                <a:gd name="connsiteY4-40" fmla="*/ 902493 h 1121568"/>
                <a:gd name="connsiteX0-41" fmla="*/ 47624 w 945356"/>
                <a:gd name="connsiteY0-42" fmla="*/ 902493 h 1116805"/>
                <a:gd name="connsiteX1-43" fmla="*/ 0 w 945356"/>
                <a:gd name="connsiteY1-44" fmla="*/ 1116805 h 1116805"/>
                <a:gd name="connsiteX2-45" fmla="*/ 904874 w 945356"/>
                <a:gd name="connsiteY2-46" fmla="*/ 219074 h 1116805"/>
                <a:gd name="connsiteX3-47" fmla="*/ 945356 w 945356"/>
                <a:gd name="connsiteY3-48" fmla="*/ 0 h 1116805"/>
                <a:gd name="connsiteX4-49" fmla="*/ 47624 w 945356"/>
                <a:gd name="connsiteY4-50" fmla="*/ 902493 h 11168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45356" h="1116805">
                  <a:moveTo>
                    <a:pt x="47624" y="902493"/>
                  </a:moveTo>
                  <a:lnTo>
                    <a:pt x="0" y="1116805"/>
                  </a:lnTo>
                  <a:lnTo>
                    <a:pt x="904874" y="219074"/>
                  </a:lnTo>
                  <a:lnTo>
                    <a:pt x="945356" y="0"/>
                  </a:lnTo>
                  <a:lnTo>
                    <a:pt x="47624" y="902493"/>
                  </a:lnTo>
                  <a:close/>
                </a:path>
              </a:pathLst>
            </a:custGeom>
            <a:solidFill>
              <a:srgbClr val="B2D1A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燕尾形 16">
              <a:extLst>
                <a:ext uri="{FF2B5EF4-FFF2-40B4-BE49-F238E27FC236}">
                  <a16:creationId xmlns:a16="http://schemas.microsoft.com/office/drawing/2014/main" id="{AC35CA49-AD33-4702-8077-383FD5B6D0A6}"/>
                </a:ext>
              </a:extLst>
            </p:cNvPr>
            <p:cNvSpPr/>
            <p:nvPr/>
          </p:nvSpPr>
          <p:spPr>
            <a:xfrm>
              <a:off x="1662453" y="2964905"/>
              <a:ext cx="2168068" cy="1764517"/>
            </a:xfrm>
            <a:custGeom>
              <a:avLst/>
              <a:gdLst/>
              <a:ahLst/>
              <a:cxnLst/>
              <a:rect l="l" t="t" r="r" b="b"/>
              <a:pathLst>
                <a:path w="2168068" h="1764517">
                  <a:moveTo>
                    <a:pt x="0" y="0"/>
                  </a:moveTo>
                  <a:lnTo>
                    <a:pt x="2168068" y="0"/>
                  </a:lnTo>
                  <a:cubicBezTo>
                    <a:pt x="1744785" y="785730"/>
                    <a:pt x="982439" y="1417222"/>
                    <a:pt x="35255" y="1764517"/>
                  </a:cubicBezTo>
                  <a:lnTo>
                    <a:pt x="899886" y="899886"/>
                  </a:lnTo>
                  <a:close/>
                </a:path>
              </a:pathLst>
            </a:custGeom>
            <a:gradFill>
              <a:gsLst>
                <a:gs pos="98000">
                  <a:schemeClr val="bg1">
                    <a:alpha val="88000"/>
                  </a:schemeClr>
                </a:gs>
                <a:gs pos="29000">
                  <a:schemeClr val="bg1">
                    <a:alpha val="14000"/>
                  </a:schemeClr>
                </a:gs>
              </a:gsLst>
              <a:lin ang="27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F909EA99-31F2-42AE-A0C7-55C0AAA53F43}"/>
              </a:ext>
            </a:extLst>
          </p:cNvPr>
          <p:cNvCxnSpPr/>
          <p:nvPr/>
        </p:nvCxnSpPr>
        <p:spPr>
          <a:xfrm>
            <a:off x="5013482" y="2146734"/>
            <a:ext cx="0" cy="1035299"/>
          </a:xfrm>
          <a:prstGeom prst="line">
            <a:avLst/>
          </a:prstGeom>
          <a:ln>
            <a:solidFill>
              <a:srgbClr val="20202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967AB035-3C14-4E72-B467-5FDC5485B660}"/>
              </a:ext>
            </a:extLst>
          </p:cNvPr>
          <p:cNvCxnSpPr/>
          <p:nvPr/>
        </p:nvCxnSpPr>
        <p:spPr>
          <a:xfrm>
            <a:off x="9004216" y="2146734"/>
            <a:ext cx="0" cy="1035299"/>
          </a:xfrm>
          <a:prstGeom prst="line">
            <a:avLst/>
          </a:prstGeom>
          <a:ln>
            <a:solidFill>
              <a:srgbClr val="20202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4222817" y="61801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7877916" y="2497458"/>
            <a:ext cx="2394976" cy="1542838"/>
            <a:chOff x="3891047" y="2497458"/>
            <a:chExt cx="2394976" cy="1542838"/>
          </a:xfrm>
        </p:grpSpPr>
        <p:sp>
          <p:nvSpPr>
            <p:cNvPr id="49" name="燕尾形 27">
              <a:extLst>
                <a:ext uri="{FF2B5EF4-FFF2-40B4-BE49-F238E27FC236}">
                  <a16:creationId xmlns:a16="http://schemas.microsoft.com/office/drawing/2014/main" id="{78CBD6F2-F00A-427F-AE7A-BC8C426EE609}"/>
                </a:ext>
              </a:extLst>
            </p:cNvPr>
            <p:cNvSpPr/>
            <p:nvPr/>
          </p:nvSpPr>
          <p:spPr>
            <a:xfrm>
              <a:off x="3891047" y="2664384"/>
              <a:ext cx="2360085" cy="137349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0" name="燕尾形 28">
              <a:extLst>
                <a:ext uri="{FF2B5EF4-FFF2-40B4-BE49-F238E27FC236}">
                  <a16:creationId xmlns:a16="http://schemas.microsoft.com/office/drawing/2014/main" id="{8A55044B-40AA-4594-A10A-24866C2DD84C}"/>
                </a:ext>
              </a:extLst>
            </p:cNvPr>
            <p:cNvSpPr/>
            <p:nvPr/>
          </p:nvSpPr>
          <p:spPr>
            <a:xfrm>
              <a:off x="3925938" y="2501282"/>
              <a:ext cx="2360085" cy="1373490"/>
            </a:xfrm>
            <a:prstGeom prst="chevron">
              <a:avLst/>
            </a:prstGeom>
            <a:solidFill>
              <a:srgbClr val="659C7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1" name="任意多边形 29">
              <a:extLst>
                <a:ext uri="{FF2B5EF4-FFF2-40B4-BE49-F238E27FC236}">
                  <a16:creationId xmlns:a16="http://schemas.microsoft.com/office/drawing/2014/main" id="{1C933217-853F-4970-9709-D5F7EB2B4978}"/>
                </a:ext>
              </a:extLst>
            </p:cNvPr>
            <p:cNvSpPr/>
            <p:nvPr/>
          </p:nvSpPr>
          <p:spPr>
            <a:xfrm>
              <a:off x="3892437" y="2497458"/>
              <a:ext cx="721446" cy="790501"/>
            </a:xfrm>
            <a:custGeom>
              <a:avLst/>
              <a:gdLst>
                <a:gd name="connsiteX0" fmla="*/ 40481 w 942975"/>
                <a:gd name="connsiteY0" fmla="*/ 0 h 907257"/>
                <a:gd name="connsiteX1" fmla="*/ 0 w 942975"/>
                <a:gd name="connsiteY1" fmla="*/ 216694 h 907257"/>
                <a:gd name="connsiteX2" fmla="*/ 697706 w 942975"/>
                <a:gd name="connsiteY2" fmla="*/ 907257 h 907257"/>
                <a:gd name="connsiteX3" fmla="*/ 942975 w 942975"/>
                <a:gd name="connsiteY3" fmla="*/ 902494 h 907257"/>
                <a:gd name="connsiteX4" fmla="*/ 40481 w 942975"/>
                <a:gd name="connsiteY4" fmla="*/ 0 h 907257"/>
                <a:gd name="connsiteX0-1" fmla="*/ 40481 w 942975"/>
                <a:gd name="connsiteY0-2" fmla="*/ 0 h 1026319"/>
                <a:gd name="connsiteX1-3" fmla="*/ 0 w 942975"/>
                <a:gd name="connsiteY1-4" fmla="*/ 216694 h 1026319"/>
                <a:gd name="connsiteX2-5" fmla="*/ 816768 w 942975"/>
                <a:gd name="connsiteY2-6" fmla="*/ 1026319 h 1026319"/>
                <a:gd name="connsiteX3-7" fmla="*/ 942975 w 942975"/>
                <a:gd name="connsiteY3-8" fmla="*/ 902494 h 1026319"/>
                <a:gd name="connsiteX4-9" fmla="*/ 40481 w 942975"/>
                <a:gd name="connsiteY4-10" fmla="*/ 0 h 1026319"/>
                <a:gd name="connsiteX0-11" fmla="*/ 40481 w 942975"/>
                <a:gd name="connsiteY0-12" fmla="*/ 0 h 1033463"/>
                <a:gd name="connsiteX1-13" fmla="*/ 0 w 942975"/>
                <a:gd name="connsiteY1-14" fmla="*/ 216694 h 1033463"/>
                <a:gd name="connsiteX2-15" fmla="*/ 816768 w 942975"/>
                <a:gd name="connsiteY2-16" fmla="*/ 1033463 h 1033463"/>
                <a:gd name="connsiteX3-17" fmla="*/ 942975 w 942975"/>
                <a:gd name="connsiteY3-18" fmla="*/ 902494 h 1033463"/>
                <a:gd name="connsiteX4-19" fmla="*/ 40481 w 942975"/>
                <a:gd name="connsiteY4-20" fmla="*/ 0 h 1033463"/>
                <a:gd name="connsiteX0-21" fmla="*/ 40481 w 942975"/>
                <a:gd name="connsiteY0-22" fmla="*/ 0 h 1031082"/>
                <a:gd name="connsiteX1-23" fmla="*/ 0 w 942975"/>
                <a:gd name="connsiteY1-24" fmla="*/ 216694 h 1031082"/>
                <a:gd name="connsiteX2-25" fmla="*/ 814387 w 942975"/>
                <a:gd name="connsiteY2-26" fmla="*/ 1031082 h 1031082"/>
                <a:gd name="connsiteX3-27" fmla="*/ 942975 w 942975"/>
                <a:gd name="connsiteY3-28" fmla="*/ 902494 h 1031082"/>
                <a:gd name="connsiteX4-29" fmla="*/ 40481 w 942975"/>
                <a:gd name="connsiteY4-30" fmla="*/ 0 h 1031082"/>
                <a:gd name="connsiteX0-31" fmla="*/ 40481 w 916782"/>
                <a:gd name="connsiteY0-32" fmla="*/ 0 h 1031082"/>
                <a:gd name="connsiteX1-33" fmla="*/ 0 w 916782"/>
                <a:gd name="connsiteY1-34" fmla="*/ 216694 h 1031082"/>
                <a:gd name="connsiteX2-35" fmla="*/ 814387 w 916782"/>
                <a:gd name="connsiteY2-36" fmla="*/ 1031082 h 1031082"/>
                <a:gd name="connsiteX3-37" fmla="*/ 916782 w 916782"/>
                <a:gd name="connsiteY3-38" fmla="*/ 902494 h 1031082"/>
                <a:gd name="connsiteX4-39" fmla="*/ 40481 w 916782"/>
                <a:gd name="connsiteY4-40" fmla="*/ 0 h 1031082"/>
                <a:gd name="connsiteX0-41" fmla="*/ 40481 w 942975"/>
                <a:gd name="connsiteY0-42" fmla="*/ 0 h 1031082"/>
                <a:gd name="connsiteX1-43" fmla="*/ 0 w 942975"/>
                <a:gd name="connsiteY1-44" fmla="*/ 216694 h 1031082"/>
                <a:gd name="connsiteX2-45" fmla="*/ 814387 w 942975"/>
                <a:gd name="connsiteY2-46" fmla="*/ 1031082 h 1031082"/>
                <a:gd name="connsiteX3-47" fmla="*/ 942975 w 942975"/>
                <a:gd name="connsiteY3-48" fmla="*/ 907257 h 1031082"/>
                <a:gd name="connsiteX4-49" fmla="*/ 40481 w 942975"/>
                <a:gd name="connsiteY4-50" fmla="*/ 0 h 1031082"/>
                <a:gd name="connsiteX0-51" fmla="*/ 40481 w 945356"/>
                <a:gd name="connsiteY0-52" fmla="*/ 0 h 1031082"/>
                <a:gd name="connsiteX1-53" fmla="*/ 0 w 945356"/>
                <a:gd name="connsiteY1-54" fmla="*/ 216694 h 1031082"/>
                <a:gd name="connsiteX2-55" fmla="*/ 814387 w 945356"/>
                <a:gd name="connsiteY2-56" fmla="*/ 1031082 h 1031082"/>
                <a:gd name="connsiteX3-57" fmla="*/ 945356 w 945356"/>
                <a:gd name="connsiteY3-58" fmla="*/ 904875 h 1031082"/>
                <a:gd name="connsiteX4-59" fmla="*/ 40481 w 945356"/>
                <a:gd name="connsiteY4-60" fmla="*/ 0 h 1031082"/>
                <a:gd name="connsiteX0-61" fmla="*/ 38100 w 945356"/>
                <a:gd name="connsiteY0-62" fmla="*/ 0 h 1035844"/>
                <a:gd name="connsiteX1-63" fmla="*/ 0 w 945356"/>
                <a:gd name="connsiteY1-64" fmla="*/ 221456 h 1035844"/>
                <a:gd name="connsiteX2-65" fmla="*/ 814387 w 945356"/>
                <a:gd name="connsiteY2-66" fmla="*/ 1035844 h 1035844"/>
                <a:gd name="connsiteX3-67" fmla="*/ 945356 w 945356"/>
                <a:gd name="connsiteY3-68" fmla="*/ 909637 h 1035844"/>
                <a:gd name="connsiteX4-69" fmla="*/ 38100 w 945356"/>
                <a:gd name="connsiteY4-70" fmla="*/ 0 h 103584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45356" h="1035844">
                  <a:moveTo>
                    <a:pt x="38100" y="0"/>
                  </a:moveTo>
                  <a:lnTo>
                    <a:pt x="0" y="221456"/>
                  </a:lnTo>
                  <a:lnTo>
                    <a:pt x="814387" y="1035844"/>
                  </a:lnTo>
                  <a:lnTo>
                    <a:pt x="945356" y="909637"/>
                  </a:lnTo>
                  <a:lnTo>
                    <a:pt x="38100" y="0"/>
                  </a:lnTo>
                  <a:close/>
                </a:path>
              </a:pathLst>
            </a:custGeom>
            <a:solidFill>
              <a:srgbClr val="659C7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平行四边形 51">
              <a:extLst>
                <a:ext uri="{FF2B5EF4-FFF2-40B4-BE49-F238E27FC236}">
                  <a16:creationId xmlns:a16="http://schemas.microsoft.com/office/drawing/2014/main" id="{BA66F54A-DA2F-4D11-A673-5CE466952C9F}"/>
                </a:ext>
              </a:extLst>
            </p:cNvPr>
            <p:cNvSpPr/>
            <p:nvPr/>
          </p:nvSpPr>
          <p:spPr>
            <a:xfrm>
              <a:off x="3891047" y="3874772"/>
              <a:ext cx="1705963" cy="163102"/>
            </a:xfrm>
            <a:prstGeom prst="parallelogram">
              <a:avLst>
                <a:gd name="adj" fmla="val 21658"/>
              </a:avLst>
            </a:prstGeom>
            <a:solidFill>
              <a:srgbClr val="659C7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 31">
              <a:extLst>
                <a:ext uri="{FF2B5EF4-FFF2-40B4-BE49-F238E27FC236}">
                  <a16:creationId xmlns:a16="http://schemas.microsoft.com/office/drawing/2014/main" id="{B6F3FEC9-F259-47E2-B26C-2849D07C9D6C}"/>
                </a:ext>
              </a:extLst>
            </p:cNvPr>
            <p:cNvSpPr/>
            <p:nvPr/>
          </p:nvSpPr>
          <p:spPr>
            <a:xfrm>
              <a:off x="5560666" y="3188010"/>
              <a:ext cx="721446" cy="852286"/>
            </a:xfrm>
            <a:custGeom>
              <a:avLst/>
              <a:gdLst>
                <a:gd name="connsiteX0" fmla="*/ 42862 w 940594"/>
                <a:gd name="connsiteY0" fmla="*/ 895350 h 1109662"/>
                <a:gd name="connsiteX1" fmla="*/ 0 w 940594"/>
                <a:gd name="connsiteY1" fmla="*/ 1109662 h 1109662"/>
                <a:gd name="connsiteX2" fmla="*/ 897731 w 940594"/>
                <a:gd name="connsiteY2" fmla="*/ 214312 h 1109662"/>
                <a:gd name="connsiteX3" fmla="*/ 940594 w 940594"/>
                <a:gd name="connsiteY3" fmla="*/ 0 h 1109662"/>
                <a:gd name="connsiteX4" fmla="*/ 42862 w 940594"/>
                <a:gd name="connsiteY4" fmla="*/ 895350 h 1109662"/>
                <a:gd name="connsiteX0-1" fmla="*/ 42862 w 940594"/>
                <a:gd name="connsiteY0-2" fmla="*/ 895350 h 1116806"/>
                <a:gd name="connsiteX1-3" fmla="*/ 0 w 940594"/>
                <a:gd name="connsiteY1-4" fmla="*/ 1116806 h 1116806"/>
                <a:gd name="connsiteX2-5" fmla="*/ 897731 w 940594"/>
                <a:gd name="connsiteY2-6" fmla="*/ 214312 h 1116806"/>
                <a:gd name="connsiteX3-7" fmla="*/ 940594 w 940594"/>
                <a:gd name="connsiteY3-8" fmla="*/ 0 h 1116806"/>
                <a:gd name="connsiteX4-9" fmla="*/ 42862 w 940594"/>
                <a:gd name="connsiteY4-10" fmla="*/ 895350 h 1116806"/>
                <a:gd name="connsiteX0-11" fmla="*/ 42862 w 940594"/>
                <a:gd name="connsiteY0-12" fmla="*/ 895350 h 1116806"/>
                <a:gd name="connsiteX1-13" fmla="*/ 0 w 940594"/>
                <a:gd name="connsiteY1-14" fmla="*/ 1116806 h 1116806"/>
                <a:gd name="connsiteX2-15" fmla="*/ 900112 w 940594"/>
                <a:gd name="connsiteY2-16" fmla="*/ 219074 h 1116806"/>
                <a:gd name="connsiteX3-17" fmla="*/ 940594 w 940594"/>
                <a:gd name="connsiteY3-18" fmla="*/ 0 h 1116806"/>
                <a:gd name="connsiteX4-19" fmla="*/ 42862 w 940594"/>
                <a:gd name="connsiteY4-20" fmla="*/ 895350 h 1116806"/>
                <a:gd name="connsiteX0-21" fmla="*/ 42862 w 940594"/>
                <a:gd name="connsiteY0-22" fmla="*/ 902493 h 1116806"/>
                <a:gd name="connsiteX1-23" fmla="*/ 0 w 940594"/>
                <a:gd name="connsiteY1-24" fmla="*/ 1116806 h 1116806"/>
                <a:gd name="connsiteX2-25" fmla="*/ 900112 w 940594"/>
                <a:gd name="connsiteY2-26" fmla="*/ 219074 h 1116806"/>
                <a:gd name="connsiteX3-27" fmla="*/ 940594 w 940594"/>
                <a:gd name="connsiteY3-28" fmla="*/ 0 h 1116806"/>
                <a:gd name="connsiteX4-29" fmla="*/ 42862 w 940594"/>
                <a:gd name="connsiteY4-30" fmla="*/ 902493 h 1116806"/>
                <a:gd name="connsiteX0-31" fmla="*/ 47624 w 945356"/>
                <a:gd name="connsiteY0-32" fmla="*/ 902493 h 1121568"/>
                <a:gd name="connsiteX1-33" fmla="*/ 0 w 945356"/>
                <a:gd name="connsiteY1-34" fmla="*/ 1121568 h 1121568"/>
                <a:gd name="connsiteX2-35" fmla="*/ 904874 w 945356"/>
                <a:gd name="connsiteY2-36" fmla="*/ 219074 h 1121568"/>
                <a:gd name="connsiteX3-37" fmla="*/ 945356 w 945356"/>
                <a:gd name="connsiteY3-38" fmla="*/ 0 h 1121568"/>
                <a:gd name="connsiteX4-39" fmla="*/ 47624 w 945356"/>
                <a:gd name="connsiteY4-40" fmla="*/ 902493 h 1121568"/>
                <a:gd name="connsiteX0-41" fmla="*/ 47624 w 945356"/>
                <a:gd name="connsiteY0-42" fmla="*/ 902493 h 1116805"/>
                <a:gd name="connsiteX1-43" fmla="*/ 0 w 945356"/>
                <a:gd name="connsiteY1-44" fmla="*/ 1116805 h 1116805"/>
                <a:gd name="connsiteX2-45" fmla="*/ 904874 w 945356"/>
                <a:gd name="connsiteY2-46" fmla="*/ 219074 h 1116805"/>
                <a:gd name="connsiteX3-47" fmla="*/ 945356 w 945356"/>
                <a:gd name="connsiteY3-48" fmla="*/ 0 h 1116805"/>
                <a:gd name="connsiteX4-49" fmla="*/ 47624 w 945356"/>
                <a:gd name="connsiteY4-50" fmla="*/ 902493 h 11168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45356" h="1116805">
                  <a:moveTo>
                    <a:pt x="47624" y="902493"/>
                  </a:moveTo>
                  <a:lnTo>
                    <a:pt x="0" y="1116805"/>
                  </a:lnTo>
                  <a:lnTo>
                    <a:pt x="904874" y="219074"/>
                  </a:lnTo>
                  <a:lnTo>
                    <a:pt x="945356" y="0"/>
                  </a:lnTo>
                  <a:lnTo>
                    <a:pt x="47624" y="902493"/>
                  </a:lnTo>
                  <a:close/>
                </a:path>
              </a:pathLst>
            </a:custGeom>
            <a:solidFill>
              <a:srgbClr val="659C7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燕尾形 16">
              <a:extLst>
                <a:ext uri="{FF2B5EF4-FFF2-40B4-BE49-F238E27FC236}">
                  <a16:creationId xmlns:a16="http://schemas.microsoft.com/office/drawing/2014/main" id="{F136FA70-3AEB-44EF-9817-BA694F43D469}"/>
                </a:ext>
              </a:extLst>
            </p:cNvPr>
            <p:cNvSpPr/>
            <p:nvPr/>
          </p:nvSpPr>
          <p:spPr>
            <a:xfrm>
              <a:off x="3919954" y="2501282"/>
              <a:ext cx="1654555" cy="1346586"/>
            </a:xfrm>
            <a:custGeom>
              <a:avLst/>
              <a:gdLst/>
              <a:ahLst/>
              <a:cxnLst/>
              <a:rect l="l" t="t" r="r" b="b"/>
              <a:pathLst>
                <a:path w="2168068" h="1764517">
                  <a:moveTo>
                    <a:pt x="0" y="0"/>
                  </a:moveTo>
                  <a:lnTo>
                    <a:pt x="2168068" y="0"/>
                  </a:lnTo>
                  <a:cubicBezTo>
                    <a:pt x="1744785" y="785730"/>
                    <a:pt x="982439" y="1417222"/>
                    <a:pt x="35255" y="1764517"/>
                  </a:cubicBezTo>
                  <a:lnTo>
                    <a:pt x="899886" y="899886"/>
                  </a:lnTo>
                  <a:close/>
                </a:path>
              </a:pathLst>
            </a:custGeom>
            <a:gradFill>
              <a:gsLst>
                <a:gs pos="98000">
                  <a:schemeClr val="bg1">
                    <a:alpha val="88000"/>
                  </a:schemeClr>
                </a:gs>
                <a:gs pos="29000">
                  <a:schemeClr val="bg1">
                    <a:alpha val="14000"/>
                  </a:schemeClr>
                </a:gs>
              </a:gsLst>
              <a:lin ang="27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28734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222817" y="61801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361840" y="1940673"/>
            <a:ext cx="3497346" cy="3128580"/>
            <a:chOff x="3787321" y="1286580"/>
            <a:chExt cx="4353010" cy="3894023"/>
          </a:xfrm>
        </p:grpSpPr>
        <p:sp>
          <p:nvSpPr>
            <p:cNvPr id="19" name="椭圆 11"/>
            <p:cNvSpPr/>
            <p:nvPr/>
          </p:nvSpPr>
          <p:spPr>
            <a:xfrm rot="11101931">
              <a:off x="4007959" y="1286580"/>
              <a:ext cx="4132372" cy="3894022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-476250" ty="-1593850" sx="100000" sy="100000" flip="none" algn="tl"/>
            </a:blipFill>
            <a:ln w="25400">
              <a:solidFill>
                <a:srgbClr val="5789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1"/>
            <p:cNvSpPr/>
            <p:nvPr/>
          </p:nvSpPr>
          <p:spPr>
            <a:xfrm rot="10413372">
              <a:off x="3787321" y="1286581"/>
              <a:ext cx="4132372" cy="3894022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noFill/>
            <a:ln w="12700">
              <a:solidFill>
                <a:srgbClr val="57894E">
                  <a:alpha val="39000"/>
                </a:srgb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39274A3-B953-4E5E-B5AC-966F708D1541}"/>
              </a:ext>
            </a:extLst>
          </p:cNvPr>
          <p:cNvGrpSpPr/>
          <p:nvPr/>
        </p:nvGrpSpPr>
        <p:grpSpPr>
          <a:xfrm>
            <a:off x="1970069" y="2014982"/>
            <a:ext cx="2756000" cy="868936"/>
            <a:chOff x="1876350" y="2108046"/>
            <a:chExt cx="2067000" cy="651702"/>
          </a:xfrm>
        </p:grpSpPr>
        <p:sp>
          <p:nvSpPr>
            <p:cNvPr id="51" name="TextBox 15">
              <a:extLst>
                <a:ext uri="{FF2B5EF4-FFF2-40B4-BE49-F238E27FC236}">
                  <a16:creationId xmlns:a16="http://schemas.microsoft.com/office/drawing/2014/main" id="{884A3085-2F8B-4E07-8A16-F9B52DC2FDDE}"/>
                </a:ext>
              </a:extLst>
            </p:cNvPr>
            <p:cNvSpPr txBox="1"/>
            <p:nvPr/>
          </p:nvSpPr>
          <p:spPr>
            <a:xfrm>
              <a:off x="2881521" y="2108046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2" name="Rectangle 16">
              <a:extLst>
                <a:ext uri="{FF2B5EF4-FFF2-40B4-BE49-F238E27FC236}">
                  <a16:creationId xmlns:a16="http://schemas.microsoft.com/office/drawing/2014/main" id="{945A5B05-58B6-4F20-A57E-23E3EB9DF358}"/>
                </a:ext>
              </a:extLst>
            </p:cNvPr>
            <p:cNvSpPr/>
            <p:nvPr/>
          </p:nvSpPr>
          <p:spPr>
            <a:xfrm>
              <a:off x="1876350" y="2344249"/>
              <a:ext cx="2067000" cy="41549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kern="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039274A3-B953-4E5E-B5AC-966F708D1541}"/>
              </a:ext>
            </a:extLst>
          </p:cNvPr>
          <p:cNvGrpSpPr/>
          <p:nvPr/>
        </p:nvGrpSpPr>
        <p:grpSpPr>
          <a:xfrm>
            <a:off x="1466817" y="4032468"/>
            <a:ext cx="2756000" cy="868936"/>
            <a:chOff x="1876350" y="2108046"/>
            <a:chExt cx="2067000" cy="651702"/>
          </a:xfrm>
        </p:grpSpPr>
        <p:sp>
          <p:nvSpPr>
            <p:cNvPr id="54" name="TextBox 15">
              <a:extLst>
                <a:ext uri="{FF2B5EF4-FFF2-40B4-BE49-F238E27FC236}">
                  <a16:creationId xmlns:a16="http://schemas.microsoft.com/office/drawing/2014/main" id="{884A3085-2F8B-4E07-8A16-F9B52DC2FDDE}"/>
                </a:ext>
              </a:extLst>
            </p:cNvPr>
            <p:cNvSpPr txBox="1"/>
            <p:nvPr/>
          </p:nvSpPr>
          <p:spPr>
            <a:xfrm>
              <a:off x="2881521" y="2108046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5" name="Rectangle 16">
              <a:extLst>
                <a:ext uri="{FF2B5EF4-FFF2-40B4-BE49-F238E27FC236}">
                  <a16:creationId xmlns:a16="http://schemas.microsoft.com/office/drawing/2014/main" id="{945A5B05-58B6-4F20-A57E-23E3EB9DF358}"/>
                </a:ext>
              </a:extLst>
            </p:cNvPr>
            <p:cNvSpPr/>
            <p:nvPr/>
          </p:nvSpPr>
          <p:spPr>
            <a:xfrm>
              <a:off x="1876350" y="2344249"/>
              <a:ext cx="2067000" cy="41549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kern="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039274A3-B953-4E5E-B5AC-966F708D1541}"/>
              </a:ext>
            </a:extLst>
          </p:cNvPr>
          <p:cNvGrpSpPr/>
          <p:nvPr/>
        </p:nvGrpSpPr>
        <p:grpSpPr>
          <a:xfrm>
            <a:off x="8175477" y="3478469"/>
            <a:ext cx="2756000" cy="868936"/>
            <a:chOff x="1876350" y="2108046"/>
            <a:chExt cx="2067000" cy="651702"/>
          </a:xfrm>
        </p:grpSpPr>
        <p:sp>
          <p:nvSpPr>
            <p:cNvPr id="57" name="TextBox 15">
              <a:extLst>
                <a:ext uri="{FF2B5EF4-FFF2-40B4-BE49-F238E27FC236}">
                  <a16:creationId xmlns:a16="http://schemas.microsoft.com/office/drawing/2014/main" id="{884A3085-2F8B-4E07-8A16-F9B52DC2FDDE}"/>
                </a:ext>
              </a:extLst>
            </p:cNvPr>
            <p:cNvSpPr txBox="1"/>
            <p:nvPr/>
          </p:nvSpPr>
          <p:spPr>
            <a:xfrm>
              <a:off x="1884628" y="2108046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9" name="Rectangle 16">
              <a:extLst>
                <a:ext uri="{FF2B5EF4-FFF2-40B4-BE49-F238E27FC236}">
                  <a16:creationId xmlns:a16="http://schemas.microsoft.com/office/drawing/2014/main" id="{945A5B05-58B6-4F20-A57E-23E3EB9DF358}"/>
                </a:ext>
              </a:extLst>
            </p:cNvPr>
            <p:cNvSpPr/>
            <p:nvPr/>
          </p:nvSpPr>
          <p:spPr>
            <a:xfrm>
              <a:off x="1876350" y="2344249"/>
              <a:ext cx="2067000" cy="41549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kern="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0" dirty="0"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51121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CF20D6FD-4341-4C24-B575-8AA7D34A2BF4}"/>
              </a:ext>
            </a:extLst>
          </p:cNvPr>
          <p:cNvSpPr/>
          <p:nvPr/>
        </p:nvSpPr>
        <p:spPr>
          <a:xfrm>
            <a:off x="6386285" y="1880961"/>
            <a:ext cx="4484915" cy="649605"/>
          </a:xfrm>
          <a:prstGeom prst="rect">
            <a:avLst/>
          </a:prstGeom>
          <a:solidFill>
            <a:srgbClr val="659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891" y="1535612"/>
            <a:ext cx="5490753" cy="366050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222817" y="61801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7631263" y="2021608"/>
            <a:ext cx="2460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6" name="矩形 5"/>
          <p:cNvSpPr/>
          <p:nvPr/>
        </p:nvSpPr>
        <p:spPr>
          <a:xfrm>
            <a:off x="7631263" y="2999337"/>
            <a:ext cx="32399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3" name="矩形 12"/>
          <p:cNvSpPr/>
          <p:nvPr/>
        </p:nvSpPr>
        <p:spPr>
          <a:xfrm>
            <a:off x="7631263" y="3962779"/>
            <a:ext cx="32399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6875362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8300" y="342900"/>
            <a:ext cx="11455400" cy="6172200"/>
          </a:xfrm>
          <a:prstGeom prst="rect">
            <a:avLst/>
          </a:prstGeom>
          <a:solidFill>
            <a:srgbClr val="FAFEE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4693867" y="1959216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05 Heavy" panose="00020600040101010101" pitchFamily="18" charset="-122"/>
                <a:sym typeface="+mn-lt"/>
              </a:rPr>
              <a:t>肆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1632" y="342900"/>
            <a:ext cx="3262068" cy="3314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95"/>
          <a:stretch/>
        </p:blipFill>
        <p:spPr>
          <a:xfrm>
            <a:off x="1533191" y="3868264"/>
            <a:ext cx="10290509" cy="26468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8300" y="3890614"/>
            <a:ext cx="4559300" cy="2624485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10387934" y="5238656"/>
            <a:ext cx="1357342" cy="1050806"/>
            <a:chOff x="2085980" y="1471593"/>
            <a:chExt cx="1927456" cy="1492168"/>
          </a:xfrm>
        </p:grpSpPr>
        <p:sp>
          <p:nvSpPr>
            <p:cNvPr id="26" name="椭圆 11"/>
            <p:cNvSpPr/>
            <p:nvPr/>
          </p:nvSpPr>
          <p:spPr>
            <a:xfrm rot="19368557">
              <a:off x="2085980" y="1471593"/>
              <a:ext cx="1583502" cy="1492168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solidFill>
              <a:srgbClr val="57894E"/>
            </a:solidFill>
            <a:ln w="0">
              <a:solidFill>
                <a:srgbClr val="5789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2230062" y="1501670"/>
              <a:ext cx="1374198" cy="1007980"/>
              <a:chOff x="2230062" y="1501670"/>
              <a:chExt cx="1374198" cy="1007980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2230062" y="1577340"/>
                <a:ext cx="1374198" cy="932310"/>
                <a:chOff x="2230062" y="1577340"/>
                <a:chExt cx="1374198" cy="932310"/>
              </a:xfrm>
            </p:grpSpPr>
            <p:sp>
              <p:nvSpPr>
                <p:cNvPr id="27" name="任意多边形 26"/>
                <p:cNvSpPr/>
                <p:nvPr/>
              </p:nvSpPr>
              <p:spPr>
                <a:xfrm>
                  <a:off x="2537460" y="1577340"/>
                  <a:ext cx="1013460" cy="571500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任意多边形 27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任意多边形 28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2230062" y="1501670"/>
                <a:ext cx="1374198" cy="932310"/>
                <a:chOff x="2230062" y="1577340"/>
                <a:chExt cx="1374198" cy="932310"/>
              </a:xfrm>
            </p:grpSpPr>
            <p:sp>
              <p:nvSpPr>
                <p:cNvPr id="32" name="任意多边形 31"/>
                <p:cNvSpPr/>
                <p:nvPr/>
              </p:nvSpPr>
              <p:spPr>
                <a:xfrm>
                  <a:off x="2537460" y="1577340"/>
                  <a:ext cx="1013460" cy="571500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任意多边形 32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任意多边形 33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6" name="组合 35"/>
            <p:cNvGrpSpPr/>
            <p:nvPr/>
          </p:nvGrpSpPr>
          <p:grpSpPr>
            <a:xfrm flipH="1">
              <a:off x="2102413" y="1859281"/>
              <a:ext cx="1911023" cy="898882"/>
              <a:chOff x="2230062" y="1570506"/>
              <a:chExt cx="1374198" cy="939144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2230062" y="1646176"/>
                <a:ext cx="1374198" cy="863474"/>
              </a:xfrm>
              <a:custGeom>
                <a:avLst/>
                <a:gdLst>
                  <a:gd name="connsiteX0" fmla="*/ 0 w 1013460"/>
                  <a:gd name="connsiteY0" fmla="*/ 0 h 571500"/>
                  <a:gd name="connsiteX1" fmla="*/ 510540 w 1013460"/>
                  <a:gd name="connsiteY1" fmla="*/ 426720 h 571500"/>
                  <a:gd name="connsiteX2" fmla="*/ 1013460 w 1013460"/>
                  <a:gd name="connsiteY2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3460" h="571500">
                    <a:moveTo>
                      <a:pt x="0" y="0"/>
                    </a:moveTo>
                    <a:cubicBezTo>
                      <a:pt x="170815" y="165735"/>
                      <a:pt x="341630" y="331470"/>
                      <a:pt x="510540" y="426720"/>
                    </a:cubicBezTo>
                    <a:cubicBezTo>
                      <a:pt x="679450" y="521970"/>
                      <a:pt x="846455" y="546735"/>
                      <a:pt x="1013460" y="571500"/>
                    </a:cubicBezTo>
                  </a:path>
                </a:pathLst>
              </a:cu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2230062" y="1570506"/>
                <a:ext cx="1374198" cy="863474"/>
                <a:chOff x="2230062" y="1646176"/>
                <a:chExt cx="1374198" cy="863474"/>
              </a:xfrm>
            </p:grpSpPr>
            <p:sp>
              <p:nvSpPr>
                <p:cNvPr id="40" name="任意多边形 39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任意多边形 40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4073738" y="1345088"/>
            <a:ext cx="2392582" cy="2140304"/>
            <a:chOff x="3787321" y="1286580"/>
            <a:chExt cx="4353010" cy="3894023"/>
          </a:xfrm>
        </p:grpSpPr>
        <p:sp>
          <p:nvSpPr>
            <p:cNvPr id="12" name="椭圆 11"/>
            <p:cNvSpPr/>
            <p:nvPr/>
          </p:nvSpPr>
          <p:spPr>
            <a:xfrm rot="11101931">
              <a:off x="4007959" y="1286580"/>
              <a:ext cx="4132372" cy="3894022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noFill/>
            <a:ln w="25400">
              <a:solidFill>
                <a:srgbClr val="5789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11"/>
            <p:cNvSpPr/>
            <p:nvPr/>
          </p:nvSpPr>
          <p:spPr>
            <a:xfrm rot="10413372">
              <a:off x="3787321" y="1286581"/>
              <a:ext cx="4132372" cy="3894022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noFill/>
            <a:ln w="12700">
              <a:solidFill>
                <a:srgbClr val="57894E">
                  <a:alpha val="39000"/>
                </a:srgb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3" name="图片 8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726"/>
          <a:stretch/>
        </p:blipFill>
        <p:spPr>
          <a:xfrm>
            <a:off x="1296753" y="330200"/>
            <a:ext cx="4151931" cy="906202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38" b="37080"/>
          <a:stretch/>
        </p:blipFill>
        <p:spPr>
          <a:xfrm>
            <a:off x="368299" y="1563619"/>
            <a:ext cx="946620" cy="4824481"/>
          </a:xfrm>
          <a:prstGeom prst="rect">
            <a:avLst/>
          </a:prstGeom>
        </p:spPr>
      </p:pic>
      <p:sp>
        <p:nvSpPr>
          <p:cNvPr id="21" name="圆角矩形 20"/>
          <p:cNvSpPr/>
          <p:nvPr/>
        </p:nvSpPr>
        <p:spPr>
          <a:xfrm>
            <a:off x="5724918" y="2448252"/>
            <a:ext cx="509919" cy="2686585"/>
          </a:xfrm>
          <a:prstGeom prst="roundRect">
            <a:avLst>
              <a:gd name="adj" fmla="val 20113"/>
            </a:avLst>
          </a:prstGeom>
          <a:gradFill flip="none" rotWithShape="1">
            <a:gsLst>
              <a:gs pos="0">
                <a:srgbClr val="57894E"/>
              </a:gs>
              <a:gs pos="100000">
                <a:srgbClr val="57894E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749044" y="2977547"/>
            <a:ext cx="461665" cy="17081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179987" y="2137860"/>
            <a:ext cx="3441700" cy="31219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384703" y="3047066"/>
            <a:ext cx="1169551" cy="22127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/>
              <a:t>根据自己的需要添加适当的文字，此处添加详细文本描述，建议与标题相关尽量简洁</a:t>
            </a:r>
            <a:r>
              <a:rPr lang="en-US" altLang="zh-CN" sz="1600" dirty="0"/>
              <a:t>... ...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2947335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>
            <a:extLst>
              <a:ext uri="{FF2B5EF4-FFF2-40B4-BE49-F238E27FC236}">
                <a16:creationId xmlns:a16="http://schemas.microsoft.com/office/drawing/2014/main" id="{926F085D-B47D-489F-9F41-761B48D8FAAE}"/>
              </a:ext>
            </a:extLst>
          </p:cNvPr>
          <p:cNvSpPr/>
          <p:nvPr/>
        </p:nvSpPr>
        <p:spPr bwMode="auto">
          <a:xfrm>
            <a:off x="6097647" y="1869406"/>
            <a:ext cx="4657440" cy="1612572"/>
          </a:xfrm>
          <a:prstGeom prst="rect">
            <a:avLst/>
          </a:prstGeom>
          <a:solidFill>
            <a:srgbClr val="B2D1A0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3A432D36-02B4-4048-AD77-9506BAACF008}"/>
              </a:ext>
            </a:extLst>
          </p:cNvPr>
          <p:cNvSpPr/>
          <p:nvPr/>
        </p:nvSpPr>
        <p:spPr bwMode="auto">
          <a:xfrm>
            <a:off x="6319004" y="2225642"/>
            <a:ext cx="900100" cy="900100"/>
          </a:xfrm>
          <a:prstGeom prst="ellipse">
            <a:avLst/>
          </a:prstGeom>
          <a:solidFill>
            <a:schemeClr val="bg1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11736DE8-03F2-41F8-8819-E679BFFA7C49}"/>
              </a:ext>
            </a:extLst>
          </p:cNvPr>
          <p:cNvSpPr/>
          <p:nvPr/>
        </p:nvSpPr>
        <p:spPr bwMode="auto">
          <a:xfrm>
            <a:off x="6500554" y="2414755"/>
            <a:ext cx="537000" cy="521873"/>
          </a:xfrm>
          <a:custGeom>
            <a:avLst/>
            <a:gdLst>
              <a:gd name="connsiteX0" fmla="*/ 279778 w 338138"/>
              <a:gd name="connsiteY0" fmla="*/ 231775 h 328613"/>
              <a:gd name="connsiteX1" fmla="*/ 289126 w 338138"/>
              <a:gd name="connsiteY1" fmla="*/ 271719 h 328613"/>
              <a:gd name="connsiteX2" fmla="*/ 283784 w 338138"/>
              <a:gd name="connsiteY2" fmla="*/ 279708 h 328613"/>
              <a:gd name="connsiteX3" fmla="*/ 282449 w 338138"/>
              <a:gd name="connsiteY3" fmla="*/ 279708 h 328613"/>
              <a:gd name="connsiteX4" fmla="*/ 275771 w 338138"/>
              <a:gd name="connsiteY4" fmla="*/ 274382 h 328613"/>
              <a:gd name="connsiteX5" fmla="*/ 265087 w 338138"/>
              <a:gd name="connsiteY5" fmla="*/ 234438 h 328613"/>
              <a:gd name="connsiteX6" fmla="*/ 239712 w 338138"/>
              <a:gd name="connsiteY6" fmla="*/ 273050 h 328613"/>
              <a:gd name="connsiteX7" fmla="*/ 282449 w 338138"/>
              <a:gd name="connsiteY7" fmla="*/ 314325 h 328613"/>
              <a:gd name="connsiteX8" fmla="*/ 323850 w 338138"/>
              <a:gd name="connsiteY8" fmla="*/ 273050 h 328613"/>
              <a:gd name="connsiteX9" fmla="*/ 282449 w 338138"/>
              <a:gd name="connsiteY9" fmla="*/ 231775 h 328613"/>
              <a:gd name="connsiteX10" fmla="*/ 279778 w 338138"/>
              <a:gd name="connsiteY10" fmla="*/ 231775 h 328613"/>
              <a:gd name="connsiteX11" fmla="*/ 55688 w 338138"/>
              <a:gd name="connsiteY11" fmla="*/ 231775 h 328613"/>
              <a:gd name="connsiteX12" fmla="*/ 14287 w 338138"/>
              <a:gd name="connsiteY12" fmla="*/ 273050 h 328613"/>
              <a:gd name="connsiteX13" fmla="*/ 55688 w 338138"/>
              <a:gd name="connsiteY13" fmla="*/ 314325 h 328613"/>
              <a:gd name="connsiteX14" fmla="*/ 98425 w 338138"/>
              <a:gd name="connsiteY14" fmla="*/ 273050 h 328613"/>
              <a:gd name="connsiteX15" fmla="*/ 97089 w 338138"/>
              <a:gd name="connsiteY15" fmla="*/ 265062 h 328613"/>
              <a:gd name="connsiteX16" fmla="*/ 58359 w 338138"/>
              <a:gd name="connsiteY16" fmla="*/ 279708 h 328613"/>
              <a:gd name="connsiteX17" fmla="*/ 55688 w 338138"/>
              <a:gd name="connsiteY17" fmla="*/ 279708 h 328613"/>
              <a:gd name="connsiteX18" fmla="*/ 49011 w 338138"/>
              <a:gd name="connsiteY18" fmla="*/ 275713 h 328613"/>
              <a:gd name="connsiteX19" fmla="*/ 53017 w 338138"/>
              <a:gd name="connsiteY19" fmla="*/ 266393 h 328613"/>
              <a:gd name="connsiteX20" fmla="*/ 91747 w 338138"/>
              <a:gd name="connsiteY20" fmla="*/ 251747 h 328613"/>
              <a:gd name="connsiteX21" fmla="*/ 55688 w 338138"/>
              <a:gd name="connsiteY21" fmla="*/ 231775 h 328613"/>
              <a:gd name="connsiteX22" fmla="*/ 39613 w 338138"/>
              <a:gd name="connsiteY22" fmla="*/ 195263 h 328613"/>
              <a:gd name="connsiteX23" fmla="*/ 92431 w 338138"/>
              <a:gd name="connsiteY23" fmla="*/ 195263 h 328613"/>
              <a:gd name="connsiteX24" fmla="*/ 97713 w 338138"/>
              <a:gd name="connsiteY24" fmla="*/ 196583 h 328613"/>
              <a:gd name="connsiteX25" fmla="*/ 138647 w 338138"/>
              <a:gd name="connsiteY25" fmla="*/ 237513 h 328613"/>
              <a:gd name="connsiteX26" fmla="*/ 139967 w 338138"/>
              <a:gd name="connsiteY26" fmla="*/ 244114 h 328613"/>
              <a:gd name="connsiteX27" fmla="*/ 136006 w 338138"/>
              <a:gd name="connsiteY27" fmla="*/ 249395 h 328613"/>
              <a:gd name="connsiteX28" fmla="*/ 109597 w 338138"/>
              <a:gd name="connsiteY28" fmla="*/ 259958 h 328613"/>
              <a:gd name="connsiteX29" fmla="*/ 110918 w 338138"/>
              <a:gd name="connsiteY29" fmla="*/ 273161 h 328613"/>
              <a:gd name="connsiteX30" fmla="*/ 55459 w 338138"/>
              <a:gd name="connsiteY30" fmla="*/ 328613 h 328613"/>
              <a:gd name="connsiteX31" fmla="*/ 0 w 338138"/>
              <a:gd name="connsiteY31" fmla="*/ 273161 h 328613"/>
              <a:gd name="connsiteX32" fmla="*/ 55459 w 338138"/>
              <a:gd name="connsiteY32" fmla="*/ 217708 h 328613"/>
              <a:gd name="connsiteX33" fmla="*/ 104315 w 338138"/>
              <a:gd name="connsiteY33" fmla="*/ 246755 h 328613"/>
              <a:gd name="connsiteX34" fmla="*/ 121481 w 338138"/>
              <a:gd name="connsiteY34" fmla="*/ 240153 h 328613"/>
              <a:gd name="connsiteX35" fmla="*/ 89790 w 338138"/>
              <a:gd name="connsiteY35" fmla="*/ 208466 h 328613"/>
              <a:gd name="connsiteX36" fmla="*/ 39613 w 338138"/>
              <a:gd name="connsiteY36" fmla="*/ 208466 h 328613"/>
              <a:gd name="connsiteX37" fmla="*/ 33011 w 338138"/>
              <a:gd name="connsiteY37" fmla="*/ 201864 h 328613"/>
              <a:gd name="connsiteX38" fmla="*/ 39613 w 338138"/>
              <a:gd name="connsiteY38" fmla="*/ 195263 h 328613"/>
              <a:gd name="connsiteX39" fmla="*/ 155575 w 338138"/>
              <a:gd name="connsiteY39" fmla="*/ 0 h 328613"/>
              <a:gd name="connsiteX40" fmla="*/ 191294 w 338138"/>
              <a:gd name="connsiteY40" fmla="*/ 35490 h 328613"/>
              <a:gd name="connsiteX41" fmla="*/ 156898 w 338138"/>
              <a:gd name="connsiteY41" fmla="*/ 70980 h 328613"/>
              <a:gd name="connsiteX42" fmla="*/ 167481 w 338138"/>
              <a:gd name="connsiteY42" fmla="*/ 80181 h 328613"/>
              <a:gd name="connsiteX43" fmla="*/ 168804 w 338138"/>
              <a:gd name="connsiteY43" fmla="*/ 81496 h 328613"/>
              <a:gd name="connsiteX44" fmla="*/ 196586 w 338138"/>
              <a:gd name="connsiteY44" fmla="*/ 126187 h 328613"/>
              <a:gd name="connsiteX45" fmla="*/ 225690 w 338138"/>
              <a:gd name="connsiteY45" fmla="*/ 130131 h 328613"/>
              <a:gd name="connsiteX46" fmla="*/ 234950 w 338138"/>
              <a:gd name="connsiteY46" fmla="*/ 138017 h 328613"/>
              <a:gd name="connsiteX47" fmla="*/ 257440 w 338138"/>
              <a:gd name="connsiteY47" fmla="*/ 149847 h 328613"/>
              <a:gd name="connsiteX48" fmla="*/ 260086 w 338138"/>
              <a:gd name="connsiteY48" fmla="*/ 155105 h 328613"/>
              <a:gd name="connsiteX49" fmla="*/ 270669 w 338138"/>
              <a:gd name="connsiteY49" fmla="*/ 197168 h 328613"/>
              <a:gd name="connsiteX50" fmla="*/ 278607 w 338138"/>
              <a:gd name="connsiteY50" fmla="*/ 197168 h 328613"/>
              <a:gd name="connsiteX51" fmla="*/ 315648 w 338138"/>
              <a:gd name="connsiteY51" fmla="*/ 205054 h 328613"/>
              <a:gd name="connsiteX52" fmla="*/ 319617 w 338138"/>
              <a:gd name="connsiteY52" fmla="*/ 214255 h 328613"/>
              <a:gd name="connsiteX53" fmla="*/ 310357 w 338138"/>
              <a:gd name="connsiteY53" fmla="*/ 216884 h 328613"/>
              <a:gd name="connsiteX54" fmla="*/ 278607 w 338138"/>
              <a:gd name="connsiteY54" fmla="*/ 210312 h 328613"/>
              <a:gd name="connsiteX55" fmla="*/ 274638 w 338138"/>
              <a:gd name="connsiteY55" fmla="*/ 211627 h 328613"/>
              <a:gd name="connsiteX56" fmla="*/ 275961 w 338138"/>
              <a:gd name="connsiteY56" fmla="*/ 218199 h 328613"/>
              <a:gd name="connsiteX57" fmla="*/ 282575 w 338138"/>
              <a:gd name="connsiteY57" fmla="*/ 218199 h 328613"/>
              <a:gd name="connsiteX58" fmla="*/ 338138 w 338138"/>
              <a:gd name="connsiteY58" fmla="*/ 273406 h 328613"/>
              <a:gd name="connsiteX59" fmla="*/ 282575 w 338138"/>
              <a:gd name="connsiteY59" fmla="*/ 328613 h 328613"/>
              <a:gd name="connsiteX60" fmla="*/ 229659 w 338138"/>
              <a:gd name="connsiteY60" fmla="*/ 289180 h 328613"/>
              <a:gd name="connsiteX61" fmla="*/ 183356 w 338138"/>
              <a:gd name="connsiteY61" fmla="*/ 289180 h 328613"/>
              <a:gd name="connsiteX62" fmla="*/ 175419 w 338138"/>
              <a:gd name="connsiteY62" fmla="*/ 282607 h 328613"/>
              <a:gd name="connsiteX63" fmla="*/ 183356 w 338138"/>
              <a:gd name="connsiteY63" fmla="*/ 276035 h 328613"/>
              <a:gd name="connsiteX64" fmla="*/ 227013 w 338138"/>
              <a:gd name="connsiteY64" fmla="*/ 276035 h 328613"/>
              <a:gd name="connsiteX65" fmla="*/ 227013 w 338138"/>
              <a:gd name="connsiteY65" fmla="*/ 273406 h 328613"/>
              <a:gd name="connsiteX66" fmla="*/ 262732 w 338138"/>
              <a:gd name="connsiteY66" fmla="*/ 222142 h 328613"/>
              <a:gd name="connsiteX67" fmla="*/ 261409 w 338138"/>
              <a:gd name="connsiteY67" fmla="*/ 214255 h 328613"/>
              <a:gd name="connsiteX68" fmla="*/ 230981 w 338138"/>
              <a:gd name="connsiteY68" fmla="*/ 239231 h 328613"/>
              <a:gd name="connsiteX69" fmla="*/ 224367 w 338138"/>
              <a:gd name="connsiteY69" fmla="*/ 243174 h 328613"/>
              <a:gd name="connsiteX70" fmla="*/ 221721 w 338138"/>
              <a:gd name="connsiteY70" fmla="*/ 241859 h 328613"/>
              <a:gd name="connsiteX71" fmla="*/ 219075 w 338138"/>
              <a:gd name="connsiteY71" fmla="*/ 232658 h 328613"/>
              <a:gd name="connsiteX72" fmla="*/ 257440 w 338138"/>
              <a:gd name="connsiteY72" fmla="*/ 201111 h 328613"/>
              <a:gd name="connsiteX73" fmla="*/ 248180 w 338138"/>
              <a:gd name="connsiteY73" fmla="*/ 160363 h 328613"/>
              <a:gd name="connsiteX74" fmla="*/ 228336 w 338138"/>
              <a:gd name="connsiteY74" fmla="*/ 151162 h 328613"/>
              <a:gd name="connsiteX75" fmla="*/ 227013 w 338138"/>
              <a:gd name="connsiteY75" fmla="*/ 149847 h 328613"/>
              <a:gd name="connsiteX76" fmla="*/ 224367 w 338138"/>
              <a:gd name="connsiteY76" fmla="*/ 149847 h 328613"/>
              <a:gd name="connsiteX77" fmla="*/ 188648 w 338138"/>
              <a:gd name="connsiteY77" fmla="*/ 149847 h 328613"/>
              <a:gd name="connsiteX78" fmla="*/ 179388 w 338138"/>
              <a:gd name="connsiteY78" fmla="*/ 145904 h 328613"/>
              <a:gd name="connsiteX79" fmla="*/ 178065 w 338138"/>
              <a:gd name="connsiteY79" fmla="*/ 144589 h 328613"/>
              <a:gd name="connsiteX80" fmla="*/ 170127 w 338138"/>
              <a:gd name="connsiteY80" fmla="*/ 134074 h 328613"/>
              <a:gd name="connsiteX81" fmla="*/ 168804 w 338138"/>
              <a:gd name="connsiteY81" fmla="*/ 140646 h 328613"/>
              <a:gd name="connsiteX82" fmla="*/ 167481 w 338138"/>
              <a:gd name="connsiteY82" fmla="*/ 148533 h 328613"/>
              <a:gd name="connsiteX83" fmla="*/ 166158 w 338138"/>
              <a:gd name="connsiteY83" fmla="*/ 152476 h 328613"/>
              <a:gd name="connsiteX84" fmla="*/ 166158 w 338138"/>
              <a:gd name="connsiteY84" fmla="*/ 156420 h 328613"/>
              <a:gd name="connsiteX85" fmla="*/ 163513 w 338138"/>
              <a:gd name="connsiteY85" fmla="*/ 164306 h 328613"/>
              <a:gd name="connsiteX86" fmla="*/ 162190 w 338138"/>
              <a:gd name="connsiteY86" fmla="*/ 170879 h 328613"/>
              <a:gd name="connsiteX87" fmla="*/ 160867 w 338138"/>
              <a:gd name="connsiteY87" fmla="*/ 173507 h 328613"/>
              <a:gd name="connsiteX88" fmla="*/ 200554 w 338138"/>
              <a:gd name="connsiteY88" fmla="*/ 182709 h 328613"/>
              <a:gd name="connsiteX89" fmla="*/ 201877 w 338138"/>
              <a:gd name="connsiteY89" fmla="*/ 182709 h 328613"/>
              <a:gd name="connsiteX90" fmla="*/ 215106 w 338138"/>
              <a:gd name="connsiteY90" fmla="*/ 205054 h 328613"/>
              <a:gd name="connsiteX91" fmla="*/ 212461 w 338138"/>
              <a:gd name="connsiteY91" fmla="*/ 210312 h 328613"/>
              <a:gd name="connsiteX92" fmla="*/ 163513 w 338138"/>
              <a:gd name="connsiteY92" fmla="*/ 289180 h 328613"/>
              <a:gd name="connsiteX93" fmla="*/ 144992 w 338138"/>
              <a:gd name="connsiteY93" fmla="*/ 293123 h 328613"/>
              <a:gd name="connsiteX94" fmla="*/ 139700 w 338138"/>
              <a:gd name="connsiteY94" fmla="*/ 276035 h 328613"/>
              <a:gd name="connsiteX95" fmla="*/ 168804 w 338138"/>
              <a:gd name="connsiteY95" fmla="*/ 214255 h 328613"/>
              <a:gd name="connsiteX96" fmla="*/ 125148 w 338138"/>
              <a:gd name="connsiteY96" fmla="*/ 206369 h 328613"/>
              <a:gd name="connsiteX97" fmla="*/ 103981 w 338138"/>
              <a:gd name="connsiteY97" fmla="*/ 195853 h 328613"/>
              <a:gd name="connsiteX98" fmla="*/ 97367 w 338138"/>
              <a:gd name="connsiteY98" fmla="*/ 164306 h 328613"/>
              <a:gd name="connsiteX99" fmla="*/ 121179 w 338138"/>
              <a:gd name="connsiteY99" fmla="*/ 95955 h 328613"/>
              <a:gd name="connsiteX100" fmla="*/ 121179 w 338138"/>
              <a:gd name="connsiteY100" fmla="*/ 90697 h 328613"/>
              <a:gd name="connsiteX101" fmla="*/ 143669 w 338138"/>
              <a:gd name="connsiteY101" fmla="*/ 68351 h 328613"/>
              <a:gd name="connsiteX102" fmla="*/ 119856 w 338138"/>
              <a:gd name="connsiteY102" fmla="*/ 35490 h 328613"/>
              <a:gd name="connsiteX103" fmla="*/ 155575 w 338138"/>
              <a:gd name="connsiteY103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338138" h="328613">
                <a:moveTo>
                  <a:pt x="279778" y="231775"/>
                </a:moveTo>
                <a:cubicBezTo>
                  <a:pt x="279778" y="231775"/>
                  <a:pt x="279778" y="231775"/>
                  <a:pt x="289126" y="271719"/>
                </a:cubicBezTo>
                <a:cubicBezTo>
                  <a:pt x="290462" y="275713"/>
                  <a:pt x="287791" y="278376"/>
                  <a:pt x="283784" y="279708"/>
                </a:cubicBezTo>
                <a:cubicBezTo>
                  <a:pt x="283784" y="279708"/>
                  <a:pt x="282449" y="279708"/>
                  <a:pt x="282449" y="279708"/>
                </a:cubicBezTo>
                <a:cubicBezTo>
                  <a:pt x="279778" y="279708"/>
                  <a:pt x="275771" y="278376"/>
                  <a:pt x="275771" y="274382"/>
                </a:cubicBezTo>
                <a:cubicBezTo>
                  <a:pt x="275771" y="274382"/>
                  <a:pt x="275771" y="274382"/>
                  <a:pt x="265087" y="234438"/>
                </a:cubicBezTo>
                <a:cubicBezTo>
                  <a:pt x="250396" y="241095"/>
                  <a:pt x="239712" y="255741"/>
                  <a:pt x="239712" y="273050"/>
                </a:cubicBezTo>
                <a:cubicBezTo>
                  <a:pt x="239712" y="295685"/>
                  <a:pt x="259745" y="314325"/>
                  <a:pt x="282449" y="314325"/>
                </a:cubicBezTo>
                <a:cubicBezTo>
                  <a:pt x="305153" y="314325"/>
                  <a:pt x="323850" y="295685"/>
                  <a:pt x="323850" y="273050"/>
                </a:cubicBezTo>
                <a:cubicBezTo>
                  <a:pt x="323850" y="250416"/>
                  <a:pt x="305153" y="231775"/>
                  <a:pt x="282449" y="231775"/>
                </a:cubicBezTo>
                <a:cubicBezTo>
                  <a:pt x="281113" y="231775"/>
                  <a:pt x="279778" y="231775"/>
                  <a:pt x="279778" y="231775"/>
                </a:cubicBezTo>
                <a:close/>
                <a:moveTo>
                  <a:pt x="55688" y="231775"/>
                </a:moveTo>
                <a:cubicBezTo>
                  <a:pt x="32984" y="231775"/>
                  <a:pt x="14287" y="250416"/>
                  <a:pt x="14287" y="273050"/>
                </a:cubicBezTo>
                <a:cubicBezTo>
                  <a:pt x="14287" y="295685"/>
                  <a:pt x="32984" y="314325"/>
                  <a:pt x="55688" y="314325"/>
                </a:cubicBezTo>
                <a:cubicBezTo>
                  <a:pt x="78392" y="314325"/>
                  <a:pt x="98425" y="295685"/>
                  <a:pt x="98425" y="273050"/>
                </a:cubicBezTo>
                <a:cubicBezTo>
                  <a:pt x="98425" y="270387"/>
                  <a:pt x="97089" y="267724"/>
                  <a:pt x="97089" y="265062"/>
                </a:cubicBezTo>
                <a:cubicBezTo>
                  <a:pt x="97089" y="265062"/>
                  <a:pt x="97089" y="265062"/>
                  <a:pt x="58359" y="279708"/>
                </a:cubicBezTo>
                <a:cubicBezTo>
                  <a:pt x="57024" y="279708"/>
                  <a:pt x="57024" y="279708"/>
                  <a:pt x="55688" y="279708"/>
                </a:cubicBezTo>
                <a:cubicBezTo>
                  <a:pt x="53017" y="279708"/>
                  <a:pt x="50346" y="278376"/>
                  <a:pt x="49011" y="275713"/>
                </a:cubicBezTo>
                <a:cubicBezTo>
                  <a:pt x="47675" y="271719"/>
                  <a:pt x="49011" y="267724"/>
                  <a:pt x="53017" y="266393"/>
                </a:cubicBezTo>
                <a:cubicBezTo>
                  <a:pt x="53017" y="266393"/>
                  <a:pt x="53017" y="266393"/>
                  <a:pt x="91747" y="251747"/>
                </a:cubicBezTo>
                <a:cubicBezTo>
                  <a:pt x="83734" y="239764"/>
                  <a:pt x="70379" y="231775"/>
                  <a:pt x="55688" y="231775"/>
                </a:cubicBezTo>
                <a:close/>
                <a:moveTo>
                  <a:pt x="39613" y="195263"/>
                </a:moveTo>
                <a:cubicBezTo>
                  <a:pt x="39613" y="195263"/>
                  <a:pt x="39613" y="195263"/>
                  <a:pt x="92431" y="195263"/>
                </a:cubicBezTo>
                <a:cubicBezTo>
                  <a:pt x="95072" y="195263"/>
                  <a:pt x="96393" y="195263"/>
                  <a:pt x="97713" y="196583"/>
                </a:cubicBezTo>
                <a:cubicBezTo>
                  <a:pt x="97713" y="196583"/>
                  <a:pt x="97713" y="196583"/>
                  <a:pt x="138647" y="237513"/>
                </a:cubicBezTo>
                <a:cubicBezTo>
                  <a:pt x="139967" y="238833"/>
                  <a:pt x="141288" y="241474"/>
                  <a:pt x="139967" y="244114"/>
                </a:cubicBezTo>
                <a:cubicBezTo>
                  <a:pt x="139967" y="246755"/>
                  <a:pt x="138647" y="248075"/>
                  <a:pt x="136006" y="249395"/>
                </a:cubicBezTo>
                <a:cubicBezTo>
                  <a:pt x="136006" y="249395"/>
                  <a:pt x="136006" y="249395"/>
                  <a:pt x="109597" y="259958"/>
                </a:cubicBezTo>
                <a:cubicBezTo>
                  <a:pt x="110918" y="263919"/>
                  <a:pt x="110918" y="267880"/>
                  <a:pt x="110918" y="273161"/>
                </a:cubicBezTo>
                <a:cubicBezTo>
                  <a:pt x="110918" y="303528"/>
                  <a:pt x="85829" y="328613"/>
                  <a:pt x="55459" y="328613"/>
                </a:cubicBezTo>
                <a:cubicBezTo>
                  <a:pt x="25088" y="328613"/>
                  <a:pt x="0" y="303528"/>
                  <a:pt x="0" y="273161"/>
                </a:cubicBezTo>
                <a:cubicBezTo>
                  <a:pt x="0" y="242794"/>
                  <a:pt x="25088" y="217708"/>
                  <a:pt x="55459" y="217708"/>
                </a:cubicBezTo>
                <a:cubicBezTo>
                  <a:pt x="76586" y="217708"/>
                  <a:pt x="95072" y="229590"/>
                  <a:pt x="104315" y="246755"/>
                </a:cubicBezTo>
                <a:cubicBezTo>
                  <a:pt x="104315" y="246755"/>
                  <a:pt x="104315" y="246755"/>
                  <a:pt x="121481" y="240153"/>
                </a:cubicBezTo>
                <a:cubicBezTo>
                  <a:pt x="121481" y="240153"/>
                  <a:pt x="121481" y="240153"/>
                  <a:pt x="89790" y="208466"/>
                </a:cubicBezTo>
                <a:cubicBezTo>
                  <a:pt x="89790" y="208466"/>
                  <a:pt x="89790" y="208466"/>
                  <a:pt x="39613" y="208466"/>
                </a:cubicBezTo>
                <a:cubicBezTo>
                  <a:pt x="35652" y="208466"/>
                  <a:pt x="33011" y="205825"/>
                  <a:pt x="33011" y="201864"/>
                </a:cubicBezTo>
                <a:cubicBezTo>
                  <a:pt x="33011" y="197903"/>
                  <a:pt x="35652" y="195263"/>
                  <a:pt x="39613" y="195263"/>
                </a:cubicBezTo>
                <a:close/>
                <a:moveTo>
                  <a:pt x="155575" y="0"/>
                </a:moveTo>
                <a:cubicBezTo>
                  <a:pt x="175419" y="0"/>
                  <a:pt x="191294" y="15773"/>
                  <a:pt x="191294" y="35490"/>
                </a:cubicBezTo>
                <a:cubicBezTo>
                  <a:pt x="191294" y="53892"/>
                  <a:pt x="175419" y="69666"/>
                  <a:pt x="156898" y="70980"/>
                </a:cubicBezTo>
                <a:cubicBezTo>
                  <a:pt x="160867" y="72295"/>
                  <a:pt x="164835" y="76238"/>
                  <a:pt x="167481" y="80181"/>
                </a:cubicBezTo>
                <a:cubicBezTo>
                  <a:pt x="168804" y="80181"/>
                  <a:pt x="168804" y="80181"/>
                  <a:pt x="168804" y="81496"/>
                </a:cubicBezTo>
                <a:cubicBezTo>
                  <a:pt x="168804" y="81496"/>
                  <a:pt x="168804" y="81496"/>
                  <a:pt x="196586" y="126187"/>
                </a:cubicBezTo>
                <a:cubicBezTo>
                  <a:pt x="196586" y="126187"/>
                  <a:pt x="196586" y="126187"/>
                  <a:pt x="225690" y="130131"/>
                </a:cubicBezTo>
                <a:cubicBezTo>
                  <a:pt x="230981" y="130131"/>
                  <a:pt x="234950" y="134074"/>
                  <a:pt x="234950" y="138017"/>
                </a:cubicBezTo>
                <a:cubicBezTo>
                  <a:pt x="234950" y="138017"/>
                  <a:pt x="234950" y="138017"/>
                  <a:pt x="257440" y="149847"/>
                </a:cubicBezTo>
                <a:cubicBezTo>
                  <a:pt x="258763" y="151162"/>
                  <a:pt x="260086" y="152476"/>
                  <a:pt x="260086" y="155105"/>
                </a:cubicBezTo>
                <a:cubicBezTo>
                  <a:pt x="260086" y="155105"/>
                  <a:pt x="260086" y="155105"/>
                  <a:pt x="270669" y="197168"/>
                </a:cubicBezTo>
                <a:cubicBezTo>
                  <a:pt x="273315" y="197168"/>
                  <a:pt x="275961" y="197168"/>
                  <a:pt x="278607" y="197168"/>
                </a:cubicBezTo>
                <a:cubicBezTo>
                  <a:pt x="291836" y="195853"/>
                  <a:pt x="303742" y="198482"/>
                  <a:pt x="315648" y="205054"/>
                </a:cubicBezTo>
                <a:cubicBezTo>
                  <a:pt x="319617" y="206369"/>
                  <a:pt x="320940" y="210312"/>
                  <a:pt x="319617" y="214255"/>
                </a:cubicBezTo>
                <a:cubicBezTo>
                  <a:pt x="316971" y="216884"/>
                  <a:pt x="313003" y="219513"/>
                  <a:pt x="310357" y="216884"/>
                </a:cubicBezTo>
                <a:cubicBezTo>
                  <a:pt x="299773" y="211627"/>
                  <a:pt x="289190" y="210312"/>
                  <a:pt x="278607" y="210312"/>
                </a:cubicBezTo>
                <a:cubicBezTo>
                  <a:pt x="277284" y="210312"/>
                  <a:pt x="275961" y="210312"/>
                  <a:pt x="274638" y="211627"/>
                </a:cubicBezTo>
                <a:cubicBezTo>
                  <a:pt x="274638" y="211627"/>
                  <a:pt x="274638" y="211627"/>
                  <a:pt x="275961" y="218199"/>
                </a:cubicBezTo>
                <a:cubicBezTo>
                  <a:pt x="278607" y="218199"/>
                  <a:pt x="279930" y="218199"/>
                  <a:pt x="282575" y="218199"/>
                </a:cubicBezTo>
                <a:cubicBezTo>
                  <a:pt x="313003" y="218199"/>
                  <a:pt x="338138" y="243174"/>
                  <a:pt x="338138" y="273406"/>
                </a:cubicBezTo>
                <a:cubicBezTo>
                  <a:pt x="338138" y="303639"/>
                  <a:pt x="313003" y="328613"/>
                  <a:pt x="282575" y="328613"/>
                </a:cubicBezTo>
                <a:cubicBezTo>
                  <a:pt x="257440" y="328613"/>
                  <a:pt x="236273" y="312840"/>
                  <a:pt x="229659" y="289180"/>
                </a:cubicBezTo>
                <a:cubicBezTo>
                  <a:pt x="229659" y="289180"/>
                  <a:pt x="229659" y="289180"/>
                  <a:pt x="183356" y="289180"/>
                </a:cubicBezTo>
                <a:cubicBezTo>
                  <a:pt x="179388" y="289180"/>
                  <a:pt x="175419" y="286551"/>
                  <a:pt x="175419" y="282607"/>
                </a:cubicBezTo>
                <a:cubicBezTo>
                  <a:pt x="175419" y="278664"/>
                  <a:pt x="179388" y="276035"/>
                  <a:pt x="183356" y="276035"/>
                </a:cubicBezTo>
                <a:cubicBezTo>
                  <a:pt x="183356" y="276035"/>
                  <a:pt x="183356" y="276035"/>
                  <a:pt x="227013" y="276035"/>
                </a:cubicBezTo>
                <a:cubicBezTo>
                  <a:pt x="227013" y="274721"/>
                  <a:pt x="227013" y="274721"/>
                  <a:pt x="227013" y="273406"/>
                </a:cubicBezTo>
                <a:cubicBezTo>
                  <a:pt x="227013" y="249746"/>
                  <a:pt x="241565" y="230029"/>
                  <a:pt x="262732" y="222142"/>
                </a:cubicBezTo>
                <a:cubicBezTo>
                  <a:pt x="262732" y="222142"/>
                  <a:pt x="262732" y="222142"/>
                  <a:pt x="261409" y="214255"/>
                </a:cubicBezTo>
                <a:cubicBezTo>
                  <a:pt x="248180" y="219513"/>
                  <a:pt x="237596" y="228714"/>
                  <a:pt x="230981" y="239231"/>
                </a:cubicBezTo>
                <a:cubicBezTo>
                  <a:pt x="229659" y="241859"/>
                  <a:pt x="227013" y="243174"/>
                  <a:pt x="224367" y="243174"/>
                </a:cubicBezTo>
                <a:cubicBezTo>
                  <a:pt x="224367" y="243174"/>
                  <a:pt x="223044" y="243174"/>
                  <a:pt x="221721" y="241859"/>
                </a:cubicBezTo>
                <a:cubicBezTo>
                  <a:pt x="217752" y="240545"/>
                  <a:pt x="216429" y="235287"/>
                  <a:pt x="219075" y="232658"/>
                </a:cubicBezTo>
                <a:cubicBezTo>
                  <a:pt x="228336" y="218199"/>
                  <a:pt x="241565" y="206369"/>
                  <a:pt x="257440" y="201111"/>
                </a:cubicBezTo>
                <a:cubicBezTo>
                  <a:pt x="257440" y="201111"/>
                  <a:pt x="257440" y="201111"/>
                  <a:pt x="248180" y="160363"/>
                </a:cubicBezTo>
                <a:cubicBezTo>
                  <a:pt x="248180" y="160363"/>
                  <a:pt x="248180" y="160363"/>
                  <a:pt x="228336" y="151162"/>
                </a:cubicBezTo>
                <a:cubicBezTo>
                  <a:pt x="228336" y="151162"/>
                  <a:pt x="228336" y="149847"/>
                  <a:pt x="227013" y="149847"/>
                </a:cubicBezTo>
                <a:cubicBezTo>
                  <a:pt x="227013" y="149847"/>
                  <a:pt x="225690" y="149847"/>
                  <a:pt x="224367" y="149847"/>
                </a:cubicBezTo>
                <a:cubicBezTo>
                  <a:pt x="224367" y="149847"/>
                  <a:pt x="224367" y="149847"/>
                  <a:pt x="188648" y="149847"/>
                </a:cubicBezTo>
                <a:cubicBezTo>
                  <a:pt x="184679" y="149847"/>
                  <a:pt x="180711" y="148533"/>
                  <a:pt x="179388" y="145904"/>
                </a:cubicBezTo>
                <a:cubicBezTo>
                  <a:pt x="179388" y="145904"/>
                  <a:pt x="179388" y="145904"/>
                  <a:pt x="178065" y="144589"/>
                </a:cubicBezTo>
                <a:cubicBezTo>
                  <a:pt x="178065" y="144589"/>
                  <a:pt x="178065" y="144589"/>
                  <a:pt x="170127" y="134074"/>
                </a:cubicBezTo>
                <a:cubicBezTo>
                  <a:pt x="170127" y="136703"/>
                  <a:pt x="170127" y="138017"/>
                  <a:pt x="168804" y="140646"/>
                </a:cubicBezTo>
                <a:cubicBezTo>
                  <a:pt x="168804" y="143275"/>
                  <a:pt x="167481" y="145904"/>
                  <a:pt x="167481" y="148533"/>
                </a:cubicBezTo>
                <a:cubicBezTo>
                  <a:pt x="167481" y="149847"/>
                  <a:pt x="167481" y="151162"/>
                  <a:pt x="166158" y="152476"/>
                </a:cubicBezTo>
                <a:cubicBezTo>
                  <a:pt x="166158" y="153791"/>
                  <a:pt x="166158" y="155105"/>
                  <a:pt x="166158" y="156420"/>
                </a:cubicBezTo>
                <a:cubicBezTo>
                  <a:pt x="164835" y="159048"/>
                  <a:pt x="164835" y="161677"/>
                  <a:pt x="163513" y="164306"/>
                </a:cubicBezTo>
                <a:cubicBezTo>
                  <a:pt x="163513" y="166935"/>
                  <a:pt x="162190" y="168250"/>
                  <a:pt x="162190" y="170879"/>
                </a:cubicBezTo>
                <a:cubicBezTo>
                  <a:pt x="160867" y="172193"/>
                  <a:pt x="160867" y="172193"/>
                  <a:pt x="160867" y="173507"/>
                </a:cubicBezTo>
                <a:cubicBezTo>
                  <a:pt x="160867" y="173507"/>
                  <a:pt x="160867" y="173507"/>
                  <a:pt x="200554" y="182709"/>
                </a:cubicBezTo>
                <a:cubicBezTo>
                  <a:pt x="200554" y="182709"/>
                  <a:pt x="200554" y="182709"/>
                  <a:pt x="201877" y="182709"/>
                </a:cubicBezTo>
                <a:cubicBezTo>
                  <a:pt x="211138" y="185337"/>
                  <a:pt x="217752" y="195853"/>
                  <a:pt x="215106" y="205054"/>
                </a:cubicBezTo>
                <a:cubicBezTo>
                  <a:pt x="215106" y="206369"/>
                  <a:pt x="213784" y="208998"/>
                  <a:pt x="212461" y="210312"/>
                </a:cubicBezTo>
                <a:cubicBezTo>
                  <a:pt x="212461" y="210312"/>
                  <a:pt x="212461" y="210312"/>
                  <a:pt x="163513" y="289180"/>
                </a:cubicBezTo>
                <a:cubicBezTo>
                  <a:pt x="159544" y="294437"/>
                  <a:pt x="151606" y="297066"/>
                  <a:pt x="144992" y="293123"/>
                </a:cubicBezTo>
                <a:cubicBezTo>
                  <a:pt x="138377" y="289180"/>
                  <a:pt x="137054" y="281293"/>
                  <a:pt x="139700" y="276035"/>
                </a:cubicBezTo>
                <a:cubicBezTo>
                  <a:pt x="139700" y="276035"/>
                  <a:pt x="139700" y="276035"/>
                  <a:pt x="168804" y="214255"/>
                </a:cubicBezTo>
                <a:cubicBezTo>
                  <a:pt x="168804" y="214255"/>
                  <a:pt x="168804" y="214255"/>
                  <a:pt x="125148" y="206369"/>
                </a:cubicBezTo>
                <a:cubicBezTo>
                  <a:pt x="115887" y="203740"/>
                  <a:pt x="107950" y="201111"/>
                  <a:pt x="103981" y="195853"/>
                </a:cubicBezTo>
                <a:cubicBezTo>
                  <a:pt x="96044" y="186652"/>
                  <a:pt x="92075" y="176136"/>
                  <a:pt x="97367" y="164306"/>
                </a:cubicBezTo>
                <a:cubicBezTo>
                  <a:pt x="115887" y="124873"/>
                  <a:pt x="121179" y="95955"/>
                  <a:pt x="121179" y="95955"/>
                </a:cubicBezTo>
                <a:cubicBezTo>
                  <a:pt x="121179" y="95955"/>
                  <a:pt x="121179" y="95955"/>
                  <a:pt x="121179" y="90697"/>
                </a:cubicBezTo>
                <a:cubicBezTo>
                  <a:pt x="122502" y="78867"/>
                  <a:pt x="131763" y="69666"/>
                  <a:pt x="143669" y="68351"/>
                </a:cubicBezTo>
                <a:cubicBezTo>
                  <a:pt x="130440" y="63093"/>
                  <a:pt x="119856" y="49949"/>
                  <a:pt x="119856" y="35490"/>
                </a:cubicBezTo>
                <a:cubicBezTo>
                  <a:pt x="119856" y="15773"/>
                  <a:pt x="135731" y="0"/>
                  <a:pt x="155575" y="0"/>
                </a:cubicBezTo>
                <a:close/>
              </a:path>
            </a:pathLst>
          </a:custGeom>
          <a:solidFill>
            <a:srgbClr val="B2D1A0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文本框 20">
            <a:extLst>
              <a:ext uri="{FF2B5EF4-FFF2-40B4-BE49-F238E27FC236}">
                <a16:creationId xmlns:a16="http://schemas.microsoft.com/office/drawing/2014/main" id="{DFB69F5D-2949-448C-ADCC-5F9FAA134852}"/>
              </a:ext>
            </a:extLst>
          </p:cNvPr>
          <p:cNvSpPr txBox="1"/>
          <p:nvPr/>
        </p:nvSpPr>
        <p:spPr>
          <a:xfrm>
            <a:off x="7440462" y="2179741"/>
            <a:ext cx="3314625" cy="422405"/>
          </a:xfrm>
          <a:prstGeom prst="rect">
            <a:avLst/>
          </a:prstGeom>
          <a:noFill/>
        </p:spPr>
        <p:txBody>
          <a:bodyPr wrap="none" lIns="96000" tIns="96000" rIns="96000" bIns="96000" anchor="b" anchorCtr="0">
            <a:normAutofit fontScale="72500" lnSpcReduction="20000"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8" name="文本框 21">
            <a:extLst>
              <a:ext uri="{FF2B5EF4-FFF2-40B4-BE49-F238E27FC236}">
                <a16:creationId xmlns:a16="http://schemas.microsoft.com/office/drawing/2014/main" id="{C3A7EB81-28FD-4B50-8AAA-A5F675A7A69C}"/>
              </a:ext>
            </a:extLst>
          </p:cNvPr>
          <p:cNvSpPr txBox="1"/>
          <p:nvPr/>
        </p:nvSpPr>
        <p:spPr>
          <a:xfrm>
            <a:off x="7440462" y="2484746"/>
            <a:ext cx="3038853" cy="569496"/>
          </a:xfrm>
          <a:prstGeom prst="rect">
            <a:avLst/>
          </a:prstGeom>
          <a:noFill/>
        </p:spPr>
        <p:txBody>
          <a:bodyPr wrap="square" lIns="96000" tIns="96000" rIns="96000" bIns="96000" anchor="t" anchorCtr="0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100" kern="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C3255D68-EBB8-4AF6-A91D-847A9579010A}"/>
              </a:ext>
            </a:extLst>
          </p:cNvPr>
          <p:cNvGrpSpPr/>
          <p:nvPr/>
        </p:nvGrpSpPr>
        <p:grpSpPr>
          <a:xfrm>
            <a:off x="6097646" y="3550192"/>
            <a:ext cx="4657442" cy="1612572"/>
            <a:chOff x="4584120" y="2597330"/>
            <a:chExt cx="3493081" cy="1209429"/>
          </a:xfrm>
          <a:solidFill>
            <a:srgbClr val="27818F"/>
          </a:solidFill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01FCD108-E2B2-495F-9390-2C796C85C81C}"/>
                </a:ext>
              </a:extLst>
            </p:cNvPr>
            <p:cNvSpPr/>
            <p:nvPr/>
          </p:nvSpPr>
          <p:spPr bwMode="auto">
            <a:xfrm>
              <a:off x="4584120" y="2597330"/>
              <a:ext cx="3493081" cy="1209429"/>
            </a:xfrm>
            <a:prstGeom prst="rect">
              <a:avLst/>
            </a:prstGeom>
            <a:grpFill/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BCA0ADB8-33C2-4E4D-8805-1C209D29EF72}"/>
                </a:ext>
              </a:extLst>
            </p:cNvPr>
            <p:cNvSpPr/>
            <p:nvPr/>
          </p:nvSpPr>
          <p:spPr bwMode="auto">
            <a:xfrm>
              <a:off x="4750139" y="2864507"/>
              <a:ext cx="675075" cy="675075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91BA9A86-9AAF-4173-AA30-6272725ED75A}"/>
                </a:ext>
              </a:extLst>
            </p:cNvPr>
            <p:cNvSpPr/>
            <p:nvPr/>
          </p:nvSpPr>
          <p:spPr bwMode="auto">
            <a:xfrm>
              <a:off x="4886301" y="3037798"/>
              <a:ext cx="402750" cy="328492"/>
            </a:xfrm>
            <a:custGeom>
              <a:avLst/>
              <a:gdLst>
                <a:gd name="connsiteX0" fmla="*/ 39952 w 338667"/>
                <a:gd name="connsiteY0" fmla="*/ 252412 h 276225"/>
                <a:gd name="connsiteX1" fmla="*/ 297127 w 338667"/>
                <a:gd name="connsiteY1" fmla="*/ 252412 h 276225"/>
                <a:gd name="connsiteX2" fmla="*/ 297127 w 338667"/>
                <a:gd name="connsiteY2" fmla="*/ 276225 h 276225"/>
                <a:gd name="connsiteX3" fmla="*/ 39952 w 338667"/>
                <a:gd name="connsiteY3" fmla="*/ 276225 h 276225"/>
                <a:gd name="connsiteX4" fmla="*/ 169334 w 338667"/>
                <a:gd name="connsiteY4" fmla="*/ 98425 h 276225"/>
                <a:gd name="connsiteX5" fmla="*/ 225690 w 338667"/>
                <a:gd name="connsiteY5" fmla="*/ 154918 h 276225"/>
                <a:gd name="connsiteX6" fmla="*/ 221758 w 338667"/>
                <a:gd name="connsiteY6" fmla="*/ 177253 h 276225"/>
                <a:gd name="connsiteX7" fmla="*/ 206031 w 338667"/>
                <a:gd name="connsiteY7" fmla="*/ 169370 h 276225"/>
                <a:gd name="connsiteX8" fmla="*/ 206031 w 338667"/>
                <a:gd name="connsiteY8" fmla="*/ 168056 h 276225"/>
                <a:gd name="connsiteX9" fmla="*/ 208652 w 338667"/>
                <a:gd name="connsiteY9" fmla="*/ 154918 h 276225"/>
                <a:gd name="connsiteX10" fmla="*/ 169334 w 338667"/>
                <a:gd name="connsiteY10" fmla="*/ 116818 h 276225"/>
                <a:gd name="connsiteX11" fmla="*/ 130015 w 338667"/>
                <a:gd name="connsiteY11" fmla="*/ 154918 h 276225"/>
                <a:gd name="connsiteX12" fmla="*/ 169334 w 338667"/>
                <a:gd name="connsiteY12" fmla="*/ 194332 h 276225"/>
                <a:gd name="connsiteX13" fmla="*/ 198167 w 338667"/>
                <a:gd name="connsiteY13" fmla="*/ 181194 h 276225"/>
                <a:gd name="connsiteX14" fmla="*/ 199478 w 338667"/>
                <a:gd name="connsiteY14" fmla="*/ 181194 h 276225"/>
                <a:gd name="connsiteX15" fmla="*/ 213895 w 338667"/>
                <a:gd name="connsiteY15" fmla="*/ 190391 h 276225"/>
                <a:gd name="connsiteX16" fmla="*/ 169334 w 338667"/>
                <a:gd name="connsiteY16" fmla="*/ 212725 h 276225"/>
                <a:gd name="connsiteX17" fmla="*/ 112977 w 338667"/>
                <a:gd name="connsiteY17" fmla="*/ 156232 h 276225"/>
                <a:gd name="connsiteX18" fmla="*/ 169334 w 338667"/>
                <a:gd name="connsiteY18" fmla="*/ 98425 h 276225"/>
                <a:gd name="connsiteX19" fmla="*/ 169740 w 338667"/>
                <a:gd name="connsiteY19" fmla="*/ 84137 h 276225"/>
                <a:gd name="connsiteX20" fmla="*/ 98689 w 338667"/>
                <a:gd name="connsiteY20" fmla="*/ 157031 h 276225"/>
                <a:gd name="connsiteX21" fmla="*/ 169740 w 338667"/>
                <a:gd name="connsiteY21" fmla="*/ 228600 h 276225"/>
                <a:gd name="connsiteX22" fmla="*/ 227634 w 338667"/>
                <a:gd name="connsiteY22" fmla="*/ 198117 h 276225"/>
                <a:gd name="connsiteX23" fmla="*/ 236845 w 338667"/>
                <a:gd name="connsiteY23" fmla="*/ 203418 h 276225"/>
                <a:gd name="connsiteX24" fmla="*/ 242108 w 338667"/>
                <a:gd name="connsiteY24" fmla="*/ 199442 h 276225"/>
                <a:gd name="connsiteX25" fmla="*/ 239476 w 338667"/>
                <a:gd name="connsiteY25" fmla="*/ 190165 h 276225"/>
                <a:gd name="connsiteX26" fmla="*/ 234213 w 338667"/>
                <a:gd name="connsiteY26" fmla="*/ 186189 h 276225"/>
                <a:gd name="connsiteX27" fmla="*/ 240792 w 338667"/>
                <a:gd name="connsiteY27" fmla="*/ 157031 h 276225"/>
                <a:gd name="connsiteX28" fmla="*/ 169740 w 338667"/>
                <a:gd name="connsiteY28" fmla="*/ 84137 h 276225"/>
                <a:gd name="connsiteX29" fmla="*/ 280981 w 338667"/>
                <a:gd name="connsiteY29" fmla="*/ 82550 h 276225"/>
                <a:gd name="connsiteX30" fmla="*/ 333639 w 338667"/>
                <a:gd name="connsiteY30" fmla="*/ 82550 h 276225"/>
                <a:gd name="connsiteX31" fmla="*/ 331006 w 338667"/>
                <a:gd name="connsiteY31" fmla="*/ 92075 h 276225"/>
                <a:gd name="connsiteX32" fmla="*/ 279664 w 338667"/>
                <a:gd name="connsiteY32" fmla="*/ 92075 h 276225"/>
                <a:gd name="connsiteX33" fmla="*/ 280981 w 338667"/>
                <a:gd name="connsiteY33" fmla="*/ 82550 h 276225"/>
                <a:gd name="connsiteX34" fmla="*/ 5027 w 338667"/>
                <a:gd name="connsiteY34" fmla="*/ 82550 h 276225"/>
                <a:gd name="connsiteX35" fmla="*/ 57685 w 338667"/>
                <a:gd name="connsiteY35" fmla="*/ 82550 h 276225"/>
                <a:gd name="connsiteX36" fmla="*/ 59002 w 338667"/>
                <a:gd name="connsiteY36" fmla="*/ 92075 h 276225"/>
                <a:gd name="connsiteX37" fmla="*/ 7660 w 338667"/>
                <a:gd name="connsiteY37" fmla="*/ 92075 h 276225"/>
                <a:gd name="connsiteX38" fmla="*/ 5027 w 338667"/>
                <a:gd name="connsiteY38" fmla="*/ 82550 h 276225"/>
                <a:gd name="connsiteX39" fmla="*/ 106627 w 338667"/>
                <a:gd name="connsiteY39" fmla="*/ 47625 h 276225"/>
                <a:gd name="connsiteX40" fmla="*/ 128852 w 338667"/>
                <a:gd name="connsiteY40" fmla="*/ 47625 h 276225"/>
                <a:gd name="connsiteX41" fmla="*/ 128852 w 338667"/>
                <a:gd name="connsiteY41" fmla="*/ 66675 h 276225"/>
                <a:gd name="connsiteX42" fmla="*/ 209815 w 338667"/>
                <a:gd name="connsiteY42" fmla="*/ 66675 h 276225"/>
                <a:gd name="connsiteX43" fmla="*/ 209815 w 338667"/>
                <a:gd name="connsiteY43" fmla="*/ 47625 h 276225"/>
                <a:gd name="connsiteX44" fmla="*/ 232040 w 338667"/>
                <a:gd name="connsiteY44" fmla="*/ 47625 h 276225"/>
                <a:gd name="connsiteX45" fmla="*/ 232040 w 338667"/>
                <a:gd name="connsiteY45" fmla="*/ 66675 h 276225"/>
                <a:gd name="connsiteX46" fmla="*/ 254265 w 338667"/>
                <a:gd name="connsiteY46" fmla="*/ 66675 h 276225"/>
                <a:gd name="connsiteX47" fmla="*/ 295540 w 338667"/>
                <a:gd name="connsiteY47" fmla="*/ 238125 h 276225"/>
                <a:gd name="connsiteX48" fmla="*/ 43127 w 338667"/>
                <a:gd name="connsiteY48" fmla="*/ 238125 h 276225"/>
                <a:gd name="connsiteX49" fmla="*/ 84402 w 338667"/>
                <a:gd name="connsiteY49" fmla="*/ 66675 h 276225"/>
                <a:gd name="connsiteX50" fmla="*/ 106627 w 338667"/>
                <a:gd name="connsiteY50" fmla="*/ 66675 h 276225"/>
                <a:gd name="connsiteX51" fmla="*/ 169334 w 338667"/>
                <a:gd name="connsiteY51" fmla="*/ 0 h 276225"/>
                <a:gd name="connsiteX52" fmla="*/ 333376 w 338667"/>
                <a:gd name="connsiteY52" fmla="*/ 30193 h 276225"/>
                <a:gd name="connsiteX53" fmla="*/ 337344 w 338667"/>
                <a:gd name="connsiteY53" fmla="*/ 68263 h 276225"/>
                <a:gd name="connsiteX54" fmla="*/ 281782 w 338667"/>
                <a:gd name="connsiteY54" fmla="*/ 68263 h 276225"/>
                <a:gd name="connsiteX55" fmla="*/ 275167 w 338667"/>
                <a:gd name="connsiteY55" fmla="*/ 45946 h 276225"/>
                <a:gd name="connsiteX56" fmla="*/ 169334 w 338667"/>
                <a:gd name="connsiteY56" fmla="*/ 19691 h 276225"/>
                <a:gd name="connsiteX57" fmla="*/ 63500 w 338667"/>
                <a:gd name="connsiteY57" fmla="*/ 45946 h 276225"/>
                <a:gd name="connsiteX58" fmla="*/ 56885 w 338667"/>
                <a:gd name="connsiteY58" fmla="*/ 68263 h 276225"/>
                <a:gd name="connsiteX59" fmla="*/ 1323 w 338667"/>
                <a:gd name="connsiteY59" fmla="*/ 68263 h 276225"/>
                <a:gd name="connsiteX60" fmla="*/ 5291 w 338667"/>
                <a:gd name="connsiteY60" fmla="*/ 30193 h 276225"/>
                <a:gd name="connsiteX61" fmla="*/ 169334 w 338667"/>
                <a:gd name="connsiteY61" fmla="*/ 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667" h="276225">
                  <a:moveTo>
                    <a:pt x="39952" y="252412"/>
                  </a:moveTo>
                  <a:lnTo>
                    <a:pt x="297127" y="252412"/>
                  </a:lnTo>
                  <a:lnTo>
                    <a:pt x="297127" y="276225"/>
                  </a:lnTo>
                  <a:lnTo>
                    <a:pt x="39952" y="276225"/>
                  </a:lnTo>
                  <a:close/>
                  <a:moveTo>
                    <a:pt x="169334" y="98425"/>
                  </a:moveTo>
                  <a:cubicBezTo>
                    <a:pt x="200788" y="98425"/>
                    <a:pt x="225690" y="124701"/>
                    <a:pt x="225690" y="154918"/>
                  </a:cubicBezTo>
                  <a:cubicBezTo>
                    <a:pt x="225690" y="162801"/>
                    <a:pt x="224380" y="170684"/>
                    <a:pt x="221758" y="177253"/>
                  </a:cubicBezTo>
                  <a:cubicBezTo>
                    <a:pt x="221758" y="177253"/>
                    <a:pt x="221758" y="177253"/>
                    <a:pt x="206031" y="169370"/>
                  </a:cubicBezTo>
                  <a:cubicBezTo>
                    <a:pt x="206031" y="169370"/>
                    <a:pt x="206031" y="168056"/>
                    <a:pt x="206031" y="168056"/>
                  </a:cubicBezTo>
                  <a:cubicBezTo>
                    <a:pt x="207342" y="164115"/>
                    <a:pt x="208652" y="160173"/>
                    <a:pt x="208652" y="154918"/>
                  </a:cubicBezTo>
                  <a:cubicBezTo>
                    <a:pt x="208652" y="133897"/>
                    <a:pt x="190303" y="116818"/>
                    <a:pt x="169334" y="116818"/>
                  </a:cubicBezTo>
                  <a:cubicBezTo>
                    <a:pt x="148364" y="116818"/>
                    <a:pt x="130015" y="133897"/>
                    <a:pt x="130015" y="154918"/>
                  </a:cubicBezTo>
                  <a:cubicBezTo>
                    <a:pt x="130015" y="177253"/>
                    <a:pt x="148364" y="194332"/>
                    <a:pt x="169334" y="194332"/>
                  </a:cubicBezTo>
                  <a:cubicBezTo>
                    <a:pt x="181129" y="194332"/>
                    <a:pt x="191614" y="189077"/>
                    <a:pt x="198167" y="181194"/>
                  </a:cubicBezTo>
                  <a:cubicBezTo>
                    <a:pt x="199478" y="181194"/>
                    <a:pt x="199478" y="181194"/>
                    <a:pt x="199478" y="181194"/>
                  </a:cubicBezTo>
                  <a:cubicBezTo>
                    <a:pt x="199478" y="181194"/>
                    <a:pt x="199478" y="181194"/>
                    <a:pt x="213895" y="190391"/>
                  </a:cubicBezTo>
                  <a:cubicBezTo>
                    <a:pt x="203410" y="203528"/>
                    <a:pt x="187682" y="212725"/>
                    <a:pt x="169334" y="212725"/>
                  </a:cubicBezTo>
                  <a:cubicBezTo>
                    <a:pt x="137879" y="212725"/>
                    <a:pt x="112977" y="186449"/>
                    <a:pt x="112977" y="156232"/>
                  </a:cubicBezTo>
                  <a:cubicBezTo>
                    <a:pt x="112977" y="124701"/>
                    <a:pt x="137879" y="98425"/>
                    <a:pt x="169334" y="98425"/>
                  </a:cubicBezTo>
                  <a:close/>
                  <a:moveTo>
                    <a:pt x="169740" y="84137"/>
                  </a:moveTo>
                  <a:cubicBezTo>
                    <a:pt x="130268" y="84137"/>
                    <a:pt x="98689" y="117271"/>
                    <a:pt x="98689" y="157031"/>
                  </a:cubicBezTo>
                  <a:cubicBezTo>
                    <a:pt x="98689" y="195466"/>
                    <a:pt x="130268" y="228600"/>
                    <a:pt x="169740" y="228600"/>
                  </a:cubicBezTo>
                  <a:cubicBezTo>
                    <a:pt x="193424" y="228600"/>
                    <a:pt x="214477" y="216672"/>
                    <a:pt x="227634" y="198117"/>
                  </a:cubicBezTo>
                  <a:cubicBezTo>
                    <a:pt x="227634" y="198117"/>
                    <a:pt x="232897" y="203418"/>
                    <a:pt x="236845" y="203418"/>
                  </a:cubicBezTo>
                  <a:cubicBezTo>
                    <a:pt x="238160" y="203418"/>
                    <a:pt x="240792" y="200768"/>
                    <a:pt x="242108" y="199442"/>
                  </a:cubicBezTo>
                  <a:cubicBezTo>
                    <a:pt x="244739" y="195466"/>
                    <a:pt x="243423" y="191490"/>
                    <a:pt x="239476" y="190165"/>
                  </a:cubicBezTo>
                  <a:cubicBezTo>
                    <a:pt x="239476" y="190165"/>
                    <a:pt x="239476" y="190165"/>
                    <a:pt x="234213" y="186189"/>
                  </a:cubicBezTo>
                  <a:cubicBezTo>
                    <a:pt x="238160" y="176911"/>
                    <a:pt x="240792" y="167634"/>
                    <a:pt x="240792" y="157031"/>
                  </a:cubicBezTo>
                  <a:cubicBezTo>
                    <a:pt x="240792" y="117271"/>
                    <a:pt x="209213" y="84137"/>
                    <a:pt x="169740" y="84137"/>
                  </a:cubicBezTo>
                  <a:close/>
                  <a:moveTo>
                    <a:pt x="280981" y="82550"/>
                  </a:moveTo>
                  <a:cubicBezTo>
                    <a:pt x="333639" y="82550"/>
                    <a:pt x="333639" y="82550"/>
                    <a:pt x="333639" y="82550"/>
                  </a:cubicBezTo>
                  <a:cubicBezTo>
                    <a:pt x="332323" y="87313"/>
                    <a:pt x="332323" y="89694"/>
                    <a:pt x="331006" y="92075"/>
                  </a:cubicBezTo>
                  <a:cubicBezTo>
                    <a:pt x="279664" y="92075"/>
                    <a:pt x="279664" y="92075"/>
                    <a:pt x="279664" y="92075"/>
                  </a:cubicBezTo>
                  <a:cubicBezTo>
                    <a:pt x="279664" y="89694"/>
                    <a:pt x="279664" y="86122"/>
                    <a:pt x="280981" y="82550"/>
                  </a:cubicBezTo>
                  <a:close/>
                  <a:moveTo>
                    <a:pt x="5027" y="82550"/>
                  </a:moveTo>
                  <a:cubicBezTo>
                    <a:pt x="5027" y="82550"/>
                    <a:pt x="5027" y="82550"/>
                    <a:pt x="57685" y="82550"/>
                  </a:cubicBezTo>
                  <a:cubicBezTo>
                    <a:pt x="59002" y="86122"/>
                    <a:pt x="59002" y="89694"/>
                    <a:pt x="59002" y="92075"/>
                  </a:cubicBezTo>
                  <a:cubicBezTo>
                    <a:pt x="59002" y="92075"/>
                    <a:pt x="59002" y="92075"/>
                    <a:pt x="7660" y="92075"/>
                  </a:cubicBezTo>
                  <a:cubicBezTo>
                    <a:pt x="6343" y="89694"/>
                    <a:pt x="6343" y="87313"/>
                    <a:pt x="5027" y="82550"/>
                  </a:cubicBezTo>
                  <a:close/>
                  <a:moveTo>
                    <a:pt x="106627" y="47625"/>
                  </a:moveTo>
                  <a:lnTo>
                    <a:pt x="128852" y="47625"/>
                  </a:lnTo>
                  <a:lnTo>
                    <a:pt x="128852" y="66675"/>
                  </a:lnTo>
                  <a:lnTo>
                    <a:pt x="209815" y="66675"/>
                  </a:lnTo>
                  <a:lnTo>
                    <a:pt x="209815" y="47625"/>
                  </a:lnTo>
                  <a:lnTo>
                    <a:pt x="232040" y="47625"/>
                  </a:lnTo>
                  <a:lnTo>
                    <a:pt x="232040" y="66675"/>
                  </a:lnTo>
                  <a:lnTo>
                    <a:pt x="254265" y="66675"/>
                  </a:lnTo>
                  <a:lnTo>
                    <a:pt x="295540" y="238125"/>
                  </a:lnTo>
                  <a:lnTo>
                    <a:pt x="43127" y="238125"/>
                  </a:lnTo>
                  <a:lnTo>
                    <a:pt x="84402" y="66675"/>
                  </a:lnTo>
                  <a:lnTo>
                    <a:pt x="106627" y="66675"/>
                  </a:lnTo>
                  <a:close/>
                  <a:moveTo>
                    <a:pt x="169334" y="0"/>
                  </a:moveTo>
                  <a:cubicBezTo>
                    <a:pt x="244740" y="0"/>
                    <a:pt x="309563" y="11815"/>
                    <a:pt x="333376" y="30193"/>
                  </a:cubicBezTo>
                  <a:cubicBezTo>
                    <a:pt x="338667" y="34132"/>
                    <a:pt x="339990" y="48572"/>
                    <a:pt x="337344" y="68263"/>
                  </a:cubicBezTo>
                  <a:cubicBezTo>
                    <a:pt x="281782" y="68263"/>
                    <a:pt x="281782" y="68263"/>
                    <a:pt x="281782" y="68263"/>
                  </a:cubicBezTo>
                  <a:cubicBezTo>
                    <a:pt x="281782" y="57761"/>
                    <a:pt x="279136" y="49884"/>
                    <a:pt x="275167" y="45946"/>
                  </a:cubicBezTo>
                  <a:cubicBezTo>
                    <a:pt x="256646" y="26255"/>
                    <a:pt x="207698" y="19691"/>
                    <a:pt x="169334" y="19691"/>
                  </a:cubicBezTo>
                  <a:cubicBezTo>
                    <a:pt x="130969" y="19691"/>
                    <a:pt x="82021" y="26255"/>
                    <a:pt x="63500" y="45946"/>
                  </a:cubicBezTo>
                  <a:cubicBezTo>
                    <a:pt x="59531" y="49884"/>
                    <a:pt x="56885" y="57761"/>
                    <a:pt x="56885" y="68263"/>
                  </a:cubicBezTo>
                  <a:cubicBezTo>
                    <a:pt x="1323" y="68263"/>
                    <a:pt x="1323" y="68263"/>
                    <a:pt x="1323" y="68263"/>
                  </a:cubicBezTo>
                  <a:cubicBezTo>
                    <a:pt x="-1323" y="48572"/>
                    <a:pt x="0" y="35444"/>
                    <a:pt x="5291" y="30193"/>
                  </a:cubicBezTo>
                  <a:cubicBezTo>
                    <a:pt x="29104" y="11815"/>
                    <a:pt x="93927" y="0"/>
                    <a:pt x="169334" y="0"/>
                  </a:cubicBezTo>
                  <a:close/>
                </a:path>
              </a:pathLst>
            </a:custGeom>
            <a:grpFill/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4222817" y="61801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46" b="15175"/>
          <a:stretch/>
        </p:blipFill>
        <p:spPr>
          <a:xfrm>
            <a:off x="1434872" y="1872342"/>
            <a:ext cx="4572000" cy="3290422"/>
          </a:xfrm>
          <a:prstGeom prst="rect">
            <a:avLst/>
          </a:prstGeom>
        </p:spPr>
      </p:pic>
      <p:sp>
        <p:nvSpPr>
          <p:cNvPr id="22" name="文本框 20">
            <a:extLst>
              <a:ext uri="{FF2B5EF4-FFF2-40B4-BE49-F238E27FC236}">
                <a16:creationId xmlns:a16="http://schemas.microsoft.com/office/drawing/2014/main" id="{DFB69F5D-2949-448C-ADCC-5F9FAA134852}"/>
              </a:ext>
            </a:extLst>
          </p:cNvPr>
          <p:cNvSpPr txBox="1"/>
          <p:nvPr/>
        </p:nvSpPr>
        <p:spPr>
          <a:xfrm>
            <a:off x="7440462" y="3844943"/>
            <a:ext cx="3314625" cy="422405"/>
          </a:xfrm>
          <a:prstGeom prst="rect">
            <a:avLst/>
          </a:prstGeom>
          <a:noFill/>
        </p:spPr>
        <p:txBody>
          <a:bodyPr wrap="none" lIns="96000" tIns="96000" rIns="96000" bIns="96000" anchor="b" anchorCtr="0">
            <a:normAutofit fontScale="72500" lnSpcReduction="20000"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3" name="文本框 21">
            <a:extLst>
              <a:ext uri="{FF2B5EF4-FFF2-40B4-BE49-F238E27FC236}">
                <a16:creationId xmlns:a16="http://schemas.microsoft.com/office/drawing/2014/main" id="{C3A7EB81-28FD-4B50-8AAA-A5F675A7A69C}"/>
              </a:ext>
            </a:extLst>
          </p:cNvPr>
          <p:cNvSpPr txBox="1"/>
          <p:nvPr/>
        </p:nvSpPr>
        <p:spPr>
          <a:xfrm>
            <a:off x="7440462" y="4149948"/>
            <a:ext cx="3038853" cy="569496"/>
          </a:xfrm>
          <a:prstGeom prst="rect">
            <a:avLst/>
          </a:prstGeom>
          <a:noFill/>
        </p:spPr>
        <p:txBody>
          <a:bodyPr wrap="square" lIns="96000" tIns="96000" rIns="96000" bIns="96000" anchor="t" anchorCtr="0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100" kern="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970882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222817" y="61801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7" t="29207" r="4365" b="27407"/>
          <a:stretch/>
        </p:blipFill>
        <p:spPr>
          <a:xfrm>
            <a:off x="1262743" y="1436914"/>
            <a:ext cx="9710058" cy="29754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2857" y="4591707"/>
            <a:ext cx="896982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4037558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11"/>
          <a:stretch/>
        </p:blipFill>
        <p:spPr>
          <a:xfrm>
            <a:off x="4974789" y="1361936"/>
            <a:ext cx="5649668" cy="4363657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A768C2FF-149E-4569-8287-14182095DB2F}"/>
              </a:ext>
            </a:extLst>
          </p:cNvPr>
          <p:cNvSpPr/>
          <p:nvPr/>
        </p:nvSpPr>
        <p:spPr>
          <a:xfrm>
            <a:off x="1480457" y="1361936"/>
            <a:ext cx="3976915" cy="4363657"/>
          </a:xfrm>
          <a:prstGeom prst="rect">
            <a:avLst/>
          </a:prstGeom>
          <a:solidFill>
            <a:srgbClr val="659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2824">
            <a:extLst>
              <a:ext uri="{FF2B5EF4-FFF2-40B4-BE49-F238E27FC236}">
                <a16:creationId xmlns:a16="http://schemas.microsoft.com/office/drawing/2014/main" id="{41EABF47-474C-4EAB-AD81-70254CD81E4C}"/>
              </a:ext>
            </a:extLst>
          </p:cNvPr>
          <p:cNvGrpSpPr/>
          <p:nvPr/>
        </p:nvGrpSpPr>
        <p:grpSpPr>
          <a:xfrm>
            <a:off x="1714020" y="2433523"/>
            <a:ext cx="3509787" cy="2474526"/>
            <a:chOff x="503238" y="2612182"/>
            <a:chExt cx="1648576" cy="1855896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11FF44FD-F4EB-4884-B806-EE7F53162642}"/>
                </a:ext>
              </a:extLst>
            </p:cNvPr>
            <p:cNvSpPr/>
            <p:nvPr/>
          </p:nvSpPr>
          <p:spPr>
            <a:xfrm>
              <a:off x="503238" y="2612182"/>
              <a:ext cx="1080625" cy="392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kern="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28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1B1FC34D-3613-40C6-A3D2-635DCC7EC961}"/>
                </a:ext>
              </a:extLst>
            </p:cNvPr>
            <p:cNvSpPr/>
            <p:nvPr/>
          </p:nvSpPr>
          <p:spPr>
            <a:xfrm>
              <a:off x="503238" y="2965935"/>
              <a:ext cx="1648576" cy="15021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defRPr/>
              </a:pPr>
              <a:r>
                <a:rPr lang="zh-CN" altLang="en-US" sz="1400" kern="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kern="0" dirty="0">
                  <a:solidFill>
                    <a:schemeClr val="bg1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400" kern="0" dirty="0">
                  <a:solidFill>
                    <a:schemeClr val="bg1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400" kern="0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r>
                <a:rPr lang="zh-CN" altLang="en-US" sz="1400" kern="0" dirty="0">
                  <a:solidFill>
                    <a:schemeClr val="bg1"/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4222817" y="61801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4078780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8300" y="342900"/>
            <a:ext cx="11455400" cy="6172200"/>
          </a:xfrm>
          <a:prstGeom prst="rect">
            <a:avLst/>
          </a:prstGeom>
          <a:solidFill>
            <a:srgbClr val="FAFEE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5401118" y="1677382"/>
            <a:ext cx="80021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05 Heavy" panose="00020600040101010101" pitchFamily="18" charset="-122"/>
                <a:sym typeface="+mn-lt"/>
              </a:rPr>
              <a:t>谢</a:t>
            </a:r>
            <a:endParaRPr lang="en-US" altLang="zh-CN" sz="4800" dirty="0"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05 Heavy" panose="00020600040101010101" pitchFamily="18" charset="-122"/>
              <a:sym typeface="+mn-lt"/>
            </a:endParaRPr>
          </a:p>
          <a:p>
            <a:r>
              <a:rPr lang="zh-CN" altLang="en-US" sz="48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05 Heavy" panose="00020600040101010101" pitchFamily="18" charset="-122"/>
                <a:sym typeface="+mn-lt"/>
              </a:rPr>
              <a:t>谢</a:t>
            </a:r>
            <a:endParaRPr lang="en-US" altLang="zh-CN" sz="4800" dirty="0"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05 Heavy" panose="00020600040101010101" pitchFamily="18" charset="-122"/>
              <a:sym typeface="+mn-lt"/>
            </a:endParaRPr>
          </a:p>
          <a:p>
            <a:r>
              <a:rPr lang="zh-CN" altLang="en-US" sz="48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05 Heavy" panose="00020600040101010101" pitchFamily="18" charset="-122"/>
                <a:sym typeface="+mn-lt"/>
              </a:rPr>
              <a:t>观</a:t>
            </a:r>
            <a:endParaRPr lang="en-US" altLang="zh-CN" sz="4800" dirty="0"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05 Heavy" panose="00020600040101010101" pitchFamily="18" charset="-122"/>
              <a:sym typeface="+mn-lt"/>
            </a:endParaRPr>
          </a:p>
          <a:p>
            <a:r>
              <a:rPr lang="zh-CN" altLang="en-US" sz="48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05 Heavy" panose="00020600040101010101" pitchFamily="18" charset="-122"/>
                <a:sym typeface="+mn-lt"/>
              </a:rPr>
              <a:t>看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1632" y="342900"/>
            <a:ext cx="3262068" cy="3314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723"/>
          <a:stretch/>
        </p:blipFill>
        <p:spPr>
          <a:xfrm>
            <a:off x="1736391" y="3868264"/>
            <a:ext cx="9782509" cy="26468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92" b="52982"/>
          <a:stretch/>
        </p:blipFill>
        <p:spPr>
          <a:xfrm>
            <a:off x="6448091" y="3290618"/>
            <a:ext cx="5375609" cy="322448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8300" y="3890614"/>
            <a:ext cx="4559300" cy="2624485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 rot="11101931">
            <a:off x="4007959" y="1286580"/>
            <a:ext cx="4132372" cy="3894022"/>
          </a:xfrm>
          <a:custGeom>
            <a:avLst/>
            <a:gdLst>
              <a:gd name="connsiteX0" fmla="*/ 0 w 1536700"/>
              <a:gd name="connsiteY0" fmla="*/ 768350 h 1536700"/>
              <a:gd name="connsiteX1" fmla="*/ 768350 w 1536700"/>
              <a:gd name="connsiteY1" fmla="*/ 0 h 1536700"/>
              <a:gd name="connsiteX2" fmla="*/ 1536700 w 1536700"/>
              <a:gd name="connsiteY2" fmla="*/ 768350 h 1536700"/>
              <a:gd name="connsiteX3" fmla="*/ 768350 w 1536700"/>
              <a:gd name="connsiteY3" fmla="*/ 1536700 h 1536700"/>
              <a:gd name="connsiteX4" fmla="*/ 0 w 1536700"/>
              <a:gd name="connsiteY4" fmla="*/ 768350 h 1536700"/>
              <a:gd name="connsiteX0" fmla="*/ 0 w 1371600"/>
              <a:gd name="connsiteY0" fmla="*/ 768391 h 1536779"/>
              <a:gd name="connsiteX1" fmla="*/ 768350 w 1371600"/>
              <a:gd name="connsiteY1" fmla="*/ 41 h 1536779"/>
              <a:gd name="connsiteX2" fmla="*/ 1371600 w 1371600"/>
              <a:gd name="connsiteY2" fmla="*/ 742991 h 1536779"/>
              <a:gd name="connsiteX3" fmla="*/ 768350 w 1371600"/>
              <a:gd name="connsiteY3" fmla="*/ 1536741 h 1536779"/>
              <a:gd name="connsiteX4" fmla="*/ 0 w 1371600"/>
              <a:gd name="connsiteY4" fmla="*/ 768391 h 1536779"/>
              <a:gd name="connsiteX0" fmla="*/ 0 w 1562100"/>
              <a:gd name="connsiteY0" fmla="*/ 883772 h 1539301"/>
              <a:gd name="connsiteX1" fmla="*/ 958850 w 1562100"/>
              <a:gd name="connsiteY1" fmla="*/ 1122 h 1539301"/>
              <a:gd name="connsiteX2" fmla="*/ 1562100 w 1562100"/>
              <a:gd name="connsiteY2" fmla="*/ 744072 h 1539301"/>
              <a:gd name="connsiteX3" fmla="*/ 958850 w 1562100"/>
              <a:gd name="connsiteY3" fmla="*/ 1537822 h 1539301"/>
              <a:gd name="connsiteX4" fmla="*/ 0 w 1562100"/>
              <a:gd name="connsiteY4" fmla="*/ 883772 h 1539301"/>
              <a:gd name="connsiteX0" fmla="*/ 0 w 1562100"/>
              <a:gd name="connsiteY0" fmla="*/ 888252 h 1543781"/>
              <a:gd name="connsiteX1" fmla="*/ 958850 w 1562100"/>
              <a:gd name="connsiteY1" fmla="*/ 5602 h 1543781"/>
              <a:gd name="connsiteX2" fmla="*/ 1562100 w 1562100"/>
              <a:gd name="connsiteY2" fmla="*/ 748552 h 1543781"/>
              <a:gd name="connsiteX3" fmla="*/ 958850 w 1562100"/>
              <a:gd name="connsiteY3" fmla="*/ 1542302 h 1543781"/>
              <a:gd name="connsiteX4" fmla="*/ 0 w 1562100"/>
              <a:gd name="connsiteY4" fmla="*/ 888252 h 1543781"/>
              <a:gd name="connsiteX0" fmla="*/ 1150 w 1563250"/>
              <a:gd name="connsiteY0" fmla="*/ 886919 h 1440514"/>
              <a:gd name="connsiteX1" fmla="*/ 960000 w 1563250"/>
              <a:gd name="connsiteY1" fmla="*/ 4269 h 1440514"/>
              <a:gd name="connsiteX2" fmla="*/ 1563250 w 1563250"/>
              <a:gd name="connsiteY2" fmla="*/ 747219 h 1440514"/>
              <a:gd name="connsiteX3" fmla="*/ 782200 w 1563250"/>
              <a:gd name="connsiteY3" fmla="*/ 1439369 h 1440514"/>
              <a:gd name="connsiteX4" fmla="*/ 1150 w 1563250"/>
              <a:gd name="connsiteY4" fmla="*/ 886919 h 1440514"/>
              <a:gd name="connsiteX0" fmla="*/ 1076 w 1321876"/>
              <a:gd name="connsiteY0" fmla="*/ 884019 h 1437818"/>
              <a:gd name="connsiteX1" fmla="*/ 959926 w 1321876"/>
              <a:gd name="connsiteY1" fmla="*/ 1369 h 1437818"/>
              <a:gd name="connsiteX2" fmla="*/ 1321876 w 1321876"/>
              <a:gd name="connsiteY2" fmla="*/ 731619 h 1437818"/>
              <a:gd name="connsiteX3" fmla="*/ 782126 w 1321876"/>
              <a:gd name="connsiteY3" fmla="*/ 1436469 h 1437818"/>
              <a:gd name="connsiteX4" fmla="*/ 1076 w 1321876"/>
              <a:gd name="connsiteY4" fmla="*/ 884019 h 1437818"/>
              <a:gd name="connsiteX0" fmla="*/ 36852 w 1357652"/>
              <a:gd name="connsiteY0" fmla="*/ 884019 h 1443908"/>
              <a:gd name="connsiteX1" fmla="*/ 995702 w 1357652"/>
              <a:gd name="connsiteY1" fmla="*/ 1369 h 1443908"/>
              <a:gd name="connsiteX2" fmla="*/ 1357652 w 1357652"/>
              <a:gd name="connsiteY2" fmla="*/ 731619 h 1443908"/>
              <a:gd name="connsiteX3" fmla="*/ 817902 w 1357652"/>
              <a:gd name="connsiteY3" fmla="*/ 1436469 h 1443908"/>
              <a:gd name="connsiteX4" fmla="*/ 36852 w 1357652"/>
              <a:gd name="connsiteY4" fmla="*/ 884019 h 1443908"/>
              <a:gd name="connsiteX0" fmla="*/ 16739 w 1337539"/>
              <a:gd name="connsiteY0" fmla="*/ 884019 h 1408977"/>
              <a:gd name="connsiteX1" fmla="*/ 975589 w 1337539"/>
              <a:gd name="connsiteY1" fmla="*/ 1369 h 1408977"/>
              <a:gd name="connsiteX2" fmla="*/ 1337539 w 1337539"/>
              <a:gd name="connsiteY2" fmla="*/ 731619 h 1408977"/>
              <a:gd name="connsiteX3" fmla="*/ 437138 w 1337539"/>
              <a:gd name="connsiteY3" fmla="*/ 1407531 h 1408977"/>
              <a:gd name="connsiteX4" fmla="*/ 16739 w 1337539"/>
              <a:gd name="connsiteY4" fmla="*/ 884019 h 1408977"/>
              <a:gd name="connsiteX0" fmla="*/ 16018 w 1231436"/>
              <a:gd name="connsiteY0" fmla="*/ 886990 h 1413989"/>
              <a:gd name="connsiteX1" fmla="*/ 974868 w 1231436"/>
              <a:gd name="connsiteY1" fmla="*/ 4340 h 1413989"/>
              <a:gd name="connsiteX2" fmla="*/ 1231436 w 1231436"/>
              <a:gd name="connsiteY2" fmla="*/ 640687 h 1413989"/>
              <a:gd name="connsiteX3" fmla="*/ 436417 w 1231436"/>
              <a:gd name="connsiteY3" fmla="*/ 1410502 h 1413989"/>
              <a:gd name="connsiteX4" fmla="*/ 16018 w 1231436"/>
              <a:gd name="connsiteY4" fmla="*/ 886990 h 1413989"/>
              <a:gd name="connsiteX0" fmla="*/ 16018 w 1231436"/>
              <a:gd name="connsiteY0" fmla="*/ 886990 h 1436752"/>
              <a:gd name="connsiteX1" fmla="*/ 974868 w 1231436"/>
              <a:gd name="connsiteY1" fmla="*/ 4340 h 1436752"/>
              <a:gd name="connsiteX2" fmla="*/ 1231436 w 1231436"/>
              <a:gd name="connsiteY2" fmla="*/ 640687 h 1436752"/>
              <a:gd name="connsiteX3" fmla="*/ 436417 w 1231436"/>
              <a:gd name="connsiteY3" fmla="*/ 1410502 h 1436752"/>
              <a:gd name="connsiteX4" fmla="*/ 16018 w 1231436"/>
              <a:gd name="connsiteY4" fmla="*/ 886990 h 1436752"/>
              <a:gd name="connsiteX0" fmla="*/ 16018 w 1268552"/>
              <a:gd name="connsiteY0" fmla="*/ 887135 h 1436897"/>
              <a:gd name="connsiteX1" fmla="*/ 974868 w 1268552"/>
              <a:gd name="connsiteY1" fmla="*/ 4485 h 1436897"/>
              <a:gd name="connsiteX2" fmla="*/ 1231436 w 1268552"/>
              <a:gd name="connsiteY2" fmla="*/ 640832 h 1436897"/>
              <a:gd name="connsiteX3" fmla="*/ 436417 w 1268552"/>
              <a:gd name="connsiteY3" fmla="*/ 1410647 h 1436897"/>
              <a:gd name="connsiteX4" fmla="*/ 16018 w 1268552"/>
              <a:gd name="connsiteY4" fmla="*/ 887135 h 1436897"/>
              <a:gd name="connsiteX0" fmla="*/ 9760 w 1562237"/>
              <a:gd name="connsiteY0" fmla="*/ 514957 h 1460439"/>
              <a:gd name="connsiteX1" fmla="*/ 1262064 w 1562237"/>
              <a:gd name="connsiteY1" fmla="*/ 987 h 1460439"/>
              <a:gd name="connsiteX2" fmla="*/ 1518632 w 1562237"/>
              <a:gd name="connsiteY2" fmla="*/ 637334 h 1460439"/>
              <a:gd name="connsiteX3" fmla="*/ 723613 w 1562237"/>
              <a:gd name="connsiteY3" fmla="*/ 1407149 h 1460439"/>
              <a:gd name="connsiteX4" fmla="*/ 9760 w 1562237"/>
              <a:gd name="connsiteY4" fmla="*/ 514957 h 1460439"/>
              <a:gd name="connsiteX0" fmla="*/ 10527 w 1563004"/>
              <a:gd name="connsiteY0" fmla="*/ 514937 h 1432772"/>
              <a:gd name="connsiteX1" fmla="*/ 1262831 w 1563004"/>
              <a:gd name="connsiteY1" fmla="*/ 967 h 1432772"/>
              <a:gd name="connsiteX2" fmla="*/ 1519399 w 1563004"/>
              <a:gd name="connsiteY2" fmla="*/ 637314 h 1432772"/>
              <a:gd name="connsiteX3" fmla="*/ 708622 w 1563004"/>
              <a:gd name="connsiteY3" fmla="*/ 1366030 h 1432772"/>
              <a:gd name="connsiteX4" fmla="*/ 10527 w 1563004"/>
              <a:gd name="connsiteY4" fmla="*/ 514937 h 1432772"/>
              <a:gd name="connsiteX0" fmla="*/ 10062 w 1562539"/>
              <a:gd name="connsiteY0" fmla="*/ 514937 h 1468229"/>
              <a:gd name="connsiteX1" fmla="*/ 1262366 w 1562539"/>
              <a:gd name="connsiteY1" fmla="*/ 967 h 1468229"/>
              <a:gd name="connsiteX2" fmla="*/ 1518934 w 1562539"/>
              <a:gd name="connsiteY2" fmla="*/ 637314 h 1468229"/>
              <a:gd name="connsiteX3" fmla="*/ 708157 w 1562539"/>
              <a:gd name="connsiteY3" fmla="*/ 1366030 h 1468229"/>
              <a:gd name="connsiteX4" fmla="*/ 10062 w 1562539"/>
              <a:gd name="connsiteY4" fmla="*/ 514937 h 1468229"/>
              <a:gd name="connsiteX0" fmla="*/ 20524 w 1573001"/>
              <a:gd name="connsiteY0" fmla="*/ 515229 h 1468521"/>
              <a:gd name="connsiteX1" fmla="*/ 1272828 w 1573001"/>
              <a:gd name="connsiteY1" fmla="*/ 1259 h 1468521"/>
              <a:gd name="connsiteX2" fmla="*/ 1529396 w 1573001"/>
              <a:gd name="connsiteY2" fmla="*/ 637606 h 1468521"/>
              <a:gd name="connsiteX3" fmla="*/ 718619 w 1573001"/>
              <a:gd name="connsiteY3" fmla="*/ 1366322 h 1468521"/>
              <a:gd name="connsiteX4" fmla="*/ 20524 w 1573001"/>
              <a:gd name="connsiteY4" fmla="*/ 515229 h 1468521"/>
              <a:gd name="connsiteX0" fmla="*/ 20600 w 1573077"/>
              <a:gd name="connsiteY0" fmla="*/ 515229 h 1482345"/>
              <a:gd name="connsiteX1" fmla="*/ 1272904 w 1573077"/>
              <a:gd name="connsiteY1" fmla="*/ 1259 h 1482345"/>
              <a:gd name="connsiteX2" fmla="*/ 1529472 w 1573077"/>
              <a:gd name="connsiteY2" fmla="*/ 637606 h 1482345"/>
              <a:gd name="connsiteX3" fmla="*/ 718695 w 1573077"/>
              <a:gd name="connsiteY3" fmla="*/ 1366322 h 1482345"/>
              <a:gd name="connsiteX4" fmla="*/ 20600 w 1573077"/>
              <a:gd name="connsiteY4" fmla="*/ 515229 h 1482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3077" h="1482345">
                <a:moveTo>
                  <a:pt x="20600" y="515229"/>
                </a:moveTo>
                <a:cubicBezTo>
                  <a:pt x="160809" y="210672"/>
                  <a:pt x="1021425" y="-19137"/>
                  <a:pt x="1272904" y="1259"/>
                </a:cubicBezTo>
                <a:cubicBezTo>
                  <a:pt x="1524383" y="21655"/>
                  <a:pt x="1643906" y="203182"/>
                  <a:pt x="1529472" y="637606"/>
                </a:cubicBezTo>
                <a:cubicBezTo>
                  <a:pt x="1187650" y="1729354"/>
                  <a:pt x="943714" y="1499817"/>
                  <a:pt x="718695" y="1366322"/>
                </a:cubicBezTo>
                <a:cubicBezTo>
                  <a:pt x="493676" y="1232827"/>
                  <a:pt x="-119609" y="819786"/>
                  <a:pt x="20600" y="515229"/>
                </a:cubicBezTo>
                <a:close/>
              </a:path>
            </a:pathLst>
          </a:custGeom>
          <a:noFill/>
          <a:ln w="25400">
            <a:solidFill>
              <a:srgbClr val="5789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036" y="2629608"/>
            <a:ext cx="2118584" cy="1584800"/>
          </a:xfrm>
          <a:prstGeom prst="rect">
            <a:avLst/>
          </a:prstGeom>
        </p:spPr>
      </p:pic>
      <p:sp>
        <p:nvSpPr>
          <p:cNvPr id="21" name="圆角矩形 20"/>
          <p:cNvSpPr/>
          <p:nvPr/>
        </p:nvSpPr>
        <p:spPr>
          <a:xfrm>
            <a:off x="6388626" y="2127876"/>
            <a:ext cx="237047" cy="22142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57894E">
                  <a:alpha val="0"/>
                </a:srgbClr>
              </a:gs>
              <a:gs pos="100000">
                <a:srgbClr val="57894E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334024" y="2242671"/>
            <a:ext cx="346249" cy="9472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bg1"/>
                </a:solidFill>
              </a:rPr>
              <a:t>THANKS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963012" y="2245273"/>
            <a:ext cx="1357342" cy="1050806"/>
            <a:chOff x="2085980" y="1471593"/>
            <a:chExt cx="1927456" cy="1492168"/>
          </a:xfrm>
        </p:grpSpPr>
        <p:sp>
          <p:nvSpPr>
            <p:cNvPr id="26" name="椭圆 11"/>
            <p:cNvSpPr/>
            <p:nvPr/>
          </p:nvSpPr>
          <p:spPr>
            <a:xfrm rot="19368557">
              <a:off x="2085980" y="1471593"/>
              <a:ext cx="1583502" cy="1492168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solidFill>
              <a:srgbClr val="57894E"/>
            </a:solidFill>
            <a:ln w="0">
              <a:solidFill>
                <a:srgbClr val="5789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2230062" y="1501670"/>
              <a:ext cx="1374198" cy="1007980"/>
              <a:chOff x="2230062" y="1501670"/>
              <a:chExt cx="1374198" cy="1007980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2230062" y="1577340"/>
                <a:ext cx="1374198" cy="932310"/>
                <a:chOff x="2230062" y="1577340"/>
                <a:chExt cx="1374198" cy="932310"/>
              </a:xfrm>
            </p:grpSpPr>
            <p:sp>
              <p:nvSpPr>
                <p:cNvPr id="27" name="任意多边形 26"/>
                <p:cNvSpPr/>
                <p:nvPr/>
              </p:nvSpPr>
              <p:spPr>
                <a:xfrm>
                  <a:off x="2537460" y="1577340"/>
                  <a:ext cx="1013460" cy="571500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任意多边形 27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任意多边形 28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2230062" y="1501670"/>
                <a:ext cx="1374198" cy="932310"/>
                <a:chOff x="2230062" y="1577340"/>
                <a:chExt cx="1374198" cy="932310"/>
              </a:xfrm>
            </p:grpSpPr>
            <p:sp>
              <p:nvSpPr>
                <p:cNvPr id="32" name="任意多边形 31"/>
                <p:cNvSpPr/>
                <p:nvPr/>
              </p:nvSpPr>
              <p:spPr>
                <a:xfrm>
                  <a:off x="2537460" y="1577340"/>
                  <a:ext cx="1013460" cy="571500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任意多边形 32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任意多边形 33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6" name="组合 35"/>
            <p:cNvGrpSpPr/>
            <p:nvPr/>
          </p:nvGrpSpPr>
          <p:grpSpPr>
            <a:xfrm flipH="1">
              <a:off x="2102413" y="1859281"/>
              <a:ext cx="1911023" cy="898882"/>
              <a:chOff x="2230062" y="1570506"/>
              <a:chExt cx="1374198" cy="939144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2230062" y="1646176"/>
                <a:ext cx="1374198" cy="863474"/>
              </a:xfrm>
              <a:custGeom>
                <a:avLst/>
                <a:gdLst>
                  <a:gd name="connsiteX0" fmla="*/ 0 w 1013460"/>
                  <a:gd name="connsiteY0" fmla="*/ 0 h 571500"/>
                  <a:gd name="connsiteX1" fmla="*/ 510540 w 1013460"/>
                  <a:gd name="connsiteY1" fmla="*/ 426720 h 571500"/>
                  <a:gd name="connsiteX2" fmla="*/ 1013460 w 1013460"/>
                  <a:gd name="connsiteY2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3460" h="571500">
                    <a:moveTo>
                      <a:pt x="0" y="0"/>
                    </a:moveTo>
                    <a:cubicBezTo>
                      <a:pt x="170815" y="165735"/>
                      <a:pt x="341630" y="331470"/>
                      <a:pt x="510540" y="426720"/>
                    </a:cubicBezTo>
                    <a:cubicBezTo>
                      <a:pt x="679450" y="521970"/>
                      <a:pt x="846455" y="546735"/>
                      <a:pt x="1013460" y="571500"/>
                    </a:cubicBezTo>
                  </a:path>
                </a:pathLst>
              </a:cu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2230062" y="1570506"/>
                <a:ext cx="1374198" cy="863474"/>
                <a:chOff x="2230062" y="1646176"/>
                <a:chExt cx="1374198" cy="863474"/>
              </a:xfrm>
            </p:grpSpPr>
            <p:sp>
              <p:nvSpPr>
                <p:cNvPr id="40" name="任意多边形 39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任意多边形 40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62" name="组合 61"/>
          <p:cNvGrpSpPr/>
          <p:nvPr/>
        </p:nvGrpSpPr>
        <p:grpSpPr>
          <a:xfrm rot="19216734">
            <a:off x="4166260" y="3294201"/>
            <a:ext cx="872112" cy="675158"/>
            <a:chOff x="2085980" y="1471593"/>
            <a:chExt cx="1927456" cy="1492168"/>
          </a:xfrm>
        </p:grpSpPr>
        <p:sp>
          <p:nvSpPr>
            <p:cNvPr id="63" name="椭圆 11"/>
            <p:cNvSpPr/>
            <p:nvPr/>
          </p:nvSpPr>
          <p:spPr>
            <a:xfrm rot="19368557">
              <a:off x="2085980" y="1471593"/>
              <a:ext cx="1583502" cy="1492168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solidFill>
              <a:srgbClr val="57894E"/>
            </a:solidFill>
            <a:ln w="0">
              <a:solidFill>
                <a:srgbClr val="5789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2230062" y="1501670"/>
              <a:ext cx="1374198" cy="1007980"/>
              <a:chOff x="2230062" y="1501670"/>
              <a:chExt cx="1374198" cy="1007980"/>
            </a:xfrm>
          </p:grpSpPr>
          <p:grpSp>
            <p:nvGrpSpPr>
              <p:cNvPr id="70" name="组合 69"/>
              <p:cNvGrpSpPr/>
              <p:nvPr/>
            </p:nvGrpSpPr>
            <p:grpSpPr>
              <a:xfrm>
                <a:off x="2230062" y="1577340"/>
                <a:ext cx="1374198" cy="932310"/>
                <a:chOff x="2230062" y="1577340"/>
                <a:chExt cx="1374198" cy="932310"/>
              </a:xfrm>
            </p:grpSpPr>
            <p:sp>
              <p:nvSpPr>
                <p:cNvPr id="75" name="任意多边形 74"/>
                <p:cNvSpPr/>
                <p:nvPr/>
              </p:nvSpPr>
              <p:spPr>
                <a:xfrm>
                  <a:off x="2537460" y="1577340"/>
                  <a:ext cx="1013460" cy="571500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任意多边形 75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任意多边形 76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1" name="组合 70"/>
              <p:cNvGrpSpPr/>
              <p:nvPr/>
            </p:nvGrpSpPr>
            <p:grpSpPr>
              <a:xfrm>
                <a:off x="2230062" y="1501670"/>
                <a:ext cx="1374198" cy="932310"/>
                <a:chOff x="2230062" y="1577340"/>
                <a:chExt cx="1374198" cy="932310"/>
              </a:xfrm>
            </p:grpSpPr>
            <p:sp>
              <p:nvSpPr>
                <p:cNvPr id="72" name="任意多边形 71"/>
                <p:cNvSpPr/>
                <p:nvPr/>
              </p:nvSpPr>
              <p:spPr>
                <a:xfrm>
                  <a:off x="2537460" y="1577340"/>
                  <a:ext cx="1013460" cy="571500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任意多边形 72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任意多边形 73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5" name="组合 64"/>
            <p:cNvGrpSpPr/>
            <p:nvPr/>
          </p:nvGrpSpPr>
          <p:grpSpPr>
            <a:xfrm flipH="1">
              <a:off x="2102413" y="1859281"/>
              <a:ext cx="1911023" cy="898882"/>
              <a:chOff x="2230062" y="1570506"/>
              <a:chExt cx="1374198" cy="939144"/>
            </a:xfrm>
          </p:grpSpPr>
          <p:sp>
            <p:nvSpPr>
              <p:cNvPr id="66" name="任意多边形 65"/>
              <p:cNvSpPr/>
              <p:nvPr/>
            </p:nvSpPr>
            <p:spPr>
              <a:xfrm>
                <a:off x="2230062" y="1646176"/>
                <a:ext cx="1374198" cy="863474"/>
              </a:xfrm>
              <a:custGeom>
                <a:avLst/>
                <a:gdLst>
                  <a:gd name="connsiteX0" fmla="*/ 0 w 1013460"/>
                  <a:gd name="connsiteY0" fmla="*/ 0 h 571500"/>
                  <a:gd name="connsiteX1" fmla="*/ 510540 w 1013460"/>
                  <a:gd name="connsiteY1" fmla="*/ 426720 h 571500"/>
                  <a:gd name="connsiteX2" fmla="*/ 1013460 w 1013460"/>
                  <a:gd name="connsiteY2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3460" h="571500">
                    <a:moveTo>
                      <a:pt x="0" y="0"/>
                    </a:moveTo>
                    <a:cubicBezTo>
                      <a:pt x="170815" y="165735"/>
                      <a:pt x="341630" y="331470"/>
                      <a:pt x="510540" y="426720"/>
                    </a:cubicBezTo>
                    <a:cubicBezTo>
                      <a:pt x="679450" y="521970"/>
                      <a:pt x="846455" y="546735"/>
                      <a:pt x="1013460" y="571500"/>
                    </a:cubicBezTo>
                  </a:path>
                </a:pathLst>
              </a:cu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7" name="组合 66"/>
              <p:cNvGrpSpPr/>
              <p:nvPr/>
            </p:nvGrpSpPr>
            <p:grpSpPr>
              <a:xfrm>
                <a:off x="2230062" y="1570506"/>
                <a:ext cx="1374198" cy="863474"/>
                <a:chOff x="2230062" y="1646176"/>
                <a:chExt cx="1374198" cy="863474"/>
              </a:xfrm>
            </p:grpSpPr>
            <p:sp>
              <p:nvSpPr>
                <p:cNvPr id="68" name="任意多边形 67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任意多边形 68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564" y="3484573"/>
            <a:ext cx="705654" cy="1377496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4987982" y="3595130"/>
            <a:ext cx="400110" cy="112947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51PPT</a:t>
            </a:r>
            <a:r>
              <a:rPr lang="zh-CN" altLang="en-US" sz="1400" dirty="0">
                <a:solidFill>
                  <a:schemeClr val="bg1"/>
                </a:solidFill>
              </a:rPr>
              <a:t>模板网</a:t>
            </a:r>
          </a:p>
        </p:txBody>
      </p:sp>
      <p:sp>
        <p:nvSpPr>
          <p:cNvPr id="79" name="椭圆 11"/>
          <p:cNvSpPr/>
          <p:nvPr/>
        </p:nvSpPr>
        <p:spPr>
          <a:xfrm rot="10413372">
            <a:off x="3787321" y="1286581"/>
            <a:ext cx="4132372" cy="3894022"/>
          </a:xfrm>
          <a:custGeom>
            <a:avLst/>
            <a:gdLst>
              <a:gd name="connsiteX0" fmla="*/ 0 w 1536700"/>
              <a:gd name="connsiteY0" fmla="*/ 768350 h 1536700"/>
              <a:gd name="connsiteX1" fmla="*/ 768350 w 1536700"/>
              <a:gd name="connsiteY1" fmla="*/ 0 h 1536700"/>
              <a:gd name="connsiteX2" fmla="*/ 1536700 w 1536700"/>
              <a:gd name="connsiteY2" fmla="*/ 768350 h 1536700"/>
              <a:gd name="connsiteX3" fmla="*/ 768350 w 1536700"/>
              <a:gd name="connsiteY3" fmla="*/ 1536700 h 1536700"/>
              <a:gd name="connsiteX4" fmla="*/ 0 w 1536700"/>
              <a:gd name="connsiteY4" fmla="*/ 768350 h 1536700"/>
              <a:gd name="connsiteX0" fmla="*/ 0 w 1371600"/>
              <a:gd name="connsiteY0" fmla="*/ 768391 h 1536779"/>
              <a:gd name="connsiteX1" fmla="*/ 768350 w 1371600"/>
              <a:gd name="connsiteY1" fmla="*/ 41 h 1536779"/>
              <a:gd name="connsiteX2" fmla="*/ 1371600 w 1371600"/>
              <a:gd name="connsiteY2" fmla="*/ 742991 h 1536779"/>
              <a:gd name="connsiteX3" fmla="*/ 768350 w 1371600"/>
              <a:gd name="connsiteY3" fmla="*/ 1536741 h 1536779"/>
              <a:gd name="connsiteX4" fmla="*/ 0 w 1371600"/>
              <a:gd name="connsiteY4" fmla="*/ 768391 h 1536779"/>
              <a:gd name="connsiteX0" fmla="*/ 0 w 1562100"/>
              <a:gd name="connsiteY0" fmla="*/ 883772 h 1539301"/>
              <a:gd name="connsiteX1" fmla="*/ 958850 w 1562100"/>
              <a:gd name="connsiteY1" fmla="*/ 1122 h 1539301"/>
              <a:gd name="connsiteX2" fmla="*/ 1562100 w 1562100"/>
              <a:gd name="connsiteY2" fmla="*/ 744072 h 1539301"/>
              <a:gd name="connsiteX3" fmla="*/ 958850 w 1562100"/>
              <a:gd name="connsiteY3" fmla="*/ 1537822 h 1539301"/>
              <a:gd name="connsiteX4" fmla="*/ 0 w 1562100"/>
              <a:gd name="connsiteY4" fmla="*/ 883772 h 1539301"/>
              <a:gd name="connsiteX0" fmla="*/ 0 w 1562100"/>
              <a:gd name="connsiteY0" fmla="*/ 888252 h 1543781"/>
              <a:gd name="connsiteX1" fmla="*/ 958850 w 1562100"/>
              <a:gd name="connsiteY1" fmla="*/ 5602 h 1543781"/>
              <a:gd name="connsiteX2" fmla="*/ 1562100 w 1562100"/>
              <a:gd name="connsiteY2" fmla="*/ 748552 h 1543781"/>
              <a:gd name="connsiteX3" fmla="*/ 958850 w 1562100"/>
              <a:gd name="connsiteY3" fmla="*/ 1542302 h 1543781"/>
              <a:gd name="connsiteX4" fmla="*/ 0 w 1562100"/>
              <a:gd name="connsiteY4" fmla="*/ 888252 h 1543781"/>
              <a:gd name="connsiteX0" fmla="*/ 1150 w 1563250"/>
              <a:gd name="connsiteY0" fmla="*/ 886919 h 1440514"/>
              <a:gd name="connsiteX1" fmla="*/ 960000 w 1563250"/>
              <a:gd name="connsiteY1" fmla="*/ 4269 h 1440514"/>
              <a:gd name="connsiteX2" fmla="*/ 1563250 w 1563250"/>
              <a:gd name="connsiteY2" fmla="*/ 747219 h 1440514"/>
              <a:gd name="connsiteX3" fmla="*/ 782200 w 1563250"/>
              <a:gd name="connsiteY3" fmla="*/ 1439369 h 1440514"/>
              <a:gd name="connsiteX4" fmla="*/ 1150 w 1563250"/>
              <a:gd name="connsiteY4" fmla="*/ 886919 h 1440514"/>
              <a:gd name="connsiteX0" fmla="*/ 1076 w 1321876"/>
              <a:gd name="connsiteY0" fmla="*/ 884019 h 1437818"/>
              <a:gd name="connsiteX1" fmla="*/ 959926 w 1321876"/>
              <a:gd name="connsiteY1" fmla="*/ 1369 h 1437818"/>
              <a:gd name="connsiteX2" fmla="*/ 1321876 w 1321876"/>
              <a:gd name="connsiteY2" fmla="*/ 731619 h 1437818"/>
              <a:gd name="connsiteX3" fmla="*/ 782126 w 1321876"/>
              <a:gd name="connsiteY3" fmla="*/ 1436469 h 1437818"/>
              <a:gd name="connsiteX4" fmla="*/ 1076 w 1321876"/>
              <a:gd name="connsiteY4" fmla="*/ 884019 h 1437818"/>
              <a:gd name="connsiteX0" fmla="*/ 36852 w 1357652"/>
              <a:gd name="connsiteY0" fmla="*/ 884019 h 1443908"/>
              <a:gd name="connsiteX1" fmla="*/ 995702 w 1357652"/>
              <a:gd name="connsiteY1" fmla="*/ 1369 h 1443908"/>
              <a:gd name="connsiteX2" fmla="*/ 1357652 w 1357652"/>
              <a:gd name="connsiteY2" fmla="*/ 731619 h 1443908"/>
              <a:gd name="connsiteX3" fmla="*/ 817902 w 1357652"/>
              <a:gd name="connsiteY3" fmla="*/ 1436469 h 1443908"/>
              <a:gd name="connsiteX4" fmla="*/ 36852 w 1357652"/>
              <a:gd name="connsiteY4" fmla="*/ 884019 h 1443908"/>
              <a:gd name="connsiteX0" fmla="*/ 16739 w 1337539"/>
              <a:gd name="connsiteY0" fmla="*/ 884019 h 1408977"/>
              <a:gd name="connsiteX1" fmla="*/ 975589 w 1337539"/>
              <a:gd name="connsiteY1" fmla="*/ 1369 h 1408977"/>
              <a:gd name="connsiteX2" fmla="*/ 1337539 w 1337539"/>
              <a:gd name="connsiteY2" fmla="*/ 731619 h 1408977"/>
              <a:gd name="connsiteX3" fmla="*/ 437138 w 1337539"/>
              <a:gd name="connsiteY3" fmla="*/ 1407531 h 1408977"/>
              <a:gd name="connsiteX4" fmla="*/ 16739 w 1337539"/>
              <a:gd name="connsiteY4" fmla="*/ 884019 h 1408977"/>
              <a:gd name="connsiteX0" fmla="*/ 16018 w 1231436"/>
              <a:gd name="connsiteY0" fmla="*/ 886990 h 1413989"/>
              <a:gd name="connsiteX1" fmla="*/ 974868 w 1231436"/>
              <a:gd name="connsiteY1" fmla="*/ 4340 h 1413989"/>
              <a:gd name="connsiteX2" fmla="*/ 1231436 w 1231436"/>
              <a:gd name="connsiteY2" fmla="*/ 640687 h 1413989"/>
              <a:gd name="connsiteX3" fmla="*/ 436417 w 1231436"/>
              <a:gd name="connsiteY3" fmla="*/ 1410502 h 1413989"/>
              <a:gd name="connsiteX4" fmla="*/ 16018 w 1231436"/>
              <a:gd name="connsiteY4" fmla="*/ 886990 h 1413989"/>
              <a:gd name="connsiteX0" fmla="*/ 16018 w 1231436"/>
              <a:gd name="connsiteY0" fmla="*/ 886990 h 1436752"/>
              <a:gd name="connsiteX1" fmla="*/ 974868 w 1231436"/>
              <a:gd name="connsiteY1" fmla="*/ 4340 h 1436752"/>
              <a:gd name="connsiteX2" fmla="*/ 1231436 w 1231436"/>
              <a:gd name="connsiteY2" fmla="*/ 640687 h 1436752"/>
              <a:gd name="connsiteX3" fmla="*/ 436417 w 1231436"/>
              <a:gd name="connsiteY3" fmla="*/ 1410502 h 1436752"/>
              <a:gd name="connsiteX4" fmla="*/ 16018 w 1231436"/>
              <a:gd name="connsiteY4" fmla="*/ 886990 h 1436752"/>
              <a:gd name="connsiteX0" fmla="*/ 16018 w 1268552"/>
              <a:gd name="connsiteY0" fmla="*/ 887135 h 1436897"/>
              <a:gd name="connsiteX1" fmla="*/ 974868 w 1268552"/>
              <a:gd name="connsiteY1" fmla="*/ 4485 h 1436897"/>
              <a:gd name="connsiteX2" fmla="*/ 1231436 w 1268552"/>
              <a:gd name="connsiteY2" fmla="*/ 640832 h 1436897"/>
              <a:gd name="connsiteX3" fmla="*/ 436417 w 1268552"/>
              <a:gd name="connsiteY3" fmla="*/ 1410647 h 1436897"/>
              <a:gd name="connsiteX4" fmla="*/ 16018 w 1268552"/>
              <a:gd name="connsiteY4" fmla="*/ 887135 h 1436897"/>
              <a:gd name="connsiteX0" fmla="*/ 9760 w 1562237"/>
              <a:gd name="connsiteY0" fmla="*/ 514957 h 1460439"/>
              <a:gd name="connsiteX1" fmla="*/ 1262064 w 1562237"/>
              <a:gd name="connsiteY1" fmla="*/ 987 h 1460439"/>
              <a:gd name="connsiteX2" fmla="*/ 1518632 w 1562237"/>
              <a:gd name="connsiteY2" fmla="*/ 637334 h 1460439"/>
              <a:gd name="connsiteX3" fmla="*/ 723613 w 1562237"/>
              <a:gd name="connsiteY3" fmla="*/ 1407149 h 1460439"/>
              <a:gd name="connsiteX4" fmla="*/ 9760 w 1562237"/>
              <a:gd name="connsiteY4" fmla="*/ 514957 h 1460439"/>
              <a:gd name="connsiteX0" fmla="*/ 10527 w 1563004"/>
              <a:gd name="connsiteY0" fmla="*/ 514937 h 1432772"/>
              <a:gd name="connsiteX1" fmla="*/ 1262831 w 1563004"/>
              <a:gd name="connsiteY1" fmla="*/ 967 h 1432772"/>
              <a:gd name="connsiteX2" fmla="*/ 1519399 w 1563004"/>
              <a:gd name="connsiteY2" fmla="*/ 637314 h 1432772"/>
              <a:gd name="connsiteX3" fmla="*/ 708622 w 1563004"/>
              <a:gd name="connsiteY3" fmla="*/ 1366030 h 1432772"/>
              <a:gd name="connsiteX4" fmla="*/ 10527 w 1563004"/>
              <a:gd name="connsiteY4" fmla="*/ 514937 h 1432772"/>
              <a:gd name="connsiteX0" fmla="*/ 10062 w 1562539"/>
              <a:gd name="connsiteY0" fmla="*/ 514937 h 1468229"/>
              <a:gd name="connsiteX1" fmla="*/ 1262366 w 1562539"/>
              <a:gd name="connsiteY1" fmla="*/ 967 h 1468229"/>
              <a:gd name="connsiteX2" fmla="*/ 1518934 w 1562539"/>
              <a:gd name="connsiteY2" fmla="*/ 637314 h 1468229"/>
              <a:gd name="connsiteX3" fmla="*/ 708157 w 1562539"/>
              <a:gd name="connsiteY3" fmla="*/ 1366030 h 1468229"/>
              <a:gd name="connsiteX4" fmla="*/ 10062 w 1562539"/>
              <a:gd name="connsiteY4" fmla="*/ 514937 h 1468229"/>
              <a:gd name="connsiteX0" fmla="*/ 20524 w 1573001"/>
              <a:gd name="connsiteY0" fmla="*/ 515229 h 1468521"/>
              <a:gd name="connsiteX1" fmla="*/ 1272828 w 1573001"/>
              <a:gd name="connsiteY1" fmla="*/ 1259 h 1468521"/>
              <a:gd name="connsiteX2" fmla="*/ 1529396 w 1573001"/>
              <a:gd name="connsiteY2" fmla="*/ 637606 h 1468521"/>
              <a:gd name="connsiteX3" fmla="*/ 718619 w 1573001"/>
              <a:gd name="connsiteY3" fmla="*/ 1366322 h 1468521"/>
              <a:gd name="connsiteX4" fmla="*/ 20524 w 1573001"/>
              <a:gd name="connsiteY4" fmla="*/ 515229 h 1468521"/>
              <a:gd name="connsiteX0" fmla="*/ 20600 w 1573077"/>
              <a:gd name="connsiteY0" fmla="*/ 515229 h 1482345"/>
              <a:gd name="connsiteX1" fmla="*/ 1272904 w 1573077"/>
              <a:gd name="connsiteY1" fmla="*/ 1259 h 1482345"/>
              <a:gd name="connsiteX2" fmla="*/ 1529472 w 1573077"/>
              <a:gd name="connsiteY2" fmla="*/ 637606 h 1482345"/>
              <a:gd name="connsiteX3" fmla="*/ 718695 w 1573077"/>
              <a:gd name="connsiteY3" fmla="*/ 1366322 h 1482345"/>
              <a:gd name="connsiteX4" fmla="*/ 20600 w 1573077"/>
              <a:gd name="connsiteY4" fmla="*/ 515229 h 1482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3077" h="1482345">
                <a:moveTo>
                  <a:pt x="20600" y="515229"/>
                </a:moveTo>
                <a:cubicBezTo>
                  <a:pt x="160809" y="210672"/>
                  <a:pt x="1021425" y="-19137"/>
                  <a:pt x="1272904" y="1259"/>
                </a:cubicBezTo>
                <a:cubicBezTo>
                  <a:pt x="1524383" y="21655"/>
                  <a:pt x="1643906" y="203182"/>
                  <a:pt x="1529472" y="637606"/>
                </a:cubicBezTo>
                <a:cubicBezTo>
                  <a:pt x="1187650" y="1729354"/>
                  <a:pt x="943714" y="1499817"/>
                  <a:pt x="718695" y="1366322"/>
                </a:cubicBezTo>
                <a:cubicBezTo>
                  <a:pt x="493676" y="1232827"/>
                  <a:pt x="-119609" y="819786"/>
                  <a:pt x="20600" y="515229"/>
                </a:cubicBezTo>
                <a:close/>
              </a:path>
            </a:pathLst>
          </a:custGeom>
          <a:noFill/>
          <a:ln w="12700">
            <a:solidFill>
              <a:srgbClr val="57894E">
                <a:alpha val="39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3" name="图片 8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726"/>
          <a:stretch/>
        </p:blipFill>
        <p:spPr>
          <a:xfrm>
            <a:off x="1296753" y="330200"/>
            <a:ext cx="4151931" cy="906202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38" b="37080"/>
          <a:stretch/>
        </p:blipFill>
        <p:spPr>
          <a:xfrm>
            <a:off x="368299" y="1563619"/>
            <a:ext cx="946620" cy="4824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550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8300" y="342900"/>
            <a:ext cx="11455400" cy="6172200"/>
          </a:xfrm>
          <a:prstGeom prst="rect">
            <a:avLst/>
          </a:prstGeom>
          <a:solidFill>
            <a:srgbClr val="FAFEE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185752" y="852920"/>
            <a:ext cx="1031051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05 Heavy" panose="00020600040101010101" pitchFamily="18" charset="-122"/>
                <a:sym typeface="+mn-lt"/>
              </a:rPr>
              <a:t>目</a:t>
            </a:r>
            <a:endParaRPr lang="en-US" altLang="zh-CN" sz="6600" dirty="0"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05 Heavy" panose="00020600040101010101" pitchFamily="18" charset="-122"/>
              <a:sym typeface="+mn-lt"/>
            </a:endParaRPr>
          </a:p>
          <a:p>
            <a:r>
              <a:rPr lang="zh-CN" altLang="en-US" sz="66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05 Heavy" panose="00020600040101010101" pitchFamily="18" charset="-122"/>
                <a:sym typeface="+mn-lt"/>
              </a:rPr>
              <a:t>录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1632" y="342900"/>
            <a:ext cx="3262068" cy="3314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95"/>
          <a:stretch/>
        </p:blipFill>
        <p:spPr>
          <a:xfrm>
            <a:off x="1533191" y="3868264"/>
            <a:ext cx="10290509" cy="26468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8300" y="3890614"/>
            <a:ext cx="4559300" cy="2624485"/>
          </a:xfrm>
          <a:prstGeom prst="rect">
            <a:avLst/>
          </a:prstGeom>
        </p:spPr>
      </p:pic>
      <p:sp>
        <p:nvSpPr>
          <p:cNvPr id="21" name="圆角矩形 20"/>
          <p:cNvSpPr/>
          <p:nvPr/>
        </p:nvSpPr>
        <p:spPr>
          <a:xfrm>
            <a:off x="3884328" y="2336657"/>
            <a:ext cx="509919" cy="2686585"/>
          </a:xfrm>
          <a:prstGeom prst="roundRect">
            <a:avLst>
              <a:gd name="adj" fmla="val 20113"/>
            </a:avLst>
          </a:prstGeom>
          <a:gradFill flip="none" rotWithShape="1">
            <a:gsLst>
              <a:gs pos="0">
                <a:srgbClr val="57894E"/>
              </a:gs>
              <a:gs pos="100000">
                <a:srgbClr val="57894E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908454" y="2865952"/>
            <a:ext cx="461665" cy="17081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10387934" y="5238656"/>
            <a:ext cx="1357342" cy="1050806"/>
            <a:chOff x="2085980" y="1471593"/>
            <a:chExt cx="1927456" cy="1492168"/>
          </a:xfrm>
        </p:grpSpPr>
        <p:sp>
          <p:nvSpPr>
            <p:cNvPr id="26" name="椭圆 11"/>
            <p:cNvSpPr/>
            <p:nvPr/>
          </p:nvSpPr>
          <p:spPr>
            <a:xfrm rot="19368557">
              <a:off x="2085980" y="1471593"/>
              <a:ext cx="1583502" cy="1492168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solidFill>
              <a:srgbClr val="57894E"/>
            </a:solidFill>
            <a:ln w="0">
              <a:solidFill>
                <a:srgbClr val="5789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2230062" y="1501670"/>
              <a:ext cx="1374198" cy="1007980"/>
              <a:chOff x="2230062" y="1501670"/>
              <a:chExt cx="1374198" cy="1007980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2230062" y="1577340"/>
                <a:ext cx="1374198" cy="932310"/>
                <a:chOff x="2230062" y="1577340"/>
                <a:chExt cx="1374198" cy="932310"/>
              </a:xfrm>
            </p:grpSpPr>
            <p:sp>
              <p:nvSpPr>
                <p:cNvPr id="27" name="任意多边形 26"/>
                <p:cNvSpPr/>
                <p:nvPr/>
              </p:nvSpPr>
              <p:spPr>
                <a:xfrm>
                  <a:off x="2537460" y="1577340"/>
                  <a:ext cx="1013460" cy="571500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任意多边形 27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任意多边形 28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2230062" y="1501670"/>
                <a:ext cx="1374198" cy="932310"/>
                <a:chOff x="2230062" y="1577340"/>
                <a:chExt cx="1374198" cy="932310"/>
              </a:xfrm>
            </p:grpSpPr>
            <p:sp>
              <p:nvSpPr>
                <p:cNvPr id="32" name="任意多边形 31"/>
                <p:cNvSpPr/>
                <p:nvPr/>
              </p:nvSpPr>
              <p:spPr>
                <a:xfrm>
                  <a:off x="2537460" y="1577340"/>
                  <a:ext cx="1013460" cy="571500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任意多边形 32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任意多边形 33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6" name="组合 35"/>
            <p:cNvGrpSpPr/>
            <p:nvPr/>
          </p:nvGrpSpPr>
          <p:grpSpPr>
            <a:xfrm flipH="1">
              <a:off x="2102413" y="1859281"/>
              <a:ext cx="1911023" cy="898882"/>
              <a:chOff x="2230062" y="1570506"/>
              <a:chExt cx="1374198" cy="939144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2230062" y="1646176"/>
                <a:ext cx="1374198" cy="863474"/>
              </a:xfrm>
              <a:custGeom>
                <a:avLst/>
                <a:gdLst>
                  <a:gd name="connsiteX0" fmla="*/ 0 w 1013460"/>
                  <a:gd name="connsiteY0" fmla="*/ 0 h 571500"/>
                  <a:gd name="connsiteX1" fmla="*/ 510540 w 1013460"/>
                  <a:gd name="connsiteY1" fmla="*/ 426720 h 571500"/>
                  <a:gd name="connsiteX2" fmla="*/ 1013460 w 1013460"/>
                  <a:gd name="connsiteY2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3460" h="571500">
                    <a:moveTo>
                      <a:pt x="0" y="0"/>
                    </a:moveTo>
                    <a:cubicBezTo>
                      <a:pt x="170815" y="165735"/>
                      <a:pt x="341630" y="331470"/>
                      <a:pt x="510540" y="426720"/>
                    </a:cubicBezTo>
                    <a:cubicBezTo>
                      <a:pt x="679450" y="521970"/>
                      <a:pt x="846455" y="546735"/>
                      <a:pt x="1013460" y="571500"/>
                    </a:cubicBezTo>
                  </a:path>
                </a:pathLst>
              </a:cu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2230062" y="1570506"/>
                <a:ext cx="1374198" cy="863474"/>
                <a:chOff x="2230062" y="1646176"/>
                <a:chExt cx="1374198" cy="863474"/>
              </a:xfrm>
            </p:grpSpPr>
            <p:sp>
              <p:nvSpPr>
                <p:cNvPr id="40" name="任意多边形 39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任意多边形 40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-1191400" y="-236423"/>
            <a:ext cx="4353010" cy="3894023"/>
            <a:chOff x="3787321" y="1286580"/>
            <a:chExt cx="4353010" cy="3894023"/>
          </a:xfrm>
        </p:grpSpPr>
        <p:sp>
          <p:nvSpPr>
            <p:cNvPr id="12" name="椭圆 11"/>
            <p:cNvSpPr/>
            <p:nvPr/>
          </p:nvSpPr>
          <p:spPr>
            <a:xfrm rot="11101931">
              <a:off x="4007959" y="1286580"/>
              <a:ext cx="4132372" cy="3894022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noFill/>
            <a:ln w="25400">
              <a:solidFill>
                <a:srgbClr val="5789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11"/>
            <p:cNvSpPr/>
            <p:nvPr/>
          </p:nvSpPr>
          <p:spPr>
            <a:xfrm rot="10413372">
              <a:off x="3787321" y="1286581"/>
              <a:ext cx="4132372" cy="3894022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noFill/>
            <a:ln w="12700">
              <a:solidFill>
                <a:srgbClr val="57894E">
                  <a:alpha val="39000"/>
                </a:srgb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3" name="图片 8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726"/>
          <a:stretch/>
        </p:blipFill>
        <p:spPr>
          <a:xfrm>
            <a:off x="1296753" y="330200"/>
            <a:ext cx="4151931" cy="906202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38" b="37080"/>
          <a:stretch/>
        </p:blipFill>
        <p:spPr>
          <a:xfrm>
            <a:off x="368299" y="1563619"/>
            <a:ext cx="946620" cy="482448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49009" y="165145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壹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5059044" y="165145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贰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6269079" y="165145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叁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7479114" y="165145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肆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8689149" y="165145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伍</a:t>
            </a:r>
          </a:p>
        </p:txBody>
      </p:sp>
      <p:sp>
        <p:nvSpPr>
          <p:cNvPr id="108" name="圆角矩形 107"/>
          <p:cNvSpPr/>
          <p:nvPr/>
        </p:nvSpPr>
        <p:spPr>
          <a:xfrm>
            <a:off x="5098956" y="2336657"/>
            <a:ext cx="509919" cy="2686585"/>
          </a:xfrm>
          <a:prstGeom prst="roundRect">
            <a:avLst>
              <a:gd name="adj" fmla="val 20113"/>
            </a:avLst>
          </a:prstGeom>
          <a:gradFill flip="none" rotWithShape="1">
            <a:gsLst>
              <a:gs pos="0">
                <a:srgbClr val="57894E"/>
              </a:gs>
              <a:gs pos="100000">
                <a:srgbClr val="57894E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文本框 108"/>
          <p:cNvSpPr txBox="1"/>
          <p:nvPr/>
        </p:nvSpPr>
        <p:spPr>
          <a:xfrm>
            <a:off x="5123082" y="2865952"/>
            <a:ext cx="461665" cy="17081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10" name="圆角矩形 109"/>
          <p:cNvSpPr/>
          <p:nvPr/>
        </p:nvSpPr>
        <p:spPr>
          <a:xfrm>
            <a:off x="6326284" y="2336657"/>
            <a:ext cx="509919" cy="2686585"/>
          </a:xfrm>
          <a:prstGeom prst="roundRect">
            <a:avLst>
              <a:gd name="adj" fmla="val 20113"/>
            </a:avLst>
          </a:prstGeom>
          <a:gradFill flip="none" rotWithShape="1">
            <a:gsLst>
              <a:gs pos="0">
                <a:srgbClr val="57894E"/>
              </a:gs>
              <a:gs pos="100000">
                <a:srgbClr val="57894E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文本框 110"/>
          <p:cNvSpPr txBox="1"/>
          <p:nvPr/>
        </p:nvSpPr>
        <p:spPr>
          <a:xfrm>
            <a:off x="6350410" y="2865952"/>
            <a:ext cx="461665" cy="17081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12" name="圆角矩形 111"/>
          <p:cNvSpPr/>
          <p:nvPr/>
        </p:nvSpPr>
        <p:spPr>
          <a:xfrm>
            <a:off x="7528212" y="2336657"/>
            <a:ext cx="509919" cy="2686585"/>
          </a:xfrm>
          <a:prstGeom prst="roundRect">
            <a:avLst>
              <a:gd name="adj" fmla="val 20113"/>
            </a:avLst>
          </a:prstGeom>
          <a:gradFill flip="none" rotWithShape="1">
            <a:gsLst>
              <a:gs pos="0">
                <a:srgbClr val="57894E"/>
              </a:gs>
              <a:gs pos="100000">
                <a:srgbClr val="57894E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文本框 112"/>
          <p:cNvSpPr txBox="1"/>
          <p:nvPr/>
        </p:nvSpPr>
        <p:spPr>
          <a:xfrm>
            <a:off x="7552338" y="2865952"/>
            <a:ext cx="461665" cy="17081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14" name="圆角矩形 113"/>
          <p:cNvSpPr/>
          <p:nvPr/>
        </p:nvSpPr>
        <p:spPr>
          <a:xfrm>
            <a:off x="8755540" y="2336657"/>
            <a:ext cx="509919" cy="2686585"/>
          </a:xfrm>
          <a:prstGeom prst="roundRect">
            <a:avLst>
              <a:gd name="adj" fmla="val 20113"/>
            </a:avLst>
          </a:prstGeom>
          <a:gradFill flip="none" rotWithShape="1">
            <a:gsLst>
              <a:gs pos="0">
                <a:srgbClr val="57894E"/>
              </a:gs>
              <a:gs pos="100000">
                <a:srgbClr val="57894E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文本框 114"/>
          <p:cNvSpPr txBox="1"/>
          <p:nvPr/>
        </p:nvSpPr>
        <p:spPr>
          <a:xfrm>
            <a:off x="8779666" y="2865952"/>
            <a:ext cx="461665" cy="17081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48A283F-8BF2-5CFD-E969-E7C801713288}"/>
              </a:ext>
            </a:extLst>
          </p:cNvPr>
          <p:cNvSpPr txBox="1"/>
          <p:nvPr/>
        </p:nvSpPr>
        <p:spPr>
          <a:xfrm>
            <a:off x="-101169787" y="-54737516"/>
            <a:ext cx="66389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5,1P,P,T模板网   ww,w.5,1  pp tm ob an.c om</a:t>
            </a:r>
          </a:p>
        </p:txBody>
      </p:sp>
    </p:spTree>
    <p:extLst>
      <p:ext uri="{BB962C8B-B14F-4D97-AF65-F5344CB8AC3E}">
        <p14:creationId xmlns:p14="http://schemas.microsoft.com/office/powerpoint/2010/main" val="40363469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309734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8300" y="342900"/>
            <a:ext cx="11455400" cy="6172200"/>
          </a:xfrm>
          <a:prstGeom prst="rect">
            <a:avLst/>
          </a:prstGeom>
          <a:solidFill>
            <a:srgbClr val="FAFEE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4693867" y="1959216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05 Heavy" panose="00020600040101010101" pitchFamily="18" charset="-122"/>
                <a:sym typeface="+mn-lt"/>
              </a:rPr>
              <a:t>壹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1632" y="342900"/>
            <a:ext cx="3262068" cy="3314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95"/>
          <a:stretch/>
        </p:blipFill>
        <p:spPr>
          <a:xfrm>
            <a:off x="1533191" y="3868264"/>
            <a:ext cx="10290509" cy="26468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8300" y="3890614"/>
            <a:ext cx="4559300" cy="2624485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10387934" y="5238656"/>
            <a:ext cx="1357342" cy="1050806"/>
            <a:chOff x="2085980" y="1471593"/>
            <a:chExt cx="1927456" cy="1492168"/>
          </a:xfrm>
        </p:grpSpPr>
        <p:sp>
          <p:nvSpPr>
            <p:cNvPr id="26" name="椭圆 11"/>
            <p:cNvSpPr/>
            <p:nvPr/>
          </p:nvSpPr>
          <p:spPr>
            <a:xfrm rot="19368557">
              <a:off x="2085980" y="1471593"/>
              <a:ext cx="1583502" cy="1492168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solidFill>
              <a:srgbClr val="57894E"/>
            </a:solidFill>
            <a:ln w="0">
              <a:solidFill>
                <a:srgbClr val="5789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2230062" y="1501670"/>
              <a:ext cx="1374198" cy="1007980"/>
              <a:chOff x="2230062" y="1501670"/>
              <a:chExt cx="1374198" cy="1007980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2230062" y="1577340"/>
                <a:ext cx="1374198" cy="932310"/>
                <a:chOff x="2230062" y="1577340"/>
                <a:chExt cx="1374198" cy="932310"/>
              </a:xfrm>
            </p:grpSpPr>
            <p:sp>
              <p:nvSpPr>
                <p:cNvPr id="27" name="任意多边形 26"/>
                <p:cNvSpPr/>
                <p:nvPr/>
              </p:nvSpPr>
              <p:spPr>
                <a:xfrm>
                  <a:off x="2537460" y="1577340"/>
                  <a:ext cx="1013460" cy="571500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任意多边形 27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任意多边形 28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2230062" y="1501670"/>
                <a:ext cx="1374198" cy="932310"/>
                <a:chOff x="2230062" y="1577340"/>
                <a:chExt cx="1374198" cy="932310"/>
              </a:xfrm>
            </p:grpSpPr>
            <p:sp>
              <p:nvSpPr>
                <p:cNvPr id="32" name="任意多边形 31"/>
                <p:cNvSpPr/>
                <p:nvPr/>
              </p:nvSpPr>
              <p:spPr>
                <a:xfrm>
                  <a:off x="2537460" y="1577340"/>
                  <a:ext cx="1013460" cy="571500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任意多边形 32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任意多边形 33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6" name="组合 35"/>
            <p:cNvGrpSpPr/>
            <p:nvPr/>
          </p:nvGrpSpPr>
          <p:grpSpPr>
            <a:xfrm flipH="1">
              <a:off x="2102413" y="1859281"/>
              <a:ext cx="1911023" cy="898882"/>
              <a:chOff x="2230062" y="1570506"/>
              <a:chExt cx="1374198" cy="939144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2230062" y="1646176"/>
                <a:ext cx="1374198" cy="863474"/>
              </a:xfrm>
              <a:custGeom>
                <a:avLst/>
                <a:gdLst>
                  <a:gd name="connsiteX0" fmla="*/ 0 w 1013460"/>
                  <a:gd name="connsiteY0" fmla="*/ 0 h 571500"/>
                  <a:gd name="connsiteX1" fmla="*/ 510540 w 1013460"/>
                  <a:gd name="connsiteY1" fmla="*/ 426720 h 571500"/>
                  <a:gd name="connsiteX2" fmla="*/ 1013460 w 1013460"/>
                  <a:gd name="connsiteY2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3460" h="571500">
                    <a:moveTo>
                      <a:pt x="0" y="0"/>
                    </a:moveTo>
                    <a:cubicBezTo>
                      <a:pt x="170815" y="165735"/>
                      <a:pt x="341630" y="331470"/>
                      <a:pt x="510540" y="426720"/>
                    </a:cubicBezTo>
                    <a:cubicBezTo>
                      <a:pt x="679450" y="521970"/>
                      <a:pt x="846455" y="546735"/>
                      <a:pt x="1013460" y="571500"/>
                    </a:cubicBezTo>
                  </a:path>
                </a:pathLst>
              </a:cu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2230062" y="1570506"/>
                <a:ext cx="1374198" cy="863474"/>
                <a:chOff x="2230062" y="1646176"/>
                <a:chExt cx="1374198" cy="863474"/>
              </a:xfrm>
            </p:grpSpPr>
            <p:sp>
              <p:nvSpPr>
                <p:cNvPr id="40" name="任意多边形 39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任意多边形 40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4073738" y="1345088"/>
            <a:ext cx="2392582" cy="2140304"/>
            <a:chOff x="3787321" y="1286580"/>
            <a:chExt cx="4353010" cy="3894023"/>
          </a:xfrm>
        </p:grpSpPr>
        <p:sp>
          <p:nvSpPr>
            <p:cNvPr id="12" name="椭圆 11"/>
            <p:cNvSpPr/>
            <p:nvPr/>
          </p:nvSpPr>
          <p:spPr>
            <a:xfrm rot="11101931">
              <a:off x="4007959" y="1286580"/>
              <a:ext cx="4132372" cy="3894022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noFill/>
            <a:ln w="25400">
              <a:solidFill>
                <a:srgbClr val="5789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11"/>
            <p:cNvSpPr/>
            <p:nvPr/>
          </p:nvSpPr>
          <p:spPr>
            <a:xfrm rot="10413372">
              <a:off x="3787321" y="1286581"/>
              <a:ext cx="4132372" cy="3894022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noFill/>
            <a:ln w="12700">
              <a:solidFill>
                <a:srgbClr val="57894E">
                  <a:alpha val="39000"/>
                </a:srgb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3" name="图片 8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726"/>
          <a:stretch/>
        </p:blipFill>
        <p:spPr>
          <a:xfrm>
            <a:off x="1296753" y="330200"/>
            <a:ext cx="4151931" cy="906202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38" b="37080"/>
          <a:stretch/>
        </p:blipFill>
        <p:spPr>
          <a:xfrm>
            <a:off x="368299" y="1563619"/>
            <a:ext cx="946620" cy="4824481"/>
          </a:xfrm>
          <a:prstGeom prst="rect">
            <a:avLst/>
          </a:prstGeom>
        </p:spPr>
      </p:pic>
      <p:sp>
        <p:nvSpPr>
          <p:cNvPr id="21" name="圆角矩形 20"/>
          <p:cNvSpPr/>
          <p:nvPr/>
        </p:nvSpPr>
        <p:spPr>
          <a:xfrm>
            <a:off x="5724918" y="2448252"/>
            <a:ext cx="509919" cy="2686585"/>
          </a:xfrm>
          <a:prstGeom prst="roundRect">
            <a:avLst>
              <a:gd name="adj" fmla="val 20113"/>
            </a:avLst>
          </a:prstGeom>
          <a:gradFill flip="none" rotWithShape="1">
            <a:gsLst>
              <a:gs pos="0">
                <a:srgbClr val="57894E"/>
              </a:gs>
              <a:gs pos="100000">
                <a:srgbClr val="57894E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749044" y="2977547"/>
            <a:ext cx="461665" cy="17081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179987" y="2137860"/>
            <a:ext cx="3441700" cy="31219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384703" y="3047066"/>
            <a:ext cx="1169551" cy="22127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/>
              <a:t>根据自己的需要添加适当的文字，此处添加详细文本描述，建议与标题相关尽量简洁</a:t>
            </a:r>
            <a:r>
              <a:rPr lang="en-US" altLang="zh-CN" sz="1600" dirty="0"/>
              <a:t>... ...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282093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4237331" y="61801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49" name="0">
            <a:extLst>
              <a:ext uri="{FF2B5EF4-FFF2-40B4-BE49-F238E27FC236}">
                <a16:creationId xmlns:a16="http://schemas.microsoft.com/office/drawing/2014/main" id="{53D009D1-C22D-4BDF-A19B-0108F4BF6F5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159878" y="1900267"/>
            <a:ext cx="9870980" cy="1500839"/>
          </a:xfrm>
          <a:prstGeom prst="roundRect">
            <a:avLst>
              <a:gd name="adj" fmla="val 12284"/>
            </a:avLst>
          </a:prstGeom>
          <a:solidFill>
            <a:srgbClr val="B2D1A0"/>
          </a:solidFill>
          <a:ln>
            <a:noFill/>
          </a:ln>
          <a:effectLst>
            <a:outerShdw blurRad="50800" dist="381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0" name="0">
            <a:extLst>
              <a:ext uri="{FF2B5EF4-FFF2-40B4-BE49-F238E27FC236}">
                <a16:creationId xmlns:a16="http://schemas.microsoft.com/office/drawing/2014/main" id="{97F59F7E-4763-4411-B29B-386797CE6A4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21309" y="1725399"/>
            <a:ext cx="2065473" cy="406265"/>
          </a:xfrm>
          <a:prstGeom prst="roundRect">
            <a:avLst>
              <a:gd name="adj" fmla="val 14274"/>
            </a:avLst>
          </a:prstGeom>
          <a:solidFill>
            <a:srgbClr val="57894E"/>
          </a:solidFill>
          <a:ln>
            <a:solidFill>
              <a:schemeClr val="bg1"/>
            </a:solidFill>
          </a:ln>
        </p:spPr>
        <p:txBody>
          <a:bodyPr wrap="none" lIns="72000" tIns="0" rIns="72000" bIns="0" anchor="ctr" anchorCtr="0">
            <a:normAutofit/>
          </a:bodyPr>
          <a:lstStyle/>
          <a:p>
            <a:pPr lvl="0" algn="ctr"/>
            <a:r>
              <a:rPr lang="zh-CN" altLang="en-US" b="1" dirty="0">
                <a:solidFill>
                  <a:srgbClr val="FFFFFF"/>
                </a:solidFill>
                <a:cs typeface="+mn-ea"/>
                <a:sym typeface="+mn-lt"/>
              </a:rPr>
              <a:t>输入标题文本</a:t>
            </a:r>
          </a:p>
        </p:txBody>
      </p:sp>
      <p:sp>
        <p:nvSpPr>
          <p:cNvPr id="51" name="0">
            <a:extLst>
              <a:ext uri="{FF2B5EF4-FFF2-40B4-BE49-F238E27FC236}">
                <a16:creationId xmlns:a16="http://schemas.microsoft.com/office/drawing/2014/main" id="{3A3D3A55-6169-4FE5-9359-5617B692795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721309" y="2458522"/>
            <a:ext cx="4098920" cy="548292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FFFFFF"/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6" name="0">
            <a:extLst>
              <a:ext uri="{FF2B5EF4-FFF2-40B4-BE49-F238E27FC236}">
                <a16:creationId xmlns:a16="http://schemas.microsoft.com/office/drawing/2014/main" id="{53D009D1-C22D-4BDF-A19B-0108F4BF6F5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159878" y="3714061"/>
            <a:ext cx="9870980" cy="1500839"/>
          </a:xfrm>
          <a:prstGeom prst="roundRect">
            <a:avLst>
              <a:gd name="adj" fmla="val 12284"/>
            </a:avLst>
          </a:prstGeom>
          <a:solidFill>
            <a:srgbClr val="659C7C"/>
          </a:solidFill>
          <a:ln>
            <a:noFill/>
          </a:ln>
          <a:effectLst>
            <a:outerShdw blurRad="50800" dist="381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7" name="0">
            <a:extLst>
              <a:ext uri="{FF2B5EF4-FFF2-40B4-BE49-F238E27FC236}">
                <a16:creationId xmlns:a16="http://schemas.microsoft.com/office/drawing/2014/main" id="{97F59F7E-4763-4411-B29B-386797CE6A4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721309" y="3539193"/>
            <a:ext cx="2065473" cy="406265"/>
          </a:xfrm>
          <a:prstGeom prst="roundRect">
            <a:avLst>
              <a:gd name="adj" fmla="val 14274"/>
            </a:avLst>
          </a:prstGeom>
          <a:solidFill>
            <a:srgbClr val="659C7C"/>
          </a:solidFill>
          <a:ln>
            <a:solidFill>
              <a:schemeClr val="bg1"/>
            </a:solidFill>
          </a:ln>
        </p:spPr>
        <p:txBody>
          <a:bodyPr wrap="none" lIns="72000" tIns="0" rIns="72000" bIns="0" anchor="ctr" anchorCtr="0">
            <a:normAutofit/>
          </a:bodyPr>
          <a:lstStyle/>
          <a:p>
            <a:pPr lvl="0" algn="ctr"/>
            <a:r>
              <a:rPr lang="zh-CN" altLang="en-US" b="1" dirty="0">
                <a:solidFill>
                  <a:srgbClr val="FFFFFF"/>
                </a:solidFill>
                <a:cs typeface="+mn-ea"/>
                <a:sym typeface="+mn-lt"/>
              </a:rPr>
              <a:t>输入标题文本</a:t>
            </a:r>
          </a:p>
        </p:txBody>
      </p:sp>
      <p:sp>
        <p:nvSpPr>
          <p:cNvPr id="58" name="0">
            <a:extLst>
              <a:ext uri="{FF2B5EF4-FFF2-40B4-BE49-F238E27FC236}">
                <a16:creationId xmlns:a16="http://schemas.microsoft.com/office/drawing/2014/main" id="{3A3D3A55-6169-4FE5-9359-5617B692795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721309" y="4272316"/>
            <a:ext cx="4098920" cy="548292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FFFFFF"/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8" name="0">
            <a:extLst>
              <a:ext uri="{FF2B5EF4-FFF2-40B4-BE49-F238E27FC236}">
                <a16:creationId xmlns:a16="http://schemas.microsoft.com/office/drawing/2014/main" id="{86CBB423-4C1D-4A8C-A820-8A5F726EBD5D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227207" y="1587311"/>
            <a:ext cx="3903764" cy="3903764"/>
          </a:xfrm>
          <a:prstGeom prst="ellipse">
            <a:avLst/>
          </a:prstGeom>
          <a:solidFill>
            <a:srgbClr val="FAFEE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45" t="16641" r="28907" b="12036"/>
          <a:stretch>
            <a:fillRect/>
          </a:stretch>
        </p:blipFill>
        <p:spPr>
          <a:xfrm>
            <a:off x="6520832" y="1880936"/>
            <a:ext cx="3316514" cy="3316514"/>
          </a:xfrm>
          <a:custGeom>
            <a:avLst/>
            <a:gdLst>
              <a:gd name="connsiteX0" fmla="*/ 2445657 w 4891314"/>
              <a:gd name="connsiteY0" fmla="*/ 0 h 4891314"/>
              <a:gd name="connsiteX1" fmla="*/ 4891314 w 4891314"/>
              <a:gd name="connsiteY1" fmla="*/ 2445657 h 4891314"/>
              <a:gd name="connsiteX2" fmla="*/ 2445657 w 4891314"/>
              <a:gd name="connsiteY2" fmla="*/ 4891314 h 4891314"/>
              <a:gd name="connsiteX3" fmla="*/ 0 w 4891314"/>
              <a:gd name="connsiteY3" fmla="*/ 2445657 h 4891314"/>
              <a:gd name="connsiteX4" fmla="*/ 2445657 w 4891314"/>
              <a:gd name="connsiteY4" fmla="*/ 0 h 4891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91314" h="4891314">
                <a:moveTo>
                  <a:pt x="2445657" y="0"/>
                </a:moveTo>
                <a:cubicBezTo>
                  <a:pt x="3796356" y="0"/>
                  <a:pt x="4891314" y="1094958"/>
                  <a:pt x="4891314" y="2445657"/>
                </a:cubicBezTo>
                <a:cubicBezTo>
                  <a:pt x="4891314" y="3796356"/>
                  <a:pt x="3796356" y="4891314"/>
                  <a:pt x="2445657" y="4891314"/>
                </a:cubicBezTo>
                <a:cubicBezTo>
                  <a:pt x="1094958" y="4891314"/>
                  <a:pt x="0" y="3796356"/>
                  <a:pt x="0" y="2445657"/>
                </a:cubicBezTo>
                <a:cubicBezTo>
                  <a:pt x="0" y="1094958"/>
                  <a:pt x="1094958" y="0"/>
                  <a:pt x="2445657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289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8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50" grpId="0" bldLvl="0" animBg="1"/>
      <p:bldP spid="51" grpId="0"/>
      <p:bldP spid="56" grpId="0" bldLvl="0" animBg="1"/>
      <p:bldP spid="57" grpId="0" bldLvl="0" animBg="1"/>
      <p:bldP spid="58" grpId="0"/>
      <p:bldP spid="4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08FE4FFF-2691-4FE9-B95B-BDFCECA1CDEB}"/>
              </a:ext>
            </a:extLst>
          </p:cNvPr>
          <p:cNvSpPr txBox="1"/>
          <p:nvPr/>
        </p:nvSpPr>
        <p:spPr>
          <a:xfrm>
            <a:off x="2149816" y="3261951"/>
            <a:ext cx="1661359" cy="147732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22252A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22252A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8" name="矩形 7"/>
          <p:cNvSpPr/>
          <p:nvPr/>
        </p:nvSpPr>
        <p:spPr>
          <a:xfrm>
            <a:off x="4222817" y="61801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9" name="0">
            <a:extLst>
              <a:ext uri="{FF2B5EF4-FFF2-40B4-BE49-F238E27FC236}">
                <a16:creationId xmlns:a16="http://schemas.microsoft.com/office/drawing/2014/main" id="{97F59F7E-4763-4411-B29B-386797CE6A4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725766" y="1584764"/>
            <a:ext cx="2603948" cy="625915"/>
          </a:xfrm>
          <a:prstGeom prst="roundRect">
            <a:avLst>
              <a:gd name="adj" fmla="val 14274"/>
            </a:avLst>
          </a:prstGeom>
          <a:solidFill>
            <a:srgbClr val="57894E"/>
          </a:solidFill>
          <a:ln>
            <a:solidFill>
              <a:schemeClr val="bg1"/>
            </a:solidFill>
          </a:ln>
        </p:spPr>
        <p:txBody>
          <a:bodyPr wrap="none" lIns="72000" tIns="0" rIns="72000" bIns="0" anchor="ctr" anchorCtr="0">
            <a:normAutofit/>
          </a:bodyPr>
          <a:lstStyle/>
          <a:p>
            <a:pPr lvl="0" algn="ctr"/>
            <a:r>
              <a:rPr lang="zh-CN" altLang="en-US" b="1" dirty="0">
                <a:solidFill>
                  <a:srgbClr val="FFFFFF"/>
                </a:solidFill>
                <a:cs typeface="+mn-ea"/>
                <a:sym typeface="+mn-lt"/>
              </a:rPr>
              <a:t>输入标题文本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815721" y="2739437"/>
            <a:ext cx="2392582" cy="2140304"/>
            <a:chOff x="3787321" y="1286580"/>
            <a:chExt cx="4353010" cy="3894023"/>
          </a:xfrm>
        </p:grpSpPr>
        <p:sp>
          <p:nvSpPr>
            <p:cNvPr id="11" name="椭圆 11"/>
            <p:cNvSpPr/>
            <p:nvPr/>
          </p:nvSpPr>
          <p:spPr>
            <a:xfrm rot="11101931">
              <a:off x="4007959" y="1286580"/>
              <a:ext cx="4132372" cy="3894022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noFill/>
            <a:ln w="25400">
              <a:solidFill>
                <a:srgbClr val="5789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rot="10413372">
              <a:off x="3787321" y="1286581"/>
              <a:ext cx="4132372" cy="3894022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noFill/>
            <a:ln w="12700">
              <a:solidFill>
                <a:srgbClr val="57894E">
                  <a:alpha val="39000"/>
                </a:srgb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07264" y="2739437"/>
            <a:ext cx="2392582" cy="2140304"/>
            <a:chOff x="3787321" y="1286580"/>
            <a:chExt cx="4353010" cy="3894023"/>
          </a:xfrm>
        </p:grpSpPr>
        <p:sp>
          <p:nvSpPr>
            <p:cNvPr id="14" name="椭圆 11"/>
            <p:cNvSpPr/>
            <p:nvPr/>
          </p:nvSpPr>
          <p:spPr>
            <a:xfrm rot="11101931">
              <a:off x="4007959" y="1286580"/>
              <a:ext cx="4132372" cy="3894022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noFill/>
            <a:ln w="25400">
              <a:solidFill>
                <a:srgbClr val="5789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1"/>
            <p:cNvSpPr/>
            <p:nvPr/>
          </p:nvSpPr>
          <p:spPr>
            <a:xfrm rot="10413372">
              <a:off x="3787321" y="1286581"/>
              <a:ext cx="4132372" cy="3894022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noFill/>
            <a:ln w="12700">
              <a:solidFill>
                <a:srgbClr val="57894E">
                  <a:alpha val="39000"/>
                </a:srgb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998807" y="2739437"/>
            <a:ext cx="2392582" cy="2140304"/>
            <a:chOff x="3787321" y="1286580"/>
            <a:chExt cx="4353010" cy="3894023"/>
          </a:xfrm>
        </p:grpSpPr>
        <p:sp>
          <p:nvSpPr>
            <p:cNvPr id="17" name="椭圆 11"/>
            <p:cNvSpPr/>
            <p:nvPr/>
          </p:nvSpPr>
          <p:spPr>
            <a:xfrm rot="11101931">
              <a:off x="4007959" y="1286580"/>
              <a:ext cx="4132372" cy="3894022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noFill/>
            <a:ln w="25400">
              <a:solidFill>
                <a:srgbClr val="5789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1"/>
            <p:cNvSpPr/>
            <p:nvPr/>
          </p:nvSpPr>
          <p:spPr>
            <a:xfrm rot="10413372">
              <a:off x="3787321" y="1286581"/>
              <a:ext cx="4132372" cy="3894022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noFill/>
            <a:ln w="12700">
              <a:solidFill>
                <a:srgbClr val="57894E">
                  <a:alpha val="39000"/>
                </a:srgb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08FE4FFF-2691-4FE9-B95B-BDFCECA1CDEB}"/>
              </a:ext>
            </a:extLst>
          </p:cNvPr>
          <p:cNvSpPr txBox="1"/>
          <p:nvPr/>
        </p:nvSpPr>
        <p:spPr>
          <a:xfrm>
            <a:off x="5212239" y="3261951"/>
            <a:ext cx="1661359" cy="147732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22252A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22252A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8FE4FFF-2691-4FE9-B95B-BDFCECA1CDEB}"/>
              </a:ext>
            </a:extLst>
          </p:cNvPr>
          <p:cNvSpPr txBox="1"/>
          <p:nvPr/>
        </p:nvSpPr>
        <p:spPr>
          <a:xfrm>
            <a:off x="8303782" y="3261951"/>
            <a:ext cx="1661359" cy="147732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22252A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22252A"/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809160" y="3809588"/>
            <a:ext cx="798285" cy="618004"/>
            <a:chOff x="2085980" y="1471593"/>
            <a:chExt cx="1927456" cy="1492168"/>
          </a:xfrm>
        </p:grpSpPr>
        <p:sp>
          <p:nvSpPr>
            <p:cNvPr id="22" name="椭圆 11"/>
            <p:cNvSpPr/>
            <p:nvPr/>
          </p:nvSpPr>
          <p:spPr>
            <a:xfrm rot="19368557">
              <a:off x="2085980" y="1471593"/>
              <a:ext cx="1583502" cy="1492168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solidFill>
              <a:srgbClr val="57894E"/>
            </a:solidFill>
            <a:ln w="0">
              <a:solidFill>
                <a:srgbClr val="5789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230062" y="1501670"/>
              <a:ext cx="1374198" cy="1007980"/>
              <a:chOff x="2230062" y="1501670"/>
              <a:chExt cx="1374198" cy="1007980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2230062" y="1577340"/>
                <a:ext cx="1374198" cy="932310"/>
                <a:chOff x="2230062" y="1577340"/>
                <a:chExt cx="1374198" cy="932310"/>
              </a:xfrm>
            </p:grpSpPr>
            <p:sp>
              <p:nvSpPr>
                <p:cNvPr id="38" name="任意多边形 37"/>
                <p:cNvSpPr/>
                <p:nvPr/>
              </p:nvSpPr>
              <p:spPr>
                <a:xfrm>
                  <a:off x="2537460" y="1577340"/>
                  <a:ext cx="1013460" cy="571500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任意多边形 38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任意多边形 39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0" name="组合 29"/>
              <p:cNvGrpSpPr/>
              <p:nvPr/>
            </p:nvGrpSpPr>
            <p:grpSpPr>
              <a:xfrm>
                <a:off x="2230062" y="1501670"/>
                <a:ext cx="1374198" cy="932310"/>
                <a:chOff x="2230062" y="1577340"/>
                <a:chExt cx="1374198" cy="932310"/>
              </a:xfrm>
            </p:grpSpPr>
            <p:sp>
              <p:nvSpPr>
                <p:cNvPr id="35" name="任意多边形 34"/>
                <p:cNvSpPr/>
                <p:nvPr/>
              </p:nvSpPr>
              <p:spPr>
                <a:xfrm>
                  <a:off x="2537460" y="1577340"/>
                  <a:ext cx="1013460" cy="571500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任意多边形 35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任意多边形 36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4" name="组合 23"/>
            <p:cNvGrpSpPr/>
            <p:nvPr/>
          </p:nvGrpSpPr>
          <p:grpSpPr>
            <a:xfrm flipH="1">
              <a:off x="2102413" y="1859281"/>
              <a:ext cx="1911023" cy="898882"/>
              <a:chOff x="2230062" y="1570506"/>
              <a:chExt cx="1374198" cy="939144"/>
            </a:xfrm>
          </p:grpSpPr>
          <p:sp>
            <p:nvSpPr>
              <p:cNvPr id="25" name="任意多边形 24"/>
              <p:cNvSpPr/>
              <p:nvPr/>
            </p:nvSpPr>
            <p:spPr>
              <a:xfrm>
                <a:off x="2230062" y="1646176"/>
                <a:ext cx="1374198" cy="863474"/>
              </a:xfrm>
              <a:custGeom>
                <a:avLst/>
                <a:gdLst>
                  <a:gd name="connsiteX0" fmla="*/ 0 w 1013460"/>
                  <a:gd name="connsiteY0" fmla="*/ 0 h 571500"/>
                  <a:gd name="connsiteX1" fmla="*/ 510540 w 1013460"/>
                  <a:gd name="connsiteY1" fmla="*/ 426720 h 571500"/>
                  <a:gd name="connsiteX2" fmla="*/ 1013460 w 1013460"/>
                  <a:gd name="connsiteY2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3460" h="571500">
                    <a:moveTo>
                      <a:pt x="0" y="0"/>
                    </a:moveTo>
                    <a:cubicBezTo>
                      <a:pt x="170815" y="165735"/>
                      <a:pt x="341630" y="331470"/>
                      <a:pt x="510540" y="426720"/>
                    </a:cubicBezTo>
                    <a:cubicBezTo>
                      <a:pt x="679450" y="521970"/>
                      <a:pt x="846455" y="546735"/>
                      <a:pt x="1013460" y="571500"/>
                    </a:cubicBezTo>
                  </a:path>
                </a:pathLst>
              </a:cu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2230062" y="1570506"/>
                <a:ext cx="1374198" cy="863474"/>
                <a:chOff x="2230062" y="1646176"/>
                <a:chExt cx="1374198" cy="863474"/>
              </a:xfrm>
            </p:grpSpPr>
            <p:sp>
              <p:nvSpPr>
                <p:cNvPr id="27" name="任意多边形 26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任意多边形 27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41" name="组合 40"/>
          <p:cNvGrpSpPr/>
          <p:nvPr/>
        </p:nvGrpSpPr>
        <p:grpSpPr>
          <a:xfrm>
            <a:off x="6930571" y="3809588"/>
            <a:ext cx="798285" cy="618004"/>
            <a:chOff x="2085980" y="1471593"/>
            <a:chExt cx="1927456" cy="1492168"/>
          </a:xfrm>
        </p:grpSpPr>
        <p:sp>
          <p:nvSpPr>
            <p:cNvPr id="42" name="椭圆 11"/>
            <p:cNvSpPr/>
            <p:nvPr/>
          </p:nvSpPr>
          <p:spPr>
            <a:xfrm rot="19368557">
              <a:off x="2085980" y="1471593"/>
              <a:ext cx="1583502" cy="1492168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solidFill>
              <a:srgbClr val="57894E"/>
            </a:solidFill>
            <a:ln w="0">
              <a:solidFill>
                <a:srgbClr val="5789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2230062" y="1501670"/>
              <a:ext cx="1374198" cy="1007980"/>
              <a:chOff x="2230062" y="1501670"/>
              <a:chExt cx="1374198" cy="1007980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2230062" y="1577340"/>
                <a:ext cx="1374198" cy="932310"/>
                <a:chOff x="2230062" y="1577340"/>
                <a:chExt cx="1374198" cy="932310"/>
              </a:xfrm>
            </p:grpSpPr>
            <p:sp>
              <p:nvSpPr>
                <p:cNvPr id="54" name="任意多边形 53"/>
                <p:cNvSpPr/>
                <p:nvPr/>
              </p:nvSpPr>
              <p:spPr>
                <a:xfrm>
                  <a:off x="2537460" y="1577340"/>
                  <a:ext cx="1013460" cy="571500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任意多边形 54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任意多边形 55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2230062" y="1501670"/>
                <a:ext cx="1374198" cy="932310"/>
                <a:chOff x="2230062" y="1577340"/>
                <a:chExt cx="1374198" cy="932310"/>
              </a:xfrm>
            </p:grpSpPr>
            <p:sp>
              <p:nvSpPr>
                <p:cNvPr id="51" name="任意多边形 50"/>
                <p:cNvSpPr/>
                <p:nvPr/>
              </p:nvSpPr>
              <p:spPr>
                <a:xfrm>
                  <a:off x="2537460" y="1577340"/>
                  <a:ext cx="1013460" cy="571500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任意多边形 51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任意多边形 52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4" name="组合 43"/>
            <p:cNvGrpSpPr/>
            <p:nvPr/>
          </p:nvGrpSpPr>
          <p:grpSpPr>
            <a:xfrm flipH="1">
              <a:off x="2102413" y="1859281"/>
              <a:ext cx="1911023" cy="898882"/>
              <a:chOff x="2230062" y="1570506"/>
              <a:chExt cx="1374198" cy="939144"/>
            </a:xfrm>
          </p:grpSpPr>
          <p:sp>
            <p:nvSpPr>
              <p:cNvPr id="45" name="任意多边形 44"/>
              <p:cNvSpPr/>
              <p:nvPr/>
            </p:nvSpPr>
            <p:spPr>
              <a:xfrm>
                <a:off x="2230062" y="1646176"/>
                <a:ext cx="1374198" cy="863474"/>
              </a:xfrm>
              <a:custGeom>
                <a:avLst/>
                <a:gdLst>
                  <a:gd name="connsiteX0" fmla="*/ 0 w 1013460"/>
                  <a:gd name="connsiteY0" fmla="*/ 0 h 571500"/>
                  <a:gd name="connsiteX1" fmla="*/ 510540 w 1013460"/>
                  <a:gd name="connsiteY1" fmla="*/ 426720 h 571500"/>
                  <a:gd name="connsiteX2" fmla="*/ 1013460 w 1013460"/>
                  <a:gd name="connsiteY2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3460" h="571500">
                    <a:moveTo>
                      <a:pt x="0" y="0"/>
                    </a:moveTo>
                    <a:cubicBezTo>
                      <a:pt x="170815" y="165735"/>
                      <a:pt x="341630" y="331470"/>
                      <a:pt x="510540" y="426720"/>
                    </a:cubicBezTo>
                    <a:cubicBezTo>
                      <a:pt x="679450" y="521970"/>
                      <a:pt x="846455" y="546735"/>
                      <a:pt x="1013460" y="571500"/>
                    </a:cubicBezTo>
                  </a:path>
                </a:pathLst>
              </a:cu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6" name="组合 45"/>
              <p:cNvGrpSpPr/>
              <p:nvPr/>
            </p:nvGrpSpPr>
            <p:grpSpPr>
              <a:xfrm>
                <a:off x="2230062" y="1570506"/>
                <a:ext cx="1374198" cy="863474"/>
                <a:chOff x="2230062" y="1646176"/>
                <a:chExt cx="1374198" cy="863474"/>
              </a:xfrm>
            </p:grpSpPr>
            <p:sp>
              <p:nvSpPr>
                <p:cNvPr id="47" name="任意多边形 46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任意多边形 47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59" name="椭圆 11"/>
          <p:cNvSpPr/>
          <p:nvPr/>
        </p:nvSpPr>
        <p:spPr>
          <a:xfrm rot="19368557">
            <a:off x="10032821" y="3809588"/>
            <a:ext cx="655831" cy="618004"/>
          </a:xfrm>
          <a:custGeom>
            <a:avLst/>
            <a:gdLst>
              <a:gd name="connsiteX0" fmla="*/ 0 w 1536700"/>
              <a:gd name="connsiteY0" fmla="*/ 768350 h 1536700"/>
              <a:gd name="connsiteX1" fmla="*/ 768350 w 1536700"/>
              <a:gd name="connsiteY1" fmla="*/ 0 h 1536700"/>
              <a:gd name="connsiteX2" fmla="*/ 1536700 w 1536700"/>
              <a:gd name="connsiteY2" fmla="*/ 768350 h 1536700"/>
              <a:gd name="connsiteX3" fmla="*/ 768350 w 1536700"/>
              <a:gd name="connsiteY3" fmla="*/ 1536700 h 1536700"/>
              <a:gd name="connsiteX4" fmla="*/ 0 w 1536700"/>
              <a:gd name="connsiteY4" fmla="*/ 768350 h 1536700"/>
              <a:gd name="connsiteX0" fmla="*/ 0 w 1371600"/>
              <a:gd name="connsiteY0" fmla="*/ 768391 h 1536779"/>
              <a:gd name="connsiteX1" fmla="*/ 768350 w 1371600"/>
              <a:gd name="connsiteY1" fmla="*/ 41 h 1536779"/>
              <a:gd name="connsiteX2" fmla="*/ 1371600 w 1371600"/>
              <a:gd name="connsiteY2" fmla="*/ 742991 h 1536779"/>
              <a:gd name="connsiteX3" fmla="*/ 768350 w 1371600"/>
              <a:gd name="connsiteY3" fmla="*/ 1536741 h 1536779"/>
              <a:gd name="connsiteX4" fmla="*/ 0 w 1371600"/>
              <a:gd name="connsiteY4" fmla="*/ 768391 h 1536779"/>
              <a:gd name="connsiteX0" fmla="*/ 0 w 1562100"/>
              <a:gd name="connsiteY0" fmla="*/ 883772 h 1539301"/>
              <a:gd name="connsiteX1" fmla="*/ 958850 w 1562100"/>
              <a:gd name="connsiteY1" fmla="*/ 1122 h 1539301"/>
              <a:gd name="connsiteX2" fmla="*/ 1562100 w 1562100"/>
              <a:gd name="connsiteY2" fmla="*/ 744072 h 1539301"/>
              <a:gd name="connsiteX3" fmla="*/ 958850 w 1562100"/>
              <a:gd name="connsiteY3" fmla="*/ 1537822 h 1539301"/>
              <a:gd name="connsiteX4" fmla="*/ 0 w 1562100"/>
              <a:gd name="connsiteY4" fmla="*/ 883772 h 1539301"/>
              <a:gd name="connsiteX0" fmla="*/ 0 w 1562100"/>
              <a:gd name="connsiteY0" fmla="*/ 888252 h 1543781"/>
              <a:gd name="connsiteX1" fmla="*/ 958850 w 1562100"/>
              <a:gd name="connsiteY1" fmla="*/ 5602 h 1543781"/>
              <a:gd name="connsiteX2" fmla="*/ 1562100 w 1562100"/>
              <a:gd name="connsiteY2" fmla="*/ 748552 h 1543781"/>
              <a:gd name="connsiteX3" fmla="*/ 958850 w 1562100"/>
              <a:gd name="connsiteY3" fmla="*/ 1542302 h 1543781"/>
              <a:gd name="connsiteX4" fmla="*/ 0 w 1562100"/>
              <a:gd name="connsiteY4" fmla="*/ 888252 h 1543781"/>
              <a:gd name="connsiteX0" fmla="*/ 1150 w 1563250"/>
              <a:gd name="connsiteY0" fmla="*/ 886919 h 1440514"/>
              <a:gd name="connsiteX1" fmla="*/ 960000 w 1563250"/>
              <a:gd name="connsiteY1" fmla="*/ 4269 h 1440514"/>
              <a:gd name="connsiteX2" fmla="*/ 1563250 w 1563250"/>
              <a:gd name="connsiteY2" fmla="*/ 747219 h 1440514"/>
              <a:gd name="connsiteX3" fmla="*/ 782200 w 1563250"/>
              <a:gd name="connsiteY3" fmla="*/ 1439369 h 1440514"/>
              <a:gd name="connsiteX4" fmla="*/ 1150 w 1563250"/>
              <a:gd name="connsiteY4" fmla="*/ 886919 h 1440514"/>
              <a:gd name="connsiteX0" fmla="*/ 1076 w 1321876"/>
              <a:gd name="connsiteY0" fmla="*/ 884019 h 1437818"/>
              <a:gd name="connsiteX1" fmla="*/ 959926 w 1321876"/>
              <a:gd name="connsiteY1" fmla="*/ 1369 h 1437818"/>
              <a:gd name="connsiteX2" fmla="*/ 1321876 w 1321876"/>
              <a:gd name="connsiteY2" fmla="*/ 731619 h 1437818"/>
              <a:gd name="connsiteX3" fmla="*/ 782126 w 1321876"/>
              <a:gd name="connsiteY3" fmla="*/ 1436469 h 1437818"/>
              <a:gd name="connsiteX4" fmla="*/ 1076 w 1321876"/>
              <a:gd name="connsiteY4" fmla="*/ 884019 h 1437818"/>
              <a:gd name="connsiteX0" fmla="*/ 36852 w 1357652"/>
              <a:gd name="connsiteY0" fmla="*/ 884019 h 1443908"/>
              <a:gd name="connsiteX1" fmla="*/ 995702 w 1357652"/>
              <a:gd name="connsiteY1" fmla="*/ 1369 h 1443908"/>
              <a:gd name="connsiteX2" fmla="*/ 1357652 w 1357652"/>
              <a:gd name="connsiteY2" fmla="*/ 731619 h 1443908"/>
              <a:gd name="connsiteX3" fmla="*/ 817902 w 1357652"/>
              <a:gd name="connsiteY3" fmla="*/ 1436469 h 1443908"/>
              <a:gd name="connsiteX4" fmla="*/ 36852 w 1357652"/>
              <a:gd name="connsiteY4" fmla="*/ 884019 h 1443908"/>
              <a:gd name="connsiteX0" fmla="*/ 16739 w 1337539"/>
              <a:gd name="connsiteY0" fmla="*/ 884019 h 1408977"/>
              <a:gd name="connsiteX1" fmla="*/ 975589 w 1337539"/>
              <a:gd name="connsiteY1" fmla="*/ 1369 h 1408977"/>
              <a:gd name="connsiteX2" fmla="*/ 1337539 w 1337539"/>
              <a:gd name="connsiteY2" fmla="*/ 731619 h 1408977"/>
              <a:gd name="connsiteX3" fmla="*/ 437138 w 1337539"/>
              <a:gd name="connsiteY3" fmla="*/ 1407531 h 1408977"/>
              <a:gd name="connsiteX4" fmla="*/ 16739 w 1337539"/>
              <a:gd name="connsiteY4" fmla="*/ 884019 h 1408977"/>
              <a:gd name="connsiteX0" fmla="*/ 16018 w 1231436"/>
              <a:gd name="connsiteY0" fmla="*/ 886990 h 1413989"/>
              <a:gd name="connsiteX1" fmla="*/ 974868 w 1231436"/>
              <a:gd name="connsiteY1" fmla="*/ 4340 h 1413989"/>
              <a:gd name="connsiteX2" fmla="*/ 1231436 w 1231436"/>
              <a:gd name="connsiteY2" fmla="*/ 640687 h 1413989"/>
              <a:gd name="connsiteX3" fmla="*/ 436417 w 1231436"/>
              <a:gd name="connsiteY3" fmla="*/ 1410502 h 1413989"/>
              <a:gd name="connsiteX4" fmla="*/ 16018 w 1231436"/>
              <a:gd name="connsiteY4" fmla="*/ 886990 h 1413989"/>
              <a:gd name="connsiteX0" fmla="*/ 16018 w 1231436"/>
              <a:gd name="connsiteY0" fmla="*/ 886990 h 1436752"/>
              <a:gd name="connsiteX1" fmla="*/ 974868 w 1231436"/>
              <a:gd name="connsiteY1" fmla="*/ 4340 h 1436752"/>
              <a:gd name="connsiteX2" fmla="*/ 1231436 w 1231436"/>
              <a:gd name="connsiteY2" fmla="*/ 640687 h 1436752"/>
              <a:gd name="connsiteX3" fmla="*/ 436417 w 1231436"/>
              <a:gd name="connsiteY3" fmla="*/ 1410502 h 1436752"/>
              <a:gd name="connsiteX4" fmla="*/ 16018 w 1231436"/>
              <a:gd name="connsiteY4" fmla="*/ 886990 h 1436752"/>
              <a:gd name="connsiteX0" fmla="*/ 16018 w 1268552"/>
              <a:gd name="connsiteY0" fmla="*/ 887135 h 1436897"/>
              <a:gd name="connsiteX1" fmla="*/ 974868 w 1268552"/>
              <a:gd name="connsiteY1" fmla="*/ 4485 h 1436897"/>
              <a:gd name="connsiteX2" fmla="*/ 1231436 w 1268552"/>
              <a:gd name="connsiteY2" fmla="*/ 640832 h 1436897"/>
              <a:gd name="connsiteX3" fmla="*/ 436417 w 1268552"/>
              <a:gd name="connsiteY3" fmla="*/ 1410647 h 1436897"/>
              <a:gd name="connsiteX4" fmla="*/ 16018 w 1268552"/>
              <a:gd name="connsiteY4" fmla="*/ 887135 h 1436897"/>
              <a:gd name="connsiteX0" fmla="*/ 9760 w 1562237"/>
              <a:gd name="connsiteY0" fmla="*/ 514957 h 1460439"/>
              <a:gd name="connsiteX1" fmla="*/ 1262064 w 1562237"/>
              <a:gd name="connsiteY1" fmla="*/ 987 h 1460439"/>
              <a:gd name="connsiteX2" fmla="*/ 1518632 w 1562237"/>
              <a:gd name="connsiteY2" fmla="*/ 637334 h 1460439"/>
              <a:gd name="connsiteX3" fmla="*/ 723613 w 1562237"/>
              <a:gd name="connsiteY3" fmla="*/ 1407149 h 1460439"/>
              <a:gd name="connsiteX4" fmla="*/ 9760 w 1562237"/>
              <a:gd name="connsiteY4" fmla="*/ 514957 h 1460439"/>
              <a:gd name="connsiteX0" fmla="*/ 10527 w 1563004"/>
              <a:gd name="connsiteY0" fmla="*/ 514937 h 1432772"/>
              <a:gd name="connsiteX1" fmla="*/ 1262831 w 1563004"/>
              <a:gd name="connsiteY1" fmla="*/ 967 h 1432772"/>
              <a:gd name="connsiteX2" fmla="*/ 1519399 w 1563004"/>
              <a:gd name="connsiteY2" fmla="*/ 637314 h 1432772"/>
              <a:gd name="connsiteX3" fmla="*/ 708622 w 1563004"/>
              <a:gd name="connsiteY3" fmla="*/ 1366030 h 1432772"/>
              <a:gd name="connsiteX4" fmla="*/ 10527 w 1563004"/>
              <a:gd name="connsiteY4" fmla="*/ 514937 h 1432772"/>
              <a:gd name="connsiteX0" fmla="*/ 10062 w 1562539"/>
              <a:gd name="connsiteY0" fmla="*/ 514937 h 1468229"/>
              <a:gd name="connsiteX1" fmla="*/ 1262366 w 1562539"/>
              <a:gd name="connsiteY1" fmla="*/ 967 h 1468229"/>
              <a:gd name="connsiteX2" fmla="*/ 1518934 w 1562539"/>
              <a:gd name="connsiteY2" fmla="*/ 637314 h 1468229"/>
              <a:gd name="connsiteX3" fmla="*/ 708157 w 1562539"/>
              <a:gd name="connsiteY3" fmla="*/ 1366030 h 1468229"/>
              <a:gd name="connsiteX4" fmla="*/ 10062 w 1562539"/>
              <a:gd name="connsiteY4" fmla="*/ 514937 h 1468229"/>
              <a:gd name="connsiteX0" fmla="*/ 20524 w 1573001"/>
              <a:gd name="connsiteY0" fmla="*/ 515229 h 1468521"/>
              <a:gd name="connsiteX1" fmla="*/ 1272828 w 1573001"/>
              <a:gd name="connsiteY1" fmla="*/ 1259 h 1468521"/>
              <a:gd name="connsiteX2" fmla="*/ 1529396 w 1573001"/>
              <a:gd name="connsiteY2" fmla="*/ 637606 h 1468521"/>
              <a:gd name="connsiteX3" fmla="*/ 718619 w 1573001"/>
              <a:gd name="connsiteY3" fmla="*/ 1366322 h 1468521"/>
              <a:gd name="connsiteX4" fmla="*/ 20524 w 1573001"/>
              <a:gd name="connsiteY4" fmla="*/ 515229 h 1468521"/>
              <a:gd name="connsiteX0" fmla="*/ 20600 w 1573077"/>
              <a:gd name="connsiteY0" fmla="*/ 515229 h 1482345"/>
              <a:gd name="connsiteX1" fmla="*/ 1272904 w 1573077"/>
              <a:gd name="connsiteY1" fmla="*/ 1259 h 1482345"/>
              <a:gd name="connsiteX2" fmla="*/ 1529472 w 1573077"/>
              <a:gd name="connsiteY2" fmla="*/ 637606 h 1482345"/>
              <a:gd name="connsiteX3" fmla="*/ 718695 w 1573077"/>
              <a:gd name="connsiteY3" fmla="*/ 1366322 h 1482345"/>
              <a:gd name="connsiteX4" fmla="*/ 20600 w 1573077"/>
              <a:gd name="connsiteY4" fmla="*/ 515229 h 1482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3077" h="1482345">
                <a:moveTo>
                  <a:pt x="20600" y="515229"/>
                </a:moveTo>
                <a:cubicBezTo>
                  <a:pt x="160809" y="210672"/>
                  <a:pt x="1021425" y="-19137"/>
                  <a:pt x="1272904" y="1259"/>
                </a:cubicBezTo>
                <a:cubicBezTo>
                  <a:pt x="1524383" y="21655"/>
                  <a:pt x="1643906" y="203182"/>
                  <a:pt x="1529472" y="637606"/>
                </a:cubicBezTo>
                <a:cubicBezTo>
                  <a:pt x="1187650" y="1729354"/>
                  <a:pt x="943714" y="1499817"/>
                  <a:pt x="718695" y="1366322"/>
                </a:cubicBezTo>
                <a:cubicBezTo>
                  <a:pt x="493676" y="1232827"/>
                  <a:pt x="-119609" y="819786"/>
                  <a:pt x="20600" y="515229"/>
                </a:cubicBezTo>
                <a:close/>
              </a:path>
            </a:pathLst>
          </a:custGeom>
          <a:solidFill>
            <a:srgbClr val="57894E"/>
          </a:solidFill>
          <a:ln w="0">
            <a:solidFill>
              <a:srgbClr val="5789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10092495" y="3822045"/>
            <a:ext cx="569145" cy="417470"/>
            <a:chOff x="2230062" y="1501670"/>
            <a:chExt cx="1374198" cy="1007980"/>
          </a:xfrm>
        </p:grpSpPr>
        <p:grpSp>
          <p:nvGrpSpPr>
            <p:cNvPr id="66" name="组合 65"/>
            <p:cNvGrpSpPr/>
            <p:nvPr/>
          </p:nvGrpSpPr>
          <p:grpSpPr>
            <a:xfrm>
              <a:off x="2230062" y="1577340"/>
              <a:ext cx="1374198" cy="932310"/>
              <a:chOff x="2230062" y="1577340"/>
              <a:chExt cx="1374198" cy="932310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537460" y="1577340"/>
                <a:ext cx="1013460" cy="571500"/>
              </a:xfrm>
              <a:custGeom>
                <a:avLst/>
                <a:gdLst>
                  <a:gd name="connsiteX0" fmla="*/ 0 w 1013460"/>
                  <a:gd name="connsiteY0" fmla="*/ 0 h 571500"/>
                  <a:gd name="connsiteX1" fmla="*/ 510540 w 1013460"/>
                  <a:gd name="connsiteY1" fmla="*/ 426720 h 571500"/>
                  <a:gd name="connsiteX2" fmla="*/ 1013460 w 1013460"/>
                  <a:gd name="connsiteY2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3460" h="571500">
                    <a:moveTo>
                      <a:pt x="0" y="0"/>
                    </a:moveTo>
                    <a:cubicBezTo>
                      <a:pt x="170815" y="165735"/>
                      <a:pt x="341630" y="331470"/>
                      <a:pt x="510540" y="426720"/>
                    </a:cubicBezTo>
                    <a:cubicBezTo>
                      <a:pt x="679450" y="521970"/>
                      <a:pt x="846455" y="546735"/>
                      <a:pt x="1013460" y="571500"/>
                    </a:cubicBezTo>
                  </a:path>
                </a:pathLst>
              </a:cu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415140" y="1646176"/>
                <a:ext cx="1189120" cy="713327"/>
              </a:xfrm>
              <a:custGeom>
                <a:avLst/>
                <a:gdLst>
                  <a:gd name="connsiteX0" fmla="*/ 0 w 1013460"/>
                  <a:gd name="connsiteY0" fmla="*/ 0 h 571500"/>
                  <a:gd name="connsiteX1" fmla="*/ 510540 w 1013460"/>
                  <a:gd name="connsiteY1" fmla="*/ 426720 h 571500"/>
                  <a:gd name="connsiteX2" fmla="*/ 1013460 w 1013460"/>
                  <a:gd name="connsiteY2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3460" h="571500">
                    <a:moveTo>
                      <a:pt x="0" y="0"/>
                    </a:moveTo>
                    <a:cubicBezTo>
                      <a:pt x="170815" y="165735"/>
                      <a:pt x="341630" y="331470"/>
                      <a:pt x="510540" y="426720"/>
                    </a:cubicBezTo>
                    <a:cubicBezTo>
                      <a:pt x="679450" y="521970"/>
                      <a:pt x="846455" y="546735"/>
                      <a:pt x="1013460" y="571500"/>
                    </a:cubicBezTo>
                  </a:path>
                </a:pathLst>
              </a:cu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230062" y="1646176"/>
                <a:ext cx="1374198" cy="863474"/>
              </a:xfrm>
              <a:custGeom>
                <a:avLst/>
                <a:gdLst>
                  <a:gd name="connsiteX0" fmla="*/ 0 w 1013460"/>
                  <a:gd name="connsiteY0" fmla="*/ 0 h 571500"/>
                  <a:gd name="connsiteX1" fmla="*/ 510540 w 1013460"/>
                  <a:gd name="connsiteY1" fmla="*/ 426720 h 571500"/>
                  <a:gd name="connsiteX2" fmla="*/ 1013460 w 1013460"/>
                  <a:gd name="connsiteY2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3460" h="571500">
                    <a:moveTo>
                      <a:pt x="0" y="0"/>
                    </a:moveTo>
                    <a:cubicBezTo>
                      <a:pt x="170815" y="165735"/>
                      <a:pt x="341630" y="331470"/>
                      <a:pt x="510540" y="426720"/>
                    </a:cubicBezTo>
                    <a:cubicBezTo>
                      <a:pt x="679450" y="521970"/>
                      <a:pt x="846455" y="546735"/>
                      <a:pt x="1013460" y="571500"/>
                    </a:cubicBezTo>
                  </a:path>
                </a:pathLst>
              </a:cu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2230062" y="1501670"/>
              <a:ext cx="1374198" cy="932310"/>
              <a:chOff x="2230062" y="1577340"/>
              <a:chExt cx="1374198" cy="932310"/>
            </a:xfrm>
          </p:grpSpPr>
          <p:sp>
            <p:nvSpPr>
              <p:cNvPr id="68" name="任意多边形 67"/>
              <p:cNvSpPr/>
              <p:nvPr/>
            </p:nvSpPr>
            <p:spPr>
              <a:xfrm>
                <a:off x="2537460" y="1577340"/>
                <a:ext cx="1013460" cy="571500"/>
              </a:xfrm>
              <a:custGeom>
                <a:avLst/>
                <a:gdLst>
                  <a:gd name="connsiteX0" fmla="*/ 0 w 1013460"/>
                  <a:gd name="connsiteY0" fmla="*/ 0 h 571500"/>
                  <a:gd name="connsiteX1" fmla="*/ 510540 w 1013460"/>
                  <a:gd name="connsiteY1" fmla="*/ 426720 h 571500"/>
                  <a:gd name="connsiteX2" fmla="*/ 1013460 w 1013460"/>
                  <a:gd name="connsiteY2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3460" h="571500">
                    <a:moveTo>
                      <a:pt x="0" y="0"/>
                    </a:moveTo>
                    <a:cubicBezTo>
                      <a:pt x="170815" y="165735"/>
                      <a:pt x="341630" y="331470"/>
                      <a:pt x="510540" y="426720"/>
                    </a:cubicBezTo>
                    <a:cubicBezTo>
                      <a:pt x="679450" y="521970"/>
                      <a:pt x="846455" y="546735"/>
                      <a:pt x="1013460" y="571500"/>
                    </a:cubicBezTo>
                  </a:path>
                </a:pathLst>
              </a:cu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>
                <a:off x="2415140" y="1646176"/>
                <a:ext cx="1189120" cy="713327"/>
              </a:xfrm>
              <a:custGeom>
                <a:avLst/>
                <a:gdLst>
                  <a:gd name="connsiteX0" fmla="*/ 0 w 1013460"/>
                  <a:gd name="connsiteY0" fmla="*/ 0 h 571500"/>
                  <a:gd name="connsiteX1" fmla="*/ 510540 w 1013460"/>
                  <a:gd name="connsiteY1" fmla="*/ 426720 h 571500"/>
                  <a:gd name="connsiteX2" fmla="*/ 1013460 w 1013460"/>
                  <a:gd name="connsiteY2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3460" h="571500">
                    <a:moveTo>
                      <a:pt x="0" y="0"/>
                    </a:moveTo>
                    <a:cubicBezTo>
                      <a:pt x="170815" y="165735"/>
                      <a:pt x="341630" y="331470"/>
                      <a:pt x="510540" y="426720"/>
                    </a:cubicBezTo>
                    <a:cubicBezTo>
                      <a:pt x="679450" y="521970"/>
                      <a:pt x="846455" y="546735"/>
                      <a:pt x="1013460" y="571500"/>
                    </a:cubicBezTo>
                  </a:path>
                </a:pathLst>
              </a:cu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>
                <a:off x="2230062" y="1646176"/>
                <a:ext cx="1374198" cy="863474"/>
              </a:xfrm>
              <a:custGeom>
                <a:avLst/>
                <a:gdLst>
                  <a:gd name="connsiteX0" fmla="*/ 0 w 1013460"/>
                  <a:gd name="connsiteY0" fmla="*/ 0 h 571500"/>
                  <a:gd name="connsiteX1" fmla="*/ 510540 w 1013460"/>
                  <a:gd name="connsiteY1" fmla="*/ 426720 h 571500"/>
                  <a:gd name="connsiteX2" fmla="*/ 1013460 w 1013460"/>
                  <a:gd name="connsiteY2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3460" h="571500">
                    <a:moveTo>
                      <a:pt x="0" y="0"/>
                    </a:moveTo>
                    <a:cubicBezTo>
                      <a:pt x="170815" y="165735"/>
                      <a:pt x="341630" y="331470"/>
                      <a:pt x="510540" y="426720"/>
                    </a:cubicBezTo>
                    <a:cubicBezTo>
                      <a:pt x="679450" y="521970"/>
                      <a:pt x="846455" y="546735"/>
                      <a:pt x="1013460" y="571500"/>
                    </a:cubicBezTo>
                  </a:path>
                </a:pathLst>
              </a:cu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 flipH="1">
            <a:off x="10039627" y="3970155"/>
            <a:ext cx="791479" cy="372286"/>
            <a:chOff x="2230062" y="1570506"/>
            <a:chExt cx="1374198" cy="939144"/>
          </a:xfrm>
        </p:grpSpPr>
        <p:sp>
          <p:nvSpPr>
            <p:cNvPr id="62" name="任意多边形 61"/>
            <p:cNvSpPr/>
            <p:nvPr/>
          </p:nvSpPr>
          <p:spPr>
            <a:xfrm>
              <a:off x="2230062" y="1646176"/>
              <a:ext cx="1374198" cy="863474"/>
            </a:xfrm>
            <a:custGeom>
              <a:avLst/>
              <a:gdLst>
                <a:gd name="connsiteX0" fmla="*/ 0 w 1013460"/>
                <a:gd name="connsiteY0" fmla="*/ 0 h 571500"/>
                <a:gd name="connsiteX1" fmla="*/ 510540 w 1013460"/>
                <a:gd name="connsiteY1" fmla="*/ 426720 h 571500"/>
                <a:gd name="connsiteX2" fmla="*/ 1013460 w 1013460"/>
                <a:gd name="connsiteY2" fmla="*/ 57150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3460" h="571500">
                  <a:moveTo>
                    <a:pt x="0" y="0"/>
                  </a:moveTo>
                  <a:cubicBezTo>
                    <a:pt x="170815" y="165735"/>
                    <a:pt x="341630" y="331470"/>
                    <a:pt x="510540" y="426720"/>
                  </a:cubicBezTo>
                  <a:cubicBezTo>
                    <a:pt x="679450" y="521970"/>
                    <a:pt x="846455" y="546735"/>
                    <a:pt x="1013460" y="571500"/>
                  </a:cubicBezTo>
                </a:path>
              </a:pathLst>
            </a:custGeom>
            <a:noFill/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2230062" y="1570506"/>
              <a:ext cx="1374198" cy="863474"/>
              <a:chOff x="2230062" y="1646176"/>
              <a:chExt cx="1374198" cy="863474"/>
            </a:xfrm>
          </p:grpSpPr>
          <p:sp>
            <p:nvSpPr>
              <p:cNvPr id="64" name="任意多边形 63"/>
              <p:cNvSpPr/>
              <p:nvPr/>
            </p:nvSpPr>
            <p:spPr>
              <a:xfrm>
                <a:off x="2415140" y="1646176"/>
                <a:ext cx="1189120" cy="713327"/>
              </a:xfrm>
              <a:custGeom>
                <a:avLst/>
                <a:gdLst>
                  <a:gd name="connsiteX0" fmla="*/ 0 w 1013460"/>
                  <a:gd name="connsiteY0" fmla="*/ 0 h 571500"/>
                  <a:gd name="connsiteX1" fmla="*/ 510540 w 1013460"/>
                  <a:gd name="connsiteY1" fmla="*/ 426720 h 571500"/>
                  <a:gd name="connsiteX2" fmla="*/ 1013460 w 1013460"/>
                  <a:gd name="connsiteY2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3460" h="571500">
                    <a:moveTo>
                      <a:pt x="0" y="0"/>
                    </a:moveTo>
                    <a:cubicBezTo>
                      <a:pt x="170815" y="165735"/>
                      <a:pt x="341630" y="331470"/>
                      <a:pt x="510540" y="426720"/>
                    </a:cubicBezTo>
                    <a:cubicBezTo>
                      <a:pt x="679450" y="521970"/>
                      <a:pt x="846455" y="546735"/>
                      <a:pt x="1013460" y="571500"/>
                    </a:cubicBezTo>
                  </a:path>
                </a:pathLst>
              </a:cu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>
                <a:off x="2230062" y="1646176"/>
                <a:ext cx="1374198" cy="863474"/>
              </a:xfrm>
              <a:custGeom>
                <a:avLst/>
                <a:gdLst>
                  <a:gd name="connsiteX0" fmla="*/ 0 w 1013460"/>
                  <a:gd name="connsiteY0" fmla="*/ 0 h 571500"/>
                  <a:gd name="connsiteX1" fmla="*/ 510540 w 1013460"/>
                  <a:gd name="connsiteY1" fmla="*/ 426720 h 571500"/>
                  <a:gd name="connsiteX2" fmla="*/ 1013460 w 1013460"/>
                  <a:gd name="connsiteY2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3460" h="571500">
                    <a:moveTo>
                      <a:pt x="0" y="0"/>
                    </a:moveTo>
                    <a:cubicBezTo>
                      <a:pt x="170815" y="165735"/>
                      <a:pt x="341630" y="331470"/>
                      <a:pt x="510540" y="426720"/>
                    </a:cubicBezTo>
                    <a:cubicBezTo>
                      <a:pt x="679450" y="521970"/>
                      <a:pt x="846455" y="546735"/>
                      <a:pt x="1013460" y="571500"/>
                    </a:cubicBezTo>
                  </a:path>
                </a:pathLst>
              </a:cu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227957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9" grpId="0" bldLvl="0" animBg="1"/>
      <p:bldP spid="19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73691" y="2201580"/>
            <a:ext cx="3436510" cy="2413055"/>
            <a:chOff x="4373691" y="1969351"/>
            <a:chExt cx="3436510" cy="3236466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1E189AE-E335-4549-9CBB-711748BBC568}"/>
                </a:ext>
              </a:extLst>
            </p:cNvPr>
            <p:cNvCxnSpPr/>
            <p:nvPr/>
          </p:nvCxnSpPr>
          <p:spPr>
            <a:xfrm rot="5400000">
              <a:off x="2755458" y="3587584"/>
              <a:ext cx="3236466" cy="0"/>
            </a:xfrm>
            <a:prstGeom prst="line">
              <a:avLst/>
            </a:prstGeom>
            <a:ln w="3175">
              <a:solidFill>
                <a:srgbClr val="B2D1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CD21B158-991D-499A-8B69-3913DD54A8C2}"/>
                </a:ext>
              </a:extLst>
            </p:cNvPr>
            <p:cNvCxnSpPr/>
            <p:nvPr/>
          </p:nvCxnSpPr>
          <p:spPr>
            <a:xfrm rot="5400000">
              <a:off x="6191968" y="3587584"/>
              <a:ext cx="3236466" cy="0"/>
            </a:xfrm>
            <a:prstGeom prst="line">
              <a:avLst/>
            </a:prstGeom>
            <a:ln w="3175">
              <a:solidFill>
                <a:srgbClr val="B2D1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11 Rectángulo">
            <a:extLst>
              <a:ext uri="{FF2B5EF4-FFF2-40B4-BE49-F238E27FC236}">
                <a16:creationId xmlns:a16="http://schemas.microsoft.com/office/drawing/2014/main" id="{93D27C88-7E14-48CE-8A14-1F8E9E9CBFC4}"/>
              </a:ext>
            </a:extLst>
          </p:cNvPr>
          <p:cNvSpPr/>
          <p:nvPr/>
        </p:nvSpPr>
        <p:spPr>
          <a:xfrm>
            <a:off x="1197802" y="2201582"/>
            <a:ext cx="2867444" cy="1143555"/>
          </a:xfrm>
          <a:prstGeom prst="rect">
            <a:avLst/>
          </a:prstGeom>
          <a:solidFill>
            <a:srgbClr val="B2D1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121913" tIns="60956" rIns="121913" bIns="60956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35" b="1" kern="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添加标题</a:t>
            </a:r>
            <a:endParaRPr lang="en-US" altLang="zh-CN" sz="2135" b="1" kern="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65" kern="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点击此处添加文字内容</a:t>
            </a:r>
            <a:endParaRPr lang="en-US" altLang="zh-CN" sz="1465" kern="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12729C7-E9B0-455F-AFBB-BA1969EA54A5}"/>
              </a:ext>
            </a:extLst>
          </p:cNvPr>
          <p:cNvSpPr/>
          <p:nvPr/>
        </p:nvSpPr>
        <p:spPr>
          <a:xfrm>
            <a:off x="1197802" y="3461819"/>
            <a:ext cx="2647898" cy="1152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defRPr/>
            </a:pPr>
            <a:r>
              <a:rPr lang="zh-CN" altLang="en-US" sz="1200" kern="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cs typeface="+mn-ea"/>
                <a:sym typeface="+mn-lt"/>
              </a:rPr>
              <a:t>... ...</a:t>
            </a:r>
            <a:endParaRPr lang="zh-CN" altLang="en-US" sz="1200" kern="0" dirty="0">
              <a:cs typeface="+mn-ea"/>
              <a:sym typeface="+mn-lt"/>
            </a:endParaRPr>
          </a:p>
        </p:txBody>
      </p:sp>
      <p:sp>
        <p:nvSpPr>
          <p:cNvPr id="15" name="42 Rectángulo">
            <a:extLst>
              <a:ext uri="{FF2B5EF4-FFF2-40B4-BE49-F238E27FC236}">
                <a16:creationId xmlns:a16="http://schemas.microsoft.com/office/drawing/2014/main" id="{8F8910F8-65DA-4A68-87B8-B946AA62CB59}"/>
              </a:ext>
            </a:extLst>
          </p:cNvPr>
          <p:cNvSpPr/>
          <p:nvPr/>
        </p:nvSpPr>
        <p:spPr>
          <a:xfrm>
            <a:off x="4671384" y="2201583"/>
            <a:ext cx="2867446" cy="1143555"/>
          </a:xfrm>
          <a:prstGeom prst="rect">
            <a:avLst/>
          </a:prstGeom>
          <a:solidFill>
            <a:srgbClr val="659C7C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121913" tIns="60956" rIns="121913" bIns="60956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35" b="1" kern="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2135" b="1" kern="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65" kern="0" dirty="0">
                <a:solidFill>
                  <a:schemeClr val="bg1"/>
                </a:solidFill>
                <a:cs typeface="+mn-ea"/>
                <a:sym typeface="+mn-lt"/>
              </a:rPr>
              <a:t>点击此处添加文字内容</a:t>
            </a:r>
            <a:endParaRPr lang="en-US" altLang="zh-CN" sz="1465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37154B4-2EED-4C93-B058-B62672C70167}"/>
              </a:ext>
            </a:extLst>
          </p:cNvPr>
          <p:cNvSpPr/>
          <p:nvPr/>
        </p:nvSpPr>
        <p:spPr>
          <a:xfrm>
            <a:off x="4671385" y="3461822"/>
            <a:ext cx="2647898" cy="1152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defRPr/>
            </a:pPr>
            <a:r>
              <a:rPr lang="zh-CN" altLang="en-US" sz="1200" kern="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cs typeface="+mn-ea"/>
                <a:sym typeface="+mn-lt"/>
              </a:rPr>
              <a:t>... ...</a:t>
            </a:r>
            <a:endParaRPr lang="zh-CN" altLang="en-US" sz="1200" kern="0" dirty="0">
              <a:cs typeface="+mn-ea"/>
              <a:sym typeface="+mn-lt"/>
            </a:endParaRPr>
          </a:p>
        </p:txBody>
      </p:sp>
      <p:sp>
        <p:nvSpPr>
          <p:cNvPr id="19" name="51 Rectángulo">
            <a:extLst>
              <a:ext uri="{FF2B5EF4-FFF2-40B4-BE49-F238E27FC236}">
                <a16:creationId xmlns:a16="http://schemas.microsoft.com/office/drawing/2014/main" id="{A8668E1E-201A-4066-8BE2-874DD0A7130C}"/>
              </a:ext>
            </a:extLst>
          </p:cNvPr>
          <p:cNvSpPr/>
          <p:nvPr/>
        </p:nvSpPr>
        <p:spPr>
          <a:xfrm>
            <a:off x="8117951" y="2201583"/>
            <a:ext cx="2869363" cy="1143555"/>
          </a:xfrm>
          <a:prstGeom prst="rect">
            <a:avLst/>
          </a:prstGeom>
          <a:solidFill>
            <a:srgbClr val="B2D1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121913" tIns="60956" rIns="121913" bIns="60956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35" b="1" kern="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2135" b="1" kern="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65" kern="0" dirty="0">
                <a:solidFill>
                  <a:schemeClr val="bg1"/>
                </a:solidFill>
                <a:cs typeface="+mn-ea"/>
                <a:sym typeface="+mn-lt"/>
              </a:rPr>
              <a:t>点击此处添加文字内容</a:t>
            </a:r>
            <a:endParaRPr lang="en-US" altLang="zh-CN" sz="1465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EA43F4E-E317-410D-9228-4B421FEBDEB6}"/>
              </a:ext>
            </a:extLst>
          </p:cNvPr>
          <p:cNvSpPr/>
          <p:nvPr/>
        </p:nvSpPr>
        <p:spPr>
          <a:xfrm>
            <a:off x="8117949" y="3461822"/>
            <a:ext cx="2647898" cy="1152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defRPr/>
            </a:pPr>
            <a:r>
              <a:rPr lang="zh-CN" altLang="en-US" sz="1200" kern="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cs typeface="+mn-ea"/>
                <a:sym typeface="+mn-lt"/>
              </a:rPr>
              <a:t>... ...</a:t>
            </a:r>
            <a:endParaRPr lang="zh-CN" altLang="en-US" sz="1200" kern="0" dirty="0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222817" y="61801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5176842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8300" y="342900"/>
            <a:ext cx="11455400" cy="6172200"/>
          </a:xfrm>
          <a:prstGeom prst="rect">
            <a:avLst/>
          </a:prstGeom>
          <a:solidFill>
            <a:srgbClr val="FAFEE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4693867" y="1959216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05 Heavy" panose="00020600040101010101" pitchFamily="18" charset="-122"/>
                <a:sym typeface="+mn-lt"/>
              </a:rPr>
              <a:t>贰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1632" y="342900"/>
            <a:ext cx="3262068" cy="3314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95"/>
          <a:stretch/>
        </p:blipFill>
        <p:spPr>
          <a:xfrm>
            <a:off x="1533191" y="3868264"/>
            <a:ext cx="10290509" cy="26468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8300" y="3890614"/>
            <a:ext cx="4559300" cy="2624485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10387934" y="5238656"/>
            <a:ext cx="1357342" cy="1050806"/>
            <a:chOff x="2085980" y="1471593"/>
            <a:chExt cx="1927456" cy="1492168"/>
          </a:xfrm>
        </p:grpSpPr>
        <p:sp>
          <p:nvSpPr>
            <p:cNvPr id="26" name="椭圆 11"/>
            <p:cNvSpPr/>
            <p:nvPr/>
          </p:nvSpPr>
          <p:spPr>
            <a:xfrm rot="19368557">
              <a:off x="2085980" y="1471593"/>
              <a:ext cx="1583502" cy="1492168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solidFill>
              <a:srgbClr val="57894E"/>
            </a:solidFill>
            <a:ln w="0">
              <a:solidFill>
                <a:srgbClr val="5789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2230062" y="1501670"/>
              <a:ext cx="1374198" cy="1007980"/>
              <a:chOff x="2230062" y="1501670"/>
              <a:chExt cx="1374198" cy="1007980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2230062" y="1577340"/>
                <a:ext cx="1374198" cy="932310"/>
                <a:chOff x="2230062" y="1577340"/>
                <a:chExt cx="1374198" cy="932310"/>
              </a:xfrm>
            </p:grpSpPr>
            <p:sp>
              <p:nvSpPr>
                <p:cNvPr id="27" name="任意多边形 26"/>
                <p:cNvSpPr/>
                <p:nvPr/>
              </p:nvSpPr>
              <p:spPr>
                <a:xfrm>
                  <a:off x="2537460" y="1577340"/>
                  <a:ext cx="1013460" cy="571500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任意多边形 27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任意多边形 28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2230062" y="1501670"/>
                <a:ext cx="1374198" cy="932310"/>
                <a:chOff x="2230062" y="1577340"/>
                <a:chExt cx="1374198" cy="932310"/>
              </a:xfrm>
            </p:grpSpPr>
            <p:sp>
              <p:nvSpPr>
                <p:cNvPr id="32" name="任意多边形 31"/>
                <p:cNvSpPr/>
                <p:nvPr/>
              </p:nvSpPr>
              <p:spPr>
                <a:xfrm>
                  <a:off x="2537460" y="1577340"/>
                  <a:ext cx="1013460" cy="571500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任意多边形 32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任意多边形 33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6" name="组合 35"/>
            <p:cNvGrpSpPr/>
            <p:nvPr/>
          </p:nvGrpSpPr>
          <p:grpSpPr>
            <a:xfrm flipH="1">
              <a:off x="2102413" y="1859281"/>
              <a:ext cx="1911023" cy="898882"/>
              <a:chOff x="2230062" y="1570506"/>
              <a:chExt cx="1374198" cy="939144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2230062" y="1646176"/>
                <a:ext cx="1374198" cy="863474"/>
              </a:xfrm>
              <a:custGeom>
                <a:avLst/>
                <a:gdLst>
                  <a:gd name="connsiteX0" fmla="*/ 0 w 1013460"/>
                  <a:gd name="connsiteY0" fmla="*/ 0 h 571500"/>
                  <a:gd name="connsiteX1" fmla="*/ 510540 w 1013460"/>
                  <a:gd name="connsiteY1" fmla="*/ 426720 h 571500"/>
                  <a:gd name="connsiteX2" fmla="*/ 1013460 w 1013460"/>
                  <a:gd name="connsiteY2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3460" h="571500">
                    <a:moveTo>
                      <a:pt x="0" y="0"/>
                    </a:moveTo>
                    <a:cubicBezTo>
                      <a:pt x="170815" y="165735"/>
                      <a:pt x="341630" y="331470"/>
                      <a:pt x="510540" y="426720"/>
                    </a:cubicBezTo>
                    <a:cubicBezTo>
                      <a:pt x="679450" y="521970"/>
                      <a:pt x="846455" y="546735"/>
                      <a:pt x="1013460" y="571500"/>
                    </a:cubicBezTo>
                  </a:path>
                </a:pathLst>
              </a:cu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2230062" y="1570506"/>
                <a:ext cx="1374198" cy="863474"/>
                <a:chOff x="2230062" y="1646176"/>
                <a:chExt cx="1374198" cy="863474"/>
              </a:xfrm>
            </p:grpSpPr>
            <p:sp>
              <p:nvSpPr>
                <p:cNvPr id="40" name="任意多边形 39"/>
                <p:cNvSpPr/>
                <p:nvPr/>
              </p:nvSpPr>
              <p:spPr>
                <a:xfrm>
                  <a:off x="2415140" y="1646176"/>
                  <a:ext cx="1189120" cy="713327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任意多边形 40"/>
                <p:cNvSpPr/>
                <p:nvPr/>
              </p:nvSpPr>
              <p:spPr>
                <a:xfrm>
                  <a:off x="2230062" y="1646176"/>
                  <a:ext cx="1374198" cy="863474"/>
                </a:xfrm>
                <a:custGeom>
                  <a:avLst/>
                  <a:gdLst>
                    <a:gd name="connsiteX0" fmla="*/ 0 w 1013460"/>
                    <a:gd name="connsiteY0" fmla="*/ 0 h 571500"/>
                    <a:gd name="connsiteX1" fmla="*/ 510540 w 1013460"/>
                    <a:gd name="connsiteY1" fmla="*/ 426720 h 571500"/>
                    <a:gd name="connsiteX2" fmla="*/ 1013460 w 1013460"/>
                    <a:gd name="connsiteY2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3460" h="571500">
                      <a:moveTo>
                        <a:pt x="0" y="0"/>
                      </a:moveTo>
                      <a:cubicBezTo>
                        <a:pt x="170815" y="165735"/>
                        <a:pt x="341630" y="331470"/>
                        <a:pt x="510540" y="426720"/>
                      </a:cubicBezTo>
                      <a:cubicBezTo>
                        <a:pt x="679450" y="521970"/>
                        <a:pt x="846455" y="546735"/>
                        <a:pt x="1013460" y="571500"/>
                      </a:cubicBezTo>
                    </a:path>
                  </a:pathLst>
                </a:custGeom>
                <a:noFill/>
                <a:ln w="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4073738" y="1345088"/>
            <a:ext cx="2392582" cy="2140304"/>
            <a:chOff x="3787321" y="1286580"/>
            <a:chExt cx="4353010" cy="3894023"/>
          </a:xfrm>
        </p:grpSpPr>
        <p:sp>
          <p:nvSpPr>
            <p:cNvPr id="12" name="椭圆 11"/>
            <p:cNvSpPr/>
            <p:nvPr/>
          </p:nvSpPr>
          <p:spPr>
            <a:xfrm rot="11101931">
              <a:off x="4007959" y="1286580"/>
              <a:ext cx="4132372" cy="3894022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noFill/>
            <a:ln w="25400">
              <a:solidFill>
                <a:srgbClr val="5789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11"/>
            <p:cNvSpPr/>
            <p:nvPr/>
          </p:nvSpPr>
          <p:spPr>
            <a:xfrm rot="10413372">
              <a:off x="3787321" y="1286581"/>
              <a:ext cx="4132372" cy="3894022"/>
            </a:xfrm>
            <a:custGeom>
              <a:avLst/>
              <a:gdLst>
                <a:gd name="connsiteX0" fmla="*/ 0 w 1536700"/>
                <a:gd name="connsiteY0" fmla="*/ 768350 h 1536700"/>
                <a:gd name="connsiteX1" fmla="*/ 768350 w 1536700"/>
                <a:gd name="connsiteY1" fmla="*/ 0 h 1536700"/>
                <a:gd name="connsiteX2" fmla="*/ 1536700 w 1536700"/>
                <a:gd name="connsiteY2" fmla="*/ 768350 h 1536700"/>
                <a:gd name="connsiteX3" fmla="*/ 768350 w 1536700"/>
                <a:gd name="connsiteY3" fmla="*/ 1536700 h 1536700"/>
                <a:gd name="connsiteX4" fmla="*/ 0 w 1536700"/>
                <a:gd name="connsiteY4" fmla="*/ 768350 h 1536700"/>
                <a:gd name="connsiteX0" fmla="*/ 0 w 1371600"/>
                <a:gd name="connsiteY0" fmla="*/ 768391 h 1536779"/>
                <a:gd name="connsiteX1" fmla="*/ 768350 w 1371600"/>
                <a:gd name="connsiteY1" fmla="*/ 41 h 1536779"/>
                <a:gd name="connsiteX2" fmla="*/ 1371600 w 1371600"/>
                <a:gd name="connsiteY2" fmla="*/ 742991 h 1536779"/>
                <a:gd name="connsiteX3" fmla="*/ 768350 w 1371600"/>
                <a:gd name="connsiteY3" fmla="*/ 1536741 h 1536779"/>
                <a:gd name="connsiteX4" fmla="*/ 0 w 1371600"/>
                <a:gd name="connsiteY4" fmla="*/ 768391 h 1536779"/>
                <a:gd name="connsiteX0" fmla="*/ 0 w 1562100"/>
                <a:gd name="connsiteY0" fmla="*/ 883772 h 1539301"/>
                <a:gd name="connsiteX1" fmla="*/ 958850 w 1562100"/>
                <a:gd name="connsiteY1" fmla="*/ 1122 h 1539301"/>
                <a:gd name="connsiteX2" fmla="*/ 1562100 w 1562100"/>
                <a:gd name="connsiteY2" fmla="*/ 744072 h 1539301"/>
                <a:gd name="connsiteX3" fmla="*/ 958850 w 1562100"/>
                <a:gd name="connsiteY3" fmla="*/ 1537822 h 1539301"/>
                <a:gd name="connsiteX4" fmla="*/ 0 w 1562100"/>
                <a:gd name="connsiteY4" fmla="*/ 883772 h 1539301"/>
                <a:gd name="connsiteX0" fmla="*/ 0 w 1562100"/>
                <a:gd name="connsiteY0" fmla="*/ 888252 h 1543781"/>
                <a:gd name="connsiteX1" fmla="*/ 958850 w 1562100"/>
                <a:gd name="connsiteY1" fmla="*/ 5602 h 1543781"/>
                <a:gd name="connsiteX2" fmla="*/ 1562100 w 1562100"/>
                <a:gd name="connsiteY2" fmla="*/ 748552 h 1543781"/>
                <a:gd name="connsiteX3" fmla="*/ 958850 w 1562100"/>
                <a:gd name="connsiteY3" fmla="*/ 1542302 h 1543781"/>
                <a:gd name="connsiteX4" fmla="*/ 0 w 1562100"/>
                <a:gd name="connsiteY4" fmla="*/ 888252 h 1543781"/>
                <a:gd name="connsiteX0" fmla="*/ 1150 w 1563250"/>
                <a:gd name="connsiteY0" fmla="*/ 886919 h 1440514"/>
                <a:gd name="connsiteX1" fmla="*/ 960000 w 1563250"/>
                <a:gd name="connsiteY1" fmla="*/ 4269 h 1440514"/>
                <a:gd name="connsiteX2" fmla="*/ 1563250 w 1563250"/>
                <a:gd name="connsiteY2" fmla="*/ 747219 h 1440514"/>
                <a:gd name="connsiteX3" fmla="*/ 782200 w 1563250"/>
                <a:gd name="connsiteY3" fmla="*/ 1439369 h 1440514"/>
                <a:gd name="connsiteX4" fmla="*/ 1150 w 1563250"/>
                <a:gd name="connsiteY4" fmla="*/ 886919 h 1440514"/>
                <a:gd name="connsiteX0" fmla="*/ 1076 w 1321876"/>
                <a:gd name="connsiteY0" fmla="*/ 884019 h 1437818"/>
                <a:gd name="connsiteX1" fmla="*/ 959926 w 1321876"/>
                <a:gd name="connsiteY1" fmla="*/ 1369 h 1437818"/>
                <a:gd name="connsiteX2" fmla="*/ 1321876 w 1321876"/>
                <a:gd name="connsiteY2" fmla="*/ 731619 h 1437818"/>
                <a:gd name="connsiteX3" fmla="*/ 782126 w 1321876"/>
                <a:gd name="connsiteY3" fmla="*/ 1436469 h 1437818"/>
                <a:gd name="connsiteX4" fmla="*/ 1076 w 1321876"/>
                <a:gd name="connsiteY4" fmla="*/ 884019 h 1437818"/>
                <a:gd name="connsiteX0" fmla="*/ 36852 w 1357652"/>
                <a:gd name="connsiteY0" fmla="*/ 884019 h 1443908"/>
                <a:gd name="connsiteX1" fmla="*/ 995702 w 1357652"/>
                <a:gd name="connsiteY1" fmla="*/ 1369 h 1443908"/>
                <a:gd name="connsiteX2" fmla="*/ 1357652 w 1357652"/>
                <a:gd name="connsiteY2" fmla="*/ 731619 h 1443908"/>
                <a:gd name="connsiteX3" fmla="*/ 817902 w 1357652"/>
                <a:gd name="connsiteY3" fmla="*/ 1436469 h 1443908"/>
                <a:gd name="connsiteX4" fmla="*/ 36852 w 1357652"/>
                <a:gd name="connsiteY4" fmla="*/ 884019 h 1443908"/>
                <a:gd name="connsiteX0" fmla="*/ 16739 w 1337539"/>
                <a:gd name="connsiteY0" fmla="*/ 884019 h 1408977"/>
                <a:gd name="connsiteX1" fmla="*/ 975589 w 1337539"/>
                <a:gd name="connsiteY1" fmla="*/ 1369 h 1408977"/>
                <a:gd name="connsiteX2" fmla="*/ 1337539 w 1337539"/>
                <a:gd name="connsiteY2" fmla="*/ 731619 h 1408977"/>
                <a:gd name="connsiteX3" fmla="*/ 437138 w 1337539"/>
                <a:gd name="connsiteY3" fmla="*/ 1407531 h 1408977"/>
                <a:gd name="connsiteX4" fmla="*/ 16739 w 1337539"/>
                <a:gd name="connsiteY4" fmla="*/ 884019 h 1408977"/>
                <a:gd name="connsiteX0" fmla="*/ 16018 w 1231436"/>
                <a:gd name="connsiteY0" fmla="*/ 886990 h 1413989"/>
                <a:gd name="connsiteX1" fmla="*/ 974868 w 1231436"/>
                <a:gd name="connsiteY1" fmla="*/ 4340 h 1413989"/>
                <a:gd name="connsiteX2" fmla="*/ 1231436 w 1231436"/>
                <a:gd name="connsiteY2" fmla="*/ 640687 h 1413989"/>
                <a:gd name="connsiteX3" fmla="*/ 436417 w 1231436"/>
                <a:gd name="connsiteY3" fmla="*/ 1410502 h 1413989"/>
                <a:gd name="connsiteX4" fmla="*/ 16018 w 1231436"/>
                <a:gd name="connsiteY4" fmla="*/ 886990 h 1413989"/>
                <a:gd name="connsiteX0" fmla="*/ 16018 w 1231436"/>
                <a:gd name="connsiteY0" fmla="*/ 886990 h 1436752"/>
                <a:gd name="connsiteX1" fmla="*/ 974868 w 1231436"/>
                <a:gd name="connsiteY1" fmla="*/ 4340 h 1436752"/>
                <a:gd name="connsiteX2" fmla="*/ 1231436 w 1231436"/>
                <a:gd name="connsiteY2" fmla="*/ 640687 h 1436752"/>
                <a:gd name="connsiteX3" fmla="*/ 436417 w 1231436"/>
                <a:gd name="connsiteY3" fmla="*/ 1410502 h 1436752"/>
                <a:gd name="connsiteX4" fmla="*/ 16018 w 1231436"/>
                <a:gd name="connsiteY4" fmla="*/ 886990 h 1436752"/>
                <a:gd name="connsiteX0" fmla="*/ 16018 w 1268552"/>
                <a:gd name="connsiteY0" fmla="*/ 887135 h 1436897"/>
                <a:gd name="connsiteX1" fmla="*/ 974868 w 1268552"/>
                <a:gd name="connsiteY1" fmla="*/ 4485 h 1436897"/>
                <a:gd name="connsiteX2" fmla="*/ 1231436 w 1268552"/>
                <a:gd name="connsiteY2" fmla="*/ 640832 h 1436897"/>
                <a:gd name="connsiteX3" fmla="*/ 436417 w 1268552"/>
                <a:gd name="connsiteY3" fmla="*/ 1410647 h 1436897"/>
                <a:gd name="connsiteX4" fmla="*/ 16018 w 1268552"/>
                <a:gd name="connsiteY4" fmla="*/ 887135 h 1436897"/>
                <a:gd name="connsiteX0" fmla="*/ 9760 w 1562237"/>
                <a:gd name="connsiteY0" fmla="*/ 514957 h 1460439"/>
                <a:gd name="connsiteX1" fmla="*/ 1262064 w 1562237"/>
                <a:gd name="connsiteY1" fmla="*/ 987 h 1460439"/>
                <a:gd name="connsiteX2" fmla="*/ 1518632 w 1562237"/>
                <a:gd name="connsiteY2" fmla="*/ 637334 h 1460439"/>
                <a:gd name="connsiteX3" fmla="*/ 723613 w 1562237"/>
                <a:gd name="connsiteY3" fmla="*/ 1407149 h 1460439"/>
                <a:gd name="connsiteX4" fmla="*/ 9760 w 1562237"/>
                <a:gd name="connsiteY4" fmla="*/ 514957 h 1460439"/>
                <a:gd name="connsiteX0" fmla="*/ 10527 w 1563004"/>
                <a:gd name="connsiteY0" fmla="*/ 514937 h 1432772"/>
                <a:gd name="connsiteX1" fmla="*/ 1262831 w 1563004"/>
                <a:gd name="connsiteY1" fmla="*/ 967 h 1432772"/>
                <a:gd name="connsiteX2" fmla="*/ 1519399 w 1563004"/>
                <a:gd name="connsiteY2" fmla="*/ 637314 h 1432772"/>
                <a:gd name="connsiteX3" fmla="*/ 708622 w 1563004"/>
                <a:gd name="connsiteY3" fmla="*/ 1366030 h 1432772"/>
                <a:gd name="connsiteX4" fmla="*/ 10527 w 1563004"/>
                <a:gd name="connsiteY4" fmla="*/ 514937 h 1432772"/>
                <a:gd name="connsiteX0" fmla="*/ 10062 w 1562539"/>
                <a:gd name="connsiteY0" fmla="*/ 514937 h 1468229"/>
                <a:gd name="connsiteX1" fmla="*/ 1262366 w 1562539"/>
                <a:gd name="connsiteY1" fmla="*/ 967 h 1468229"/>
                <a:gd name="connsiteX2" fmla="*/ 1518934 w 1562539"/>
                <a:gd name="connsiteY2" fmla="*/ 637314 h 1468229"/>
                <a:gd name="connsiteX3" fmla="*/ 708157 w 1562539"/>
                <a:gd name="connsiteY3" fmla="*/ 1366030 h 1468229"/>
                <a:gd name="connsiteX4" fmla="*/ 10062 w 1562539"/>
                <a:gd name="connsiteY4" fmla="*/ 514937 h 1468229"/>
                <a:gd name="connsiteX0" fmla="*/ 20524 w 1573001"/>
                <a:gd name="connsiteY0" fmla="*/ 515229 h 1468521"/>
                <a:gd name="connsiteX1" fmla="*/ 1272828 w 1573001"/>
                <a:gd name="connsiteY1" fmla="*/ 1259 h 1468521"/>
                <a:gd name="connsiteX2" fmla="*/ 1529396 w 1573001"/>
                <a:gd name="connsiteY2" fmla="*/ 637606 h 1468521"/>
                <a:gd name="connsiteX3" fmla="*/ 718619 w 1573001"/>
                <a:gd name="connsiteY3" fmla="*/ 1366322 h 1468521"/>
                <a:gd name="connsiteX4" fmla="*/ 20524 w 1573001"/>
                <a:gd name="connsiteY4" fmla="*/ 515229 h 1468521"/>
                <a:gd name="connsiteX0" fmla="*/ 20600 w 1573077"/>
                <a:gd name="connsiteY0" fmla="*/ 515229 h 1482345"/>
                <a:gd name="connsiteX1" fmla="*/ 1272904 w 1573077"/>
                <a:gd name="connsiteY1" fmla="*/ 1259 h 1482345"/>
                <a:gd name="connsiteX2" fmla="*/ 1529472 w 1573077"/>
                <a:gd name="connsiteY2" fmla="*/ 637606 h 1482345"/>
                <a:gd name="connsiteX3" fmla="*/ 718695 w 1573077"/>
                <a:gd name="connsiteY3" fmla="*/ 1366322 h 1482345"/>
                <a:gd name="connsiteX4" fmla="*/ 20600 w 1573077"/>
                <a:gd name="connsiteY4" fmla="*/ 515229 h 148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3077" h="1482345">
                  <a:moveTo>
                    <a:pt x="20600" y="515229"/>
                  </a:moveTo>
                  <a:cubicBezTo>
                    <a:pt x="160809" y="210672"/>
                    <a:pt x="1021425" y="-19137"/>
                    <a:pt x="1272904" y="1259"/>
                  </a:cubicBezTo>
                  <a:cubicBezTo>
                    <a:pt x="1524383" y="21655"/>
                    <a:pt x="1643906" y="203182"/>
                    <a:pt x="1529472" y="637606"/>
                  </a:cubicBezTo>
                  <a:cubicBezTo>
                    <a:pt x="1187650" y="1729354"/>
                    <a:pt x="943714" y="1499817"/>
                    <a:pt x="718695" y="1366322"/>
                  </a:cubicBezTo>
                  <a:cubicBezTo>
                    <a:pt x="493676" y="1232827"/>
                    <a:pt x="-119609" y="819786"/>
                    <a:pt x="20600" y="515229"/>
                  </a:cubicBezTo>
                  <a:close/>
                </a:path>
              </a:pathLst>
            </a:custGeom>
            <a:noFill/>
            <a:ln w="12700">
              <a:solidFill>
                <a:srgbClr val="57894E">
                  <a:alpha val="39000"/>
                </a:srgb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3" name="图片 8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726"/>
          <a:stretch/>
        </p:blipFill>
        <p:spPr>
          <a:xfrm>
            <a:off x="1296753" y="330200"/>
            <a:ext cx="4151931" cy="906202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38" b="37080"/>
          <a:stretch/>
        </p:blipFill>
        <p:spPr>
          <a:xfrm>
            <a:off x="368299" y="1563619"/>
            <a:ext cx="946620" cy="4824481"/>
          </a:xfrm>
          <a:prstGeom prst="rect">
            <a:avLst/>
          </a:prstGeom>
        </p:spPr>
      </p:pic>
      <p:sp>
        <p:nvSpPr>
          <p:cNvPr id="21" name="圆角矩形 20"/>
          <p:cNvSpPr/>
          <p:nvPr/>
        </p:nvSpPr>
        <p:spPr>
          <a:xfrm>
            <a:off x="5724918" y="2448252"/>
            <a:ext cx="509919" cy="2686585"/>
          </a:xfrm>
          <a:prstGeom prst="roundRect">
            <a:avLst>
              <a:gd name="adj" fmla="val 20113"/>
            </a:avLst>
          </a:prstGeom>
          <a:gradFill flip="none" rotWithShape="1">
            <a:gsLst>
              <a:gs pos="0">
                <a:srgbClr val="57894E"/>
              </a:gs>
              <a:gs pos="100000">
                <a:srgbClr val="57894E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749044" y="2977547"/>
            <a:ext cx="461665" cy="17081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179987" y="2137860"/>
            <a:ext cx="3441700" cy="31219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384703" y="3047066"/>
            <a:ext cx="1169551" cy="22127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/>
              <a:t>根据自己的需要添加适当的文字，此处添加详细文本描述，建议与标题相关尽量简洁</a:t>
            </a:r>
            <a:r>
              <a:rPr lang="en-US" altLang="zh-CN" sz="1600" dirty="0"/>
              <a:t>... ...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849996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4222817" y="61801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813743" y="2494354"/>
            <a:ext cx="10622429" cy="2042870"/>
            <a:chOff x="813743" y="3191040"/>
            <a:chExt cx="10622429" cy="2042870"/>
          </a:xfrm>
        </p:grpSpPr>
        <p:sp>
          <p:nvSpPr>
            <p:cNvPr id="7" name="Freeform 11">
              <a:extLst>
                <a:ext uri="{FF2B5EF4-FFF2-40B4-BE49-F238E27FC236}">
                  <a16:creationId xmlns:a16="http://schemas.microsoft.com/office/drawing/2014/main" id="{CA08ADE1-D94A-4049-84B5-AF4FCAED2394}"/>
                </a:ext>
              </a:extLst>
            </p:cNvPr>
            <p:cNvSpPr/>
            <p:nvPr/>
          </p:nvSpPr>
          <p:spPr bwMode="auto">
            <a:xfrm>
              <a:off x="8914892" y="4090871"/>
              <a:ext cx="2324608" cy="0"/>
            </a:xfrm>
            <a:custGeom>
              <a:avLst/>
              <a:gdLst>
                <a:gd name="T0" fmla="*/ 1984 w 1984"/>
                <a:gd name="T1" fmla="*/ 0 w 1984"/>
                <a:gd name="T2" fmla="*/ 1984 w 198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984">
                  <a:moveTo>
                    <a:pt x="1984" y="0"/>
                  </a:moveTo>
                  <a:lnTo>
                    <a:pt x="0" y="0"/>
                  </a:lnTo>
                  <a:lnTo>
                    <a:pt x="1984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" name="Line 12">
              <a:extLst>
                <a:ext uri="{FF2B5EF4-FFF2-40B4-BE49-F238E27FC236}">
                  <a16:creationId xmlns:a16="http://schemas.microsoft.com/office/drawing/2014/main" id="{63C89A73-849A-4F8D-A813-79C57AA45F5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914892" y="4090871"/>
              <a:ext cx="2324608" cy="0"/>
            </a:xfrm>
            <a:prstGeom prst="lin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13" tIns="60956" rIns="121913" bIns="60956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1082228" y="4155726"/>
              <a:ext cx="7915650" cy="1078184"/>
              <a:chOff x="813743" y="2894509"/>
              <a:chExt cx="7915650" cy="2022652"/>
            </a:xfrm>
          </p:grpSpPr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8035E0EB-8004-4C3B-AC3B-87DD78631C6C}"/>
                  </a:ext>
                </a:extLst>
              </p:cNvPr>
              <p:cNvCxnSpPr/>
              <p:nvPr/>
            </p:nvCxnSpPr>
            <p:spPr>
              <a:xfrm flipV="1">
                <a:off x="813743" y="2894510"/>
                <a:ext cx="0" cy="202265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249CD014-16F6-4ED9-901C-6AC5D53C1B4F}"/>
                  </a:ext>
                </a:extLst>
              </p:cNvPr>
              <p:cNvCxnSpPr/>
              <p:nvPr/>
            </p:nvCxnSpPr>
            <p:spPr>
              <a:xfrm flipV="1">
                <a:off x="3445959" y="2894509"/>
                <a:ext cx="0" cy="2022652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8E340E38-4584-4913-873C-605BD8659121}"/>
                  </a:ext>
                </a:extLst>
              </p:cNvPr>
              <p:cNvCxnSpPr/>
              <p:nvPr/>
            </p:nvCxnSpPr>
            <p:spPr>
              <a:xfrm flipV="1">
                <a:off x="6096000" y="2894509"/>
                <a:ext cx="0" cy="2022652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4E8C1929-CD9C-464B-8DE8-EC1AD9C1D8A4}"/>
                  </a:ext>
                </a:extLst>
              </p:cNvPr>
              <p:cNvCxnSpPr/>
              <p:nvPr/>
            </p:nvCxnSpPr>
            <p:spPr>
              <a:xfrm flipV="1">
                <a:off x="8729393" y="2894509"/>
                <a:ext cx="0" cy="2022652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24">
              <a:extLst>
                <a:ext uri="{FF2B5EF4-FFF2-40B4-BE49-F238E27FC236}">
                  <a16:creationId xmlns:a16="http://schemas.microsoft.com/office/drawing/2014/main" id="{2F5CD589-033F-4872-AF84-262D449D22B9}"/>
                </a:ext>
              </a:extLst>
            </p:cNvPr>
            <p:cNvGrpSpPr/>
            <p:nvPr/>
          </p:nvGrpSpPr>
          <p:grpSpPr>
            <a:xfrm>
              <a:off x="8737799" y="3191040"/>
              <a:ext cx="2698373" cy="857668"/>
              <a:chOff x="6575446" y="3440667"/>
              <a:chExt cx="2023780" cy="643251"/>
            </a:xfrm>
          </p:grpSpPr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DD771616-9883-4603-8A60-7B36360D4980}"/>
                  </a:ext>
                </a:extLst>
              </p:cNvPr>
              <p:cNvSpPr/>
              <p:nvPr/>
            </p:nvSpPr>
            <p:spPr bwMode="auto">
              <a:xfrm>
                <a:off x="6575446" y="3440667"/>
                <a:ext cx="2023780" cy="643251"/>
              </a:xfrm>
              <a:custGeom>
                <a:avLst/>
                <a:gdLst>
                  <a:gd name="T0" fmla="*/ 1984 w 2303"/>
                  <a:gd name="T1" fmla="*/ 732 h 732"/>
                  <a:gd name="T2" fmla="*/ 0 w 2303"/>
                  <a:gd name="T3" fmla="*/ 732 h 732"/>
                  <a:gd name="T4" fmla="*/ 321 w 2303"/>
                  <a:gd name="T5" fmla="*/ 366 h 732"/>
                  <a:gd name="T6" fmla="*/ 0 w 2303"/>
                  <a:gd name="T7" fmla="*/ 0 h 732"/>
                  <a:gd name="T8" fmla="*/ 1984 w 2303"/>
                  <a:gd name="T9" fmla="*/ 0 h 732"/>
                  <a:gd name="T10" fmla="*/ 2303 w 2303"/>
                  <a:gd name="T11" fmla="*/ 366 h 732"/>
                  <a:gd name="T12" fmla="*/ 1984 w 2303"/>
                  <a:gd name="T13" fmla="*/ 732 h 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03" h="732">
                    <a:moveTo>
                      <a:pt x="1984" y="732"/>
                    </a:moveTo>
                    <a:lnTo>
                      <a:pt x="0" y="732"/>
                    </a:lnTo>
                    <a:lnTo>
                      <a:pt x="321" y="366"/>
                    </a:lnTo>
                    <a:lnTo>
                      <a:pt x="0" y="0"/>
                    </a:lnTo>
                    <a:lnTo>
                      <a:pt x="1984" y="0"/>
                    </a:lnTo>
                    <a:lnTo>
                      <a:pt x="2303" y="366"/>
                    </a:lnTo>
                    <a:lnTo>
                      <a:pt x="1984" y="732"/>
                    </a:lnTo>
                    <a:close/>
                  </a:path>
                </a:pathLst>
              </a:custGeom>
              <a:solidFill>
                <a:srgbClr val="659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5" name="组合 26">
                <a:extLst>
                  <a:ext uri="{FF2B5EF4-FFF2-40B4-BE49-F238E27FC236}">
                    <a16:creationId xmlns:a16="http://schemas.microsoft.com/office/drawing/2014/main" id="{210B3EC1-E227-4709-8D07-C8CFF5D72DEC}"/>
                  </a:ext>
                </a:extLst>
              </p:cNvPr>
              <p:cNvGrpSpPr/>
              <p:nvPr/>
            </p:nvGrpSpPr>
            <p:grpSpPr>
              <a:xfrm>
                <a:off x="6964552" y="3576351"/>
                <a:ext cx="1284859" cy="371881"/>
                <a:chOff x="1491944" y="1784655"/>
                <a:chExt cx="1284859" cy="371881"/>
              </a:xfrm>
            </p:grpSpPr>
            <p:grpSp>
              <p:nvGrpSpPr>
                <p:cNvPr id="16" name="Group 6">
                  <a:extLst>
                    <a:ext uri="{FF2B5EF4-FFF2-40B4-BE49-F238E27FC236}">
                      <a16:creationId xmlns:a16="http://schemas.microsoft.com/office/drawing/2014/main" id="{B55DC8CC-B399-44DE-88B4-87F63BAA565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491944" y="1784655"/>
                  <a:ext cx="415760" cy="371881"/>
                  <a:chOff x="833" y="1348"/>
                  <a:chExt cx="379" cy="339"/>
                </a:xfrm>
                <a:solidFill>
                  <a:schemeClr val="bg1"/>
                </a:solidFill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8" name="Freeform 7">
                    <a:extLst>
                      <a:ext uri="{FF2B5EF4-FFF2-40B4-BE49-F238E27FC236}">
                        <a16:creationId xmlns:a16="http://schemas.microsoft.com/office/drawing/2014/main" id="{827A5A3B-6093-4F9B-9036-7968DBCCCB4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01" y="1360"/>
                    <a:ext cx="111" cy="315"/>
                  </a:xfrm>
                  <a:custGeom>
                    <a:avLst/>
                    <a:gdLst>
                      <a:gd name="T0" fmla="*/ 15 w 19"/>
                      <a:gd name="T1" fmla="*/ 27 h 54"/>
                      <a:gd name="T2" fmla="*/ 0 w 19"/>
                      <a:gd name="T3" fmla="*/ 3 h 54"/>
                      <a:gd name="T4" fmla="*/ 2 w 19"/>
                      <a:gd name="T5" fmla="*/ 0 h 54"/>
                      <a:gd name="T6" fmla="*/ 19 w 19"/>
                      <a:gd name="T7" fmla="*/ 27 h 54"/>
                      <a:gd name="T8" fmla="*/ 1 w 19"/>
                      <a:gd name="T9" fmla="*/ 54 h 54"/>
                      <a:gd name="T10" fmla="*/ 0 w 19"/>
                      <a:gd name="T11" fmla="*/ 51 h 54"/>
                      <a:gd name="T12" fmla="*/ 15 w 19"/>
                      <a:gd name="T13" fmla="*/ 27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" h="54">
                        <a:moveTo>
                          <a:pt x="15" y="27"/>
                        </a:moveTo>
                        <a:cubicBezTo>
                          <a:pt x="15" y="16"/>
                          <a:pt x="9" y="7"/>
                          <a:pt x="0" y="3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2" y="5"/>
                          <a:pt x="19" y="15"/>
                          <a:pt x="19" y="27"/>
                        </a:cubicBezTo>
                        <a:cubicBezTo>
                          <a:pt x="19" y="39"/>
                          <a:pt x="11" y="49"/>
                          <a:pt x="1" y="54"/>
                        </a:cubicBezTo>
                        <a:cubicBezTo>
                          <a:pt x="0" y="51"/>
                          <a:pt x="0" y="51"/>
                          <a:pt x="0" y="51"/>
                        </a:cubicBezTo>
                        <a:cubicBezTo>
                          <a:pt x="9" y="47"/>
                          <a:pt x="15" y="38"/>
                          <a:pt x="15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8">
                    <a:extLst>
                      <a:ext uri="{FF2B5EF4-FFF2-40B4-BE49-F238E27FC236}">
                        <a16:creationId xmlns:a16="http://schemas.microsoft.com/office/drawing/2014/main" id="{C6FEC423-FB2A-428D-8309-D3EBEAA1852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0" y="1389"/>
                    <a:ext cx="99" cy="257"/>
                  </a:xfrm>
                  <a:custGeom>
                    <a:avLst/>
                    <a:gdLst>
                      <a:gd name="T0" fmla="*/ 14 w 17"/>
                      <a:gd name="T1" fmla="*/ 22 h 44"/>
                      <a:gd name="T2" fmla="*/ 1 w 17"/>
                      <a:gd name="T3" fmla="*/ 3 h 44"/>
                      <a:gd name="T4" fmla="*/ 2 w 17"/>
                      <a:gd name="T5" fmla="*/ 0 h 44"/>
                      <a:gd name="T6" fmla="*/ 17 w 17"/>
                      <a:gd name="T7" fmla="*/ 22 h 44"/>
                      <a:gd name="T8" fmla="*/ 2 w 17"/>
                      <a:gd name="T9" fmla="*/ 44 h 44"/>
                      <a:gd name="T10" fmla="*/ 0 w 17"/>
                      <a:gd name="T11" fmla="*/ 41 h 44"/>
                      <a:gd name="T12" fmla="*/ 14 w 17"/>
                      <a:gd name="T13" fmla="*/ 22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" h="44">
                        <a:moveTo>
                          <a:pt x="14" y="22"/>
                        </a:moveTo>
                        <a:cubicBezTo>
                          <a:pt x="14" y="13"/>
                          <a:pt x="8" y="6"/>
                          <a:pt x="1" y="3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1" y="3"/>
                          <a:pt x="17" y="12"/>
                          <a:pt x="17" y="22"/>
                        </a:cubicBezTo>
                        <a:cubicBezTo>
                          <a:pt x="17" y="32"/>
                          <a:pt x="11" y="41"/>
                          <a:pt x="2" y="44"/>
                        </a:cubicBezTo>
                        <a:cubicBezTo>
                          <a:pt x="0" y="41"/>
                          <a:pt x="0" y="41"/>
                          <a:pt x="0" y="41"/>
                        </a:cubicBezTo>
                        <a:cubicBezTo>
                          <a:pt x="8" y="38"/>
                          <a:pt x="14" y="31"/>
                          <a:pt x="14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9">
                    <a:extLst>
                      <a:ext uri="{FF2B5EF4-FFF2-40B4-BE49-F238E27FC236}">
                        <a16:creationId xmlns:a16="http://schemas.microsoft.com/office/drawing/2014/main" id="{1B132175-B8C6-4AD0-92D4-5F5952F8BA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5" y="1348"/>
                    <a:ext cx="110" cy="339"/>
                  </a:xfrm>
                  <a:custGeom>
                    <a:avLst/>
                    <a:gdLst>
                      <a:gd name="T0" fmla="*/ 0 w 110"/>
                      <a:gd name="T1" fmla="*/ 99 h 339"/>
                      <a:gd name="T2" fmla="*/ 0 w 110"/>
                      <a:gd name="T3" fmla="*/ 240 h 339"/>
                      <a:gd name="T4" fmla="*/ 70 w 110"/>
                      <a:gd name="T5" fmla="*/ 298 h 339"/>
                      <a:gd name="T6" fmla="*/ 70 w 110"/>
                      <a:gd name="T7" fmla="*/ 175 h 339"/>
                      <a:gd name="T8" fmla="*/ 81 w 110"/>
                      <a:gd name="T9" fmla="*/ 175 h 339"/>
                      <a:gd name="T10" fmla="*/ 81 w 110"/>
                      <a:gd name="T11" fmla="*/ 310 h 339"/>
                      <a:gd name="T12" fmla="*/ 110 w 110"/>
                      <a:gd name="T13" fmla="*/ 339 h 339"/>
                      <a:gd name="T14" fmla="*/ 110 w 110"/>
                      <a:gd name="T15" fmla="*/ 0 h 339"/>
                      <a:gd name="T16" fmla="*/ 0 w 110"/>
                      <a:gd name="T17" fmla="*/ 99 h 3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0" h="339">
                        <a:moveTo>
                          <a:pt x="0" y="99"/>
                        </a:moveTo>
                        <a:lnTo>
                          <a:pt x="0" y="240"/>
                        </a:lnTo>
                        <a:lnTo>
                          <a:pt x="70" y="298"/>
                        </a:lnTo>
                        <a:lnTo>
                          <a:pt x="70" y="175"/>
                        </a:lnTo>
                        <a:lnTo>
                          <a:pt x="81" y="175"/>
                        </a:lnTo>
                        <a:lnTo>
                          <a:pt x="81" y="310"/>
                        </a:lnTo>
                        <a:lnTo>
                          <a:pt x="110" y="339"/>
                        </a:lnTo>
                        <a:lnTo>
                          <a:pt x="110" y="0"/>
                        </a:lnTo>
                        <a:lnTo>
                          <a:pt x="0" y="9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">
                    <a:extLst>
                      <a:ext uri="{FF2B5EF4-FFF2-40B4-BE49-F238E27FC236}">
                        <a16:creationId xmlns:a16="http://schemas.microsoft.com/office/drawing/2014/main" id="{E6367A3B-549F-45E0-A427-078583BE05A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3" y="1453"/>
                    <a:ext cx="64" cy="129"/>
                  </a:xfrm>
                  <a:custGeom>
                    <a:avLst/>
                    <a:gdLst>
                      <a:gd name="T0" fmla="*/ 0 w 64"/>
                      <a:gd name="T1" fmla="*/ 0 h 129"/>
                      <a:gd name="T2" fmla="*/ 0 w 64"/>
                      <a:gd name="T3" fmla="*/ 129 h 129"/>
                      <a:gd name="T4" fmla="*/ 35 w 64"/>
                      <a:gd name="T5" fmla="*/ 129 h 129"/>
                      <a:gd name="T6" fmla="*/ 35 w 64"/>
                      <a:gd name="T7" fmla="*/ 59 h 129"/>
                      <a:gd name="T8" fmla="*/ 47 w 64"/>
                      <a:gd name="T9" fmla="*/ 59 h 129"/>
                      <a:gd name="T10" fmla="*/ 47 w 64"/>
                      <a:gd name="T11" fmla="*/ 129 h 129"/>
                      <a:gd name="T12" fmla="*/ 64 w 64"/>
                      <a:gd name="T13" fmla="*/ 129 h 129"/>
                      <a:gd name="T14" fmla="*/ 64 w 64"/>
                      <a:gd name="T15" fmla="*/ 0 h 129"/>
                      <a:gd name="T16" fmla="*/ 0 w 64"/>
                      <a:gd name="T17" fmla="*/ 0 h 1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4" h="129">
                        <a:moveTo>
                          <a:pt x="0" y="0"/>
                        </a:moveTo>
                        <a:lnTo>
                          <a:pt x="0" y="129"/>
                        </a:lnTo>
                        <a:lnTo>
                          <a:pt x="35" y="129"/>
                        </a:lnTo>
                        <a:lnTo>
                          <a:pt x="35" y="59"/>
                        </a:lnTo>
                        <a:lnTo>
                          <a:pt x="47" y="59"/>
                        </a:lnTo>
                        <a:lnTo>
                          <a:pt x="47" y="129"/>
                        </a:lnTo>
                        <a:lnTo>
                          <a:pt x="64" y="129"/>
                        </a:lnTo>
                        <a:lnTo>
                          <a:pt x="6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7" name="TextBox 28">
                  <a:extLst>
                    <a:ext uri="{FF2B5EF4-FFF2-40B4-BE49-F238E27FC236}">
                      <a16:creationId xmlns:a16="http://schemas.microsoft.com/office/drawing/2014/main" id="{38CF87BD-81CB-43F5-81B5-A26337A27047}"/>
                    </a:ext>
                  </a:extLst>
                </p:cNvPr>
                <p:cNvSpPr txBox="1"/>
                <p:nvPr/>
              </p:nvSpPr>
              <p:spPr>
                <a:xfrm>
                  <a:off x="1931379" y="1831925"/>
                  <a:ext cx="845424" cy="2845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865" dirty="0">
                      <a:solidFill>
                        <a:prstClr val="white"/>
                      </a:solidFill>
                      <a:cs typeface="+mn-ea"/>
                      <a:sym typeface="+mn-lt"/>
                    </a:rPr>
                    <a:t>标题文本</a:t>
                  </a:r>
                </a:p>
              </p:txBody>
            </p:sp>
          </p:grpSp>
        </p:grpSp>
        <p:grpSp>
          <p:nvGrpSpPr>
            <p:cNvPr id="22" name="组合 33">
              <a:extLst>
                <a:ext uri="{FF2B5EF4-FFF2-40B4-BE49-F238E27FC236}">
                  <a16:creationId xmlns:a16="http://schemas.microsoft.com/office/drawing/2014/main" id="{A03AE4BB-F855-46CF-A25E-36B98EE81086}"/>
                </a:ext>
              </a:extLst>
            </p:cNvPr>
            <p:cNvGrpSpPr/>
            <p:nvPr/>
          </p:nvGrpSpPr>
          <p:grpSpPr>
            <a:xfrm>
              <a:off x="6096056" y="3191040"/>
              <a:ext cx="2701888" cy="857668"/>
              <a:chOff x="4594140" y="3440667"/>
              <a:chExt cx="2026416" cy="643251"/>
            </a:xfrm>
          </p:grpSpPr>
          <p:sp>
            <p:nvSpPr>
              <p:cNvPr id="23" name="Freeform 8">
                <a:extLst>
                  <a:ext uri="{FF2B5EF4-FFF2-40B4-BE49-F238E27FC236}">
                    <a16:creationId xmlns:a16="http://schemas.microsoft.com/office/drawing/2014/main" id="{85FE558C-13BB-4D83-BBE0-0ACC2A7F1A27}"/>
                  </a:ext>
                </a:extLst>
              </p:cNvPr>
              <p:cNvSpPr/>
              <p:nvPr/>
            </p:nvSpPr>
            <p:spPr bwMode="auto">
              <a:xfrm>
                <a:off x="4594140" y="3440667"/>
                <a:ext cx="2026416" cy="643251"/>
              </a:xfrm>
              <a:custGeom>
                <a:avLst/>
                <a:gdLst>
                  <a:gd name="T0" fmla="*/ 1985 w 2306"/>
                  <a:gd name="T1" fmla="*/ 732 h 732"/>
                  <a:gd name="T2" fmla="*/ 0 w 2306"/>
                  <a:gd name="T3" fmla="*/ 732 h 732"/>
                  <a:gd name="T4" fmla="*/ 322 w 2306"/>
                  <a:gd name="T5" fmla="*/ 366 h 732"/>
                  <a:gd name="T6" fmla="*/ 0 w 2306"/>
                  <a:gd name="T7" fmla="*/ 0 h 732"/>
                  <a:gd name="T8" fmla="*/ 1985 w 2306"/>
                  <a:gd name="T9" fmla="*/ 0 h 732"/>
                  <a:gd name="T10" fmla="*/ 2306 w 2306"/>
                  <a:gd name="T11" fmla="*/ 366 h 732"/>
                  <a:gd name="T12" fmla="*/ 1985 w 2306"/>
                  <a:gd name="T13" fmla="*/ 732 h 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06" h="732">
                    <a:moveTo>
                      <a:pt x="1985" y="732"/>
                    </a:moveTo>
                    <a:lnTo>
                      <a:pt x="0" y="732"/>
                    </a:lnTo>
                    <a:lnTo>
                      <a:pt x="322" y="366"/>
                    </a:lnTo>
                    <a:lnTo>
                      <a:pt x="0" y="0"/>
                    </a:lnTo>
                    <a:lnTo>
                      <a:pt x="1985" y="0"/>
                    </a:lnTo>
                    <a:lnTo>
                      <a:pt x="2306" y="366"/>
                    </a:lnTo>
                    <a:lnTo>
                      <a:pt x="1985" y="732"/>
                    </a:lnTo>
                    <a:close/>
                  </a:path>
                </a:pathLst>
              </a:custGeom>
              <a:solidFill>
                <a:srgbClr val="B2D1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4" name="组合 35">
                <a:extLst>
                  <a:ext uri="{FF2B5EF4-FFF2-40B4-BE49-F238E27FC236}">
                    <a16:creationId xmlns:a16="http://schemas.microsoft.com/office/drawing/2014/main" id="{14833E53-6D78-4B51-9E0D-0EA7CBA71866}"/>
                  </a:ext>
                </a:extLst>
              </p:cNvPr>
              <p:cNvGrpSpPr/>
              <p:nvPr/>
            </p:nvGrpSpPr>
            <p:grpSpPr>
              <a:xfrm>
                <a:off x="5068931" y="3515742"/>
                <a:ext cx="1119643" cy="493098"/>
                <a:chOff x="6086862" y="1851804"/>
                <a:chExt cx="1119643" cy="493098"/>
              </a:xfrm>
            </p:grpSpPr>
            <p:grpSp>
              <p:nvGrpSpPr>
                <p:cNvPr id="25" name="Group 29">
                  <a:extLst>
                    <a:ext uri="{FF2B5EF4-FFF2-40B4-BE49-F238E27FC236}">
                      <a16:creationId xmlns:a16="http://schemas.microsoft.com/office/drawing/2014/main" id="{53775AE4-6CB4-47C0-89AD-D58EA04D67C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6086862" y="1851804"/>
                  <a:ext cx="234382" cy="493098"/>
                  <a:chOff x="4377" y="1861"/>
                  <a:chExt cx="183" cy="385"/>
                </a:xfrm>
                <a:solidFill>
                  <a:schemeClr val="bg1"/>
                </a:solidFill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7" name="Freeform 30">
                    <a:extLst>
                      <a:ext uri="{FF2B5EF4-FFF2-40B4-BE49-F238E27FC236}">
                        <a16:creationId xmlns:a16="http://schemas.microsoft.com/office/drawing/2014/main" id="{877ABAA7-B34B-4A77-9698-246A06DAF0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73" y="1967"/>
                    <a:ext cx="87" cy="125"/>
                  </a:xfrm>
                  <a:custGeom>
                    <a:avLst/>
                    <a:gdLst>
                      <a:gd name="T0" fmla="*/ 3 w 18"/>
                      <a:gd name="T1" fmla="*/ 10 h 26"/>
                      <a:gd name="T2" fmla="*/ 5 w 18"/>
                      <a:gd name="T3" fmla="*/ 16 h 26"/>
                      <a:gd name="T4" fmla="*/ 0 w 18"/>
                      <a:gd name="T5" fmla="*/ 22 h 26"/>
                      <a:gd name="T6" fmla="*/ 0 w 18"/>
                      <a:gd name="T7" fmla="*/ 26 h 26"/>
                      <a:gd name="T8" fmla="*/ 18 w 18"/>
                      <a:gd name="T9" fmla="*/ 26 h 26"/>
                      <a:gd name="T10" fmla="*/ 11 w 18"/>
                      <a:gd name="T11" fmla="*/ 8 h 26"/>
                      <a:gd name="T12" fmla="*/ 0 w 18"/>
                      <a:gd name="T13" fmla="*/ 0 h 26"/>
                      <a:gd name="T14" fmla="*/ 0 w 18"/>
                      <a:gd name="T15" fmla="*/ 8 h 26"/>
                      <a:gd name="T16" fmla="*/ 3 w 18"/>
                      <a:gd name="T17" fmla="*/ 10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" h="26">
                        <a:moveTo>
                          <a:pt x="3" y="10"/>
                        </a:moveTo>
                        <a:cubicBezTo>
                          <a:pt x="4" y="12"/>
                          <a:pt x="5" y="14"/>
                          <a:pt x="5" y="16"/>
                        </a:cubicBezTo>
                        <a:cubicBezTo>
                          <a:pt x="5" y="19"/>
                          <a:pt x="3" y="22"/>
                          <a:pt x="0" y="22"/>
                        </a:cubicBezTo>
                        <a:cubicBezTo>
                          <a:pt x="0" y="26"/>
                          <a:pt x="0" y="26"/>
                          <a:pt x="0" y="26"/>
                        </a:cubicBezTo>
                        <a:cubicBezTo>
                          <a:pt x="18" y="26"/>
                          <a:pt x="18" y="26"/>
                          <a:pt x="18" y="26"/>
                        </a:cubicBezTo>
                        <a:cubicBezTo>
                          <a:pt x="17" y="19"/>
                          <a:pt x="15" y="13"/>
                          <a:pt x="11" y="8"/>
                        </a:cubicBezTo>
                        <a:cubicBezTo>
                          <a:pt x="8" y="3"/>
                          <a:pt x="4" y="0"/>
                          <a:pt x="0" y="0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2" y="8"/>
                          <a:pt x="3" y="9"/>
                          <a:pt x="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31">
                    <a:extLst>
                      <a:ext uri="{FF2B5EF4-FFF2-40B4-BE49-F238E27FC236}">
                        <a16:creationId xmlns:a16="http://schemas.microsoft.com/office/drawing/2014/main" id="{2D2CB11E-2D5D-40B5-A986-4936F20C435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4" y="1952"/>
                    <a:ext cx="5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0 w 1"/>
                      <a:gd name="T3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32">
                    <a:extLst>
                      <a:ext uri="{FF2B5EF4-FFF2-40B4-BE49-F238E27FC236}">
                        <a16:creationId xmlns:a16="http://schemas.microsoft.com/office/drawing/2014/main" id="{E6A2F9EE-D8F3-4924-966E-3492050020B7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377" y="2106"/>
                    <a:ext cx="183" cy="140"/>
                  </a:xfrm>
                  <a:custGeom>
                    <a:avLst/>
                    <a:gdLst>
                      <a:gd name="T0" fmla="*/ 0 w 38"/>
                      <a:gd name="T1" fmla="*/ 0 h 29"/>
                      <a:gd name="T2" fmla="*/ 0 w 38"/>
                      <a:gd name="T3" fmla="*/ 3 h 29"/>
                      <a:gd name="T4" fmla="*/ 6 w 38"/>
                      <a:gd name="T5" fmla="*/ 22 h 29"/>
                      <a:gd name="T6" fmla="*/ 19 w 38"/>
                      <a:gd name="T7" fmla="*/ 29 h 29"/>
                      <a:gd name="T8" fmla="*/ 33 w 38"/>
                      <a:gd name="T9" fmla="*/ 22 h 29"/>
                      <a:gd name="T10" fmla="*/ 38 w 38"/>
                      <a:gd name="T11" fmla="*/ 3 h 29"/>
                      <a:gd name="T12" fmla="*/ 38 w 38"/>
                      <a:gd name="T13" fmla="*/ 0 h 29"/>
                      <a:gd name="T14" fmla="*/ 0 w 38"/>
                      <a:gd name="T15" fmla="*/ 0 h 29"/>
                      <a:gd name="T16" fmla="*/ 22 w 38"/>
                      <a:gd name="T17" fmla="*/ 23 h 29"/>
                      <a:gd name="T18" fmla="*/ 22 w 38"/>
                      <a:gd name="T19" fmla="*/ 23 h 29"/>
                      <a:gd name="T20" fmla="*/ 22 w 38"/>
                      <a:gd name="T21" fmla="*/ 23 h 29"/>
                      <a:gd name="T22" fmla="*/ 21 w 38"/>
                      <a:gd name="T23" fmla="*/ 22 h 29"/>
                      <a:gd name="T24" fmla="*/ 22 w 38"/>
                      <a:gd name="T25" fmla="*/ 21 h 29"/>
                      <a:gd name="T26" fmla="*/ 34 w 38"/>
                      <a:gd name="T27" fmla="*/ 6 h 29"/>
                      <a:gd name="T28" fmla="*/ 34 w 38"/>
                      <a:gd name="T29" fmla="*/ 5 h 29"/>
                      <a:gd name="T30" fmla="*/ 35 w 38"/>
                      <a:gd name="T31" fmla="*/ 4 h 29"/>
                      <a:gd name="T32" fmla="*/ 36 w 38"/>
                      <a:gd name="T33" fmla="*/ 5 h 29"/>
                      <a:gd name="T34" fmla="*/ 36 w 38"/>
                      <a:gd name="T35" fmla="*/ 6 h 29"/>
                      <a:gd name="T36" fmla="*/ 22 w 38"/>
                      <a:gd name="T37" fmla="*/ 23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38" h="29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11"/>
                          <a:pt x="2" y="17"/>
                          <a:pt x="6" y="22"/>
                        </a:cubicBezTo>
                        <a:cubicBezTo>
                          <a:pt x="9" y="26"/>
                          <a:pt x="14" y="29"/>
                          <a:pt x="19" y="29"/>
                        </a:cubicBezTo>
                        <a:cubicBezTo>
                          <a:pt x="24" y="29"/>
                          <a:pt x="29" y="26"/>
                          <a:pt x="33" y="22"/>
                        </a:cubicBezTo>
                        <a:cubicBezTo>
                          <a:pt x="36" y="17"/>
                          <a:pt x="38" y="11"/>
                          <a:pt x="38" y="3"/>
                        </a:cubicBezTo>
                        <a:cubicBezTo>
                          <a:pt x="38" y="2"/>
                          <a:pt x="38" y="1"/>
                          <a:pt x="38" y="0"/>
                        </a:cubicBezTo>
                        <a:lnTo>
                          <a:pt x="0" y="0"/>
                        </a:lnTo>
                        <a:close/>
                        <a:moveTo>
                          <a:pt x="22" y="23"/>
                        </a:moveTo>
                        <a:cubicBezTo>
                          <a:pt x="22" y="23"/>
                          <a:pt x="22" y="23"/>
                          <a:pt x="22" y="23"/>
                        </a:cubicBezTo>
                        <a:cubicBezTo>
                          <a:pt x="22" y="23"/>
                          <a:pt x="22" y="23"/>
                          <a:pt x="22" y="23"/>
                        </a:cubicBezTo>
                        <a:cubicBezTo>
                          <a:pt x="21" y="23"/>
                          <a:pt x="21" y="22"/>
                          <a:pt x="21" y="22"/>
                        </a:cubicBezTo>
                        <a:cubicBezTo>
                          <a:pt x="21" y="21"/>
                          <a:pt x="21" y="21"/>
                          <a:pt x="22" y="21"/>
                        </a:cubicBezTo>
                        <a:cubicBezTo>
                          <a:pt x="28" y="21"/>
                          <a:pt x="34" y="14"/>
                          <a:pt x="34" y="6"/>
                        </a:cubicBezTo>
                        <a:cubicBezTo>
                          <a:pt x="34" y="5"/>
                          <a:pt x="34" y="5"/>
                          <a:pt x="34" y="5"/>
                        </a:cubicBezTo>
                        <a:cubicBezTo>
                          <a:pt x="34" y="5"/>
                          <a:pt x="34" y="4"/>
                          <a:pt x="35" y="4"/>
                        </a:cubicBezTo>
                        <a:cubicBezTo>
                          <a:pt x="35" y="4"/>
                          <a:pt x="36" y="5"/>
                          <a:pt x="36" y="5"/>
                        </a:cubicBezTo>
                        <a:cubicBezTo>
                          <a:pt x="36" y="6"/>
                          <a:pt x="36" y="6"/>
                          <a:pt x="36" y="6"/>
                        </a:cubicBezTo>
                        <a:cubicBezTo>
                          <a:pt x="36" y="15"/>
                          <a:pt x="30" y="23"/>
                          <a:pt x="22" y="2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33">
                    <a:extLst>
                      <a:ext uri="{FF2B5EF4-FFF2-40B4-BE49-F238E27FC236}">
                        <a16:creationId xmlns:a16="http://schemas.microsoft.com/office/drawing/2014/main" id="{2F14E903-8C14-4BC3-B1BD-A87B6B848FA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77" y="1967"/>
                    <a:ext cx="87" cy="125"/>
                  </a:xfrm>
                  <a:custGeom>
                    <a:avLst/>
                    <a:gdLst>
                      <a:gd name="T0" fmla="*/ 13 w 18"/>
                      <a:gd name="T1" fmla="*/ 16 h 26"/>
                      <a:gd name="T2" fmla="*/ 15 w 18"/>
                      <a:gd name="T3" fmla="*/ 10 h 26"/>
                      <a:gd name="T4" fmla="*/ 18 w 18"/>
                      <a:gd name="T5" fmla="*/ 8 h 26"/>
                      <a:gd name="T6" fmla="*/ 18 w 18"/>
                      <a:gd name="T7" fmla="*/ 0 h 26"/>
                      <a:gd name="T8" fmla="*/ 7 w 18"/>
                      <a:gd name="T9" fmla="*/ 8 h 26"/>
                      <a:gd name="T10" fmla="*/ 0 w 18"/>
                      <a:gd name="T11" fmla="*/ 26 h 26"/>
                      <a:gd name="T12" fmla="*/ 18 w 18"/>
                      <a:gd name="T13" fmla="*/ 26 h 26"/>
                      <a:gd name="T14" fmla="*/ 18 w 18"/>
                      <a:gd name="T15" fmla="*/ 22 h 26"/>
                      <a:gd name="T16" fmla="*/ 13 w 18"/>
                      <a:gd name="T17" fmla="*/ 1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" h="26">
                        <a:moveTo>
                          <a:pt x="13" y="16"/>
                        </a:moveTo>
                        <a:cubicBezTo>
                          <a:pt x="13" y="14"/>
                          <a:pt x="14" y="12"/>
                          <a:pt x="15" y="10"/>
                        </a:cubicBezTo>
                        <a:cubicBezTo>
                          <a:pt x="15" y="9"/>
                          <a:pt x="16" y="8"/>
                          <a:pt x="18" y="8"/>
                        </a:cubicBezTo>
                        <a:cubicBezTo>
                          <a:pt x="18" y="0"/>
                          <a:pt x="18" y="0"/>
                          <a:pt x="18" y="0"/>
                        </a:cubicBezTo>
                        <a:cubicBezTo>
                          <a:pt x="14" y="0"/>
                          <a:pt x="10" y="3"/>
                          <a:pt x="7" y="8"/>
                        </a:cubicBezTo>
                        <a:cubicBezTo>
                          <a:pt x="3" y="13"/>
                          <a:pt x="1" y="20"/>
                          <a:pt x="0" y="26"/>
                        </a:cubicBezTo>
                        <a:cubicBezTo>
                          <a:pt x="18" y="26"/>
                          <a:pt x="18" y="26"/>
                          <a:pt x="18" y="26"/>
                        </a:cubicBezTo>
                        <a:cubicBezTo>
                          <a:pt x="18" y="22"/>
                          <a:pt x="18" y="22"/>
                          <a:pt x="18" y="22"/>
                        </a:cubicBezTo>
                        <a:cubicBezTo>
                          <a:pt x="15" y="22"/>
                          <a:pt x="13" y="19"/>
                          <a:pt x="13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34">
                    <a:extLst>
                      <a:ext uri="{FF2B5EF4-FFF2-40B4-BE49-F238E27FC236}">
                        <a16:creationId xmlns:a16="http://schemas.microsoft.com/office/drawing/2014/main" id="{003E46B7-FB75-40F9-8A6F-935A9A041DE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9" y="1952"/>
                    <a:ext cx="4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0 w 1"/>
                      <a:gd name="T3" fmla="*/ 0 w 1"/>
                      <a:gd name="T4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35">
                    <a:extLst>
                      <a:ext uri="{FF2B5EF4-FFF2-40B4-BE49-F238E27FC236}">
                        <a16:creationId xmlns:a16="http://schemas.microsoft.com/office/drawing/2014/main" id="{EB39AB72-99DA-4051-9D4B-57862E7E379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25" y="1861"/>
                    <a:ext cx="58" cy="91"/>
                  </a:xfrm>
                  <a:custGeom>
                    <a:avLst/>
                    <a:gdLst>
                      <a:gd name="T0" fmla="*/ 2 w 12"/>
                      <a:gd name="T1" fmla="*/ 8 h 19"/>
                      <a:gd name="T2" fmla="*/ 8 w 12"/>
                      <a:gd name="T3" fmla="*/ 10 h 19"/>
                      <a:gd name="T4" fmla="*/ 10 w 12"/>
                      <a:gd name="T5" fmla="*/ 11 h 19"/>
                      <a:gd name="T6" fmla="*/ 10 w 12"/>
                      <a:gd name="T7" fmla="*/ 12 h 19"/>
                      <a:gd name="T8" fmla="*/ 8 w 12"/>
                      <a:gd name="T9" fmla="*/ 17 h 19"/>
                      <a:gd name="T10" fmla="*/ 8 w 12"/>
                      <a:gd name="T11" fmla="*/ 19 h 19"/>
                      <a:gd name="T12" fmla="*/ 9 w 12"/>
                      <a:gd name="T13" fmla="*/ 19 h 19"/>
                      <a:gd name="T14" fmla="*/ 10 w 12"/>
                      <a:gd name="T15" fmla="*/ 18 h 19"/>
                      <a:gd name="T16" fmla="*/ 10 w 12"/>
                      <a:gd name="T17" fmla="*/ 18 h 19"/>
                      <a:gd name="T18" fmla="*/ 12 w 12"/>
                      <a:gd name="T19" fmla="*/ 12 h 19"/>
                      <a:gd name="T20" fmla="*/ 10 w 12"/>
                      <a:gd name="T21" fmla="*/ 9 h 19"/>
                      <a:gd name="T22" fmla="*/ 5 w 12"/>
                      <a:gd name="T23" fmla="*/ 7 h 19"/>
                      <a:gd name="T24" fmla="*/ 3 w 12"/>
                      <a:gd name="T25" fmla="*/ 7 h 19"/>
                      <a:gd name="T26" fmla="*/ 2 w 12"/>
                      <a:gd name="T27" fmla="*/ 5 h 19"/>
                      <a:gd name="T28" fmla="*/ 4 w 12"/>
                      <a:gd name="T29" fmla="*/ 1 h 19"/>
                      <a:gd name="T30" fmla="*/ 3 w 12"/>
                      <a:gd name="T31" fmla="*/ 0 h 19"/>
                      <a:gd name="T32" fmla="*/ 2 w 12"/>
                      <a:gd name="T33" fmla="*/ 0 h 19"/>
                      <a:gd name="T34" fmla="*/ 0 w 12"/>
                      <a:gd name="T35" fmla="*/ 5 h 19"/>
                      <a:gd name="T36" fmla="*/ 2 w 12"/>
                      <a:gd name="T37" fmla="*/ 8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2" h="19">
                        <a:moveTo>
                          <a:pt x="2" y="8"/>
                        </a:moveTo>
                        <a:cubicBezTo>
                          <a:pt x="4" y="9"/>
                          <a:pt x="6" y="10"/>
                          <a:pt x="8" y="10"/>
                        </a:cubicBezTo>
                        <a:cubicBezTo>
                          <a:pt x="8" y="10"/>
                          <a:pt x="9" y="11"/>
                          <a:pt x="10" y="11"/>
                        </a:cubicBezTo>
                        <a:cubicBezTo>
                          <a:pt x="10" y="11"/>
                          <a:pt x="10" y="12"/>
                          <a:pt x="10" y="12"/>
                        </a:cubicBezTo>
                        <a:cubicBezTo>
                          <a:pt x="10" y="13"/>
                          <a:pt x="10" y="15"/>
                          <a:pt x="8" y="17"/>
                        </a:cubicBezTo>
                        <a:cubicBezTo>
                          <a:pt x="8" y="18"/>
                          <a:pt x="8" y="18"/>
                          <a:pt x="8" y="19"/>
                        </a:cubicBezTo>
                        <a:cubicBezTo>
                          <a:pt x="9" y="19"/>
                          <a:pt x="9" y="19"/>
                          <a:pt x="9" y="19"/>
                        </a:cubicBezTo>
                        <a:cubicBezTo>
                          <a:pt x="10" y="18"/>
                          <a:pt x="10" y="18"/>
                          <a:pt x="10" y="18"/>
                        </a:cubicBezTo>
                        <a:cubicBezTo>
                          <a:pt x="10" y="18"/>
                          <a:pt x="10" y="18"/>
                          <a:pt x="10" y="18"/>
                        </a:cubicBezTo>
                        <a:cubicBezTo>
                          <a:pt x="11" y="16"/>
                          <a:pt x="12" y="14"/>
                          <a:pt x="12" y="12"/>
                        </a:cubicBezTo>
                        <a:cubicBezTo>
                          <a:pt x="12" y="11"/>
                          <a:pt x="11" y="10"/>
                          <a:pt x="10" y="9"/>
                        </a:cubicBezTo>
                        <a:cubicBezTo>
                          <a:pt x="8" y="8"/>
                          <a:pt x="6" y="8"/>
                          <a:pt x="5" y="7"/>
                        </a:cubicBezTo>
                        <a:cubicBezTo>
                          <a:pt x="4" y="7"/>
                          <a:pt x="3" y="7"/>
                          <a:pt x="3" y="7"/>
                        </a:cubicBezTo>
                        <a:cubicBezTo>
                          <a:pt x="2" y="6"/>
                          <a:pt x="2" y="6"/>
                          <a:pt x="2" y="5"/>
                        </a:cubicBezTo>
                        <a:cubicBezTo>
                          <a:pt x="2" y="4"/>
                          <a:pt x="2" y="3"/>
                          <a:pt x="4" y="1"/>
                        </a:cubicBezTo>
                        <a:cubicBezTo>
                          <a:pt x="4" y="1"/>
                          <a:pt x="4" y="0"/>
                          <a:pt x="3" y="0"/>
                        </a:cubicBezTo>
                        <a:cubicBezTo>
                          <a:pt x="3" y="0"/>
                          <a:pt x="2" y="0"/>
                          <a:pt x="2" y="0"/>
                        </a:cubicBezTo>
                        <a:cubicBezTo>
                          <a:pt x="1" y="2"/>
                          <a:pt x="0" y="4"/>
                          <a:pt x="0" y="5"/>
                        </a:cubicBezTo>
                        <a:cubicBezTo>
                          <a:pt x="0" y="7"/>
                          <a:pt x="1" y="8"/>
                          <a:pt x="2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26" name="TextBox 45">
                  <a:extLst>
                    <a:ext uri="{FF2B5EF4-FFF2-40B4-BE49-F238E27FC236}">
                      <a16:creationId xmlns:a16="http://schemas.microsoft.com/office/drawing/2014/main" id="{3002BC80-E540-4D22-8DF2-DAC51B9D2A28}"/>
                    </a:ext>
                  </a:extLst>
                </p:cNvPr>
                <p:cNvSpPr txBox="1"/>
                <p:nvPr/>
              </p:nvSpPr>
              <p:spPr>
                <a:xfrm>
                  <a:off x="6361081" y="1968354"/>
                  <a:ext cx="845424" cy="2845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865" dirty="0">
                      <a:solidFill>
                        <a:prstClr val="white"/>
                      </a:solidFill>
                      <a:cs typeface="+mn-ea"/>
                      <a:sym typeface="+mn-lt"/>
                    </a:rPr>
                    <a:t>标题文本</a:t>
                  </a:r>
                </a:p>
              </p:txBody>
            </p:sp>
          </p:grpSp>
        </p:grpSp>
        <p:grpSp>
          <p:nvGrpSpPr>
            <p:cNvPr id="37" name="组合 52">
              <a:extLst>
                <a:ext uri="{FF2B5EF4-FFF2-40B4-BE49-F238E27FC236}">
                  <a16:creationId xmlns:a16="http://schemas.microsoft.com/office/drawing/2014/main" id="{FD9E4BCF-5769-4EA5-8BE0-4F457B95FDC3}"/>
                </a:ext>
              </a:extLst>
            </p:cNvPr>
            <p:cNvGrpSpPr/>
            <p:nvPr/>
          </p:nvGrpSpPr>
          <p:grpSpPr>
            <a:xfrm>
              <a:off x="3445966" y="3191040"/>
              <a:ext cx="2700716" cy="857668"/>
              <a:chOff x="2613712" y="3440667"/>
              <a:chExt cx="2025537" cy="643251"/>
            </a:xfrm>
          </p:grpSpPr>
          <p:sp>
            <p:nvSpPr>
              <p:cNvPr id="38" name="Freeform 7">
                <a:extLst>
                  <a:ext uri="{FF2B5EF4-FFF2-40B4-BE49-F238E27FC236}">
                    <a16:creationId xmlns:a16="http://schemas.microsoft.com/office/drawing/2014/main" id="{27CB658C-2CC3-4770-ABB6-2FBB754546BE}"/>
                  </a:ext>
                </a:extLst>
              </p:cNvPr>
              <p:cNvSpPr/>
              <p:nvPr/>
            </p:nvSpPr>
            <p:spPr bwMode="auto">
              <a:xfrm>
                <a:off x="2613712" y="3440667"/>
                <a:ext cx="2025537" cy="643251"/>
              </a:xfrm>
              <a:custGeom>
                <a:avLst/>
                <a:gdLst>
                  <a:gd name="T0" fmla="*/ 1984 w 2305"/>
                  <a:gd name="T1" fmla="*/ 732 h 732"/>
                  <a:gd name="T2" fmla="*/ 0 w 2305"/>
                  <a:gd name="T3" fmla="*/ 732 h 732"/>
                  <a:gd name="T4" fmla="*/ 321 w 2305"/>
                  <a:gd name="T5" fmla="*/ 366 h 732"/>
                  <a:gd name="T6" fmla="*/ 0 w 2305"/>
                  <a:gd name="T7" fmla="*/ 0 h 732"/>
                  <a:gd name="T8" fmla="*/ 1984 w 2305"/>
                  <a:gd name="T9" fmla="*/ 0 h 732"/>
                  <a:gd name="T10" fmla="*/ 2305 w 2305"/>
                  <a:gd name="T11" fmla="*/ 366 h 732"/>
                  <a:gd name="T12" fmla="*/ 1984 w 2305"/>
                  <a:gd name="T13" fmla="*/ 732 h 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05" h="732">
                    <a:moveTo>
                      <a:pt x="1984" y="732"/>
                    </a:moveTo>
                    <a:lnTo>
                      <a:pt x="0" y="732"/>
                    </a:lnTo>
                    <a:lnTo>
                      <a:pt x="321" y="366"/>
                    </a:lnTo>
                    <a:lnTo>
                      <a:pt x="0" y="0"/>
                    </a:lnTo>
                    <a:lnTo>
                      <a:pt x="1984" y="0"/>
                    </a:lnTo>
                    <a:lnTo>
                      <a:pt x="2305" y="366"/>
                    </a:lnTo>
                    <a:lnTo>
                      <a:pt x="1984" y="732"/>
                    </a:lnTo>
                    <a:close/>
                  </a:path>
                </a:pathLst>
              </a:custGeom>
              <a:solidFill>
                <a:srgbClr val="659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9" name="组合 54">
                <a:extLst>
                  <a:ext uri="{FF2B5EF4-FFF2-40B4-BE49-F238E27FC236}">
                    <a16:creationId xmlns:a16="http://schemas.microsoft.com/office/drawing/2014/main" id="{95858F42-EF5E-4485-820E-9618B282231C}"/>
                  </a:ext>
                </a:extLst>
              </p:cNvPr>
              <p:cNvGrpSpPr/>
              <p:nvPr/>
            </p:nvGrpSpPr>
            <p:grpSpPr>
              <a:xfrm>
                <a:off x="2973796" y="3605948"/>
                <a:ext cx="1255750" cy="332887"/>
                <a:chOff x="1641394" y="3123021"/>
                <a:chExt cx="1255750" cy="332887"/>
              </a:xfrm>
            </p:grpSpPr>
            <p:grpSp>
              <p:nvGrpSpPr>
                <p:cNvPr id="40" name="Group 20">
                  <a:extLst>
                    <a:ext uri="{FF2B5EF4-FFF2-40B4-BE49-F238E27FC236}">
                      <a16:creationId xmlns:a16="http://schemas.microsoft.com/office/drawing/2014/main" id="{05B621A5-D7F6-4F99-891B-FE092D08681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1641394" y="3123021"/>
                  <a:ext cx="433721" cy="332887"/>
                  <a:chOff x="1066" y="1895"/>
                  <a:chExt cx="314" cy="241"/>
                </a:xfrm>
                <a:solidFill>
                  <a:schemeClr val="bg1"/>
                </a:solidFill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2" name="Freeform 21">
                    <a:extLst>
                      <a:ext uri="{FF2B5EF4-FFF2-40B4-BE49-F238E27FC236}">
                        <a16:creationId xmlns:a16="http://schemas.microsoft.com/office/drawing/2014/main" id="{C3966EA7-F36B-4DE5-A89D-43CFEF0AD4F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6" y="2128"/>
                    <a:ext cx="314" cy="8"/>
                  </a:xfrm>
                  <a:custGeom>
                    <a:avLst/>
                    <a:gdLst>
                      <a:gd name="T0" fmla="*/ 2 w 76"/>
                      <a:gd name="T1" fmla="*/ 2 h 2"/>
                      <a:gd name="T2" fmla="*/ 0 w 76"/>
                      <a:gd name="T3" fmla="*/ 1 h 2"/>
                      <a:gd name="T4" fmla="*/ 2 w 76"/>
                      <a:gd name="T5" fmla="*/ 0 h 2"/>
                      <a:gd name="T6" fmla="*/ 75 w 76"/>
                      <a:gd name="T7" fmla="*/ 0 h 2"/>
                      <a:gd name="T8" fmla="*/ 76 w 76"/>
                      <a:gd name="T9" fmla="*/ 1 h 2"/>
                      <a:gd name="T10" fmla="*/ 75 w 76"/>
                      <a:gd name="T11" fmla="*/ 2 h 2"/>
                      <a:gd name="T12" fmla="*/ 2 w 76"/>
                      <a:gd name="T1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6" h="2">
                        <a:moveTo>
                          <a:pt x="2" y="2"/>
                        </a:moveTo>
                        <a:cubicBezTo>
                          <a:pt x="1" y="2"/>
                          <a:pt x="0" y="2"/>
                          <a:pt x="0" y="1"/>
                        </a:cubicBez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cubicBezTo>
                          <a:pt x="75" y="0"/>
                          <a:pt x="76" y="0"/>
                          <a:pt x="76" y="1"/>
                        </a:cubicBezTo>
                        <a:cubicBezTo>
                          <a:pt x="76" y="2"/>
                          <a:pt x="75" y="2"/>
                          <a:pt x="75" y="2"/>
                        </a:cubicBezTo>
                        <a:lnTo>
                          <a:pt x="2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Rectangle 22">
                    <a:extLst>
                      <a:ext uri="{FF2B5EF4-FFF2-40B4-BE49-F238E27FC236}">
                        <a16:creationId xmlns:a16="http://schemas.microsoft.com/office/drawing/2014/main" id="{663D88C9-0AE4-4BE3-8BF6-97BB1D19BC9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107" y="1949"/>
                    <a:ext cx="46" cy="154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Rectangle 23">
                    <a:extLst>
                      <a:ext uri="{FF2B5EF4-FFF2-40B4-BE49-F238E27FC236}">
                        <a16:creationId xmlns:a16="http://schemas.microsoft.com/office/drawing/2014/main" id="{039E49AC-144C-4FD5-921D-7881447D953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173" y="1895"/>
                    <a:ext cx="46" cy="20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Rectangle 24">
                    <a:extLst>
                      <a:ext uri="{FF2B5EF4-FFF2-40B4-BE49-F238E27FC236}">
                        <a16:creationId xmlns:a16="http://schemas.microsoft.com/office/drawing/2014/main" id="{FE359AD8-B713-4979-82AE-08C452E7994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235" y="1961"/>
                    <a:ext cx="46" cy="142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6" name="Rectangle 25">
                    <a:extLst>
                      <a:ext uri="{FF2B5EF4-FFF2-40B4-BE49-F238E27FC236}">
                        <a16:creationId xmlns:a16="http://schemas.microsoft.com/office/drawing/2014/main" id="{D5D9F2E7-2EB0-4E13-A201-D11BD79A46E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306" y="2007"/>
                    <a:ext cx="45" cy="96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41" name="TextBox 56">
                  <a:extLst>
                    <a:ext uri="{FF2B5EF4-FFF2-40B4-BE49-F238E27FC236}">
                      <a16:creationId xmlns:a16="http://schemas.microsoft.com/office/drawing/2014/main" id="{60C447B8-A80E-4AEB-84E1-83053B91F21C}"/>
                    </a:ext>
                  </a:extLst>
                </p:cNvPr>
                <p:cNvSpPr txBox="1"/>
                <p:nvPr/>
              </p:nvSpPr>
              <p:spPr>
                <a:xfrm>
                  <a:off x="2051720" y="3158366"/>
                  <a:ext cx="845424" cy="2845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865" dirty="0">
                      <a:solidFill>
                        <a:prstClr val="white"/>
                      </a:solidFill>
                      <a:cs typeface="+mn-ea"/>
                      <a:sym typeface="+mn-lt"/>
                    </a:rPr>
                    <a:t>标题文本</a:t>
                  </a:r>
                </a:p>
              </p:txBody>
            </p:sp>
          </p:grpSp>
        </p:grpSp>
        <p:grpSp>
          <p:nvGrpSpPr>
            <p:cNvPr id="47" name="组合 68">
              <a:extLst>
                <a:ext uri="{FF2B5EF4-FFF2-40B4-BE49-F238E27FC236}">
                  <a16:creationId xmlns:a16="http://schemas.microsoft.com/office/drawing/2014/main" id="{EF434075-F7E3-468F-ACEA-D12B9C7757AD}"/>
                </a:ext>
              </a:extLst>
            </p:cNvPr>
            <p:cNvGrpSpPr/>
            <p:nvPr/>
          </p:nvGrpSpPr>
          <p:grpSpPr>
            <a:xfrm>
              <a:off x="813743" y="3191040"/>
              <a:ext cx="2701888" cy="857668"/>
              <a:chOff x="632405" y="3440667"/>
              <a:chExt cx="2026416" cy="643251"/>
            </a:xfrm>
          </p:grpSpPr>
          <p:sp>
            <p:nvSpPr>
              <p:cNvPr id="48" name="Freeform 6">
                <a:extLst>
                  <a:ext uri="{FF2B5EF4-FFF2-40B4-BE49-F238E27FC236}">
                    <a16:creationId xmlns:a16="http://schemas.microsoft.com/office/drawing/2014/main" id="{DF7F67D1-C347-42AA-A801-F0F0FDE372E0}"/>
                  </a:ext>
                </a:extLst>
              </p:cNvPr>
              <p:cNvSpPr/>
              <p:nvPr/>
            </p:nvSpPr>
            <p:spPr bwMode="auto">
              <a:xfrm>
                <a:off x="632405" y="3440667"/>
                <a:ext cx="2026416" cy="643251"/>
              </a:xfrm>
              <a:custGeom>
                <a:avLst/>
                <a:gdLst>
                  <a:gd name="T0" fmla="*/ 1984 w 2306"/>
                  <a:gd name="T1" fmla="*/ 732 h 732"/>
                  <a:gd name="T2" fmla="*/ 0 w 2306"/>
                  <a:gd name="T3" fmla="*/ 732 h 732"/>
                  <a:gd name="T4" fmla="*/ 321 w 2306"/>
                  <a:gd name="T5" fmla="*/ 366 h 732"/>
                  <a:gd name="T6" fmla="*/ 0 w 2306"/>
                  <a:gd name="T7" fmla="*/ 0 h 732"/>
                  <a:gd name="T8" fmla="*/ 1984 w 2306"/>
                  <a:gd name="T9" fmla="*/ 0 h 732"/>
                  <a:gd name="T10" fmla="*/ 2306 w 2306"/>
                  <a:gd name="T11" fmla="*/ 366 h 732"/>
                  <a:gd name="T12" fmla="*/ 1984 w 2306"/>
                  <a:gd name="T13" fmla="*/ 732 h 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06" h="732">
                    <a:moveTo>
                      <a:pt x="1984" y="732"/>
                    </a:moveTo>
                    <a:lnTo>
                      <a:pt x="0" y="732"/>
                    </a:lnTo>
                    <a:lnTo>
                      <a:pt x="321" y="366"/>
                    </a:lnTo>
                    <a:lnTo>
                      <a:pt x="0" y="0"/>
                    </a:lnTo>
                    <a:lnTo>
                      <a:pt x="1984" y="0"/>
                    </a:lnTo>
                    <a:lnTo>
                      <a:pt x="2306" y="366"/>
                    </a:lnTo>
                    <a:lnTo>
                      <a:pt x="1984" y="732"/>
                    </a:lnTo>
                    <a:close/>
                  </a:path>
                </a:pathLst>
              </a:custGeom>
              <a:solidFill>
                <a:srgbClr val="B2D1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49" name="组合 70">
                <a:extLst>
                  <a:ext uri="{FF2B5EF4-FFF2-40B4-BE49-F238E27FC236}">
                    <a16:creationId xmlns:a16="http://schemas.microsoft.com/office/drawing/2014/main" id="{AFEC34E9-5AF8-4293-B60B-DA6D917DF84B}"/>
                  </a:ext>
                </a:extLst>
              </p:cNvPr>
              <p:cNvGrpSpPr/>
              <p:nvPr/>
            </p:nvGrpSpPr>
            <p:grpSpPr>
              <a:xfrm>
                <a:off x="1072594" y="3573700"/>
                <a:ext cx="1276179" cy="351799"/>
                <a:chOff x="6008914" y="3093443"/>
                <a:chExt cx="1276179" cy="351799"/>
              </a:xfrm>
            </p:grpSpPr>
            <p:grpSp>
              <p:nvGrpSpPr>
                <p:cNvPr id="50" name="Group 14">
                  <a:extLst>
                    <a:ext uri="{FF2B5EF4-FFF2-40B4-BE49-F238E27FC236}">
                      <a16:creationId xmlns:a16="http://schemas.microsoft.com/office/drawing/2014/main" id="{8B9DA3B6-006D-4AD1-B051-DADC25BDBAB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6008914" y="3093443"/>
                  <a:ext cx="390557" cy="351799"/>
                  <a:chOff x="4645" y="1318"/>
                  <a:chExt cx="262" cy="236"/>
                </a:xfrm>
                <a:solidFill>
                  <a:schemeClr val="bg1"/>
                </a:solidFill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52" name="Freeform 15">
                    <a:extLst>
                      <a:ext uri="{FF2B5EF4-FFF2-40B4-BE49-F238E27FC236}">
                        <a16:creationId xmlns:a16="http://schemas.microsoft.com/office/drawing/2014/main" id="{E5D50C7C-C097-4DBE-A2F7-735F7B4E5BE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45" y="1425"/>
                    <a:ext cx="262" cy="129"/>
                  </a:xfrm>
                  <a:custGeom>
                    <a:avLst/>
                    <a:gdLst>
                      <a:gd name="T0" fmla="*/ 44 w 71"/>
                      <a:gd name="T1" fmla="*/ 6 h 35"/>
                      <a:gd name="T2" fmla="*/ 42 w 71"/>
                      <a:gd name="T3" fmla="*/ 8 h 35"/>
                      <a:gd name="T4" fmla="*/ 29 w 71"/>
                      <a:gd name="T5" fmla="*/ 8 h 35"/>
                      <a:gd name="T6" fmla="*/ 27 w 71"/>
                      <a:gd name="T7" fmla="*/ 6 h 35"/>
                      <a:gd name="T8" fmla="*/ 27 w 71"/>
                      <a:gd name="T9" fmla="*/ 0 h 35"/>
                      <a:gd name="T10" fmla="*/ 0 w 71"/>
                      <a:gd name="T11" fmla="*/ 0 h 35"/>
                      <a:gd name="T12" fmla="*/ 0 w 71"/>
                      <a:gd name="T13" fmla="*/ 28 h 35"/>
                      <a:gd name="T14" fmla="*/ 7 w 71"/>
                      <a:gd name="T15" fmla="*/ 35 h 35"/>
                      <a:gd name="T16" fmla="*/ 64 w 71"/>
                      <a:gd name="T17" fmla="*/ 35 h 35"/>
                      <a:gd name="T18" fmla="*/ 71 w 71"/>
                      <a:gd name="T19" fmla="*/ 28 h 35"/>
                      <a:gd name="T20" fmla="*/ 71 w 71"/>
                      <a:gd name="T21" fmla="*/ 0 h 35"/>
                      <a:gd name="T22" fmla="*/ 44 w 71"/>
                      <a:gd name="T23" fmla="*/ 0 h 35"/>
                      <a:gd name="T24" fmla="*/ 44 w 71"/>
                      <a:gd name="T25" fmla="*/ 6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71" h="35">
                        <a:moveTo>
                          <a:pt x="44" y="6"/>
                        </a:moveTo>
                        <a:cubicBezTo>
                          <a:pt x="44" y="7"/>
                          <a:pt x="43" y="8"/>
                          <a:pt x="42" y="8"/>
                        </a:cubicBezTo>
                        <a:cubicBezTo>
                          <a:pt x="29" y="8"/>
                          <a:pt x="29" y="8"/>
                          <a:pt x="29" y="8"/>
                        </a:cubicBezTo>
                        <a:cubicBezTo>
                          <a:pt x="28" y="8"/>
                          <a:pt x="27" y="7"/>
                          <a:pt x="27" y="6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31"/>
                          <a:pt x="3" y="35"/>
                          <a:pt x="7" y="35"/>
                        </a:cubicBezTo>
                        <a:cubicBezTo>
                          <a:pt x="64" y="35"/>
                          <a:pt x="64" y="35"/>
                          <a:pt x="64" y="35"/>
                        </a:cubicBezTo>
                        <a:cubicBezTo>
                          <a:pt x="68" y="35"/>
                          <a:pt x="71" y="31"/>
                          <a:pt x="71" y="28"/>
                        </a:cubicBezTo>
                        <a:cubicBezTo>
                          <a:pt x="71" y="0"/>
                          <a:pt x="71" y="0"/>
                          <a:pt x="71" y="0"/>
                        </a:cubicBezTo>
                        <a:cubicBezTo>
                          <a:pt x="44" y="0"/>
                          <a:pt x="44" y="0"/>
                          <a:pt x="44" y="0"/>
                        </a:cubicBezTo>
                        <a:lnTo>
                          <a:pt x="44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3" name="Freeform 16">
                    <a:extLst>
                      <a:ext uri="{FF2B5EF4-FFF2-40B4-BE49-F238E27FC236}">
                        <a16:creationId xmlns:a16="http://schemas.microsoft.com/office/drawing/2014/main" id="{F1857B0A-67BD-49E9-ABDE-0F2989440048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645" y="1318"/>
                    <a:ext cx="262" cy="100"/>
                  </a:xfrm>
                  <a:custGeom>
                    <a:avLst/>
                    <a:gdLst>
                      <a:gd name="T0" fmla="*/ 64 w 71"/>
                      <a:gd name="T1" fmla="*/ 12 h 27"/>
                      <a:gd name="T2" fmla="*/ 47 w 71"/>
                      <a:gd name="T3" fmla="*/ 12 h 27"/>
                      <a:gd name="T4" fmla="*/ 47 w 71"/>
                      <a:gd name="T5" fmla="*/ 5 h 27"/>
                      <a:gd name="T6" fmla="*/ 43 w 71"/>
                      <a:gd name="T7" fmla="*/ 0 h 27"/>
                      <a:gd name="T8" fmla="*/ 28 w 71"/>
                      <a:gd name="T9" fmla="*/ 0 h 27"/>
                      <a:gd name="T10" fmla="*/ 23 w 71"/>
                      <a:gd name="T11" fmla="*/ 5 h 27"/>
                      <a:gd name="T12" fmla="*/ 23 w 71"/>
                      <a:gd name="T13" fmla="*/ 12 h 27"/>
                      <a:gd name="T14" fmla="*/ 7 w 71"/>
                      <a:gd name="T15" fmla="*/ 12 h 27"/>
                      <a:gd name="T16" fmla="*/ 0 w 71"/>
                      <a:gd name="T17" fmla="*/ 19 h 27"/>
                      <a:gd name="T18" fmla="*/ 0 w 71"/>
                      <a:gd name="T19" fmla="*/ 27 h 27"/>
                      <a:gd name="T20" fmla="*/ 71 w 71"/>
                      <a:gd name="T21" fmla="*/ 27 h 27"/>
                      <a:gd name="T22" fmla="*/ 71 w 71"/>
                      <a:gd name="T23" fmla="*/ 19 h 27"/>
                      <a:gd name="T24" fmla="*/ 64 w 71"/>
                      <a:gd name="T25" fmla="*/ 12 h 27"/>
                      <a:gd name="T26" fmla="*/ 28 w 71"/>
                      <a:gd name="T27" fmla="*/ 5 h 27"/>
                      <a:gd name="T28" fmla="*/ 43 w 71"/>
                      <a:gd name="T29" fmla="*/ 5 h 27"/>
                      <a:gd name="T30" fmla="*/ 43 w 71"/>
                      <a:gd name="T31" fmla="*/ 12 h 27"/>
                      <a:gd name="T32" fmla="*/ 28 w 71"/>
                      <a:gd name="T33" fmla="*/ 12 h 27"/>
                      <a:gd name="T34" fmla="*/ 28 w 71"/>
                      <a:gd name="T35" fmla="*/ 5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1" h="27">
                        <a:moveTo>
                          <a:pt x="64" y="12"/>
                        </a:moveTo>
                        <a:cubicBezTo>
                          <a:pt x="47" y="12"/>
                          <a:pt x="47" y="12"/>
                          <a:pt x="47" y="12"/>
                        </a:cubicBezTo>
                        <a:cubicBezTo>
                          <a:pt x="47" y="5"/>
                          <a:pt x="47" y="5"/>
                          <a:pt x="47" y="5"/>
                        </a:cubicBezTo>
                        <a:cubicBezTo>
                          <a:pt x="47" y="2"/>
                          <a:pt x="45" y="0"/>
                          <a:pt x="43" y="0"/>
                        </a:cubicBez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25" y="0"/>
                          <a:pt x="23" y="2"/>
                          <a:pt x="23" y="5"/>
                        </a:cubicBezTo>
                        <a:cubicBezTo>
                          <a:pt x="23" y="12"/>
                          <a:pt x="23" y="12"/>
                          <a:pt x="23" y="12"/>
                        </a:cubicBezTo>
                        <a:cubicBezTo>
                          <a:pt x="7" y="12"/>
                          <a:pt x="7" y="12"/>
                          <a:pt x="7" y="12"/>
                        </a:cubicBezTo>
                        <a:cubicBezTo>
                          <a:pt x="3" y="12"/>
                          <a:pt x="0" y="15"/>
                          <a:pt x="0" y="19"/>
                        </a:cubicBezTo>
                        <a:cubicBezTo>
                          <a:pt x="0" y="27"/>
                          <a:pt x="0" y="27"/>
                          <a:pt x="0" y="27"/>
                        </a:cubicBezTo>
                        <a:cubicBezTo>
                          <a:pt x="71" y="27"/>
                          <a:pt x="71" y="27"/>
                          <a:pt x="71" y="27"/>
                        </a:cubicBezTo>
                        <a:cubicBezTo>
                          <a:pt x="71" y="19"/>
                          <a:pt x="71" y="19"/>
                          <a:pt x="71" y="19"/>
                        </a:cubicBezTo>
                        <a:cubicBezTo>
                          <a:pt x="71" y="15"/>
                          <a:pt x="68" y="12"/>
                          <a:pt x="64" y="12"/>
                        </a:cubicBezTo>
                        <a:close/>
                        <a:moveTo>
                          <a:pt x="28" y="5"/>
                        </a:moveTo>
                        <a:cubicBezTo>
                          <a:pt x="43" y="5"/>
                          <a:pt x="43" y="5"/>
                          <a:pt x="43" y="5"/>
                        </a:cubicBezTo>
                        <a:cubicBezTo>
                          <a:pt x="43" y="12"/>
                          <a:pt x="43" y="12"/>
                          <a:pt x="43" y="12"/>
                        </a:cubicBezTo>
                        <a:cubicBezTo>
                          <a:pt x="28" y="12"/>
                          <a:pt x="28" y="12"/>
                          <a:pt x="28" y="12"/>
                        </a:cubicBezTo>
                        <a:lnTo>
                          <a:pt x="28" y="5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zh-CN" altLang="en-US" sz="2400">
                      <a:solidFill>
                        <a:prstClr val="black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51" name="TextBox 72">
                  <a:extLst>
                    <a:ext uri="{FF2B5EF4-FFF2-40B4-BE49-F238E27FC236}">
                      <a16:creationId xmlns:a16="http://schemas.microsoft.com/office/drawing/2014/main" id="{C2803B1F-1C28-4B8D-9FB1-DCB051859AE7}"/>
                    </a:ext>
                  </a:extLst>
                </p:cNvPr>
                <p:cNvSpPr txBox="1"/>
                <p:nvPr/>
              </p:nvSpPr>
              <p:spPr>
                <a:xfrm>
                  <a:off x="6439669" y="3137466"/>
                  <a:ext cx="845424" cy="2845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865" dirty="0">
                      <a:solidFill>
                        <a:prstClr val="white"/>
                      </a:solidFill>
                      <a:cs typeface="+mn-ea"/>
                      <a:sym typeface="+mn-lt"/>
                    </a:rPr>
                    <a:t>标题文本</a:t>
                  </a:r>
                </a:p>
              </p:txBody>
            </p:sp>
          </p:grpSp>
        </p:grpSp>
        <p:sp>
          <p:nvSpPr>
            <p:cNvPr id="57" name="矩形 1">
              <a:extLst>
                <a:ext uri="{FF2B5EF4-FFF2-40B4-BE49-F238E27FC236}">
                  <a16:creationId xmlns:a16="http://schemas.microsoft.com/office/drawing/2014/main" id="{BAD52B9D-EDFA-4A26-8E35-3FD4A82CC5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1152" y="4249032"/>
              <a:ext cx="2058248" cy="984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3" tIns="60956" rIns="121913" bIns="60956">
              <a:spAutoFit/>
            </a:bodyPr>
            <a:lstStyle/>
            <a:p>
              <a:pPr algn="just">
                <a:defRPr/>
              </a:pPr>
              <a:r>
                <a:rPr lang="zh-CN" altLang="en-US" sz="1400" kern="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kern="0" dirty="0">
                  <a:cs typeface="+mn-ea"/>
                  <a:sym typeface="+mn-lt"/>
                </a:rPr>
                <a:t>... ...</a:t>
              </a:r>
              <a:endParaRPr lang="zh-CN" altLang="en-US" sz="1400" kern="0" dirty="0">
                <a:cs typeface="+mn-ea"/>
                <a:sym typeface="+mn-lt"/>
              </a:endParaRPr>
            </a:p>
          </p:txBody>
        </p:sp>
        <p:sp>
          <p:nvSpPr>
            <p:cNvPr id="60" name="矩形 1">
              <a:extLst>
                <a:ext uri="{FF2B5EF4-FFF2-40B4-BE49-F238E27FC236}">
                  <a16:creationId xmlns:a16="http://schemas.microsoft.com/office/drawing/2014/main" id="{BAD52B9D-EDFA-4A26-8E35-3FD4A82CC5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1192" y="4249032"/>
              <a:ext cx="2058248" cy="984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3" tIns="60956" rIns="121913" bIns="60956">
              <a:spAutoFit/>
            </a:bodyPr>
            <a:lstStyle/>
            <a:p>
              <a:pPr algn="just">
                <a:defRPr/>
              </a:pPr>
              <a:r>
                <a:rPr lang="zh-CN" altLang="en-US" sz="1400" kern="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kern="0" dirty="0">
                  <a:cs typeface="+mn-ea"/>
                  <a:sym typeface="+mn-lt"/>
                </a:rPr>
                <a:t>... ...</a:t>
              </a:r>
              <a:endParaRPr lang="zh-CN" altLang="en-US" sz="1400" kern="0" dirty="0">
                <a:cs typeface="+mn-ea"/>
                <a:sym typeface="+mn-lt"/>
              </a:endParaRPr>
            </a:p>
          </p:txBody>
        </p:sp>
        <p:sp>
          <p:nvSpPr>
            <p:cNvPr id="61" name="矩形 1">
              <a:extLst>
                <a:ext uri="{FF2B5EF4-FFF2-40B4-BE49-F238E27FC236}">
                  <a16:creationId xmlns:a16="http://schemas.microsoft.com/office/drawing/2014/main" id="{BAD52B9D-EDFA-4A26-8E35-3FD4A82CC5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1232" y="4249032"/>
              <a:ext cx="2058248" cy="984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3" tIns="60956" rIns="121913" bIns="60956">
              <a:spAutoFit/>
            </a:bodyPr>
            <a:lstStyle/>
            <a:p>
              <a:pPr algn="just">
                <a:defRPr/>
              </a:pPr>
              <a:r>
                <a:rPr lang="zh-CN" altLang="en-US" sz="1400" kern="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kern="0" dirty="0">
                  <a:cs typeface="+mn-ea"/>
                  <a:sym typeface="+mn-lt"/>
                </a:rPr>
                <a:t>... ...</a:t>
              </a:r>
              <a:endParaRPr lang="zh-CN" altLang="en-US" sz="1400" kern="0" dirty="0">
                <a:cs typeface="+mn-ea"/>
                <a:sym typeface="+mn-lt"/>
              </a:endParaRPr>
            </a:p>
          </p:txBody>
        </p:sp>
        <p:sp>
          <p:nvSpPr>
            <p:cNvPr id="62" name="矩形 1">
              <a:extLst>
                <a:ext uri="{FF2B5EF4-FFF2-40B4-BE49-F238E27FC236}">
                  <a16:creationId xmlns:a16="http://schemas.microsoft.com/office/drawing/2014/main" id="{BAD52B9D-EDFA-4A26-8E35-3FD4A82CC5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1272" y="4249032"/>
              <a:ext cx="2058248" cy="984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3" tIns="60956" rIns="121913" bIns="60956">
              <a:spAutoFit/>
            </a:bodyPr>
            <a:lstStyle/>
            <a:p>
              <a:pPr algn="just">
                <a:defRPr/>
              </a:pPr>
              <a:r>
                <a:rPr lang="zh-CN" altLang="en-US" sz="1400" kern="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kern="0" dirty="0">
                  <a:cs typeface="+mn-ea"/>
                  <a:sym typeface="+mn-lt"/>
                </a:rPr>
                <a:t>... ...</a:t>
              </a:r>
              <a:endParaRPr lang="zh-CN" altLang="en-US" sz="1400" kern="0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9317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AFACCDC5-34A4-4299-893F-278F00E9B327}"/>
              </a:ext>
            </a:extLst>
          </p:cNvPr>
          <p:cNvGrpSpPr/>
          <p:nvPr/>
        </p:nvGrpSpPr>
        <p:grpSpPr>
          <a:xfrm>
            <a:off x="7073800" y="1486299"/>
            <a:ext cx="2756000" cy="868936"/>
            <a:chOff x="5305350" y="1288896"/>
            <a:chExt cx="2067000" cy="65170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E279207-A430-464E-B82A-FDAA976FD60D}"/>
                </a:ext>
              </a:extLst>
            </p:cNvPr>
            <p:cNvSpPr txBox="1"/>
            <p:nvPr/>
          </p:nvSpPr>
          <p:spPr>
            <a:xfrm>
              <a:off x="5305350" y="1288896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FFCF118-8D05-4012-85D5-7DDF4B39F6E9}"/>
                </a:ext>
              </a:extLst>
            </p:cNvPr>
            <p:cNvSpPr/>
            <p:nvPr/>
          </p:nvSpPr>
          <p:spPr>
            <a:xfrm>
              <a:off x="5305350" y="1525099"/>
              <a:ext cx="2067000" cy="41549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kern="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460BFC2-06FA-4EC6-85BE-7EA02B21FC5F}"/>
              </a:ext>
            </a:extLst>
          </p:cNvPr>
          <p:cNvGrpSpPr/>
          <p:nvPr/>
        </p:nvGrpSpPr>
        <p:grpSpPr>
          <a:xfrm>
            <a:off x="3492818" y="1486398"/>
            <a:ext cx="3324225" cy="884239"/>
            <a:chOff x="2620566" y="1296590"/>
            <a:chExt cx="2493169" cy="663179"/>
          </a:xfrm>
        </p:grpSpPr>
        <p:grpSp>
          <p:nvGrpSpPr>
            <p:cNvPr id="15" name="Group 9">
              <a:extLst>
                <a:ext uri="{FF2B5EF4-FFF2-40B4-BE49-F238E27FC236}">
                  <a16:creationId xmlns:a16="http://schemas.microsoft.com/office/drawing/2014/main" id="{83209BB7-1A31-4658-B0E1-918ABFCE4F0D}"/>
                </a:ext>
              </a:extLst>
            </p:cNvPr>
            <p:cNvGrpSpPr/>
            <p:nvPr/>
          </p:nvGrpSpPr>
          <p:grpSpPr>
            <a:xfrm>
              <a:off x="2620566" y="1296590"/>
              <a:ext cx="2493169" cy="663179"/>
              <a:chOff x="3494088" y="1728788"/>
              <a:chExt cx="3324225" cy="884238"/>
            </a:xfrm>
          </p:grpSpPr>
          <p:sp>
            <p:nvSpPr>
              <p:cNvPr id="20" name="Freeform: Shape 38">
                <a:extLst>
                  <a:ext uri="{FF2B5EF4-FFF2-40B4-BE49-F238E27FC236}">
                    <a16:creationId xmlns:a16="http://schemas.microsoft.com/office/drawing/2014/main" id="{E05D3C0E-49D0-4023-A211-003331DBD362}"/>
                  </a:ext>
                </a:extLst>
              </p:cNvPr>
              <p:cNvSpPr/>
              <p:nvPr/>
            </p:nvSpPr>
            <p:spPr bwMode="auto">
              <a:xfrm>
                <a:off x="3494088" y="1728788"/>
                <a:ext cx="3324225" cy="884238"/>
              </a:xfrm>
              <a:custGeom>
                <a:avLst/>
                <a:gdLst>
                  <a:gd name="T0" fmla="*/ 1282 w 1282"/>
                  <a:gd name="T1" fmla="*/ 311 h 341"/>
                  <a:gd name="T2" fmla="*/ 1252 w 1282"/>
                  <a:gd name="T3" fmla="*/ 341 h 341"/>
                  <a:gd name="T4" fmla="*/ 30 w 1282"/>
                  <a:gd name="T5" fmla="*/ 341 h 341"/>
                  <a:gd name="T6" fmla="*/ 0 w 1282"/>
                  <a:gd name="T7" fmla="*/ 311 h 341"/>
                  <a:gd name="T8" fmla="*/ 0 w 1282"/>
                  <a:gd name="T9" fmla="*/ 30 h 341"/>
                  <a:gd name="T10" fmla="*/ 30 w 1282"/>
                  <a:gd name="T11" fmla="*/ 0 h 341"/>
                  <a:gd name="T12" fmla="*/ 1252 w 1282"/>
                  <a:gd name="T13" fmla="*/ 0 h 341"/>
                  <a:gd name="T14" fmla="*/ 1282 w 1282"/>
                  <a:gd name="T15" fmla="*/ 30 h 341"/>
                  <a:gd name="T16" fmla="*/ 1282 w 1282"/>
                  <a:gd name="T17" fmla="*/ 311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2" h="341">
                    <a:moveTo>
                      <a:pt x="1282" y="311"/>
                    </a:moveTo>
                    <a:cubicBezTo>
                      <a:pt x="1282" y="327"/>
                      <a:pt x="1268" y="341"/>
                      <a:pt x="1252" y="341"/>
                    </a:cubicBezTo>
                    <a:cubicBezTo>
                      <a:pt x="30" y="341"/>
                      <a:pt x="30" y="341"/>
                      <a:pt x="30" y="341"/>
                    </a:cubicBezTo>
                    <a:cubicBezTo>
                      <a:pt x="13" y="341"/>
                      <a:pt x="0" y="327"/>
                      <a:pt x="0" y="311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1252" y="0"/>
                      <a:pt x="1252" y="0"/>
                      <a:pt x="1252" y="0"/>
                    </a:cubicBezTo>
                    <a:cubicBezTo>
                      <a:pt x="1268" y="0"/>
                      <a:pt x="1282" y="13"/>
                      <a:pt x="1282" y="30"/>
                    </a:cubicBezTo>
                    <a:lnTo>
                      <a:pt x="1282" y="311"/>
                    </a:lnTo>
                    <a:close/>
                  </a:path>
                </a:pathLst>
              </a:custGeom>
              <a:solidFill>
                <a:srgbClr val="B2D1A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21" name="Freeform: Shape 39">
                <a:extLst>
                  <a:ext uri="{FF2B5EF4-FFF2-40B4-BE49-F238E27FC236}">
                    <a16:creationId xmlns:a16="http://schemas.microsoft.com/office/drawing/2014/main" id="{B805504A-1182-47D1-AA9A-8ACBA21B3735}"/>
                  </a:ext>
                </a:extLst>
              </p:cNvPr>
              <p:cNvSpPr/>
              <p:nvPr/>
            </p:nvSpPr>
            <p:spPr bwMode="auto">
              <a:xfrm>
                <a:off x="3590926" y="1812925"/>
                <a:ext cx="3128963" cy="714375"/>
              </a:xfrm>
              <a:custGeom>
                <a:avLst/>
                <a:gdLst>
                  <a:gd name="T0" fmla="*/ 24 w 1207"/>
                  <a:gd name="T1" fmla="*/ 0 h 276"/>
                  <a:gd name="T2" fmla="*/ 0 w 1207"/>
                  <a:gd name="T3" fmla="*/ 24 h 276"/>
                  <a:gd name="T4" fmla="*/ 0 w 1207"/>
                  <a:gd name="T5" fmla="*/ 252 h 276"/>
                  <a:gd name="T6" fmla="*/ 24 w 1207"/>
                  <a:gd name="T7" fmla="*/ 276 h 276"/>
                  <a:gd name="T8" fmla="*/ 1183 w 1207"/>
                  <a:gd name="T9" fmla="*/ 276 h 276"/>
                  <a:gd name="T10" fmla="*/ 1207 w 1207"/>
                  <a:gd name="T11" fmla="*/ 252 h 276"/>
                  <a:gd name="T12" fmla="*/ 1207 w 1207"/>
                  <a:gd name="T13" fmla="*/ 24 h 276"/>
                  <a:gd name="T14" fmla="*/ 1183 w 1207"/>
                  <a:gd name="T15" fmla="*/ 0 h 276"/>
                  <a:gd name="T16" fmla="*/ 24 w 1207"/>
                  <a:gd name="T17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7" h="276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52"/>
                      <a:pt x="0" y="252"/>
                      <a:pt x="0" y="252"/>
                    </a:cubicBezTo>
                    <a:cubicBezTo>
                      <a:pt x="0" y="265"/>
                      <a:pt x="11" y="276"/>
                      <a:pt x="24" y="276"/>
                    </a:cubicBezTo>
                    <a:cubicBezTo>
                      <a:pt x="1183" y="276"/>
                      <a:pt x="1183" y="276"/>
                      <a:pt x="1183" y="276"/>
                    </a:cubicBezTo>
                    <a:cubicBezTo>
                      <a:pt x="1196" y="276"/>
                      <a:pt x="1207" y="265"/>
                      <a:pt x="1207" y="252"/>
                    </a:cubicBezTo>
                    <a:cubicBezTo>
                      <a:pt x="1207" y="24"/>
                      <a:pt x="1207" y="24"/>
                      <a:pt x="1207" y="24"/>
                    </a:cubicBezTo>
                    <a:cubicBezTo>
                      <a:pt x="1207" y="11"/>
                      <a:pt x="1196" y="0"/>
                      <a:pt x="1183" y="0"/>
                    </a:cubicBezTo>
                    <a:lnTo>
                      <a:pt x="24" y="0"/>
                    </a:lnTo>
                    <a:close/>
                  </a:path>
                </a:pathLst>
              </a:custGeom>
              <a:noFill/>
              <a:ln w="3175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sp>
          <p:nvSpPr>
            <p:cNvPr id="16" name="TextBox 13">
              <a:extLst>
                <a:ext uri="{FF2B5EF4-FFF2-40B4-BE49-F238E27FC236}">
                  <a16:creationId xmlns:a16="http://schemas.microsoft.com/office/drawing/2014/main" id="{AA4DA8F6-1EF9-4A03-A6E9-DE9835AF59AB}"/>
                </a:ext>
              </a:extLst>
            </p:cNvPr>
            <p:cNvSpPr txBox="1"/>
            <p:nvPr/>
          </p:nvSpPr>
          <p:spPr>
            <a:xfrm>
              <a:off x="3362250" y="1488921"/>
              <a:ext cx="715580" cy="300083"/>
            </a:xfrm>
            <a:prstGeom prst="rect">
              <a:avLst/>
            </a:prstGeom>
            <a:noFill/>
          </p:spPr>
          <p:txBody>
            <a:bodyPr wrap="none">
              <a:normAutofit fontScale="90000" lnSpcReduction="20000"/>
            </a:bodyPr>
            <a:lstStyle/>
            <a:p>
              <a:r>
                <a:rPr lang="zh-CN" altLang="en-US" sz="2665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grpSp>
          <p:nvGrpSpPr>
            <p:cNvPr id="17" name="Group 14">
              <a:extLst>
                <a:ext uri="{FF2B5EF4-FFF2-40B4-BE49-F238E27FC236}">
                  <a16:creationId xmlns:a16="http://schemas.microsoft.com/office/drawing/2014/main" id="{5B711926-99D0-4DF7-A1C8-42D65209CFFF}"/>
                </a:ext>
              </a:extLst>
            </p:cNvPr>
            <p:cNvGrpSpPr/>
            <p:nvPr/>
          </p:nvGrpSpPr>
          <p:grpSpPr>
            <a:xfrm>
              <a:off x="2938697" y="1485899"/>
              <a:ext cx="347429" cy="302488"/>
              <a:chOff x="1482726" y="3625850"/>
              <a:chExt cx="319088" cy="277813"/>
            </a:xfrm>
            <a:solidFill>
              <a:schemeClr val="bg1"/>
            </a:solidFill>
          </p:grpSpPr>
          <p:sp>
            <p:nvSpPr>
              <p:cNvPr id="18" name="Freeform: Shape 34">
                <a:extLst>
                  <a:ext uri="{FF2B5EF4-FFF2-40B4-BE49-F238E27FC236}">
                    <a16:creationId xmlns:a16="http://schemas.microsoft.com/office/drawing/2014/main" id="{C12DD0AD-A678-46B1-A45F-B49925B1545A}"/>
                  </a:ext>
                </a:extLst>
              </p:cNvPr>
              <p:cNvSpPr/>
              <p:nvPr/>
            </p:nvSpPr>
            <p:spPr bwMode="auto">
              <a:xfrm>
                <a:off x="1482726" y="3625850"/>
                <a:ext cx="319088" cy="277813"/>
              </a:xfrm>
              <a:custGeom>
                <a:avLst/>
                <a:gdLst>
                  <a:gd name="T0" fmla="*/ 108 w 120"/>
                  <a:gd name="T1" fmla="*/ 0 h 104"/>
                  <a:gd name="T2" fmla="*/ 12 w 120"/>
                  <a:gd name="T3" fmla="*/ 0 h 104"/>
                  <a:gd name="T4" fmla="*/ 0 w 120"/>
                  <a:gd name="T5" fmla="*/ 12 h 104"/>
                  <a:gd name="T6" fmla="*/ 0 w 120"/>
                  <a:gd name="T7" fmla="*/ 16 h 104"/>
                  <a:gd name="T8" fmla="*/ 8 w 120"/>
                  <a:gd name="T9" fmla="*/ 27 h 104"/>
                  <a:gd name="T10" fmla="*/ 8 w 120"/>
                  <a:gd name="T11" fmla="*/ 96 h 104"/>
                  <a:gd name="T12" fmla="*/ 16 w 120"/>
                  <a:gd name="T13" fmla="*/ 104 h 104"/>
                  <a:gd name="T14" fmla="*/ 104 w 120"/>
                  <a:gd name="T15" fmla="*/ 104 h 104"/>
                  <a:gd name="T16" fmla="*/ 112 w 120"/>
                  <a:gd name="T17" fmla="*/ 96 h 104"/>
                  <a:gd name="T18" fmla="*/ 112 w 120"/>
                  <a:gd name="T19" fmla="*/ 27 h 104"/>
                  <a:gd name="T20" fmla="*/ 120 w 120"/>
                  <a:gd name="T21" fmla="*/ 16 h 104"/>
                  <a:gd name="T22" fmla="*/ 120 w 120"/>
                  <a:gd name="T23" fmla="*/ 12 h 104"/>
                  <a:gd name="T24" fmla="*/ 108 w 120"/>
                  <a:gd name="T25" fmla="*/ 0 h 104"/>
                  <a:gd name="T26" fmla="*/ 8 w 120"/>
                  <a:gd name="T27" fmla="*/ 12 h 104"/>
                  <a:gd name="T28" fmla="*/ 12 w 120"/>
                  <a:gd name="T29" fmla="*/ 8 h 104"/>
                  <a:gd name="T30" fmla="*/ 108 w 120"/>
                  <a:gd name="T31" fmla="*/ 8 h 104"/>
                  <a:gd name="T32" fmla="*/ 112 w 120"/>
                  <a:gd name="T33" fmla="*/ 12 h 104"/>
                  <a:gd name="T34" fmla="*/ 112 w 120"/>
                  <a:gd name="T35" fmla="*/ 16 h 104"/>
                  <a:gd name="T36" fmla="*/ 108 w 120"/>
                  <a:gd name="T37" fmla="*/ 20 h 104"/>
                  <a:gd name="T38" fmla="*/ 108 w 120"/>
                  <a:gd name="T39" fmla="*/ 20 h 104"/>
                  <a:gd name="T40" fmla="*/ 12 w 120"/>
                  <a:gd name="T41" fmla="*/ 20 h 104"/>
                  <a:gd name="T42" fmla="*/ 12 w 120"/>
                  <a:gd name="T43" fmla="*/ 20 h 104"/>
                  <a:gd name="T44" fmla="*/ 8 w 120"/>
                  <a:gd name="T45" fmla="*/ 16 h 104"/>
                  <a:gd name="T46" fmla="*/ 8 w 120"/>
                  <a:gd name="T47" fmla="*/ 12 h 104"/>
                  <a:gd name="T48" fmla="*/ 16 w 120"/>
                  <a:gd name="T49" fmla="*/ 96 h 104"/>
                  <a:gd name="T50" fmla="*/ 16 w 120"/>
                  <a:gd name="T51" fmla="*/ 28 h 104"/>
                  <a:gd name="T52" fmla="*/ 104 w 120"/>
                  <a:gd name="T53" fmla="*/ 28 h 104"/>
                  <a:gd name="T54" fmla="*/ 104 w 120"/>
                  <a:gd name="T55" fmla="*/ 96 h 104"/>
                  <a:gd name="T56" fmla="*/ 16 w 120"/>
                  <a:gd name="T57" fmla="*/ 9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0" h="104">
                    <a:moveTo>
                      <a:pt x="108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1"/>
                      <a:pt x="3" y="26"/>
                      <a:pt x="8" y="27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8" y="100"/>
                      <a:pt x="12" y="104"/>
                      <a:pt x="16" y="104"/>
                    </a:cubicBezTo>
                    <a:cubicBezTo>
                      <a:pt x="104" y="104"/>
                      <a:pt x="104" y="104"/>
                      <a:pt x="104" y="104"/>
                    </a:cubicBezTo>
                    <a:cubicBezTo>
                      <a:pt x="108" y="104"/>
                      <a:pt x="112" y="100"/>
                      <a:pt x="112" y="96"/>
                    </a:cubicBezTo>
                    <a:cubicBezTo>
                      <a:pt x="112" y="27"/>
                      <a:pt x="112" y="27"/>
                      <a:pt x="112" y="27"/>
                    </a:cubicBezTo>
                    <a:cubicBezTo>
                      <a:pt x="117" y="26"/>
                      <a:pt x="120" y="21"/>
                      <a:pt x="120" y="16"/>
                    </a:cubicBezTo>
                    <a:cubicBezTo>
                      <a:pt x="120" y="12"/>
                      <a:pt x="120" y="12"/>
                      <a:pt x="120" y="12"/>
                    </a:cubicBezTo>
                    <a:cubicBezTo>
                      <a:pt x="120" y="5"/>
                      <a:pt x="115" y="0"/>
                      <a:pt x="108" y="0"/>
                    </a:cubicBezTo>
                    <a:close/>
                    <a:moveTo>
                      <a:pt x="8" y="12"/>
                    </a:moveTo>
                    <a:cubicBezTo>
                      <a:pt x="8" y="10"/>
                      <a:pt x="10" y="8"/>
                      <a:pt x="12" y="8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10" y="8"/>
                      <a:pt x="112" y="10"/>
                      <a:pt x="112" y="12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112" y="18"/>
                      <a:pt x="110" y="20"/>
                      <a:pt x="108" y="20"/>
                    </a:cubicBezTo>
                    <a:cubicBezTo>
                      <a:pt x="108" y="20"/>
                      <a:pt x="108" y="20"/>
                      <a:pt x="108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0" y="20"/>
                      <a:pt x="8" y="18"/>
                      <a:pt x="8" y="16"/>
                    </a:cubicBezTo>
                    <a:lnTo>
                      <a:pt x="8" y="12"/>
                    </a:lnTo>
                    <a:close/>
                    <a:moveTo>
                      <a:pt x="16" y="96"/>
                    </a:moveTo>
                    <a:cubicBezTo>
                      <a:pt x="16" y="28"/>
                      <a:pt x="16" y="28"/>
                      <a:pt x="16" y="28"/>
                    </a:cubicBezTo>
                    <a:cubicBezTo>
                      <a:pt x="104" y="28"/>
                      <a:pt x="104" y="28"/>
                      <a:pt x="104" y="28"/>
                    </a:cubicBezTo>
                    <a:cubicBezTo>
                      <a:pt x="104" y="96"/>
                      <a:pt x="104" y="96"/>
                      <a:pt x="104" y="96"/>
                    </a:cubicBezTo>
                    <a:lnTo>
                      <a:pt x="16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19" name="Freeform: Shape 35">
                <a:extLst>
                  <a:ext uri="{FF2B5EF4-FFF2-40B4-BE49-F238E27FC236}">
                    <a16:creationId xmlns:a16="http://schemas.microsoft.com/office/drawing/2014/main" id="{763E4856-C3A2-4652-B5B8-33A5776E3FEE}"/>
                  </a:ext>
                </a:extLst>
              </p:cNvPr>
              <p:cNvSpPr/>
              <p:nvPr/>
            </p:nvSpPr>
            <p:spPr bwMode="auto">
              <a:xfrm>
                <a:off x="1600201" y="3732213"/>
                <a:ext cx="84138" cy="22225"/>
              </a:xfrm>
              <a:custGeom>
                <a:avLst/>
                <a:gdLst>
                  <a:gd name="T0" fmla="*/ 28 w 32"/>
                  <a:gd name="T1" fmla="*/ 0 h 8"/>
                  <a:gd name="T2" fmla="*/ 4 w 32"/>
                  <a:gd name="T3" fmla="*/ 0 h 8"/>
                  <a:gd name="T4" fmla="*/ 0 w 32"/>
                  <a:gd name="T5" fmla="*/ 4 h 8"/>
                  <a:gd name="T6" fmla="*/ 4 w 32"/>
                  <a:gd name="T7" fmla="*/ 8 h 8"/>
                  <a:gd name="T8" fmla="*/ 28 w 32"/>
                  <a:gd name="T9" fmla="*/ 8 h 8"/>
                  <a:gd name="T10" fmla="*/ 32 w 32"/>
                  <a:gd name="T11" fmla="*/ 4 h 8"/>
                  <a:gd name="T12" fmla="*/ 28 w 3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8">
                    <a:moveTo>
                      <a:pt x="2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30" y="8"/>
                      <a:pt x="32" y="6"/>
                      <a:pt x="32" y="4"/>
                    </a:cubicBezTo>
                    <a:cubicBezTo>
                      <a:pt x="32" y="2"/>
                      <a:pt x="30" y="0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39274A3-B953-4E5E-B5AC-966F708D1541}"/>
              </a:ext>
            </a:extLst>
          </p:cNvPr>
          <p:cNvGrpSpPr/>
          <p:nvPr/>
        </p:nvGrpSpPr>
        <p:grpSpPr>
          <a:xfrm>
            <a:off x="2501800" y="2578499"/>
            <a:ext cx="2756000" cy="868936"/>
            <a:chOff x="1876350" y="2108046"/>
            <a:chExt cx="2067000" cy="651702"/>
          </a:xfrm>
        </p:grpSpPr>
        <p:sp>
          <p:nvSpPr>
            <p:cNvPr id="23" name="TextBox 15">
              <a:extLst>
                <a:ext uri="{FF2B5EF4-FFF2-40B4-BE49-F238E27FC236}">
                  <a16:creationId xmlns:a16="http://schemas.microsoft.com/office/drawing/2014/main" id="{884A3085-2F8B-4E07-8A16-F9B52DC2FDDE}"/>
                </a:ext>
              </a:extLst>
            </p:cNvPr>
            <p:cNvSpPr txBox="1"/>
            <p:nvPr/>
          </p:nvSpPr>
          <p:spPr>
            <a:xfrm>
              <a:off x="2881521" y="2108046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00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4" name="Rectangle 16">
              <a:extLst>
                <a:ext uri="{FF2B5EF4-FFF2-40B4-BE49-F238E27FC236}">
                  <a16:creationId xmlns:a16="http://schemas.microsoft.com/office/drawing/2014/main" id="{945A5B05-58B6-4F20-A57E-23E3EB9DF358}"/>
                </a:ext>
              </a:extLst>
            </p:cNvPr>
            <p:cNvSpPr/>
            <p:nvPr/>
          </p:nvSpPr>
          <p:spPr>
            <a:xfrm>
              <a:off x="1876350" y="2344249"/>
              <a:ext cx="2067000" cy="41549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kern="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4C2939A-D9ED-48C7-8DAF-46DE106A64C5}"/>
              </a:ext>
            </a:extLst>
          </p:cNvPr>
          <p:cNvGrpSpPr/>
          <p:nvPr/>
        </p:nvGrpSpPr>
        <p:grpSpPr>
          <a:xfrm>
            <a:off x="7099200" y="3670699"/>
            <a:ext cx="2756000" cy="868936"/>
            <a:chOff x="5324400" y="2927196"/>
            <a:chExt cx="2067000" cy="651702"/>
          </a:xfrm>
        </p:grpSpPr>
        <p:sp>
          <p:nvSpPr>
            <p:cNvPr id="26" name="TextBox 17">
              <a:extLst>
                <a:ext uri="{FF2B5EF4-FFF2-40B4-BE49-F238E27FC236}">
                  <a16:creationId xmlns:a16="http://schemas.microsoft.com/office/drawing/2014/main" id="{34E1451C-B33C-4F8E-A57A-A31DB01F04A0}"/>
                </a:ext>
              </a:extLst>
            </p:cNvPr>
            <p:cNvSpPr txBox="1"/>
            <p:nvPr/>
          </p:nvSpPr>
          <p:spPr>
            <a:xfrm>
              <a:off x="5324400" y="2927196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7" name="Rectangle 18">
              <a:extLst>
                <a:ext uri="{FF2B5EF4-FFF2-40B4-BE49-F238E27FC236}">
                  <a16:creationId xmlns:a16="http://schemas.microsoft.com/office/drawing/2014/main" id="{F740DDB2-A18C-45AC-915D-04B4BAB902DF}"/>
                </a:ext>
              </a:extLst>
            </p:cNvPr>
            <p:cNvSpPr/>
            <p:nvPr/>
          </p:nvSpPr>
          <p:spPr>
            <a:xfrm>
              <a:off x="5324400" y="3163399"/>
              <a:ext cx="2067000" cy="41549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kern="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F9AED9A-3E29-458B-808C-5B9257AE296B}"/>
              </a:ext>
            </a:extLst>
          </p:cNvPr>
          <p:cNvGrpSpPr/>
          <p:nvPr/>
        </p:nvGrpSpPr>
        <p:grpSpPr>
          <a:xfrm>
            <a:off x="2527200" y="4762899"/>
            <a:ext cx="2756000" cy="868936"/>
            <a:chOff x="1895400" y="3746346"/>
            <a:chExt cx="2067000" cy="651702"/>
          </a:xfrm>
        </p:grpSpPr>
        <p:sp>
          <p:nvSpPr>
            <p:cNvPr id="29" name="TextBox 19">
              <a:extLst>
                <a:ext uri="{FF2B5EF4-FFF2-40B4-BE49-F238E27FC236}">
                  <a16:creationId xmlns:a16="http://schemas.microsoft.com/office/drawing/2014/main" id="{D51E12D5-61EA-44CF-9FC6-21172FCFF660}"/>
                </a:ext>
              </a:extLst>
            </p:cNvPr>
            <p:cNvSpPr txBox="1"/>
            <p:nvPr/>
          </p:nvSpPr>
          <p:spPr>
            <a:xfrm>
              <a:off x="2900571" y="3746346"/>
              <a:ext cx="1061829" cy="25391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400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0" name="Rectangle 20">
              <a:extLst>
                <a:ext uri="{FF2B5EF4-FFF2-40B4-BE49-F238E27FC236}">
                  <a16:creationId xmlns:a16="http://schemas.microsoft.com/office/drawing/2014/main" id="{C8F138E6-834F-4094-959F-14F4A8E9A8AB}"/>
                </a:ext>
              </a:extLst>
            </p:cNvPr>
            <p:cNvSpPr/>
            <p:nvPr/>
          </p:nvSpPr>
          <p:spPr>
            <a:xfrm>
              <a:off x="1895400" y="3982549"/>
              <a:ext cx="2067000" cy="41549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kern="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3BEFC98-525F-4AD0-A79E-375524218804}"/>
              </a:ext>
            </a:extLst>
          </p:cNvPr>
          <p:cNvGrpSpPr/>
          <p:nvPr/>
        </p:nvGrpSpPr>
        <p:grpSpPr>
          <a:xfrm>
            <a:off x="5486401" y="2564311"/>
            <a:ext cx="3322639" cy="882651"/>
            <a:chOff x="4114801" y="2097881"/>
            <a:chExt cx="2491979" cy="661988"/>
          </a:xfrm>
        </p:grpSpPr>
        <p:grpSp>
          <p:nvGrpSpPr>
            <p:cNvPr id="36" name="Group 10">
              <a:extLst>
                <a:ext uri="{FF2B5EF4-FFF2-40B4-BE49-F238E27FC236}">
                  <a16:creationId xmlns:a16="http://schemas.microsoft.com/office/drawing/2014/main" id="{5B771B4A-7B51-4F90-A943-24ACADB51E55}"/>
                </a:ext>
              </a:extLst>
            </p:cNvPr>
            <p:cNvGrpSpPr/>
            <p:nvPr/>
          </p:nvGrpSpPr>
          <p:grpSpPr>
            <a:xfrm>
              <a:off x="4114801" y="2097881"/>
              <a:ext cx="2491979" cy="661988"/>
              <a:chOff x="5486401" y="2797175"/>
              <a:chExt cx="3322638" cy="882650"/>
            </a:xfrm>
          </p:grpSpPr>
          <p:sp>
            <p:nvSpPr>
              <p:cNvPr id="41" name="Freeform: Shape 36">
                <a:extLst>
                  <a:ext uri="{FF2B5EF4-FFF2-40B4-BE49-F238E27FC236}">
                    <a16:creationId xmlns:a16="http://schemas.microsoft.com/office/drawing/2014/main" id="{2BA9EB04-B90F-49D1-92CC-E98D5B124EDB}"/>
                  </a:ext>
                </a:extLst>
              </p:cNvPr>
              <p:cNvSpPr/>
              <p:nvPr/>
            </p:nvSpPr>
            <p:spPr bwMode="auto">
              <a:xfrm>
                <a:off x="5486401" y="2797175"/>
                <a:ext cx="3322638" cy="882650"/>
              </a:xfrm>
              <a:custGeom>
                <a:avLst/>
                <a:gdLst>
                  <a:gd name="T0" fmla="*/ 1282 w 1282"/>
                  <a:gd name="T1" fmla="*/ 311 h 341"/>
                  <a:gd name="T2" fmla="*/ 1252 w 1282"/>
                  <a:gd name="T3" fmla="*/ 341 h 341"/>
                  <a:gd name="T4" fmla="*/ 30 w 1282"/>
                  <a:gd name="T5" fmla="*/ 341 h 341"/>
                  <a:gd name="T6" fmla="*/ 0 w 1282"/>
                  <a:gd name="T7" fmla="*/ 311 h 341"/>
                  <a:gd name="T8" fmla="*/ 0 w 1282"/>
                  <a:gd name="T9" fmla="*/ 30 h 341"/>
                  <a:gd name="T10" fmla="*/ 30 w 1282"/>
                  <a:gd name="T11" fmla="*/ 0 h 341"/>
                  <a:gd name="T12" fmla="*/ 1252 w 1282"/>
                  <a:gd name="T13" fmla="*/ 0 h 341"/>
                  <a:gd name="T14" fmla="*/ 1282 w 1282"/>
                  <a:gd name="T15" fmla="*/ 30 h 341"/>
                  <a:gd name="T16" fmla="*/ 1282 w 1282"/>
                  <a:gd name="T17" fmla="*/ 311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2" h="341">
                    <a:moveTo>
                      <a:pt x="1282" y="311"/>
                    </a:moveTo>
                    <a:cubicBezTo>
                      <a:pt x="1282" y="327"/>
                      <a:pt x="1268" y="341"/>
                      <a:pt x="1252" y="341"/>
                    </a:cubicBezTo>
                    <a:cubicBezTo>
                      <a:pt x="30" y="341"/>
                      <a:pt x="30" y="341"/>
                      <a:pt x="30" y="341"/>
                    </a:cubicBezTo>
                    <a:cubicBezTo>
                      <a:pt x="13" y="341"/>
                      <a:pt x="0" y="327"/>
                      <a:pt x="0" y="311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1252" y="0"/>
                      <a:pt x="1252" y="0"/>
                      <a:pt x="1252" y="0"/>
                    </a:cubicBezTo>
                    <a:cubicBezTo>
                      <a:pt x="1268" y="0"/>
                      <a:pt x="1282" y="13"/>
                      <a:pt x="1282" y="30"/>
                    </a:cubicBezTo>
                    <a:lnTo>
                      <a:pt x="1282" y="311"/>
                    </a:lnTo>
                    <a:close/>
                  </a:path>
                </a:pathLst>
              </a:custGeom>
              <a:solidFill>
                <a:srgbClr val="659C7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2" name="Freeform: Shape 37">
                <a:extLst>
                  <a:ext uri="{FF2B5EF4-FFF2-40B4-BE49-F238E27FC236}">
                    <a16:creationId xmlns:a16="http://schemas.microsoft.com/office/drawing/2014/main" id="{39863FB0-B47E-4F7C-A0E6-E03A10A35F04}"/>
                  </a:ext>
                </a:extLst>
              </p:cNvPr>
              <p:cNvSpPr/>
              <p:nvPr/>
            </p:nvSpPr>
            <p:spPr bwMode="auto">
              <a:xfrm>
                <a:off x="5581651" y="2879725"/>
                <a:ext cx="3128963" cy="714375"/>
              </a:xfrm>
              <a:custGeom>
                <a:avLst/>
                <a:gdLst>
                  <a:gd name="T0" fmla="*/ 24 w 1207"/>
                  <a:gd name="T1" fmla="*/ 0 h 276"/>
                  <a:gd name="T2" fmla="*/ 0 w 1207"/>
                  <a:gd name="T3" fmla="*/ 24 h 276"/>
                  <a:gd name="T4" fmla="*/ 0 w 1207"/>
                  <a:gd name="T5" fmla="*/ 252 h 276"/>
                  <a:gd name="T6" fmla="*/ 24 w 1207"/>
                  <a:gd name="T7" fmla="*/ 276 h 276"/>
                  <a:gd name="T8" fmla="*/ 1183 w 1207"/>
                  <a:gd name="T9" fmla="*/ 276 h 276"/>
                  <a:gd name="T10" fmla="*/ 1207 w 1207"/>
                  <a:gd name="T11" fmla="*/ 252 h 276"/>
                  <a:gd name="T12" fmla="*/ 1207 w 1207"/>
                  <a:gd name="T13" fmla="*/ 24 h 276"/>
                  <a:gd name="T14" fmla="*/ 1183 w 1207"/>
                  <a:gd name="T15" fmla="*/ 0 h 276"/>
                  <a:gd name="T16" fmla="*/ 24 w 1207"/>
                  <a:gd name="T17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7" h="276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52"/>
                      <a:pt x="0" y="252"/>
                      <a:pt x="0" y="252"/>
                    </a:cubicBezTo>
                    <a:cubicBezTo>
                      <a:pt x="0" y="265"/>
                      <a:pt x="11" y="276"/>
                      <a:pt x="24" y="276"/>
                    </a:cubicBezTo>
                    <a:cubicBezTo>
                      <a:pt x="1183" y="276"/>
                      <a:pt x="1183" y="276"/>
                      <a:pt x="1183" y="276"/>
                    </a:cubicBezTo>
                    <a:cubicBezTo>
                      <a:pt x="1196" y="276"/>
                      <a:pt x="1207" y="265"/>
                      <a:pt x="1207" y="252"/>
                    </a:cubicBezTo>
                    <a:cubicBezTo>
                      <a:pt x="1207" y="24"/>
                      <a:pt x="1207" y="24"/>
                      <a:pt x="1207" y="24"/>
                    </a:cubicBezTo>
                    <a:cubicBezTo>
                      <a:pt x="1207" y="11"/>
                      <a:pt x="1196" y="0"/>
                      <a:pt x="1183" y="0"/>
                    </a:cubicBezTo>
                    <a:lnTo>
                      <a:pt x="24" y="0"/>
                    </a:lnTo>
                    <a:close/>
                  </a:path>
                </a:pathLst>
              </a:custGeom>
              <a:noFill/>
              <a:ln w="3175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Group 21">
              <a:extLst>
                <a:ext uri="{FF2B5EF4-FFF2-40B4-BE49-F238E27FC236}">
                  <a16:creationId xmlns:a16="http://schemas.microsoft.com/office/drawing/2014/main" id="{F98054FD-25F3-451E-A629-5FFB5CDBFF91}"/>
                </a:ext>
              </a:extLst>
            </p:cNvPr>
            <p:cNvGrpSpPr/>
            <p:nvPr/>
          </p:nvGrpSpPr>
          <p:grpSpPr>
            <a:xfrm>
              <a:off x="4358401" y="2266950"/>
              <a:ext cx="381360" cy="333375"/>
              <a:chOff x="9344026" y="4030663"/>
              <a:chExt cx="239713" cy="209551"/>
            </a:xfrm>
            <a:solidFill>
              <a:schemeClr val="bg1"/>
            </a:solidFill>
          </p:grpSpPr>
          <p:sp>
            <p:nvSpPr>
              <p:cNvPr id="39" name="Freeform: Shape 32">
                <a:extLst>
                  <a:ext uri="{FF2B5EF4-FFF2-40B4-BE49-F238E27FC236}">
                    <a16:creationId xmlns:a16="http://schemas.microsoft.com/office/drawing/2014/main" id="{2F9B2D00-6F50-4B49-BCAF-F8F28BDCE599}"/>
                  </a:ext>
                </a:extLst>
              </p:cNvPr>
              <p:cNvSpPr/>
              <p:nvPr/>
            </p:nvSpPr>
            <p:spPr bwMode="auto">
              <a:xfrm>
                <a:off x="9344026" y="4030663"/>
                <a:ext cx="239713" cy="179388"/>
              </a:xfrm>
              <a:custGeom>
                <a:avLst/>
                <a:gdLst>
                  <a:gd name="T0" fmla="*/ 56 w 64"/>
                  <a:gd name="T1" fmla="*/ 18 h 48"/>
                  <a:gd name="T2" fmla="*/ 56 w 64"/>
                  <a:gd name="T3" fmla="*/ 18 h 48"/>
                  <a:gd name="T4" fmla="*/ 38 w 64"/>
                  <a:gd name="T5" fmla="*/ 0 h 48"/>
                  <a:gd name="T6" fmla="*/ 22 w 64"/>
                  <a:gd name="T7" fmla="*/ 9 h 48"/>
                  <a:gd name="T8" fmla="*/ 18 w 64"/>
                  <a:gd name="T9" fmla="*/ 8 h 48"/>
                  <a:gd name="T10" fmla="*/ 8 w 64"/>
                  <a:gd name="T11" fmla="*/ 18 h 48"/>
                  <a:gd name="T12" fmla="*/ 8 w 64"/>
                  <a:gd name="T13" fmla="*/ 18 h 48"/>
                  <a:gd name="T14" fmla="*/ 0 w 64"/>
                  <a:gd name="T15" fmla="*/ 32 h 48"/>
                  <a:gd name="T16" fmla="*/ 16 w 64"/>
                  <a:gd name="T17" fmla="*/ 48 h 48"/>
                  <a:gd name="T18" fmla="*/ 20 w 64"/>
                  <a:gd name="T19" fmla="*/ 48 h 48"/>
                  <a:gd name="T20" fmla="*/ 20 w 64"/>
                  <a:gd name="T21" fmla="*/ 44 h 48"/>
                  <a:gd name="T22" fmla="*/ 16 w 64"/>
                  <a:gd name="T23" fmla="*/ 44 h 48"/>
                  <a:gd name="T24" fmla="*/ 4 w 64"/>
                  <a:gd name="T25" fmla="*/ 32 h 48"/>
                  <a:gd name="T26" fmla="*/ 10 w 64"/>
                  <a:gd name="T27" fmla="*/ 22 h 48"/>
                  <a:gd name="T28" fmla="*/ 12 w 64"/>
                  <a:gd name="T29" fmla="*/ 21 h 48"/>
                  <a:gd name="T30" fmla="*/ 12 w 64"/>
                  <a:gd name="T31" fmla="*/ 18 h 48"/>
                  <a:gd name="T32" fmla="*/ 12 w 64"/>
                  <a:gd name="T33" fmla="*/ 18 h 48"/>
                  <a:gd name="T34" fmla="*/ 18 w 64"/>
                  <a:gd name="T35" fmla="*/ 12 h 48"/>
                  <a:gd name="T36" fmla="*/ 21 w 64"/>
                  <a:gd name="T37" fmla="*/ 13 h 48"/>
                  <a:gd name="T38" fmla="*/ 24 w 64"/>
                  <a:gd name="T39" fmla="*/ 14 h 48"/>
                  <a:gd name="T40" fmla="*/ 26 w 64"/>
                  <a:gd name="T41" fmla="*/ 11 h 48"/>
                  <a:gd name="T42" fmla="*/ 38 w 64"/>
                  <a:gd name="T43" fmla="*/ 4 h 48"/>
                  <a:gd name="T44" fmla="*/ 52 w 64"/>
                  <a:gd name="T45" fmla="*/ 18 h 48"/>
                  <a:gd name="T46" fmla="*/ 52 w 64"/>
                  <a:gd name="T47" fmla="*/ 18 h 48"/>
                  <a:gd name="T48" fmla="*/ 52 w 64"/>
                  <a:gd name="T49" fmla="*/ 21 h 48"/>
                  <a:gd name="T50" fmla="*/ 54 w 64"/>
                  <a:gd name="T51" fmla="*/ 22 h 48"/>
                  <a:gd name="T52" fmla="*/ 60 w 64"/>
                  <a:gd name="T53" fmla="*/ 32 h 48"/>
                  <a:gd name="T54" fmla="*/ 48 w 64"/>
                  <a:gd name="T55" fmla="*/ 44 h 48"/>
                  <a:gd name="T56" fmla="*/ 44 w 64"/>
                  <a:gd name="T57" fmla="*/ 44 h 48"/>
                  <a:gd name="T58" fmla="*/ 44 w 64"/>
                  <a:gd name="T59" fmla="*/ 48 h 48"/>
                  <a:gd name="T60" fmla="*/ 48 w 64"/>
                  <a:gd name="T61" fmla="*/ 48 h 48"/>
                  <a:gd name="T62" fmla="*/ 64 w 64"/>
                  <a:gd name="T63" fmla="*/ 32 h 48"/>
                  <a:gd name="T64" fmla="*/ 56 w 64"/>
                  <a:gd name="T6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4" h="48">
                    <a:moveTo>
                      <a:pt x="56" y="18"/>
                    </a:move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8"/>
                      <a:pt x="48" y="0"/>
                      <a:pt x="38" y="0"/>
                    </a:cubicBezTo>
                    <a:cubicBezTo>
                      <a:pt x="31" y="0"/>
                      <a:pt x="26" y="4"/>
                      <a:pt x="22" y="9"/>
                    </a:cubicBezTo>
                    <a:cubicBezTo>
                      <a:pt x="21" y="8"/>
                      <a:pt x="20" y="8"/>
                      <a:pt x="18" y="8"/>
                    </a:cubicBezTo>
                    <a:cubicBezTo>
                      <a:pt x="12" y="8"/>
                      <a:pt x="8" y="12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3" y="21"/>
                      <a:pt x="0" y="26"/>
                      <a:pt x="0" y="32"/>
                    </a:cubicBezTo>
                    <a:cubicBezTo>
                      <a:pt x="0" y="41"/>
                      <a:pt x="7" y="48"/>
                      <a:pt x="16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9" y="44"/>
                      <a:pt x="4" y="39"/>
                      <a:pt x="4" y="32"/>
                    </a:cubicBezTo>
                    <a:cubicBezTo>
                      <a:pt x="4" y="28"/>
                      <a:pt x="6" y="24"/>
                      <a:pt x="10" y="22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5"/>
                      <a:pt x="15" y="12"/>
                      <a:pt x="18" y="12"/>
                    </a:cubicBezTo>
                    <a:cubicBezTo>
                      <a:pt x="19" y="12"/>
                      <a:pt x="20" y="12"/>
                      <a:pt x="21" y="13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8" y="7"/>
                      <a:pt x="33" y="4"/>
                      <a:pt x="38" y="4"/>
                    </a:cubicBezTo>
                    <a:cubicBezTo>
                      <a:pt x="46" y="4"/>
                      <a:pt x="52" y="10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8" y="24"/>
                      <a:pt x="60" y="28"/>
                      <a:pt x="60" y="32"/>
                    </a:cubicBezTo>
                    <a:cubicBezTo>
                      <a:pt x="60" y="39"/>
                      <a:pt x="55" y="44"/>
                      <a:pt x="48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57" y="48"/>
                      <a:pt x="64" y="41"/>
                      <a:pt x="64" y="32"/>
                    </a:cubicBezTo>
                    <a:cubicBezTo>
                      <a:pt x="64" y="26"/>
                      <a:pt x="61" y="21"/>
                      <a:pt x="5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0" name="Freeform: Shape 33">
                <a:extLst>
                  <a:ext uri="{FF2B5EF4-FFF2-40B4-BE49-F238E27FC236}">
                    <a16:creationId xmlns:a16="http://schemas.microsoft.com/office/drawing/2014/main" id="{52F2678B-3E06-4DCB-87AA-C54E1292F176}"/>
                  </a:ext>
                </a:extLst>
              </p:cNvPr>
              <p:cNvSpPr/>
              <p:nvPr/>
            </p:nvSpPr>
            <p:spPr bwMode="auto">
              <a:xfrm>
                <a:off x="9418638" y="4105276"/>
                <a:ext cx="90488" cy="134938"/>
              </a:xfrm>
              <a:custGeom>
                <a:avLst/>
                <a:gdLst>
                  <a:gd name="T0" fmla="*/ 28 w 57"/>
                  <a:gd name="T1" fmla="*/ 0 h 85"/>
                  <a:gd name="T2" fmla="*/ 0 w 57"/>
                  <a:gd name="T3" fmla="*/ 38 h 85"/>
                  <a:gd name="T4" fmla="*/ 19 w 57"/>
                  <a:gd name="T5" fmla="*/ 38 h 85"/>
                  <a:gd name="T6" fmla="*/ 19 w 57"/>
                  <a:gd name="T7" fmla="*/ 85 h 85"/>
                  <a:gd name="T8" fmla="*/ 38 w 57"/>
                  <a:gd name="T9" fmla="*/ 85 h 85"/>
                  <a:gd name="T10" fmla="*/ 38 w 57"/>
                  <a:gd name="T11" fmla="*/ 38 h 85"/>
                  <a:gd name="T12" fmla="*/ 57 w 57"/>
                  <a:gd name="T13" fmla="*/ 38 h 85"/>
                  <a:gd name="T14" fmla="*/ 28 w 57"/>
                  <a:gd name="T1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85">
                    <a:moveTo>
                      <a:pt x="28" y="0"/>
                    </a:moveTo>
                    <a:lnTo>
                      <a:pt x="0" y="38"/>
                    </a:lnTo>
                    <a:lnTo>
                      <a:pt x="19" y="38"/>
                    </a:lnTo>
                    <a:lnTo>
                      <a:pt x="19" y="85"/>
                    </a:lnTo>
                    <a:lnTo>
                      <a:pt x="38" y="85"/>
                    </a:lnTo>
                    <a:lnTo>
                      <a:pt x="38" y="38"/>
                    </a:lnTo>
                    <a:lnTo>
                      <a:pt x="57" y="38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sp>
          <p:nvSpPr>
            <p:cNvPr id="38" name="TextBox 23">
              <a:extLst>
                <a:ext uri="{FF2B5EF4-FFF2-40B4-BE49-F238E27FC236}">
                  <a16:creationId xmlns:a16="http://schemas.microsoft.com/office/drawing/2014/main" id="{A14348C3-3025-41AE-B8E3-86261701E782}"/>
                </a:ext>
              </a:extLst>
            </p:cNvPr>
            <p:cNvSpPr txBox="1"/>
            <p:nvPr/>
          </p:nvSpPr>
          <p:spPr>
            <a:xfrm>
              <a:off x="4810050" y="2271667"/>
              <a:ext cx="715580" cy="300083"/>
            </a:xfrm>
            <a:prstGeom prst="rect">
              <a:avLst/>
            </a:prstGeom>
            <a:noFill/>
          </p:spPr>
          <p:txBody>
            <a:bodyPr wrap="none">
              <a:normAutofit fontScale="90000" lnSpcReduction="20000"/>
            </a:bodyPr>
            <a:lstStyle/>
            <a:p>
              <a:r>
                <a:rPr lang="zh-CN" altLang="en-US" sz="2665" b="1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B447085-7961-445F-8B0D-5220A05BEF23}"/>
              </a:ext>
            </a:extLst>
          </p:cNvPr>
          <p:cNvGrpSpPr/>
          <p:nvPr/>
        </p:nvGrpSpPr>
        <p:grpSpPr>
          <a:xfrm>
            <a:off x="3492818" y="3670798"/>
            <a:ext cx="3324225" cy="884239"/>
            <a:chOff x="2620566" y="2943939"/>
            <a:chExt cx="2493169" cy="663179"/>
          </a:xfrm>
        </p:grpSpPr>
        <p:grpSp>
          <p:nvGrpSpPr>
            <p:cNvPr id="44" name="Group 5">
              <a:extLst>
                <a:ext uri="{FF2B5EF4-FFF2-40B4-BE49-F238E27FC236}">
                  <a16:creationId xmlns:a16="http://schemas.microsoft.com/office/drawing/2014/main" id="{85CD3838-7501-4E6B-9360-08A1AB77E036}"/>
                </a:ext>
              </a:extLst>
            </p:cNvPr>
            <p:cNvGrpSpPr/>
            <p:nvPr/>
          </p:nvGrpSpPr>
          <p:grpSpPr>
            <a:xfrm>
              <a:off x="2620566" y="2943939"/>
              <a:ext cx="2493169" cy="663179"/>
              <a:chOff x="3494088" y="3925253"/>
              <a:chExt cx="3324225" cy="884238"/>
            </a:xfrm>
          </p:grpSpPr>
          <p:sp>
            <p:nvSpPr>
              <p:cNvPr id="49" name="Freeform: Shape 42">
                <a:extLst>
                  <a:ext uri="{FF2B5EF4-FFF2-40B4-BE49-F238E27FC236}">
                    <a16:creationId xmlns:a16="http://schemas.microsoft.com/office/drawing/2014/main" id="{60D87CCF-EA77-499B-9F22-97C31F9987A7}"/>
                  </a:ext>
                </a:extLst>
              </p:cNvPr>
              <p:cNvSpPr/>
              <p:nvPr/>
            </p:nvSpPr>
            <p:spPr bwMode="auto">
              <a:xfrm>
                <a:off x="3494088" y="3925253"/>
                <a:ext cx="3324225" cy="884238"/>
              </a:xfrm>
              <a:custGeom>
                <a:avLst/>
                <a:gdLst>
                  <a:gd name="T0" fmla="*/ 1282 w 1282"/>
                  <a:gd name="T1" fmla="*/ 311 h 341"/>
                  <a:gd name="T2" fmla="*/ 1252 w 1282"/>
                  <a:gd name="T3" fmla="*/ 341 h 341"/>
                  <a:gd name="T4" fmla="*/ 30 w 1282"/>
                  <a:gd name="T5" fmla="*/ 341 h 341"/>
                  <a:gd name="T6" fmla="*/ 0 w 1282"/>
                  <a:gd name="T7" fmla="*/ 311 h 341"/>
                  <a:gd name="T8" fmla="*/ 0 w 1282"/>
                  <a:gd name="T9" fmla="*/ 30 h 341"/>
                  <a:gd name="T10" fmla="*/ 30 w 1282"/>
                  <a:gd name="T11" fmla="*/ 0 h 341"/>
                  <a:gd name="T12" fmla="*/ 1252 w 1282"/>
                  <a:gd name="T13" fmla="*/ 0 h 341"/>
                  <a:gd name="T14" fmla="*/ 1282 w 1282"/>
                  <a:gd name="T15" fmla="*/ 30 h 341"/>
                  <a:gd name="T16" fmla="*/ 1282 w 1282"/>
                  <a:gd name="T17" fmla="*/ 311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2" h="341">
                    <a:moveTo>
                      <a:pt x="1282" y="311"/>
                    </a:moveTo>
                    <a:cubicBezTo>
                      <a:pt x="1282" y="327"/>
                      <a:pt x="1268" y="341"/>
                      <a:pt x="1252" y="341"/>
                    </a:cubicBezTo>
                    <a:cubicBezTo>
                      <a:pt x="30" y="341"/>
                      <a:pt x="30" y="341"/>
                      <a:pt x="30" y="341"/>
                    </a:cubicBezTo>
                    <a:cubicBezTo>
                      <a:pt x="13" y="341"/>
                      <a:pt x="0" y="327"/>
                      <a:pt x="0" y="311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1252" y="0"/>
                      <a:pt x="1252" y="0"/>
                      <a:pt x="1252" y="0"/>
                    </a:cubicBezTo>
                    <a:cubicBezTo>
                      <a:pt x="1268" y="0"/>
                      <a:pt x="1282" y="13"/>
                      <a:pt x="1282" y="30"/>
                    </a:cubicBezTo>
                    <a:lnTo>
                      <a:pt x="1282" y="311"/>
                    </a:lnTo>
                    <a:close/>
                  </a:path>
                </a:pathLst>
              </a:custGeom>
              <a:solidFill>
                <a:srgbClr val="B2D1A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50" name="Freeform: Shape 43">
                <a:extLst>
                  <a:ext uri="{FF2B5EF4-FFF2-40B4-BE49-F238E27FC236}">
                    <a16:creationId xmlns:a16="http://schemas.microsoft.com/office/drawing/2014/main" id="{EBF0849D-E0A6-4DB3-A295-0F27DC07A8EE}"/>
                  </a:ext>
                </a:extLst>
              </p:cNvPr>
              <p:cNvSpPr/>
              <p:nvPr/>
            </p:nvSpPr>
            <p:spPr bwMode="auto">
              <a:xfrm>
                <a:off x="3590926" y="4010025"/>
                <a:ext cx="3128963" cy="714375"/>
              </a:xfrm>
              <a:custGeom>
                <a:avLst/>
                <a:gdLst>
                  <a:gd name="T0" fmla="*/ 24 w 1207"/>
                  <a:gd name="T1" fmla="*/ 0 h 276"/>
                  <a:gd name="T2" fmla="*/ 0 w 1207"/>
                  <a:gd name="T3" fmla="*/ 24 h 276"/>
                  <a:gd name="T4" fmla="*/ 0 w 1207"/>
                  <a:gd name="T5" fmla="*/ 252 h 276"/>
                  <a:gd name="T6" fmla="*/ 24 w 1207"/>
                  <a:gd name="T7" fmla="*/ 276 h 276"/>
                  <a:gd name="T8" fmla="*/ 1183 w 1207"/>
                  <a:gd name="T9" fmla="*/ 276 h 276"/>
                  <a:gd name="T10" fmla="*/ 1207 w 1207"/>
                  <a:gd name="T11" fmla="*/ 252 h 276"/>
                  <a:gd name="T12" fmla="*/ 1207 w 1207"/>
                  <a:gd name="T13" fmla="*/ 24 h 276"/>
                  <a:gd name="T14" fmla="*/ 1183 w 1207"/>
                  <a:gd name="T15" fmla="*/ 0 h 276"/>
                  <a:gd name="T16" fmla="*/ 24 w 1207"/>
                  <a:gd name="T17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7" h="276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52"/>
                      <a:pt x="0" y="252"/>
                      <a:pt x="0" y="252"/>
                    </a:cubicBezTo>
                    <a:cubicBezTo>
                      <a:pt x="0" y="265"/>
                      <a:pt x="11" y="276"/>
                      <a:pt x="24" y="276"/>
                    </a:cubicBezTo>
                    <a:cubicBezTo>
                      <a:pt x="1183" y="276"/>
                      <a:pt x="1183" y="276"/>
                      <a:pt x="1183" y="276"/>
                    </a:cubicBezTo>
                    <a:cubicBezTo>
                      <a:pt x="1196" y="276"/>
                      <a:pt x="1207" y="265"/>
                      <a:pt x="1207" y="252"/>
                    </a:cubicBezTo>
                    <a:cubicBezTo>
                      <a:pt x="1207" y="24"/>
                      <a:pt x="1207" y="24"/>
                      <a:pt x="1207" y="24"/>
                    </a:cubicBezTo>
                    <a:cubicBezTo>
                      <a:pt x="1207" y="11"/>
                      <a:pt x="1196" y="0"/>
                      <a:pt x="1183" y="0"/>
                    </a:cubicBezTo>
                    <a:lnTo>
                      <a:pt x="24" y="0"/>
                    </a:lnTo>
                    <a:close/>
                  </a:path>
                </a:pathLst>
              </a:custGeom>
              <a:noFill/>
              <a:ln w="3175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Group 22">
              <a:extLst>
                <a:ext uri="{FF2B5EF4-FFF2-40B4-BE49-F238E27FC236}">
                  <a16:creationId xmlns:a16="http://schemas.microsoft.com/office/drawing/2014/main" id="{E35AC1DC-3DA9-4877-B552-210FB49B908F}"/>
                </a:ext>
              </a:extLst>
            </p:cNvPr>
            <p:cNvGrpSpPr/>
            <p:nvPr/>
          </p:nvGrpSpPr>
          <p:grpSpPr>
            <a:xfrm>
              <a:off x="2815323" y="3122951"/>
              <a:ext cx="381359" cy="333375"/>
              <a:chOff x="8863013" y="4030663"/>
              <a:chExt cx="239713" cy="209551"/>
            </a:xfrm>
            <a:solidFill>
              <a:schemeClr val="bg1"/>
            </a:solidFill>
          </p:grpSpPr>
          <p:sp>
            <p:nvSpPr>
              <p:cNvPr id="47" name="Freeform: Shape 30">
                <a:extLst>
                  <a:ext uri="{FF2B5EF4-FFF2-40B4-BE49-F238E27FC236}">
                    <a16:creationId xmlns:a16="http://schemas.microsoft.com/office/drawing/2014/main" id="{A0604D3F-DB89-400E-A78A-D2C70F425303}"/>
                  </a:ext>
                </a:extLst>
              </p:cNvPr>
              <p:cNvSpPr/>
              <p:nvPr/>
            </p:nvSpPr>
            <p:spPr bwMode="auto">
              <a:xfrm>
                <a:off x="8937626" y="4105276"/>
                <a:ext cx="90488" cy="134938"/>
              </a:xfrm>
              <a:custGeom>
                <a:avLst/>
                <a:gdLst>
                  <a:gd name="T0" fmla="*/ 38 w 57"/>
                  <a:gd name="T1" fmla="*/ 0 h 85"/>
                  <a:gd name="T2" fmla="*/ 19 w 57"/>
                  <a:gd name="T3" fmla="*/ 0 h 85"/>
                  <a:gd name="T4" fmla="*/ 19 w 57"/>
                  <a:gd name="T5" fmla="*/ 47 h 85"/>
                  <a:gd name="T6" fmla="*/ 0 w 57"/>
                  <a:gd name="T7" fmla="*/ 47 h 85"/>
                  <a:gd name="T8" fmla="*/ 28 w 57"/>
                  <a:gd name="T9" fmla="*/ 85 h 85"/>
                  <a:gd name="T10" fmla="*/ 57 w 57"/>
                  <a:gd name="T11" fmla="*/ 47 h 85"/>
                  <a:gd name="T12" fmla="*/ 38 w 57"/>
                  <a:gd name="T13" fmla="*/ 47 h 85"/>
                  <a:gd name="T14" fmla="*/ 38 w 57"/>
                  <a:gd name="T1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85">
                    <a:moveTo>
                      <a:pt x="38" y="0"/>
                    </a:moveTo>
                    <a:lnTo>
                      <a:pt x="19" y="0"/>
                    </a:lnTo>
                    <a:lnTo>
                      <a:pt x="19" y="47"/>
                    </a:lnTo>
                    <a:lnTo>
                      <a:pt x="0" y="47"/>
                    </a:lnTo>
                    <a:lnTo>
                      <a:pt x="28" y="85"/>
                    </a:lnTo>
                    <a:lnTo>
                      <a:pt x="57" y="47"/>
                    </a:lnTo>
                    <a:lnTo>
                      <a:pt x="38" y="47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8" name="Freeform: Shape 31">
                <a:extLst>
                  <a:ext uri="{FF2B5EF4-FFF2-40B4-BE49-F238E27FC236}">
                    <a16:creationId xmlns:a16="http://schemas.microsoft.com/office/drawing/2014/main" id="{8E1B3875-F394-400D-8BFB-90985B0721C1}"/>
                  </a:ext>
                </a:extLst>
              </p:cNvPr>
              <p:cNvSpPr/>
              <p:nvPr/>
            </p:nvSpPr>
            <p:spPr bwMode="auto">
              <a:xfrm>
                <a:off x="8863013" y="4030663"/>
                <a:ext cx="239713" cy="179388"/>
              </a:xfrm>
              <a:custGeom>
                <a:avLst/>
                <a:gdLst>
                  <a:gd name="T0" fmla="*/ 56 w 64"/>
                  <a:gd name="T1" fmla="*/ 18 h 48"/>
                  <a:gd name="T2" fmla="*/ 56 w 64"/>
                  <a:gd name="T3" fmla="*/ 18 h 48"/>
                  <a:gd name="T4" fmla="*/ 38 w 64"/>
                  <a:gd name="T5" fmla="*/ 0 h 48"/>
                  <a:gd name="T6" fmla="*/ 22 w 64"/>
                  <a:gd name="T7" fmla="*/ 9 h 48"/>
                  <a:gd name="T8" fmla="*/ 18 w 64"/>
                  <a:gd name="T9" fmla="*/ 8 h 48"/>
                  <a:gd name="T10" fmla="*/ 8 w 64"/>
                  <a:gd name="T11" fmla="*/ 18 h 48"/>
                  <a:gd name="T12" fmla="*/ 8 w 64"/>
                  <a:gd name="T13" fmla="*/ 18 h 48"/>
                  <a:gd name="T14" fmla="*/ 0 w 64"/>
                  <a:gd name="T15" fmla="*/ 32 h 48"/>
                  <a:gd name="T16" fmla="*/ 16 w 64"/>
                  <a:gd name="T17" fmla="*/ 48 h 48"/>
                  <a:gd name="T18" fmla="*/ 16 w 64"/>
                  <a:gd name="T19" fmla="*/ 44 h 48"/>
                  <a:gd name="T20" fmla="*/ 4 w 64"/>
                  <a:gd name="T21" fmla="*/ 32 h 48"/>
                  <a:gd name="T22" fmla="*/ 10 w 64"/>
                  <a:gd name="T23" fmla="*/ 22 h 48"/>
                  <a:gd name="T24" fmla="*/ 12 w 64"/>
                  <a:gd name="T25" fmla="*/ 21 h 48"/>
                  <a:gd name="T26" fmla="*/ 12 w 64"/>
                  <a:gd name="T27" fmla="*/ 18 h 48"/>
                  <a:gd name="T28" fmla="*/ 12 w 64"/>
                  <a:gd name="T29" fmla="*/ 18 h 48"/>
                  <a:gd name="T30" fmla="*/ 18 w 64"/>
                  <a:gd name="T31" fmla="*/ 12 h 48"/>
                  <a:gd name="T32" fmla="*/ 21 w 64"/>
                  <a:gd name="T33" fmla="*/ 13 h 48"/>
                  <a:gd name="T34" fmla="*/ 24 w 64"/>
                  <a:gd name="T35" fmla="*/ 14 h 48"/>
                  <a:gd name="T36" fmla="*/ 26 w 64"/>
                  <a:gd name="T37" fmla="*/ 11 h 48"/>
                  <a:gd name="T38" fmla="*/ 38 w 64"/>
                  <a:gd name="T39" fmla="*/ 4 h 48"/>
                  <a:gd name="T40" fmla="*/ 52 w 64"/>
                  <a:gd name="T41" fmla="*/ 18 h 48"/>
                  <a:gd name="T42" fmla="*/ 52 w 64"/>
                  <a:gd name="T43" fmla="*/ 18 h 48"/>
                  <a:gd name="T44" fmla="*/ 52 w 64"/>
                  <a:gd name="T45" fmla="*/ 21 h 48"/>
                  <a:gd name="T46" fmla="*/ 54 w 64"/>
                  <a:gd name="T47" fmla="*/ 22 h 48"/>
                  <a:gd name="T48" fmla="*/ 60 w 64"/>
                  <a:gd name="T49" fmla="*/ 32 h 48"/>
                  <a:gd name="T50" fmla="*/ 48 w 64"/>
                  <a:gd name="T51" fmla="*/ 44 h 48"/>
                  <a:gd name="T52" fmla="*/ 48 w 64"/>
                  <a:gd name="T53" fmla="*/ 48 h 48"/>
                  <a:gd name="T54" fmla="*/ 64 w 64"/>
                  <a:gd name="T55" fmla="*/ 32 h 48"/>
                  <a:gd name="T56" fmla="*/ 56 w 64"/>
                  <a:gd name="T57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4" h="48">
                    <a:moveTo>
                      <a:pt x="56" y="18"/>
                    </a:move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8"/>
                      <a:pt x="48" y="0"/>
                      <a:pt x="38" y="0"/>
                    </a:cubicBezTo>
                    <a:cubicBezTo>
                      <a:pt x="31" y="0"/>
                      <a:pt x="26" y="4"/>
                      <a:pt x="22" y="9"/>
                    </a:cubicBezTo>
                    <a:cubicBezTo>
                      <a:pt x="21" y="8"/>
                      <a:pt x="20" y="8"/>
                      <a:pt x="18" y="8"/>
                    </a:cubicBezTo>
                    <a:cubicBezTo>
                      <a:pt x="12" y="8"/>
                      <a:pt x="8" y="12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3" y="21"/>
                      <a:pt x="0" y="26"/>
                      <a:pt x="0" y="32"/>
                    </a:cubicBezTo>
                    <a:cubicBezTo>
                      <a:pt x="0" y="41"/>
                      <a:pt x="7" y="48"/>
                      <a:pt x="16" y="48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9" y="44"/>
                      <a:pt x="4" y="39"/>
                      <a:pt x="4" y="32"/>
                    </a:cubicBezTo>
                    <a:cubicBezTo>
                      <a:pt x="4" y="28"/>
                      <a:pt x="6" y="24"/>
                      <a:pt x="10" y="22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5"/>
                      <a:pt x="15" y="12"/>
                      <a:pt x="18" y="12"/>
                    </a:cubicBezTo>
                    <a:cubicBezTo>
                      <a:pt x="19" y="12"/>
                      <a:pt x="20" y="12"/>
                      <a:pt x="21" y="13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8" y="7"/>
                      <a:pt x="33" y="4"/>
                      <a:pt x="38" y="4"/>
                    </a:cubicBezTo>
                    <a:cubicBezTo>
                      <a:pt x="46" y="4"/>
                      <a:pt x="52" y="10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8" y="24"/>
                      <a:pt x="60" y="28"/>
                      <a:pt x="60" y="32"/>
                    </a:cubicBezTo>
                    <a:cubicBezTo>
                      <a:pt x="60" y="39"/>
                      <a:pt x="55" y="44"/>
                      <a:pt x="48" y="44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57" y="48"/>
                      <a:pt x="64" y="41"/>
                      <a:pt x="64" y="32"/>
                    </a:cubicBezTo>
                    <a:cubicBezTo>
                      <a:pt x="64" y="26"/>
                      <a:pt x="61" y="21"/>
                      <a:pt x="5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sp>
          <p:nvSpPr>
            <p:cNvPr id="46" name="TextBox 24">
              <a:extLst>
                <a:ext uri="{FF2B5EF4-FFF2-40B4-BE49-F238E27FC236}">
                  <a16:creationId xmlns:a16="http://schemas.microsoft.com/office/drawing/2014/main" id="{45FC5AFD-67A7-4322-86C1-0CD01C420321}"/>
                </a:ext>
              </a:extLst>
            </p:cNvPr>
            <p:cNvSpPr txBox="1"/>
            <p:nvPr/>
          </p:nvSpPr>
          <p:spPr>
            <a:xfrm>
              <a:off x="3238425" y="3146271"/>
              <a:ext cx="715580" cy="300083"/>
            </a:xfrm>
            <a:prstGeom prst="rect">
              <a:avLst/>
            </a:prstGeom>
            <a:noFill/>
          </p:spPr>
          <p:txBody>
            <a:bodyPr wrap="none">
              <a:normAutofit fontScale="90000" lnSpcReduction="20000"/>
            </a:bodyPr>
            <a:lstStyle/>
            <a:p>
              <a:r>
                <a:rPr lang="zh-CN" altLang="en-US" sz="2665" b="1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53" name="Group 8">
            <a:extLst>
              <a:ext uri="{FF2B5EF4-FFF2-40B4-BE49-F238E27FC236}">
                <a16:creationId xmlns:a16="http://schemas.microsoft.com/office/drawing/2014/main" id="{5C4F7241-7C10-4C11-B93D-548B8768EDDC}"/>
              </a:ext>
            </a:extLst>
          </p:cNvPr>
          <p:cNvGrpSpPr/>
          <p:nvPr/>
        </p:nvGrpSpPr>
        <p:grpSpPr>
          <a:xfrm>
            <a:off x="5486401" y="4762046"/>
            <a:ext cx="3322639" cy="882651"/>
            <a:chOff x="5486401" y="4994275"/>
            <a:chExt cx="3322638" cy="882650"/>
          </a:xfrm>
        </p:grpSpPr>
        <p:sp>
          <p:nvSpPr>
            <p:cNvPr id="60" name="Freeform: Shape 40">
              <a:extLst>
                <a:ext uri="{FF2B5EF4-FFF2-40B4-BE49-F238E27FC236}">
                  <a16:creationId xmlns:a16="http://schemas.microsoft.com/office/drawing/2014/main" id="{4D28B48D-571F-4189-B703-D7E1B5FC886D}"/>
                </a:ext>
              </a:extLst>
            </p:cNvPr>
            <p:cNvSpPr/>
            <p:nvPr/>
          </p:nvSpPr>
          <p:spPr bwMode="auto">
            <a:xfrm>
              <a:off x="5486401" y="4994275"/>
              <a:ext cx="3322638" cy="882650"/>
            </a:xfrm>
            <a:custGeom>
              <a:avLst/>
              <a:gdLst>
                <a:gd name="T0" fmla="*/ 1282 w 1282"/>
                <a:gd name="T1" fmla="*/ 311 h 341"/>
                <a:gd name="T2" fmla="*/ 1252 w 1282"/>
                <a:gd name="T3" fmla="*/ 341 h 341"/>
                <a:gd name="T4" fmla="*/ 30 w 1282"/>
                <a:gd name="T5" fmla="*/ 341 h 341"/>
                <a:gd name="T6" fmla="*/ 0 w 1282"/>
                <a:gd name="T7" fmla="*/ 311 h 341"/>
                <a:gd name="T8" fmla="*/ 0 w 1282"/>
                <a:gd name="T9" fmla="*/ 30 h 341"/>
                <a:gd name="T10" fmla="*/ 30 w 1282"/>
                <a:gd name="T11" fmla="*/ 0 h 341"/>
                <a:gd name="T12" fmla="*/ 1252 w 1282"/>
                <a:gd name="T13" fmla="*/ 0 h 341"/>
                <a:gd name="T14" fmla="*/ 1282 w 1282"/>
                <a:gd name="T15" fmla="*/ 30 h 341"/>
                <a:gd name="T16" fmla="*/ 1282 w 1282"/>
                <a:gd name="T17" fmla="*/ 31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2" h="341">
                  <a:moveTo>
                    <a:pt x="1282" y="311"/>
                  </a:moveTo>
                  <a:cubicBezTo>
                    <a:pt x="1282" y="327"/>
                    <a:pt x="1268" y="341"/>
                    <a:pt x="1252" y="341"/>
                  </a:cubicBezTo>
                  <a:cubicBezTo>
                    <a:pt x="30" y="341"/>
                    <a:pt x="30" y="341"/>
                    <a:pt x="30" y="341"/>
                  </a:cubicBezTo>
                  <a:cubicBezTo>
                    <a:pt x="13" y="341"/>
                    <a:pt x="0" y="327"/>
                    <a:pt x="0" y="31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1252" y="0"/>
                    <a:pt x="1252" y="0"/>
                    <a:pt x="1252" y="0"/>
                  </a:cubicBezTo>
                  <a:cubicBezTo>
                    <a:pt x="1268" y="0"/>
                    <a:pt x="1282" y="13"/>
                    <a:pt x="1282" y="30"/>
                  </a:cubicBezTo>
                  <a:lnTo>
                    <a:pt x="1282" y="311"/>
                  </a:lnTo>
                  <a:close/>
                </a:path>
              </a:pathLst>
            </a:custGeom>
            <a:solidFill>
              <a:srgbClr val="659C7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61" name="Freeform: Shape 41">
              <a:extLst>
                <a:ext uri="{FF2B5EF4-FFF2-40B4-BE49-F238E27FC236}">
                  <a16:creationId xmlns:a16="http://schemas.microsoft.com/office/drawing/2014/main" id="{3626CFBD-AD67-454C-8090-1475EFEA3642}"/>
                </a:ext>
              </a:extLst>
            </p:cNvPr>
            <p:cNvSpPr/>
            <p:nvPr/>
          </p:nvSpPr>
          <p:spPr bwMode="auto">
            <a:xfrm>
              <a:off x="5581651" y="5076825"/>
              <a:ext cx="3128963" cy="714375"/>
            </a:xfrm>
            <a:custGeom>
              <a:avLst/>
              <a:gdLst>
                <a:gd name="T0" fmla="*/ 24 w 1207"/>
                <a:gd name="T1" fmla="*/ 0 h 276"/>
                <a:gd name="T2" fmla="*/ 0 w 1207"/>
                <a:gd name="T3" fmla="*/ 24 h 276"/>
                <a:gd name="T4" fmla="*/ 0 w 1207"/>
                <a:gd name="T5" fmla="*/ 252 h 276"/>
                <a:gd name="T6" fmla="*/ 24 w 1207"/>
                <a:gd name="T7" fmla="*/ 276 h 276"/>
                <a:gd name="T8" fmla="*/ 1183 w 1207"/>
                <a:gd name="T9" fmla="*/ 276 h 276"/>
                <a:gd name="T10" fmla="*/ 1207 w 1207"/>
                <a:gd name="T11" fmla="*/ 252 h 276"/>
                <a:gd name="T12" fmla="*/ 1207 w 1207"/>
                <a:gd name="T13" fmla="*/ 24 h 276"/>
                <a:gd name="T14" fmla="*/ 1183 w 1207"/>
                <a:gd name="T15" fmla="*/ 0 h 276"/>
                <a:gd name="T16" fmla="*/ 24 w 1207"/>
                <a:gd name="T1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7" h="27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65"/>
                    <a:pt x="11" y="276"/>
                    <a:pt x="24" y="276"/>
                  </a:cubicBezTo>
                  <a:cubicBezTo>
                    <a:pt x="1183" y="276"/>
                    <a:pt x="1183" y="276"/>
                    <a:pt x="1183" y="276"/>
                  </a:cubicBezTo>
                  <a:cubicBezTo>
                    <a:pt x="1196" y="276"/>
                    <a:pt x="1207" y="265"/>
                    <a:pt x="1207" y="252"/>
                  </a:cubicBezTo>
                  <a:cubicBezTo>
                    <a:pt x="1207" y="24"/>
                    <a:pt x="1207" y="24"/>
                    <a:pt x="1207" y="24"/>
                  </a:cubicBezTo>
                  <a:cubicBezTo>
                    <a:pt x="1207" y="11"/>
                    <a:pt x="1196" y="0"/>
                    <a:pt x="1183" y="0"/>
                  </a:cubicBezTo>
                  <a:lnTo>
                    <a:pt x="24" y="0"/>
                  </a:lnTo>
                  <a:close/>
                </a:path>
              </a:pathLst>
            </a:custGeom>
            <a:noFill/>
            <a:ln w="317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sp>
        <p:nvSpPr>
          <p:cNvPr id="54" name="TextBox 25">
            <a:extLst>
              <a:ext uri="{FF2B5EF4-FFF2-40B4-BE49-F238E27FC236}">
                <a16:creationId xmlns:a16="http://schemas.microsoft.com/office/drawing/2014/main" id="{CB1E88E2-8B41-44BC-BFFA-5EE4E6835924}"/>
              </a:ext>
            </a:extLst>
          </p:cNvPr>
          <p:cNvSpPr txBox="1"/>
          <p:nvPr/>
        </p:nvSpPr>
        <p:spPr>
          <a:xfrm>
            <a:off x="6375300" y="5006461"/>
            <a:ext cx="954107" cy="400111"/>
          </a:xfrm>
          <a:prstGeom prst="rect">
            <a:avLst/>
          </a:prstGeom>
          <a:noFill/>
        </p:spPr>
        <p:txBody>
          <a:bodyPr wrap="none">
            <a:normAutofit fontScale="90000" lnSpcReduction="20000"/>
          </a:bodyPr>
          <a:lstStyle/>
          <a:p>
            <a:r>
              <a:rPr lang="zh-CN" altLang="en-US" sz="2665" b="1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grpSp>
        <p:nvGrpSpPr>
          <p:cNvPr id="55" name="Group 26">
            <a:extLst>
              <a:ext uri="{FF2B5EF4-FFF2-40B4-BE49-F238E27FC236}">
                <a16:creationId xmlns:a16="http://schemas.microsoft.com/office/drawing/2014/main" id="{F50458B9-627B-4EA2-90CA-6EBF7F23D596}"/>
              </a:ext>
            </a:extLst>
          </p:cNvPr>
          <p:cNvGrpSpPr/>
          <p:nvPr/>
        </p:nvGrpSpPr>
        <p:grpSpPr>
          <a:xfrm>
            <a:off x="5844336" y="4967971"/>
            <a:ext cx="492975" cy="481771"/>
            <a:chOff x="4913313" y="1749426"/>
            <a:chExt cx="558800" cy="546100"/>
          </a:xfrm>
          <a:solidFill>
            <a:schemeClr val="bg1"/>
          </a:solidFill>
        </p:grpSpPr>
        <p:sp>
          <p:nvSpPr>
            <p:cNvPr id="56" name="Freeform: Shape 27">
              <a:extLst>
                <a:ext uri="{FF2B5EF4-FFF2-40B4-BE49-F238E27FC236}">
                  <a16:creationId xmlns:a16="http://schemas.microsoft.com/office/drawing/2014/main" id="{C1984BBD-1514-48CE-9A8A-AAF6DA250EE7}"/>
                </a:ext>
              </a:extLst>
            </p:cNvPr>
            <p:cNvSpPr/>
            <p:nvPr/>
          </p:nvSpPr>
          <p:spPr bwMode="auto">
            <a:xfrm>
              <a:off x="4913313" y="1795463"/>
              <a:ext cx="463550" cy="500063"/>
            </a:xfrm>
            <a:custGeom>
              <a:avLst/>
              <a:gdLst>
                <a:gd name="T0" fmla="*/ 200 w 208"/>
                <a:gd name="T1" fmla="*/ 224 h 224"/>
                <a:gd name="T2" fmla="*/ 8 w 208"/>
                <a:gd name="T3" fmla="*/ 224 h 224"/>
                <a:gd name="T4" fmla="*/ 0 w 208"/>
                <a:gd name="T5" fmla="*/ 216 h 224"/>
                <a:gd name="T6" fmla="*/ 0 w 208"/>
                <a:gd name="T7" fmla="*/ 8 h 224"/>
                <a:gd name="T8" fmla="*/ 8 w 208"/>
                <a:gd name="T9" fmla="*/ 0 h 224"/>
                <a:gd name="T10" fmla="*/ 169 w 208"/>
                <a:gd name="T11" fmla="*/ 0 h 224"/>
                <a:gd name="T12" fmla="*/ 177 w 208"/>
                <a:gd name="T13" fmla="*/ 8 h 224"/>
                <a:gd name="T14" fmla="*/ 169 w 208"/>
                <a:gd name="T15" fmla="*/ 16 h 224"/>
                <a:gd name="T16" fmla="*/ 16 w 208"/>
                <a:gd name="T17" fmla="*/ 16 h 224"/>
                <a:gd name="T18" fmla="*/ 16 w 208"/>
                <a:gd name="T19" fmla="*/ 208 h 224"/>
                <a:gd name="T20" fmla="*/ 192 w 208"/>
                <a:gd name="T21" fmla="*/ 208 h 224"/>
                <a:gd name="T22" fmla="*/ 192 w 208"/>
                <a:gd name="T23" fmla="*/ 90 h 224"/>
                <a:gd name="T24" fmla="*/ 200 w 208"/>
                <a:gd name="T25" fmla="*/ 82 h 224"/>
                <a:gd name="T26" fmla="*/ 208 w 208"/>
                <a:gd name="T27" fmla="*/ 90 h 224"/>
                <a:gd name="T28" fmla="*/ 208 w 208"/>
                <a:gd name="T29" fmla="*/ 216 h 224"/>
                <a:gd name="T30" fmla="*/ 200 w 208"/>
                <a:gd name="T31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8" h="224">
                  <a:moveTo>
                    <a:pt x="200" y="224"/>
                  </a:moveTo>
                  <a:cubicBezTo>
                    <a:pt x="8" y="224"/>
                    <a:pt x="8" y="224"/>
                    <a:pt x="8" y="224"/>
                  </a:cubicBezTo>
                  <a:cubicBezTo>
                    <a:pt x="4" y="224"/>
                    <a:pt x="0" y="220"/>
                    <a:pt x="0" y="2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74" y="0"/>
                    <a:pt x="177" y="4"/>
                    <a:pt x="177" y="8"/>
                  </a:cubicBezTo>
                  <a:cubicBezTo>
                    <a:pt x="177" y="12"/>
                    <a:pt x="174" y="16"/>
                    <a:pt x="169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92" y="208"/>
                    <a:pt x="192" y="208"/>
                    <a:pt x="192" y="208"/>
                  </a:cubicBezTo>
                  <a:cubicBezTo>
                    <a:pt x="192" y="90"/>
                    <a:pt x="192" y="90"/>
                    <a:pt x="192" y="90"/>
                  </a:cubicBezTo>
                  <a:cubicBezTo>
                    <a:pt x="192" y="85"/>
                    <a:pt x="196" y="82"/>
                    <a:pt x="200" y="82"/>
                  </a:cubicBezTo>
                  <a:cubicBezTo>
                    <a:pt x="204" y="82"/>
                    <a:pt x="208" y="85"/>
                    <a:pt x="208" y="90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8" y="220"/>
                    <a:pt x="204" y="224"/>
                    <a:pt x="200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7" name="Freeform: Shape 28">
              <a:extLst>
                <a:ext uri="{FF2B5EF4-FFF2-40B4-BE49-F238E27FC236}">
                  <a16:creationId xmlns:a16="http://schemas.microsoft.com/office/drawing/2014/main" id="{3101242B-9058-4BD4-94D5-7B7537077471}"/>
                </a:ext>
              </a:extLst>
            </p:cNvPr>
            <p:cNvSpPr/>
            <p:nvPr/>
          </p:nvSpPr>
          <p:spPr bwMode="auto">
            <a:xfrm>
              <a:off x="5114925" y="1749426"/>
              <a:ext cx="357188" cy="354013"/>
            </a:xfrm>
            <a:custGeom>
              <a:avLst/>
              <a:gdLst>
                <a:gd name="T0" fmla="*/ 6 w 160"/>
                <a:gd name="T1" fmla="*/ 159 h 159"/>
                <a:gd name="T2" fmla="*/ 2 w 160"/>
                <a:gd name="T3" fmla="*/ 157 h 159"/>
                <a:gd name="T4" fmla="*/ 1 w 160"/>
                <a:gd name="T5" fmla="*/ 151 h 159"/>
                <a:gd name="T6" fmla="*/ 14 w 160"/>
                <a:gd name="T7" fmla="*/ 118 h 159"/>
                <a:gd name="T8" fmla="*/ 16 w 160"/>
                <a:gd name="T9" fmla="*/ 116 h 159"/>
                <a:gd name="T10" fmla="*/ 127 w 160"/>
                <a:gd name="T11" fmla="*/ 5 h 159"/>
                <a:gd name="T12" fmla="*/ 139 w 160"/>
                <a:gd name="T13" fmla="*/ 0 h 159"/>
                <a:gd name="T14" fmla="*/ 158 w 160"/>
                <a:gd name="T15" fmla="*/ 13 h 159"/>
                <a:gd name="T16" fmla="*/ 154 w 160"/>
                <a:gd name="T17" fmla="*/ 32 h 159"/>
                <a:gd name="T18" fmla="*/ 43 w 160"/>
                <a:gd name="T19" fmla="*/ 143 h 159"/>
                <a:gd name="T20" fmla="*/ 41 w 160"/>
                <a:gd name="T21" fmla="*/ 145 h 159"/>
                <a:gd name="T22" fmla="*/ 8 w 160"/>
                <a:gd name="T23" fmla="*/ 159 h 159"/>
                <a:gd name="T24" fmla="*/ 6 w 160"/>
                <a:gd name="T25" fmla="*/ 159 h 159"/>
                <a:gd name="T26" fmla="*/ 25 w 160"/>
                <a:gd name="T27" fmla="*/ 124 h 159"/>
                <a:gd name="T28" fmla="*/ 18 w 160"/>
                <a:gd name="T29" fmla="*/ 142 h 159"/>
                <a:gd name="T30" fmla="*/ 35 w 160"/>
                <a:gd name="T31" fmla="*/ 134 h 159"/>
                <a:gd name="T32" fmla="*/ 145 w 160"/>
                <a:gd name="T33" fmla="*/ 24 h 159"/>
                <a:gd name="T34" fmla="*/ 146 w 160"/>
                <a:gd name="T35" fmla="*/ 18 h 159"/>
                <a:gd name="T36" fmla="*/ 139 w 160"/>
                <a:gd name="T37" fmla="*/ 12 h 159"/>
                <a:gd name="T38" fmla="*/ 135 w 160"/>
                <a:gd name="T39" fmla="*/ 14 h 159"/>
                <a:gd name="T40" fmla="*/ 25 w 160"/>
                <a:gd name="T41" fmla="*/ 12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0" h="159">
                  <a:moveTo>
                    <a:pt x="6" y="159"/>
                  </a:moveTo>
                  <a:cubicBezTo>
                    <a:pt x="5" y="159"/>
                    <a:pt x="3" y="158"/>
                    <a:pt x="2" y="157"/>
                  </a:cubicBezTo>
                  <a:cubicBezTo>
                    <a:pt x="0" y="156"/>
                    <a:pt x="0" y="153"/>
                    <a:pt x="1" y="151"/>
                  </a:cubicBezTo>
                  <a:cubicBezTo>
                    <a:pt x="14" y="118"/>
                    <a:pt x="14" y="118"/>
                    <a:pt x="14" y="118"/>
                  </a:cubicBezTo>
                  <a:cubicBezTo>
                    <a:pt x="15" y="118"/>
                    <a:pt x="15" y="117"/>
                    <a:pt x="16" y="116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30" y="2"/>
                    <a:pt x="134" y="0"/>
                    <a:pt x="139" y="0"/>
                  </a:cubicBezTo>
                  <a:cubicBezTo>
                    <a:pt x="147" y="0"/>
                    <a:pt x="154" y="6"/>
                    <a:pt x="158" y="13"/>
                  </a:cubicBezTo>
                  <a:cubicBezTo>
                    <a:pt x="160" y="20"/>
                    <a:pt x="159" y="27"/>
                    <a:pt x="154" y="32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2" y="144"/>
                    <a:pt x="42" y="144"/>
                    <a:pt x="41" y="145"/>
                  </a:cubicBezTo>
                  <a:cubicBezTo>
                    <a:pt x="8" y="159"/>
                    <a:pt x="8" y="159"/>
                    <a:pt x="8" y="159"/>
                  </a:cubicBezTo>
                  <a:cubicBezTo>
                    <a:pt x="8" y="159"/>
                    <a:pt x="7" y="159"/>
                    <a:pt x="6" y="159"/>
                  </a:cubicBezTo>
                  <a:close/>
                  <a:moveTo>
                    <a:pt x="25" y="124"/>
                  </a:moveTo>
                  <a:cubicBezTo>
                    <a:pt x="18" y="142"/>
                    <a:pt x="18" y="142"/>
                    <a:pt x="18" y="142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6" y="23"/>
                    <a:pt x="148" y="21"/>
                    <a:pt x="146" y="18"/>
                  </a:cubicBezTo>
                  <a:cubicBezTo>
                    <a:pt x="145" y="15"/>
                    <a:pt x="142" y="12"/>
                    <a:pt x="139" y="12"/>
                  </a:cubicBezTo>
                  <a:cubicBezTo>
                    <a:pt x="138" y="12"/>
                    <a:pt x="136" y="13"/>
                    <a:pt x="135" y="14"/>
                  </a:cubicBezTo>
                  <a:lnTo>
                    <a:pt x="25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9" name="Freeform: Shape 29">
              <a:extLst>
                <a:ext uri="{FF2B5EF4-FFF2-40B4-BE49-F238E27FC236}">
                  <a16:creationId xmlns:a16="http://schemas.microsoft.com/office/drawing/2014/main" id="{4C0B94EB-CDF2-41CA-9A2E-B7DAF71FC0B0}"/>
                </a:ext>
              </a:extLst>
            </p:cNvPr>
            <p:cNvSpPr/>
            <p:nvPr/>
          </p:nvSpPr>
          <p:spPr bwMode="auto">
            <a:xfrm>
              <a:off x="5367338" y="1790701"/>
              <a:ext cx="60325" cy="60325"/>
            </a:xfrm>
            <a:custGeom>
              <a:avLst/>
              <a:gdLst>
                <a:gd name="T0" fmla="*/ 27 w 38"/>
                <a:gd name="T1" fmla="*/ 38 h 38"/>
                <a:gd name="T2" fmla="*/ 0 w 38"/>
                <a:gd name="T3" fmla="*/ 13 h 38"/>
                <a:gd name="T4" fmla="*/ 12 w 38"/>
                <a:gd name="T5" fmla="*/ 0 h 38"/>
                <a:gd name="T6" fmla="*/ 38 w 38"/>
                <a:gd name="T7" fmla="*/ 27 h 38"/>
                <a:gd name="T8" fmla="*/ 27 w 38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27" y="38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38" y="27"/>
                  </a:lnTo>
                  <a:lnTo>
                    <a:pt x="27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4222817" y="61801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1346416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mknj4db">
      <a:majorFont>
        <a:latin typeface="阿里巴巴普惠体 2.0 45 Light" panose="020F0302020204030204"/>
        <a:ea typeface="阿里巴巴普惠体 2.0 55 Regular"/>
        <a:cs typeface=""/>
      </a:majorFont>
      <a:minorFont>
        <a:latin typeface="阿里巴巴普惠体 2.0 45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1068</Words>
  <Application>Microsoft Office PowerPoint</Application>
  <PresentationFormat>宽屏</PresentationFormat>
  <Paragraphs>121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阿里巴巴普惠体 2.0 45 Light</vt:lpstr>
      <vt:lpstr>思源宋体 CN Heavy</vt:lpstr>
      <vt:lpstr>Arial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端午节</dc:title>
  <dc:subject>端午节</dc:subject>
  <dc:creator>51PPT模板网</dc:creator>
  <cp:keywords>www.51pptmoban.com</cp:keywords>
  <dc:description>www.51pptmoban.com</dc:description>
  <cp:lastModifiedBy>Win user</cp:lastModifiedBy>
  <cp:revision>105</cp:revision>
  <dcterms:created xsi:type="dcterms:W3CDTF">2019-03-28T07:27:09Z</dcterms:created>
  <dcterms:modified xsi:type="dcterms:W3CDTF">2022-10-22T04:11:50Z</dcterms:modified>
</cp:coreProperties>
</file>