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37"/>
  </p:notesMasterIdLst>
  <p:sldIdLst>
    <p:sldId id="293" r:id="rId3"/>
    <p:sldId id="294" r:id="rId4"/>
    <p:sldId id="295" r:id="rId5"/>
    <p:sldId id="263" r:id="rId6"/>
    <p:sldId id="266" r:id="rId7"/>
    <p:sldId id="275" r:id="rId8"/>
    <p:sldId id="268" r:id="rId9"/>
    <p:sldId id="296" r:id="rId10"/>
    <p:sldId id="276" r:id="rId11"/>
    <p:sldId id="292" r:id="rId12"/>
    <p:sldId id="282" r:id="rId13"/>
    <p:sldId id="271" r:id="rId14"/>
    <p:sldId id="297" r:id="rId15"/>
    <p:sldId id="291" r:id="rId16"/>
    <p:sldId id="272" r:id="rId17"/>
    <p:sldId id="273" r:id="rId18"/>
    <p:sldId id="267" r:id="rId19"/>
    <p:sldId id="298" r:id="rId20"/>
    <p:sldId id="270" r:id="rId21"/>
    <p:sldId id="277" r:id="rId22"/>
    <p:sldId id="278" r:id="rId23"/>
    <p:sldId id="285" r:id="rId24"/>
    <p:sldId id="287" r:id="rId25"/>
    <p:sldId id="299" r:id="rId26"/>
    <p:sldId id="284" r:id="rId27"/>
    <p:sldId id="290" r:id="rId28"/>
    <p:sldId id="274" r:id="rId29"/>
    <p:sldId id="281" r:id="rId30"/>
    <p:sldId id="300" r:id="rId31"/>
    <p:sldId id="279" r:id="rId32"/>
    <p:sldId id="286" r:id="rId33"/>
    <p:sldId id="280" r:id="rId34"/>
    <p:sldId id="301" r:id="rId35"/>
    <p:sldId id="302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943E"/>
    <a:srgbClr val="E59371"/>
    <a:srgbClr val="F34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54" autoAdjust="0"/>
    <p:restoredTop sz="94660"/>
  </p:normalViewPr>
  <p:slideViewPr>
    <p:cSldViewPr>
      <p:cViewPr varScale="1">
        <p:scale>
          <a:sx n="151" d="100"/>
          <a:sy n="151" d="100"/>
        </p:scale>
        <p:origin x="132" y="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DFD29-5600-451F-91B5-2109C28768B9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50B8B5-888D-4864-9E59-5AE47A8EC6C0}">
      <dgm:prSet phldrT="[Text]" custT="1"/>
      <dgm:spPr>
        <a:xfrm>
          <a:off x="962277" y="198565"/>
          <a:ext cx="1221940" cy="1221940"/>
        </a:xfr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1000" dirty="0" smtClea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rPr>
            <a:t> </a:t>
          </a:r>
          <a:endParaRPr lang="en-US" sz="1000" dirty="0">
            <a:solidFill>
              <a:sysClr val="window" lastClr="FFFFF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2C53C54F-5B24-4F71-A2BF-9FBAE97FE0CD}" type="parTrans" cxnId="{068110C7-7222-49FE-9C8C-014EBE9A1707}">
      <dgm:prSet/>
      <dgm:spPr/>
      <dgm:t>
        <a:bodyPr/>
        <a:lstStyle/>
        <a:p>
          <a:endParaRPr lang="en-US"/>
        </a:p>
      </dgm:t>
    </dgm:pt>
    <dgm:pt modelId="{60BC0E20-D399-476A-9392-464DF2C45E71}" type="sibTrans" cxnId="{068110C7-7222-49FE-9C8C-014EBE9A1707}">
      <dgm:prSet/>
      <dgm:spPr/>
      <dgm:t>
        <a:bodyPr/>
        <a:lstStyle/>
        <a:p>
          <a:endParaRPr lang="en-US"/>
        </a:p>
      </dgm:t>
    </dgm:pt>
    <dgm:pt modelId="{0C90414D-D9D7-4FE1-A564-EA9D368CF73D}">
      <dgm:prSet phldrT="[Text]" custT="1"/>
      <dgm:spPr>
        <a:xfrm>
          <a:off x="2398056" y="198565"/>
          <a:ext cx="1221940" cy="1221940"/>
        </a:xfr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1000" dirty="0" smtClea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rPr>
            <a:t> </a:t>
          </a:r>
          <a:endParaRPr lang="en-US" sz="1000" dirty="0">
            <a:solidFill>
              <a:sysClr val="window" lastClr="FFFFF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5212712A-32B4-4C10-AF30-09620D0BE98C}" type="parTrans" cxnId="{FBFFDB7F-DC4B-4328-B336-4920A3B56704}">
      <dgm:prSet/>
      <dgm:spPr/>
      <dgm:t>
        <a:bodyPr/>
        <a:lstStyle/>
        <a:p>
          <a:endParaRPr lang="en-US"/>
        </a:p>
      </dgm:t>
    </dgm:pt>
    <dgm:pt modelId="{463130C0-7F28-4B70-BBBE-5813EDDD52DD}" type="sibTrans" cxnId="{FBFFDB7F-DC4B-4328-B336-4920A3B56704}">
      <dgm:prSet/>
      <dgm:spPr/>
      <dgm:t>
        <a:bodyPr/>
        <a:lstStyle/>
        <a:p>
          <a:endParaRPr lang="en-US"/>
        </a:p>
      </dgm:t>
    </dgm:pt>
    <dgm:pt modelId="{1983DEEF-2178-49E4-AC73-9D26197ABA4D}">
      <dgm:prSet phldrT="[Text]" custT="1"/>
      <dgm:spPr>
        <a:xfrm>
          <a:off x="962277" y="1634344"/>
          <a:ext cx="1221940" cy="1221940"/>
        </a:xfr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1000" dirty="0" smtClea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rPr>
            <a:t> </a:t>
          </a:r>
          <a:endParaRPr lang="en-US" sz="1000" dirty="0">
            <a:solidFill>
              <a:sysClr val="window" lastClr="FFFFF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0CAC87AC-3D72-4FDC-AF53-5444962E6414}" type="parTrans" cxnId="{1B173D51-BDED-4FC0-82F5-ACD5C90D0662}">
      <dgm:prSet/>
      <dgm:spPr/>
      <dgm:t>
        <a:bodyPr/>
        <a:lstStyle/>
        <a:p>
          <a:endParaRPr lang="en-US"/>
        </a:p>
      </dgm:t>
    </dgm:pt>
    <dgm:pt modelId="{756D256D-8589-4A16-8F37-B6CC7E81711B}" type="sibTrans" cxnId="{1B173D51-BDED-4FC0-82F5-ACD5C90D0662}">
      <dgm:prSet/>
      <dgm:spPr/>
      <dgm:t>
        <a:bodyPr/>
        <a:lstStyle/>
        <a:p>
          <a:endParaRPr lang="en-US"/>
        </a:p>
      </dgm:t>
    </dgm:pt>
    <dgm:pt modelId="{CB20022C-5AD3-4067-916D-15599D927FC5}">
      <dgm:prSet phldrT="[Text]" custT="1"/>
      <dgm:spPr>
        <a:xfrm>
          <a:off x="2398056" y="1634344"/>
          <a:ext cx="1221940" cy="1221940"/>
        </a:xfr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1000" dirty="0" smtClea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rPr>
            <a:t> </a:t>
          </a:r>
          <a:endParaRPr lang="en-US" sz="1000" dirty="0">
            <a:solidFill>
              <a:sysClr val="window" lastClr="FFFFF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DF2E454A-F4B1-4803-97B7-58472CEADBEB}" type="parTrans" cxnId="{A2600C31-CB8E-42D1-8F93-725647A776BF}">
      <dgm:prSet/>
      <dgm:spPr/>
      <dgm:t>
        <a:bodyPr/>
        <a:lstStyle/>
        <a:p>
          <a:endParaRPr lang="en-US"/>
        </a:p>
      </dgm:t>
    </dgm:pt>
    <dgm:pt modelId="{8A55484D-B6D0-4A7B-98BA-C0A38181BA63}" type="sibTrans" cxnId="{A2600C31-CB8E-42D1-8F93-725647A776BF}">
      <dgm:prSet/>
      <dgm:spPr/>
      <dgm:t>
        <a:bodyPr/>
        <a:lstStyle/>
        <a:p>
          <a:endParaRPr lang="en-US"/>
        </a:p>
      </dgm:t>
    </dgm:pt>
    <dgm:pt modelId="{14090DB9-0A23-4C3E-963F-AC6488D34277}" type="pres">
      <dgm:prSet presAssocID="{31CDFD29-5600-451F-91B5-2109C28768B9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F782FA5-10F4-4D7C-B52F-BDC2F0BC9843}" type="pres">
      <dgm:prSet presAssocID="{31CDFD29-5600-451F-91B5-2109C28768B9}" presName="axisShape" presStyleLbl="bgShp" presStyleIdx="0" presStyleCnt="1"/>
      <dgm:spPr>
        <a:xfrm>
          <a:off x="763711" y="0"/>
          <a:ext cx="3054850" cy="305485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92D050"/>
        </a:solidFill>
        <a:ln>
          <a:noFill/>
        </a:ln>
        <a:effectLst/>
      </dgm:spPr>
      <dgm:t>
        <a:bodyPr/>
        <a:lstStyle/>
        <a:p>
          <a:endParaRPr lang="zh-CN" altLang="en-US"/>
        </a:p>
      </dgm:t>
    </dgm:pt>
    <dgm:pt modelId="{B8CA5C69-06DE-4B06-B0A3-7BB569CBF1A4}" type="pres">
      <dgm:prSet presAssocID="{31CDFD29-5600-451F-91B5-2109C28768B9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6B02FEFB-1E12-4B61-8DB6-EF3EC71E4AA3}" type="pres">
      <dgm:prSet presAssocID="{31CDFD29-5600-451F-91B5-2109C28768B9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461674B-7841-4BB7-8DDF-01A840B3B8AA}" type="pres">
      <dgm:prSet presAssocID="{31CDFD29-5600-451F-91B5-2109C28768B9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2D5FB7F-98A4-4FE8-8120-F832B0FED003}" type="pres">
      <dgm:prSet presAssocID="{31CDFD29-5600-451F-91B5-2109C28768B9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A2600C31-CB8E-42D1-8F93-725647A776BF}" srcId="{31CDFD29-5600-451F-91B5-2109C28768B9}" destId="{CB20022C-5AD3-4067-916D-15599D927FC5}" srcOrd="3" destOrd="0" parTransId="{DF2E454A-F4B1-4803-97B7-58472CEADBEB}" sibTransId="{8A55484D-B6D0-4A7B-98BA-C0A38181BA63}"/>
    <dgm:cxn modelId="{157DC369-697B-4115-A564-CB92AB871985}" type="presOf" srcId="{1983DEEF-2178-49E4-AC73-9D26197ABA4D}" destId="{4461674B-7841-4BB7-8DDF-01A840B3B8AA}" srcOrd="0" destOrd="0" presId="urn:microsoft.com/office/officeart/2005/8/layout/matrix2"/>
    <dgm:cxn modelId="{778EC5FF-EA3A-460D-B99E-F13BB65F37E4}" type="presOf" srcId="{0C90414D-D9D7-4FE1-A564-EA9D368CF73D}" destId="{6B02FEFB-1E12-4B61-8DB6-EF3EC71E4AA3}" srcOrd="0" destOrd="0" presId="urn:microsoft.com/office/officeart/2005/8/layout/matrix2"/>
    <dgm:cxn modelId="{16320B3B-46E1-4186-9308-BFAD69AC061A}" type="presOf" srcId="{CB20022C-5AD3-4067-916D-15599D927FC5}" destId="{B2D5FB7F-98A4-4FE8-8120-F832B0FED003}" srcOrd="0" destOrd="0" presId="urn:microsoft.com/office/officeart/2005/8/layout/matrix2"/>
    <dgm:cxn modelId="{068110C7-7222-49FE-9C8C-014EBE9A1707}" srcId="{31CDFD29-5600-451F-91B5-2109C28768B9}" destId="{8F50B8B5-888D-4864-9E59-5AE47A8EC6C0}" srcOrd="0" destOrd="0" parTransId="{2C53C54F-5B24-4F71-A2BF-9FBAE97FE0CD}" sibTransId="{60BC0E20-D399-476A-9392-464DF2C45E71}"/>
    <dgm:cxn modelId="{FBFFDB7F-DC4B-4328-B336-4920A3B56704}" srcId="{31CDFD29-5600-451F-91B5-2109C28768B9}" destId="{0C90414D-D9D7-4FE1-A564-EA9D368CF73D}" srcOrd="1" destOrd="0" parTransId="{5212712A-32B4-4C10-AF30-09620D0BE98C}" sibTransId="{463130C0-7F28-4B70-BBBE-5813EDDD52DD}"/>
    <dgm:cxn modelId="{1B173D51-BDED-4FC0-82F5-ACD5C90D0662}" srcId="{31CDFD29-5600-451F-91B5-2109C28768B9}" destId="{1983DEEF-2178-49E4-AC73-9D26197ABA4D}" srcOrd="2" destOrd="0" parTransId="{0CAC87AC-3D72-4FDC-AF53-5444962E6414}" sibTransId="{756D256D-8589-4A16-8F37-B6CC7E81711B}"/>
    <dgm:cxn modelId="{C2BDE4F3-05C1-4DBA-9D73-960E4E7A9BA6}" type="presOf" srcId="{31CDFD29-5600-451F-91B5-2109C28768B9}" destId="{14090DB9-0A23-4C3E-963F-AC6488D34277}" srcOrd="0" destOrd="0" presId="urn:microsoft.com/office/officeart/2005/8/layout/matrix2"/>
    <dgm:cxn modelId="{593D3472-3B8E-43F7-A316-5CF7BF66BD76}" type="presOf" srcId="{8F50B8B5-888D-4864-9E59-5AE47A8EC6C0}" destId="{B8CA5C69-06DE-4B06-B0A3-7BB569CBF1A4}" srcOrd="0" destOrd="0" presId="urn:microsoft.com/office/officeart/2005/8/layout/matrix2"/>
    <dgm:cxn modelId="{4AF81818-45FA-4523-9039-D6046911CA3C}" type="presParOf" srcId="{14090DB9-0A23-4C3E-963F-AC6488D34277}" destId="{8F782FA5-10F4-4D7C-B52F-BDC2F0BC9843}" srcOrd="0" destOrd="0" presId="urn:microsoft.com/office/officeart/2005/8/layout/matrix2"/>
    <dgm:cxn modelId="{A7FEA123-7181-424E-9880-DC2D3DBB9D2B}" type="presParOf" srcId="{14090DB9-0A23-4C3E-963F-AC6488D34277}" destId="{B8CA5C69-06DE-4B06-B0A3-7BB569CBF1A4}" srcOrd="1" destOrd="0" presId="urn:microsoft.com/office/officeart/2005/8/layout/matrix2"/>
    <dgm:cxn modelId="{A565989B-B4AF-473F-8771-EE2A06AFB50F}" type="presParOf" srcId="{14090DB9-0A23-4C3E-963F-AC6488D34277}" destId="{6B02FEFB-1E12-4B61-8DB6-EF3EC71E4AA3}" srcOrd="2" destOrd="0" presId="urn:microsoft.com/office/officeart/2005/8/layout/matrix2"/>
    <dgm:cxn modelId="{D78BA4E8-6C74-411C-8C26-BE5CF7B5E4AD}" type="presParOf" srcId="{14090DB9-0A23-4C3E-963F-AC6488D34277}" destId="{4461674B-7841-4BB7-8DDF-01A840B3B8AA}" srcOrd="3" destOrd="0" presId="urn:microsoft.com/office/officeart/2005/8/layout/matrix2"/>
    <dgm:cxn modelId="{4A529B21-6C86-4FD0-9172-DD57B018FDE3}" type="presParOf" srcId="{14090DB9-0A23-4C3E-963F-AC6488D34277}" destId="{B2D5FB7F-98A4-4FE8-8120-F832B0FED00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82FA5-10F4-4D7C-B52F-BDC2F0BC9843}">
      <dsp:nvSpPr>
        <dsp:cNvPr id="0" name=""/>
        <dsp:cNvSpPr/>
      </dsp:nvSpPr>
      <dsp:spPr>
        <a:xfrm>
          <a:off x="763711" y="0"/>
          <a:ext cx="3054850" cy="305485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CA5C69-06DE-4B06-B0A3-7BB569CBF1A4}">
      <dsp:nvSpPr>
        <dsp:cNvPr id="0" name=""/>
        <dsp:cNvSpPr/>
      </dsp:nvSpPr>
      <dsp:spPr>
        <a:xfrm>
          <a:off x="962277" y="198565"/>
          <a:ext cx="1221940" cy="1221940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rPr>
            <a:t> </a:t>
          </a:r>
          <a:endParaRPr lang="en-US" sz="1000" kern="1200" dirty="0">
            <a:solidFill>
              <a:sysClr val="window" lastClr="FFFFFF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1141226" y="377514"/>
        <a:ext cx="864042" cy="864042"/>
      </dsp:txXfrm>
    </dsp:sp>
    <dsp:sp modelId="{6B02FEFB-1E12-4B61-8DB6-EF3EC71E4AA3}">
      <dsp:nvSpPr>
        <dsp:cNvPr id="0" name=""/>
        <dsp:cNvSpPr/>
      </dsp:nvSpPr>
      <dsp:spPr>
        <a:xfrm>
          <a:off x="2398056" y="198565"/>
          <a:ext cx="1221940" cy="1221940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rPr>
            <a:t> </a:t>
          </a:r>
          <a:endParaRPr lang="en-US" sz="1000" kern="1200" dirty="0">
            <a:solidFill>
              <a:sysClr val="window" lastClr="FFFFFF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2577005" y="377514"/>
        <a:ext cx="864042" cy="864042"/>
      </dsp:txXfrm>
    </dsp:sp>
    <dsp:sp modelId="{4461674B-7841-4BB7-8DDF-01A840B3B8AA}">
      <dsp:nvSpPr>
        <dsp:cNvPr id="0" name=""/>
        <dsp:cNvSpPr/>
      </dsp:nvSpPr>
      <dsp:spPr>
        <a:xfrm>
          <a:off x="962277" y="1634344"/>
          <a:ext cx="1221940" cy="1221940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rPr>
            <a:t> </a:t>
          </a:r>
          <a:endParaRPr lang="en-US" sz="1000" kern="1200" dirty="0">
            <a:solidFill>
              <a:sysClr val="window" lastClr="FFFFFF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1141226" y="1813293"/>
        <a:ext cx="864042" cy="864042"/>
      </dsp:txXfrm>
    </dsp:sp>
    <dsp:sp modelId="{B2D5FB7F-98A4-4FE8-8120-F832B0FED003}">
      <dsp:nvSpPr>
        <dsp:cNvPr id="0" name=""/>
        <dsp:cNvSpPr/>
      </dsp:nvSpPr>
      <dsp:spPr>
        <a:xfrm>
          <a:off x="2398056" y="1634344"/>
          <a:ext cx="1221940" cy="1221940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rPr>
            <a:t> </a:t>
          </a:r>
          <a:endParaRPr lang="en-US" sz="1000" kern="1200" dirty="0">
            <a:solidFill>
              <a:sysClr val="window" lastClr="FFFFFF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2577005" y="1813293"/>
        <a:ext cx="864042" cy="8640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B13FE-5390-49C2-8D02-9ADED48DEA85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D051A-A97F-48FD-A5AF-56CC7928BF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441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99542"/>
              <a:ext cx="9144000" cy="33956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1991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7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28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90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16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779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AED555-6897-4ACC-90EF-2A4073F6E3E1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CD0AE96C-1D69-4BFD-BA85-30B13B48C7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390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967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68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84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305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363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6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553C552-0B38-4163-9108-9E00D91F2EAD}" type="datetimeFigureOut">
              <a:rPr lang="zh-CN" altLang="en-US" smtClean="0"/>
              <a:pPr/>
              <a:t>2021/6/8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111B145-B2B2-42F9-A9EA-6F3E2CB53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447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jp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3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36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99542"/>
              <a:ext cx="9144000" cy="3395663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4083917"/>
            <a:ext cx="1446527" cy="10595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30962" y="4365124"/>
            <a:ext cx="8720543" cy="7783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1374978" cy="264375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7236296" y="4061108"/>
            <a:ext cx="1947828" cy="10823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grpSp>
        <p:nvGrpSpPr>
          <p:cNvPr id="22" name="组合 21"/>
          <p:cNvGrpSpPr/>
          <p:nvPr userDrawn="1"/>
        </p:nvGrpSpPr>
        <p:grpSpPr>
          <a:xfrm>
            <a:off x="8261934" y="167547"/>
            <a:ext cx="860015" cy="765792"/>
            <a:chOff x="7524328" y="254734"/>
            <a:chExt cx="1817137" cy="1618051"/>
          </a:xfrm>
        </p:grpSpPr>
        <p:sp>
          <p:nvSpPr>
            <p:cNvPr id="23" name="椭圆 22"/>
            <p:cNvSpPr/>
            <p:nvPr/>
          </p:nvSpPr>
          <p:spPr>
            <a:xfrm>
              <a:off x="7524328" y="431090"/>
              <a:ext cx="1008112" cy="1008112"/>
            </a:xfrm>
            <a:prstGeom prst="ellipse">
              <a:avLst/>
            </a:prstGeom>
            <a:gradFill>
              <a:gsLst>
                <a:gs pos="47000">
                  <a:srgbClr val="F34535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0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3414" y="254734"/>
              <a:ext cx="1618051" cy="16180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0619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/>
        </p:nvSpPr>
        <p:spPr>
          <a:xfrm>
            <a:off x="1874143" y="-242492"/>
            <a:ext cx="5400600" cy="5400600"/>
          </a:xfrm>
          <a:prstGeom prst="ellipse">
            <a:avLst/>
          </a:prstGeom>
          <a:gradFill>
            <a:gsLst>
              <a:gs pos="0">
                <a:srgbClr val="78943E"/>
              </a:gs>
              <a:gs pos="100000">
                <a:srgbClr val="92D0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1606">
            <a:off x="1660072" y="-740122"/>
            <a:ext cx="5936210" cy="59336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956353" y="564303"/>
            <a:ext cx="110799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端</a:t>
            </a:r>
            <a:endParaRPr lang="en-US" altLang="zh-CN" sz="7200" dirty="0" smtClean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午</a:t>
            </a:r>
            <a:endParaRPr lang="en-US" altLang="zh-CN" sz="7200" dirty="0" smtClean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节</a:t>
            </a:r>
            <a:endParaRPr lang="zh-CN" altLang="en-US" sz="72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35" name="圆角矩形 34"/>
          <p:cNvSpPr/>
          <p:nvPr/>
        </p:nvSpPr>
        <p:spPr>
          <a:xfrm>
            <a:off x="5149120" y="1708595"/>
            <a:ext cx="312237" cy="17281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34636"/>
              </a:gs>
              <a:gs pos="100000">
                <a:srgbClr val="78943E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27909" y="1868892"/>
            <a:ext cx="346249" cy="947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传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统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佳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节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18677" y="890816"/>
            <a:ext cx="369332" cy="23633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农历五月初五，</a:t>
            </a:r>
            <a:r>
              <a:rPr lang="zh-CN" altLang="en-US" sz="1200" dirty="0">
                <a:solidFill>
                  <a:schemeClr val="bg1"/>
                </a:solidFill>
              </a:rPr>
              <a:t>忆颂屈原离骚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805093" y="915566"/>
            <a:ext cx="56468" cy="30546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17056" y="3335059"/>
            <a:ext cx="369332" cy="9820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51PPT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模板网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347864" y="915566"/>
            <a:ext cx="56468" cy="30546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681" y="1509287"/>
            <a:ext cx="2369925" cy="156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6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39"/>
          <p:cNvSpPr>
            <a:spLocks noEditPoints="1"/>
          </p:cNvSpPr>
          <p:nvPr/>
        </p:nvSpPr>
        <p:spPr bwMode="auto">
          <a:xfrm>
            <a:off x="4788024" y="987574"/>
            <a:ext cx="2205136" cy="220397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75566" tIns="37783" rIns="75566" bIns="3778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92D05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240"/>
          <p:cNvSpPr>
            <a:spLocks noEditPoints="1"/>
          </p:cNvSpPr>
          <p:nvPr/>
        </p:nvSpPr>
        <p:spPr bwMode="auto">
          <a:xfrm>
            <a:off x="3170924" y="2017595"/>
            <a:ext cx="1917682" cy="1916675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75566" tIns="37783" rIns="75566" bIns="3778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92D05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241"/>
          <p:cNvSpPr>
            <a:spLocks noEditPoints="1"/>
          </p:cNvSpPr>
          <p:nvPr/>
        </p:nvSpPr>
        <p:spPr bwMode="auto">
          <a:xfrm>
            <a:off x="1959922" y="1612799"/>
            <a:ext cx="1391337" cy="1390606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75566" tIns="37783" rIns="75566" bIns="3778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92D05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247"/>
          <p:cNvSpPr>
            <a:spLocks noEditPoints="1"/>
          </p:cNvSpPr>
          <p:nvPr/>
        </p:nvSpPr>
        <p:spPr bwMode="auto">
          <a:xfrm>
            <a:off x="3869218" y="2716832"/>
            <a:ext cx="521095" cy="51951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75566" tIns="37783" rIns="75566" bIns="3778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248"/>
          <p:cNvSpPr>
            <a:spLocks noEditPoints="1"/>
          </p:cNvSpPr>
          <p:nvPr/>
        </p:nvSpPr>
        <p:spPr bwMode="auto">
          <a:xfrm>
            <a:off x="5603136" y="1790451"/>
            <a:ext cx="597225" cy="599534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75566" tIns="37783" rIns="75566" bIns="3778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249"/>
          <p:cNvSpPr>
            <a:spLocks noEditPoints="1"/>
          </p:cNvSpPr>
          <p:nvPr/>
        </p:nvSpPr>
        <p:spPr bwMode="auto">
          <a:xfrm>
            <a:off x="2467892" y="2121814"/>
            <a:ext cx="378024" cy="377824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75566" tIns="37783" rIns="75566" bIns="3778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28" name="TextBox 58"/>
          <p:cNvSpPr txBox="1"/>
          <p:nvPr/>
        </p:nvSpPr>
        <p:spPr>
          <a:xfrm>
            <a:off x="3096535" y="1210713"/>
            <a:ext cx="18018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9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59"/>
          <p:cNvSpPr txBox="1"/>
          <p:nvPr/>
        </p:nvSpPr>
        <p:spPr>
          <a:xfrm>
            <a:off x="3096535" y="987574"/>
            <a:ext cx="1691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200" kern="0" dirty="0">
                <a:cs typeface="+mn-ea"/>
                <a:sym typeface="+mn-lt"/>
              </a:rPr>
              <a:t>单击此处添加标题文本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TextBox 58"/>
          <p:cNvSpPr txBox="1"/>
          <p:nvPr/>
        </p:nvSpPr>
        <p:spPr>
          <a:xfrm>
            <a:off x="1150632" y="3704043"/>
            <a:ext cx="222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9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59"/>
          <p:cNvSpPr txBox="1"/>
          <p:nvPr/>
        </p:nvSpPr>
        <p:spPr>
          <a:xfrm>
            <a:off x="1150632" y="3480904"/>
            <a:ext cx="1691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200" kern="0" dirty="0">
                <a:cs typeface="+mn-ea"/>
                <a:sym typeface="+mn-lt"/>
              </a:rPr>
              <a:t>单击此处添加标题文本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58"/>
          <p:cNvSpPr txBox="1"/>
          <p:nvPr/>
        </p:nvSpPr>
        <p:spPr>
          <a:xfrm>
            <a:off x="5603136" y="3704043"/>
            <a:ext cx="222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9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3" name="TextBox 59"/>
          <p:cNvSpPr txBox="1"/>
          <p:nvPr/>
        </p:nvSpPr>
        <p:spPr>
          <a:xfrm>
            <a:off x="5603136" y="3480904"/>
            <a:ext cx="1691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200" kern="0" dirty="0">
                <a:cs typeface="+mn-ea"/>
                <a:sym typeface="+mn-lt"/>
              </a:rPr>
              <a:t>单击此处添加标题文本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8" dur="5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5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99592" y="3077693"/>
            <a:ext cx="1943101" cy="242888"/>
            <a:chOff x="865188" y="3173686"/>
            <a:chExt cx="1943101" cy="242888"/>
          </a:xfrm>
          <a:solidFill>
            <a:srgbClr val="92D050"/>
          </a:solidFill>
        </p:grpSpPr>
        <p:sp>
          <p:nvSpPr>
            <p:cNvPr id="6" name="Freeform 378"/>
            <p:cNvSpPr>
              <a:spLocks/>
            </p:cNvSpPr>
            <p:nvPr/>
          </p:nvSpPr>
          <p:spPr bwMode="auto">
            <a:xfrm>
              <a:off x="865188" y="3173686"/>
              <a:ext cx="1421408" cy="242888"/>
            </a:xfrm>
            <a:custGeom>
              <a:avLst/>
              <a:gdLst>
                <a:gd name="T0" fmla="*/ 255 w 255"/>
                <a:gd name="T1" fmla="*/ 33 h 65"/>
                <a:gd name="T2" fmla="*/ 239 w 255"/>
                <a:gd name="T3" fmla="*/ 0 h 65"/>
                <a:gd name="T4" fmla="*/ 17 w 255"/>
                <a:gd name="T5" fmla="*/ 0 h 65"/>
                <a:gd name="T6" fmla="*/ 0 w 255"/>
                <a:gd name="T7" fmla="*/ 33 h 65"/>
                <a:gd name="T8" fmla="*/ 0 w 255"/>
                <a:gd name="T9" fmla="*/ 33 h 65"/>
                <a:gd name="T10" fmla="*/ 17 w 255"/>
                <a:gd name="T11" fmla="*/ 65 h 65"/>
                <a:gd name="T12" fmla="*/ 239 w 255"/>
                <a:gd name="T13" fmla="*/ 65 h 65"/>
                <a:gd name="T14" fmla="*/ 255 w 255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65">
                  <a:moveTo>
                    <a:pt x="255" y="33"/>
                  </a:moveTo>
                  <a:cubicBezTo>
                    <a:pt x="255" y="15"/>
                    <a:pt x="248" y="0"/>
                    <a:pt x="23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7" y="65"/>
                    <a:pt x="17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8" y="65"/>
                    <a:pt x="255" y="50"/>
                    <a:pt x="255" y="3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379"/>
            <p:cNvSpPr>
              <a:spLocks/>
            </p:cNvSpPr>
            <p:nvPr/>
          </p:nvSpPr>
          <p:spPr bwMode="auto">
            <a:xfrm>
              <a:off x="1847851" y="3173686"/>
              <a:ext cx="960438" cy="242888"/>
            </a:xfrm>
            <a:custGeom>
              <a:avLst/>
              <a:gdLst>
                <a:gd name="T0" fmla="*/ 256 w 256"/>
                <a:gd name="T1" fmla="*/ 33 h 65"/>
                <a:gd name="T2" fmla="*/ 239 w 256"/>
                <a:gd name="T3" fmla="*/ 0 h 65"/>
                <a:gd name="T4" fmla="*/ 17 w 256"/>
                <a:gd name="T5" fmla="*/ 0 h 65"/>
                <a:gd name="T6" fmla="*/ 0 w 256"/>
                <a:gd name="T7" fmla="*/ 33 h 65"/>
                <a:gd name="T8" fmla="*/ 0 w 256"/>
                <a:gd name="T9" fmla="*/ 33 h 65"/>
                <a:gd name="T10" fmla="*/ 17 w 256"/>
                <a:gd name="T11" fmla="*/ 65 h 65"/>
                <a:gd name="T12" fmla="*/ 239 w 256"/>
                <a:gd name="T13" fmla="*/ 65 h 65"/>
                <a:gd name="T14" fmla="*/ 256 w 256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65">
                  <a:moveTo>
                    <a:pt x="256" y="33"/>
                  </a:moveTo>
                  <a:cubicBezTo>
                    <a:pt x="256" y="15"/>
                    <a:pt x="248" y="0"/>
                    <a:pt x="23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8" y="65"/>
                    <a:pt x="17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8" y="65"/>
                    <a:pt x="256" y="50"/>
                    <a:pt x="256" y="3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22042" y="3077693"/>
            <a:ext cx="2692401" cy="242888"/>
            <a:chOff x="2687638" y="3173686"/>
            <a:chExt cx="2692401" cy="242888"/>
          </a:xfrm>
          <a:solidFill>
            <a:srgbClr val="92D050"/>
          </a:solidFill>
        </p:grpSpPr>
        <p:sp>
          <p:nvSpPr>
            <p:cNvPr id="9" name="Freeform 380"/>
            <p:cNvSpPr>
              <a:spLocks/>
            </p:cNvSpPr>
            <p:nvPr/>
          </p:nvSpPr>
          <p:spPr bwMode="auto">
            <a:xfrm>
              <a:off x="2687638" y="3173686"/>
              <a:ext cx="1919288" cy="242888"/>
            </a:xfrm>
            <a:custGeom>
              <a:avLst/>
              <a:gdLst>
                <a:gd name="T0" fmla="*/ 413 w 413"/>
                <a:gd name="T1" fmla="*/ 33 h 65"/>
                <a:gd name="T2" fmla="*/ 396 w 413"/>
                <a:gd name="T3" fmla="*/ 0 h 65"/>
                <a:gd name="T4" fmla="*/ 17 w 413"/>
                <a:gd name="T5" fmla="*/ 0 h 65"/>
                <a:gd name="T6" fmla="*/ 0 w 413"/>
                <a:gd name="T7" fmla="*/ 33 h 65"/>
                <a:gd name="T8" fmla="*/ 0 w 413"/>
                <a:gd name="T9" fmla="*/ 33 h 65"/>
                <a:gd name="T10" fmla="*/ 17 w 413"/>
                <a:gd name="T11" fmla="*/ 65 h 65"/>
                <a:gd name="T12" fmla="*/ 396 w 413"/>
                <a:gd name="T13" fmla="*/ 65 h 65"/>
                <a:gd name="T14" fmla="*/ 413 w 413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65">
                  <a:moveTo>
                    <a:pt x="413" y="33"/>
                  </a:moveTo>
                  <a:cubicBezTo>
                    <a:pt x="413" y="15"/>
                    <a:pt x="405" y="0"/>
                    <a:pt x="39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8" y="65"/>
                    <a:pt x="17" y="65"/>
                  </a:cubicBezTo>
                  <a:cubicBezTo>
                    <a:pt x="396" y="65"/>
                    <a:pt x="396" y="65"/>
                    <a:pt x="396" y="65"/>
                  </a:cubicBezTo>
                  <a:cubicBezTo>
                    <a:pt x="405" y="65"/>
                    <a:pt x="413" y="50"/>
                    <a:pt x="413" y="3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381"/>
            <p:cNvSpPr>
              <a:spLocks/>
            </p:cNvSpPr>
            <p:nvPr/>
          </p:nvSpPr>
          <p:spPr bwMode="auto">
            <a:xfrm>
              <a:off x="3832226" y="3173686"/>
              <a:ext cx="1547813" cy="242888"/>
            </a:xfrm>
            <a:custGeom>
              <a:avLst/>
              <a:gdLst>
                <a:gd name="T0" fmla="*/ 413 w 413"/>
                <a:gd name="T1" fmla="*/ 33 h 65"/>
                <a:gd name="T2" fmla="*/ 396 w 413"/>
                <a:gd name="T3" fmla="*/ 0 h 65"/>
                <a:gd name="T4" fmla="*/ 17 w 413"/>
                <a:gd name="T5" fmla="*/ 0 h 65"/>
                <a:gd name="T6" fmla="*/ 0 w 413"/>
                <a:gd name="T7" fmla="*/ 33 h 65"/>
                <a:gd name="T8" fmla="*/ 0 w 413"/>
                <a:gd name="T9" fmla="*/ 33 h 65"/>
                <a:gd name="T10" fmla="*/ 17 w 413"/>
                <a:gd name="T11" fmla="*/ 65 h 65"/>
                <a:gd name="T12" fmla="*/ 396 w 413"/>
                <a:gd name="T13" fmla="*/ 65 h 65"/>
                <a:gd name="T14" fmla="*/ 413 w 413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65">
                  <a:moveTo>
                    <a:pt x="413" y="33"/>
                  </a:moveTo>
                  <a:cubicBezTo>
                    <a:pt x="413" y="15"/>
                    <a:pt x="405" y="0"/>
                    <a:pt x="39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7" y="65"/>
                    <a:pt x="17" y="65"/>
                  </a:cubicBezTo>
                  <a:cubicBezTo>
                    <a:pt x="396" y="65"/>
                    <a:pt x="396" y="65"/>
                    <a:pt x="396" y="65"/>
                  </a:cubicBezTo>
                  <a:cubicBezTo>
                    <a:pt x="405" y="65"/>
                    <a:pt x="413" y="50"/>
                    <a:pt x="413" y="3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Freeform 382"/>
          <p:cNvSpPr>
            <a:spLocks/>
          </p:cNvSpPr>
          <p:nvPr/>
        </p:nvSpPr>
        <p:spPr bwMode="auto">
          <a:xfrm>
            <a:off x="5268392" y="3077693"/>
            <a:ext cx="2938462" cy="242888"/>
          </a:xfrm>
          <a:custGeom>
            <a:avLst/>
            <a:gdLst>
              <a:gd name="T0" fmla="*/ 514 w 514"/>
              <a:gd name="T1" fmla="*/ 33 h 65"/>
              <a:gd name="T2" fmla="*/ 497 w 514"/>
              <a:gd name="T3" fmla="*/ 0 h 65"/>
              <a:gd name="T4" fmla="*/ 17 w 514"/>
              <a:gd name="T5" fmla="*/ 0 h 65"/>
              <a:gd name="T6" fmla="*/ 0 w 514"/>
              <a:gd name="T7" fmla="*/ 33 h 65"/>
              <a:gd name="T8" fmla="*/ 0 w 514"/>
              <a:gd name="T9" fmla="*/ 33 h 65"/>
              <a:gd name="T10" fmla="*/ 17 w 514"/>
              <a:gd name="T11" fmla="*/ 65 h 65"/>
              <a:gd name="T12" fmla="*/ 497 w 514"/>
              <a:gd name="T13" fmla="*/ 65 h 65"/>
              <a:gd name="T14" fmla="*/ 514 w 514"/>
              <a:gd name="T15" fmla="*/ 3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4" h="65">
                <a:moveTo>
                  <a:pt x="514" y="33"/>
                </a:moveTo>
                <a:cubicBezTo>
                  <a:pt x="514" y="15"/>
                  <a:pt x="506" y="0"/>
                  <a:pt x="49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15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50"/>
                  <a:pt x="7" y="65"/>
                  <a:pt x="17" y="65"/>
                </a:cubicBezTo>
                <a:cubicBezTo>
                  <a:pt x="497" y="65"/>
                  <a:pt x="497" y="65"/>
                  <a:pt x="497" y="65"/>
                </a:cubicBezTo>
                <a:cubicBezTo>
                  <a:pt x="506" y="65"/>
                  <a:pt x="514" y="50"/>
                  <a:pt x="514" y="33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99510" y="2937993"/>
            <a:ext cx="525463" cy="522288"/>
            <a:chOff x="6635751" y="3033986"/>
            <a:chExt cx="525463" cy="522288"/>
          </a:xfrm>
          <a:solidFill>
            <a:srgbClr val="92D050"/>
          </a:solidFill>
        </p:grpSpPr>
        <p:sp>
          <p:nvSpPr>
            <p:cNvPr id="13" name="Oval 414"/>
            <p:cNvSpPr>
              <a:spLocks noChangeArrowheads="1"/>
            </p:cNvSpPr>
            <p:nvPr/>
          </p:nvSpPr>
          <p:spPr bwMode="auto">
            <a:xfrm>
              <a:off x="6635751" y="3033986"/>
              <a:ext cx="525463" cy="522288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Oval 415"/>
            <p:cNvSpPr>
              <a:spLocks noChangeArrowheads="1"/>
            </p:cNvSpPr>
            <p:nvPr/>
          </p:nvSpPr>
          <p:spPr bwMode="auto">
            <a:xfrm>
              <a:off x="6789738" y="3187974"/>
              <a:ext cx="217488" cy="214313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17455" y="2937993"/>
            <a:ext cx="523875" cy="522288"/>
            <a:chOff x="4083051" y="3033986"/>
            <a:chExt cx="523875" cy="522288"/>
          </a:xfrm>
          <a:solidFill>
            <a:srgbClr val="92D050"/>
          </a:solidFill>
        </p:grpSpPr>
        <p:sp>
          <p:nvSpPr>
            <p:cNvPr id="16" name="Oval 416"/>
            <p:cNvSpPr>
              <a:spLocks noChangeArrowheads="1"/>
            </p:cNvSpPr>
            <p:nvPr/>
          </p:nvSpPr>
          <p:spPr bwMode="auto">
            <a:xfrm>
              <a:off x="4083051" y="3033986"/>
              <a:ext cx="523875" cy="522288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417"/>
            <p:cNvSpPr>
              <a:spLocks noChangeArrowheads="1"/>
            </p:cNvSpPr>
            <p:nvPr/>
          </p:nvSpPr>
          <p:spPr bwMode="auto">
            <a:xfrm>
              <a:off x="4237038" y="3187974"/>
              <a:ext cx="217488" cy="214313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87099" y="2913558"/>
            <a:ext cx="523875" cy="522288"/>
            <a:chOff x="1568451" y="3033986"/>
            <a:chExt cx="523875" cy="522288"/>
          </a:xfrm>
          <a:solidFill>
            <a:srgbClr val="92D050"/>
          </a:solidFill>
        </p:grpSpPr>
        <p:sp>
          <p:nvSpPr>
            <p:cNvPr id="19" name="Oval 416"/>
            <p:cNvSpPr>
              <a:spLocks noChangeArrowheads="1"/>
            </p:cNvSpPr>
            <p:nvPr/>
          </p:nvSpPr>
          <p:spPr bwMode="auto">
            <a:xfrm>
              <a:off x="1568451" y="3033986"/>
              <a:ext cx="523875" cy="522288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417"/>
            <p:cNvSpPr>
              <a:spLocks noChangeArrowheads="1"/>
            </p:cNvSpPr>
            <p:nvPr/>
          </p:nvSpPr>
          <p:spPr bwMode="auto">
            <a:xfrm>
              <a:off x="1722438" y="3187974"/>
              <a:ext cx="217488" cy="214313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353359" y="3683496"/>
            <a:ext cx="613005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1920355" y="1107605"/>
            <a:ext cx="1704975" cy="1722438"/>
          </a:xfrm>
          <a:custGeom>
            <a:avLst/>
            <a:gdLst>
              <a:gd name="T0" fmla="*/ 225 w 455"/>
              <a:gd name="T1" fmla="*/ 459 h 459"/>
              <a:gd name="T2" fmla="*/ 455 w 455"/>
              <a:gd name="T3" fmla="*/ 230 h 459"/>
              <a:gd name="T4" fmla="*/ 225 w 455"/>
              <a:gd name="T5" fmla="*/ 0 h 459"/>
              <a:gd name="T6" fmla="*/ 0 w 455"/>
              <a:gd name="T7" fmla="*/ 185 h 459"/>
              <a:gd name="T8" fmla="*/ 5 w 455"/>
              <a:gd name="T9" fmla="*/ 459 h 459"/>
              <a:gd name="T10" fmla="*/ 225 w 455"/>
              <a:gd name="T11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5" h="459">
                <a:moveTo>
                  <a:pt x="225" y="459"/>
                </a:moveTo>
                <a:cubicBezTo>
                  <a:pt x="352" y="459"/>
                  <a:pt x="455" y="357"/>
                  <a:pt x="455" y="230"/>
                </a:cubicBezTo>
                <a:cubicBezTo>
                  <a:pt x="455" y="103"/>
                  <a:pt x="352" y="0"/>
                  <a:pt x="225" y="0"/>
                </a:cubicBezTo>
                <a:cubicBezTo>
                  <a:pt x="114" y="0"/>
                  <a:pt x="20" y="80"/>
                  <a:pt x="0" y="185"/>
                </a:cubicBezTo>
                <a:cubicBezTo>
                  <a:pt x="5" y="459"/>
                  <a:pt x="5" y="459"/>
                  <a:pt x="5" y="459"/>
                </a:cubicBezTo>
                <a:lnTo>
                  <a:pt x="225" y="459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692"/>
          <p:cNvSpPr txBox="1"/>
          <p:nvPr/>
        </p:nvSpPr>
        <p:spPr bwMode="auto">
          <a:xfrm>
            <a:off x="2084020" y="1450424"/>
            <a:ext cx="136447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2096611" y="1925140"/>
            <a:ext cx="1291279" cy="86177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068780" y="1869584"/>
            <a:ext cx="1388637" cy="0"/>
          </a:xfrm>
          <a:prstGeom prst="line">
            <a:avLst/>
          </a:prstGeom>
          <a:solidFill>
            <a:srgbClr val="92D050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29" name="Freeform 6"/>
          <p:cNvSpPr>
            <a:spLocks/>
          </p:cNvSpPr>
          <p:nvPr/>
        </p:nvSpPr>
        <p:spPr bwMode="auto">
          <a:xfrm>
            <a:off x="4211118" y="1148880"/>
            <a:ext cx="1709738" cy="1722438"/>
          </a:xfrm>
          <a:custGeom>
            <a:avLst/>
            <a:gdLst>
              <a:gd name="T0" fmla="*/ 226 w 456"/>
              <a:gd name="T1" fmla="*/ 459 h 459"/>
              <a:gd name="T2" fmla="*/ 456 w 456"/>
              <a:gd name="T3" fmla="*/ 229 h 459"/>
              <a:gd name="T4" fmla="*/ 226 w 456"/>
              <a:gd name="T5" fmla="*/ 0 h 459"/>
              <a:gd name="T6" fmla="*/ 0 w 456"/>
              <a:gd name="T7" fmla="*/ 185 h 459"/>
              <a:gd name="T8" fmla="*/ 5 w 456"/>
              <a:gd name="T9" fmla="*/ 459 h 459"/>
              <a:gd name="T10" fmla="*/ 226 w 456"/>
              <a:gd name="T11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6" h="459">
                <a:moveTo>
                  <a:pt x="226" y="459"/>
                </a:moveTo>
                <a:cubicBezTo>
                  <a:pt x="353" y="459"/>
                  <a:pt x="456" y="356"/>
                  <a:pt x="456" y="229"/>
                </a:cubicBezTo>
                <a:cubicBezTo>
                  <a:pt x="456" y="102"/>
                  <a:pt x="353" y="0"/>
                  <a:pt x="226" y="0"/>
                </a:cubicBezTo>
                <a:cubicBezTo>
                  <a:pt x="114" y="0"/>
                  <a:pt x="21" y="79"/>
                  <a:pt x="0" y="185"/>
                </a:cubicBezTo>
                <a:cubicBezTo>
                  <a:pt x="5" y="459"/>
                  <a:pt x="5" y="459"/>
                  <a:pt x="5" y="459"/>
                </a:cubicBezTo>
                <a:lnTo>
                  <a:pt x="226" y="459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TextBox 692"/>
          <p:cNvSpPr txBox="1"/>
          <p:nvPr/>
        </p:nvSpPr>
        <p:spPr bwMode="auto">
          <a:xfrm>
            <a:off x="4370020" y="1450424"/>
            <a:ext cx="136447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4382611" y="1925140"/>
            <a:ext cx="1255647" cy="86177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347160" y="1869584"/>
            <a:ext cx="1388637" cy="0"/>
          </a:xfrm>
          <a:prstGeom prst="line">
            <a:avLst/>
          </a:prstGeom>
          <a:solidFill>
            <a:srgbClr val="92D050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34" name="Freeform 7"/>
          <p:cNvSpPr>
            <a:spLocks/>
          </p:cNvSpPr>
          <p:nvPr/>
        </p:nvSpPr>
        <p:spPr bwMode="auto">
          <a:xfrm>
            <a:off x="6603480" y="1126655"/>
            <a:ext cx="1709738" cy="1725613"/>
          </a:xfrm>
          <a:custGeom>
            <a:avLst/>
            <a:gdLst>
              <a:gd name="T0" fmla="*/ 226 w 456"/>
              <a:gd name="T1" fmla="*/ 460 h 460"/>
              <a:gd name="T2" fmla="*/ 456 w 456"/>
              <a:gd name="T3" fmla="*/ 230 h 460"/>
              <a:gd name="T4" fmla="*/ 226 w 456"/>
              <a:gd name="T5" fmla="*/ 0 h 460"/>
              <a:gd name="T6" fmla="*/ 0 w 456"/>
              <a:gd name="T7" fmla="*/ 186 h 460"/>
              <a:gd name="T8" fmla="*/ 5 w 456"/>
              <a:gd name="T9" fmla="*/ 460 h 460"/>
              <a:gd name="T10" fmla="*/ 226 w 456"/>
              <a:gd name="T11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6" h="460">
                <a:moveTo>
                  <a:pt x="226" y="460"/>
                </a:moveTo>
                <a:cubicBezTo>
                  <a:pt x="353" y="460"/>
                  <a:pt x="456" y="357"/>
                  <a:pt x="456" y="230"/>
                </a:cubicBezTo>
                <a:cubicBezTo>
                  <a:pt x="456" y="103"/>
                  <a:pt x="353" y="0"/>
                  <a:pt x="226" y="0"/>
                </a:cubicBezTo>
                <a:cubicBezTo>
                  <a:pt x="114" y="0"/>
                  <a:pt x="21" y="80"/>
                  <a:pt x="0" y="186"/>
                </a:cubicBezTo>
                <a:cubicBezTo>
                  <a:pt x="5" y="460"/>
                  <a:pt x="5" y="460"/>
                  <a:pt x="5" y="460"/>
                </a:cubicBezTo>
                <a:lnTo>
                  <a:pt x="226" y="46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TextBox 692"/>
          <p:cNvSpPr txBox="1"/>
          <p:nvPr/>
        </p:nvSpPr>
        <p:spPr bwMode="auto">
          <a:xfrm>
            <a:off x="6770320" y="1450424"/>
            <a:ext cx="136447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6782912" y="1925140"/>
            <a:ext cx="1304396" cy="86177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732220" y="1869584"/>
            <a:ext cx="1388637" cy="0"/>
          </a:xfrm>
          <a:prstGeom prst="line">
            <a:avLst/>
          </a:prstGeom>
          <a:solidFill>
            <a:srgbClr val="92D050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38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6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333">
                                          <p:cBhvr additive="base">
                                            <p:cTn id="4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333">
                                          <p:cBhvr additive="base">
                                            <p:cTn id="4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2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583530" y="987648"/>
            <a:ext cx="1905000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" name="Line 21"/>
          <p:cNvSpPr>
            <a:spLocks noChangeShapeType="1"/>
          </p:cNvSpPr>
          <p:nvPr/>
        </p:nvSpPr>
        <p:spPr bwMode="auto">
          <a:xfrm flipV="1">
            <a:off x="529208" y="1082898"/>
            <a:ext cx="0" cy="119380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Line 23"/>
          <p:cNvSpPr>
            <a:spLocks noChangeShapeType="1"/>
          </p:cNvSpPr>
          <p:nvPr/>
        </p:nvSpPr>
        <p:spPr bwMode="auto">
          <a:xfrm flipV="1">
            <a:off x="3550220" y="1094010"/>
            <a:ext cx="0" cy="119380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V="1">
            <a:off x="5944170" y="1092423"/>
            <a:ext cx="0" cy="119380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Line 27"/>
          <p:cNvSpPr>
            <a:spLocks noChangeShapeType="1"/>
          </p:cNvSpPr>
          <p:nvPr/>
        </p:nvSpPr>
        <p:spPr bwMode="auto">
          <a:xfrm flipV="1">
            <a:off x="2292920" y="3467323"/>
            <a:ext cx="0" cy="123825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Line 29"/>
          <p:cNvSpPr>
            <a:spLocks noChangeShapeType="1"/>
          </p:cNvSpPr>
          <p:nvPr/>
        </p:nvSpPr>
        <p:spPr bwMode="auto">
          <a:xfrm flipV="1">
            <a:off x="4729733" y="3397473"/>
            <a:ext cx="0" cy="1338262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Line 31"/>
          <p:cNvSpPr>
            <a:spLocks noChangeShapeType="1"/>
          </p:cNvSpPr>
          <p:nvPr/>
        </p:nvSpPr>
        <p:spPr bwMode="auto">
          <a:xfrm flipV="1">
            <a:off x="7290370" y="3508598"/>
            <a:ext cx="0" cy="1227137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15195" y="2324323"/>
            <a:ext cx="1868488" cy="1081087"/>
            <a:chOff x="2638425" y="2252315"/>
            <a:chExt cx="1868488" cy="1081087"/>
          </a:xfrm>
        </p:grpSpPr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638425" y="3087340"/>
              <a:ext cx="885825" cy="236537"/>
            </a:xfrm>
            <a:custGeom>
              <a:avLst/>
              <a:gdLst>
                <a:gd name="T0" fmla="*/ 885825 w 2331"/>
                <a:gd name="T1" fmla="*/ 236537 h 688"/>
                <a:gd name="T2" fmla="*/ 39522 w 2331"/>
                <a:gd name="T3" fmla="*/ 47445 h 688"/>
                <a:gd name="T4" fmla="*/ 792720 w 2331"/>
                <a:gd name="T5" fmla="*/ 0 h 688"/>
                <a:gd name="T6" fmla="*/ 885825 w 2331"/>
                <a:gd name="T7" fmla="*/ 2365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3490913" y="2252315"/>
              <a:ext cx="1016000" cy="1081087"/>
            </a:xfrm>
            <a:custGeom>
              <a:avLst/>
              <a:gdLst>
                <a:gd name="T0" fmla="*/ 1016000 w 913"/>
                <a:gd name="T1" fmla="*/ 1065516 h 972"/>
                <a:gd name="T2" fmla="*/ 0 w 913"/>
                <a:gd name="T3" fmla="*/ 1081087 h 972"/>
                <a:gd name="T4" fmla="*/ 0 w 913"/>
                <a:gd name="T5" fmla="*/ 0 h 972"/>
                <a:gd name="T6" fmla="*/ 1016000 w 913"/>
                <a:gd name="T7" fmla="*/ 6673 h 972"/>
                <a:gd name="T8" fmla="*/ 1016000 w 913"/>
                <a:gd name="T9" fmla="*/ 1065516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414713" y="2252315"/>
              <a:ext cx="76200" cy="1081087"/>
            </a:xfrm>
            <a:custGeom>
              <a:avLst/>
              <a:gdLst>
                <a:gd name="T0" fmla="*/ 0 w 69"/>
                <a:gd name="T1" fmla="*/ 96764 h 972"/>
                <a:gd name="T2" fmla="*/ 0 w 69"/>
                <a:gd name="T3" fmla="*/ 1007680 h 972"/>
                <a:gd name="T4" fmla="*/ 76200 w 69"/>
                <a:gd name="T5" fmla="*/ 1081087 h 972"/>
                <a:gd name="T6" fmla="*/ 76200 w 69"/>
                <a:gd name="T7" fmla="*/ 0 h 972"/>
                <a:gd name="T8" fmla="*/ 0 w 69"/>
                <a:gd name="T9" fmla="*/ 96764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20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3575050" y="3004790"/>
              <a:ext cx="174625" cy="280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600" kern="10" dirty="0" smtClean="0">
                  <a:solidFill>
                    <a:srgbClr val="92D050"/>
                  </a:solidFill>
                  <a:cs typeface="+mn-ea"/>
                  <a:sym typeface="+mn-lt"/>
                </a:rPr>
                <a:t>3</a:t>
              </a:r>
              <a:endParaRPr lang="zh-CN" altLang="en-US" sz="3600" kern="10" dirty="0" smtClean="0">
                <a:solidFill>
                  <a:srgbClr val="92D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09095" y="2324323"/>
            <a:ext cx="1876425" cy="1081087"/>
            <a:chOff x="4632325" y="2252315"/>
            <a:chExt cx="1876425" cy="1081087"/>
          </a:xfrm>
        </p:grpSpPr>
        <p:sp>
          <p:nvSpPr>
            <p:cNvPr id="22" name="Freeform 2"/>
            <p:cNvSpPr>
              <a:spLocks/>
            </p:cNvSpPr>
            <p:nvPr/>
          </p:nvSpPr>
          <p:spPr bwMode="auto">
            <a:xfrm flipH="1">
              <a:off x="5632450" y="3087340"/>
              <a:ext cx="876300" cy="236537"/>
            </a:xfrm>
            <a:custGeom>
              <a:avLst/>
              <a:gdLst>
                <a:gd name="T0" fmla="*/ 876300 w 2331"/>
                <a:gd name="T1" fmla="*/ 236537 h 688"/>
                <a:gd name="T2" fmla="*/ 39097 w 2331"/>
                <a:gd name="T3" fmla="*/ 47445 h 688"/>
                <a:gd name="T4" fmla="*/ 784196 w 2331"/>
                <a:gd name="T5" fmla="*/ 0 h 688"/>
                <a:gd name="T6" fmla="*/ 876300 w 2331"/>
                <a:gd name="T7" fmla="*/ 2365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 flipH="1">
              <a:off x="4632325" y="2252315"/>
              <a:ext cx="1016000" cy="1081087"/>
            </a:xfrm>
            <a:custGeom>
              <a:avLst/>
              <a:gdLst>
                <a:gd name="T0" fmla="*/ 1016000 w 913"/>
                <a:gd name="T1" fmla="*/ 1065516 h 972"/>
                <a:gd name="T2" fmla="*/ 0 w 913"/>
                <a:gd name="T3" fmla="*/ 1081087 h 972"/>
                <a:gd name="T4" fmla="*/ 0 w 913"/>
                <a:gd name="T5" fmla="*/ 0 h 972"/>
                <a:gd name="T6" fmla="*/ 1016000 w 913"/>
                <a:gd name="T7" fmla="*/ 6673 h 972"/>
                <a:gd name="T8" fmla="*/ 1016000 w 913"/>
                <a:gd name="T9" fmla="*/ 1065516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 flipH="1">
              <a:off x="5648325" y="2252315"/>
              <a:ext cx="76200" cy="1081087"/>
            </a:xfrm>
            <a:custGeom>
              <a:avLst/>
              <a:gdLst>
                <a:gd name="T0" fmla="*/ 0 w 69"/>
                <a:gd name="T1" fmla="*/ 96764 h 972"/>
                <a:gd name="T2" fmla="*/ 0 w 69"/>
                <a:gd name="T3" fmla="*/ 1007680 h 972"/>
                <a:gd name="T4" fmla="*/ 76200 w 69"/>
                <a:gd name="T5" fmla="*/ 1081087 h 972"/>
                <a:gd name="T6" fmla="*/ 76200 w 69"/>
                <a:gd name="T7" fmla="*/ 0 h 972"/>
                <a:gd name="T8" fmla="*/ 0 w 69"/>
                <a:gd name="T9" fmla="*/ 96764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25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4711700" y="3004790"/>
              <a:ext cx="174625" cy="2809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600" kern="10" dirty="0" smtClean="0">
                  <a:solidFill>
                    <a:srgbClr val="92D050"/>
                  </a:solidFill>
                  <a:cs typeface="+mn-ea"/>
                  <a:sym typeface="+mn-lt"/>
                </a:rPr>
                <a:t>4</a:t>
              </a:r>
              <a:endParaRPr lang="zh-CN" altLang="en-US" sz="3600" kern="10" dirty="0" smtClean="0">
                <a:solidFill>
                  <a:srgbClr val="92D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28295" y="2270348"/>
            <a:ext cx="1933575" cy="1195387"/>
            <a:chOff x="5851525" y="2198340"/>
            <a:chExt cx="1933575" cy="1195387"/>
          </a:xfrm>
        </p:grpSpPr>
        <p:sp>
          <p:nvSpPr>
            <p:cNvPr id="27" name="Freeform 4"/>
            <p:cNvSpPr>
              <a:spLocks/>
            </p:cNvSpPr>
            <p:nvPr/>
          </p:nvSpPr>
          <p:spPr bwMode="auto">
            <a:xfrm flipH="1">
              <a:off x="6921500" y="3004790"/>
              <a:ext cx="863600" cy="388937"/>
            </a:xfrm>
            <a:custGeom>
              <a:avLst/>
              <a:gdLst>
                <a:gd name="T0" fmla="*/ 863600 w 2331"/>
                <a:gd name="T1" fmla="*/ 388937 h 688"/>
                <a:gd name="T2" fmla="*/ 38530 w 2331"/>
                <a:gd name="T3" fmla="*/ 78014 h 688"/>
                <a:gd name="T4" fmla="*/ 772831 w 2331"/>
                <a:gd name="T5" fmla="*/ 0 h 688"/>
                <a:gd name="T6" fmla="*/ 863600 w 2331"/>
                <a:gd name="T7" fmla="*/ 3889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 flipH="1">
              <a:off x="5851525" y="2198340"/>
              <a:ext cx="1082675" cy="1189037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189037 h 1069"/>
                <a:gd name="T4" fmla="*/ 1082675 w 973"/>
                <a:gd name="T5" fmla="*/ 1169016 h 1069"/>
                <a:gd name="T6" fmla="*/ 1082675 w 973"/>
                <a:gd name="T7" fmla="*/ 40042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 flipH="1">
              <a:off x="6934200" y="2198340"/>
              <a:ext cx="219075" cy="1189037"/>
            </a:xfrm>
            <a:custGeom>
              <a:avLst/>
              <a:gdLst>
                <a:gd name="T0" fmla="*/ 0 w 197"/>
                <a:gd name="T1" fmla="*/ 136812 h 1069"/>
                <a:gd name="T2" fmla="*/ 0 w 197"/>
                <a:gd name="T3" fmla="*/ 1053338 h 1069"/>
                <a:gd name="T4" fmla="*/ 219075 w 197"/>
                <a:gd name="T5" fmla="*/ 1189037 h 1069"/>
                <a:gd name="T6" fmla="*/ 219075 w 197"/>
                <a:gd name="T7" fmla="*/ 0 h 1069"/>
                <a:gd name="T8" fmla="*/ 0 w 197"/>
                <a:gd name="T9" fmla="*/ 136812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30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5940425" y="3011140"/>
              <a:ext cx="174625" cy="2230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600" kern="10" dirty="0" smtClean="0">
                  <a:solidFill>
                    <a:srgbClr val="92D050"/>
                  </a:solidFill>
                  <a:cs typeface="+mn-ea"/>
                  <a:sym typeface="+mn-lt"/>
                </a:rPr>
                <a:t>5</a:t>
              </a:r>
              <a:endParaRPr lang="zh-CN" altLang="en-US" sz="3600" kern="10" dirty="0" smtClean="0">
                <a:solidFill>
                  <a:srgbClr val="92D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90370" y="2187798"/>
            <a:ext cx="1962150" cy="1392237"/>
            <a:chOff x="7213600" y="2115790"/>
            <a:chExt cx="1962150" cy="1392237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 flipH="1">
              <a:off x="8337550" y="3141315"/>
              <a:ext cx="838200" cy="363537"/>
            </a:xfrm>
            <a:custGeom>
              <a:avLst/>
              <a:gdLst>
                <a:gd name="T0" fmla="*/ 838200 w 2331"/>
                <a:gd name="T1" fmla="*/ 363537 h 688"/>
                <a:gd name="T2" fmla="*/ 37397 w 2331"/>
                <a:gd name="T3" fmla="*/ 72919 h 688"/>
                <a:gd name="T4" fmla="*/ 750101 w 2331"/>
                <a:gd name="T5" fmla="*/ 0 h 688"/>
                <a:gd name="T6" fmla="*/ 838200 w 2331"/>
                <a:gd name="T7" fmla="*/ 3635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 flipH="1">
              <a:off x="7213600" y="2115790"/>
              <a:ext cx="1119188" cy="1392237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392237 h 1251"/>
                <a:gd name="T4" fmla="*/ 1119188 w 1006"/>
                <a:gd name="T5" fmla="*/ 1284286 h 1251"/>
                <a:gd name="T6" fmla="*/ 1119188 w 1006"/>
                <a:gd name="T7" fmla="*/ 90145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 flipH="1">
              <a:off x="8332788" y="2115790"/>
              <a:ext cx="377825" cy="1392237"/>
            </a:xfrm>
            <a:custGeom>
              <a:avLst/>
              <a:gdLst>
                <a:gd name="T0" fmla="*/ 0 w 339"/>
                <a:gd name="T1" fmla="*/ 122419 h 1251"/>
                <a:gd name="T2" fmla="*/ 0 w 339"/>
                <a:gd name="T3" fmla="*/ 1201931 h 1251"/>
                <a:gd name="T4" fmla="*/ 377825 w 339"/>
                <a:gd name="T5" fmla="*/ 1392237 h 1251"/>
                <a:gd name="T6" fmla="*/ 377825 w 339"/>
                <a:gd name="T7" fmla="*/ 0 h 1251"/>
                <a:gd name="T8" fmla="*/ 0 w 339"/>
                <a:gd name="T9" fmla="*/ 122419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35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7308850" y="3076227"/>
              <a:ext cx="182563" cy="2809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600" kern="10" dirty="0" smtClean="0">
                  <a:solidFill>
                    <a:srgbClr val="92D050"/>
                  </a:solidFill>
                  <a:cs typeface="+mn-ea"/>
                  <a:sym typeface="+mn-lt"/>
                </a:rPr>
                <a:t>6</a:t>
              </a:r>
              <a:endParaRPr lang="zh-CN" altLang="en-US" sz="3600" kern="10" dirty="0" smtClean="0">
                <a:solidFill>
                  <a:srgbClr val="92D0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Freeform 39"/>
          <p:cNvSpPr>
            <a:spLocks/>
          </p:cNvSpPr>
          <p:nvPr/>
        </p:nvSpPr>
        <p:spPr bwMode="auto">
          <a:xfrm>
            <a:off x="1857945" y="4010248"/>
            <a:ext cx="23813" cy="1587"/>
          </a:xfrm>
          <a:custGeom>
            <a:avLst/>
            <a:gdLst>
              <a:gd name="T0" fmla="*/ 23813 w 12"/>
              <a:gd name="T1" fmla="*/ 0 h 1587"/>
              <a:gd name="T2" fmla="*/ 0 w 12"/>
              <a:gd name="T3" fmla="*/ 0 h 1587"/>
              <a:gd name="T4" fmla="*/ 23813 w 12"/>
              <a:gd name="T5" fmla="*/ 0 h 1587"/>
              <a:gd name="T6" fmla="*/ 23813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19795" y="2270348"/>
            <a:ext cx="1935163" cy="1252537"/>
            <a:chOff x="1343025" y="2198340"/>
            <a:chExt cx="1935163" cy="1252537"/>
          </a:xfrm>
        </p:grpSpPr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343025" y="3007965"/>
              <a:ext cx="838200" cy="363537"/>
            </a:xfrm>
            <a:custGeom>
              <a:avLst/>
              <a:gdLst>
                <a:gd name="T0" fmla="*/ 838200 w 2331"/>
                <a:gd name="T1" fmla="*/ 363537 h 688"/>
                <a:gd name="T2" fmla="*/ 37397 w 2331"/>
                <a:gd name="T3" fmla="*/ 72919 h 688"/>
                <a:gd name="T4" fmla="*/ 750101 w 2331"/>
                <a:gd name="T5" fmla="*/ 0 h 688"/>
                <a:gd name="T6" fmla="*/ 838200 w 2331"/>
                <a:gd name="T7" fmla="*/ 36353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2195513" y="2212627"/>
              <a:ext cx="1082675" cy="1189038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189038 h 1069"/>
                <a:gd name="T4" fmla="*/ 1082675 w 973"/>
                <a:gd name="T5" fmla="*/ 1169017 h 1069"/>
                <a:gd name="T6" fmla="*/ 1082675 w 973"/>
                <a:gd name="T7" fmla="*/ 40042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1985963" y="2198340"/>
              <a:ext cx="219075" cy="1189037"/>
            </a:xfrm>
            <a:custGeom>
              <a:avLst/>
              <a:gdLst>
                <a:gd name="T0" fmla="*/ 0 w 197"/>
                <a:gd name="T1" fmla="*/ 136812 h 1069"/>
                <a:gd name="T2" fmla="*/ 0 w 197"/>
                <a:gd name="T3" fmla="*/ 1053338 h 1069"/>
                <a:gd name="T4" fmla="*/ 219075 w 197"/>
                <a:gd name="T5" fmla="*/ 1189037 h 1069"/>
                <a:gd name="T6" fmla="*/ 219075 w 197"/>
                <a:gd name="T7" fmla="*/ 0 h 1069"/>
                <a:gd name="T8" fmla="*/ 0 w 197"/>
                <a:gd name="T9" fmla="*/ 136812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2124075" y="3449290"/>
              <a:ext cx="23813" cy="1587"/>
            </a:xfrm>
            <a:custGeom>
              <a:avLst/>
              <a:gdLst>
                <a:gd name="T0" fmla="*/ 23813 w 12"/>
                <a:gd name="T1" fmla="*/ 0 h 1587"/>
                <a:gd name="T2" fmla="*/ 0 w 12"/>
                <a:gd name="T3" fmla="*/ 0 h 1587"/>
                <a:gd name="T4" fmla="*/ 23813 w 12"/>
                <a:gd name="T5" fmla="*/ 0 h 1587"/>
                <a:gd name="T6" fmla="*/ 23813 w 12"/>
                <a:gd name="T7" fmla="*/ 0 h 15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587"/>
                <a:gd name="T14" fmla="*/ 12 w 12"/>
                <a:gd name="T15" fmla="*/ 1587 h 15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587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87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FF3333"/>
                </a:solidFill>
                <a:cs typeface="+mn-ea"/>
                <a:sym typeface="+mn-lt"/>
              </a:endParaRPr>
            </a:p>
          </p:txBody>
        </p:sp>
        <p:sp>
          <p:nvSpPr>
            <p:cNvPr id="42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2287588" y="3011140"/>
              <a:ext cx="174625" cy="280987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600" kern="10" dirty="0" smtClean="0">
                  <a:solidFill>
                    <a:srgbClr val="92D050"/>
                  </a:solidFill>
                  <a:cs typeface="+mn-ea"/>
                  <a:sym typeface="+mn-lt"/>
                </a:rPr>
                <a:t>2</a:t>
              </a:r>
              <a:endParaRPr lang="zh-CN" altLang="en-US" sz="3600" kern="10" dirty="0" smtClean="0">
                <a:solidFill>
                  <a:srgbClr val="92D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-104205" y="2187798"/>
            <a:ext cx="2106613" cy="1397000"/>
            <a:chOff x="-180975" y="2115790"/>
            <a:chExt cx="2106613" cy="1397000"/>
          </a:xfrm>
          <a:solidFill>
            <a:srgbClr val="92D050"/>
          </a:solidFill>
        </p:grpSpPr>
        <p:sp>
          <p:nvSpPr>
            <p:cNvPr id="44" name="Freeform 3"/>
            <p:cNvSpPr>
              <a:spLocks/>
            </p:cNvSpPr>
            <p:nvPr/>
          </p:nvSpPr>
          <p:spPr bwMode="auto">
            <a:xfrm>
              <a:off x="-180975" y="3149252"/>
              <a:ext cx="984250" cy="363538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806450" y="2115790"/>
              <a:ext cx="1119188" cy="1392237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392237 h 1251"/>
                <a:gd name="T4" fmla="*/ 1119188 w 1006"/>
                <a:gd name="T5" fmla="*/ 1284286 h 1251"/>
                <a:gd name="T6" fmla="*/ 1119188 w 1006"/>
                <a:gd name="T7" fmla="*/ 90145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428625" y="2115790"/>
              <a:ext cx="377825" cy="1392237"/>
            </a:xfrm>
            <a:custGeom>
              <a:avLst/>
              <a:gdLst>
                <a:gd name="T0" fmla="*/ 0 w 339"/>
                <a:gd name="T1" fmla="*/ 122419 h 1251"/>
                <a:gd name="T2" fmla="*/ 0 w 339"/>
                <a:gd name="T3" fmla="*/ 1201931 h 1251"/>
                <a:gd name="T4" fmla="*/ 377825 w 339"/>
                <a:gd name="T5" fmla="*/ 1392237 h 1251"/>
                <a:gd name="T6" fmla="*/ 377825 w 339"/>
                <a:gd name="T7" fmla="*/ 0 h 1251"/>
                <a:gd name="T8" fmla="*/ 0 w 339"/>
                <a:gd name="T9" fmla="*/ 122419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939800" y="3093690"/>
              <a:ext cx="138113" cy="280987"/>
            </a:xfrm>
            <a:prstGeom prst="rect">
              <a:avLst/>
            </a:pr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  <a:endParaRPr lang="zh-CN" altLang="en-US" sz="3600" kern="1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3659411" y="987648"/>
            <a:ext cx="1905000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012160" y="987648"/>
            <a:ext cx="1905000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1" name="Rectangle 20"/>
          <p:cNvSpPr>
            <a:spLocks noChangeArrowheads="1"/>
          </p:cNvSpPr>
          <p:nvPr/>
        </p:nvSpPr>
        <p:spPr bwMode="auto">
          <a:xfrm>
            <a:off x="2318891" y="3674351"/>
            <a:ext cx="1905000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2" name="Rectangle 20"/>
          <p:cNvSpPr>
            <a:spLocks noChangeArrowheads="1"/>
          </p:cNvSpPr>
          <p:nvPr/>
        </p:nvSpPr>
        <p:spPr bwMode="auto">
          <a:xfrm>
            <a:off x="4776342" y="3674351"/>
            <a:ext cx="1905000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7290370" y="3674351"/>
            <a:ext cx="1905000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49" grpId="0"/>
      <p:bldP spid="50" grpId="0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1606">
            <a:off x="1660072" y="-740122"/>
            <a:ext cx="5936210" cy="59336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 flipH="1">
            <a:off x="4133247" y="1227032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341" y="1173975"/>
            <a:ext cx="461665" cy="2660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/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3726" y="201446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叁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051">
            <a:off x="6088633" y="1949584"/>
            <a:ext cx="1112520" cy="960762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 flipH="1">
            <a:off x="4826474" y="1227033"/>
            <a:ext cx="106551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8790" y="1266526"/>
            <a:ext cx="692497" cy="2533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此处添加详细文本描述，文字内容建议与标题相关尽量简洁生动</a:t>
            </a: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633" y="3550900"/>
            <a:ext cx="841822" cy="6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1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904129"/>
              </p:ext>
            </p:extLst>
          </p:nvPr>
        </p:nvGraphicFramePr>
        <p:xfrm>
          <a:off x="1268172" y="969365"/>
          <a:ext cx="1566999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677373"/>
              </p:ext>
            </p:extLst>
          </p:nvPr>
        </p:nvGraphicFramePr>
        <p:xfrm>
          <a:off x="2881300" y="969365"/>
          <a:ext cx="1566999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685609"/>
              </p:ext>
            </p:extLst>
          </p:nvPr>
        </p:nvGraphicFramePr>
        <p:xfrm>
          <a:off x="4498651" y="958479"/>
          <a:ext cx="1566999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448724"/>
              </p:ext>
            </p:extLst>
          </p:nvPr>
        </p:nvGraphicFramePr>
        <p:xfrm>
          <a:off x="6111708" y="947306"/>
          <a:ext cx="1566999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92191" y="1488117"/>
            <a:ext cx="740228" cy="6760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55</a:t>
            </a:r>
          </a:p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87895" y="1488118"/>
            <a:ext cx="740228" cy="6760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45</a:t>
            </a:r>
          </a:p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18504" y="1488117"/>
            <a:ext cx="740228" cy="6760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75</a:t>
            </a:r>
          </a:p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25095" y="1488117"/>
            <a:ext cx="740228" cy="6760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60</a:t>
            </a:r>
          </a:p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</a:p>
        </p:txBody>
      </p:sp>
      <p:cxnSp>
        <p:nvCxnSpPr>
          <p:cNvPr id="13" name="Straight Connector 23"/>
          <p:cNvCxnSpPr/>
          <p:nvPr/>
        </p:nvCxnSpPr>
        <p:spPr>
          <a:xfrm>
            <a:off x="2023388" y="2535653"/>
            <a:ext cx="0" cy="305853"/>
          </a:xfrm>
          <a:prstGeom prst="line">
            <a:avLst/>
          </a:prstGeom>
          <a:noFill/>
          <a:ln w="19050" cap="flat" cmpd="sng" algn="ctr">
            <a:solidFill>
              <a:srgbClr val="E7E6E6">
                <a:lumMod val="75000"/>
              </a:srgbClr>
            </a:solidFill>
            <a:prstDash val="sysDot"/>
            <a:miter lim="800000"/>
            <a:headEnd type="none" w="lg" len="sm"/>
            <a:tailEnd type="oval" w="med" len="med"/>
          </a:ln>
          <a:effectLst/>
        </p:spPr>
      </p:cxnSp>
      <p:cxnSp>
        <p:nvCxnSpPr>
          <p:cNvPr id="14" name="Straight Connector 24"/>
          <p:cNvCxnSpPr/>
          <p:nvPr/>
        </p:nvCxnSpPr>
        <p:spPr>
          <a:xfrm>
            <a:off x="3660555" y="2535653"/>
            <a:ext cx="0" cy="305853"/>
          </a:xfrm>
          <a:prstGeom prst="line">
            <a:avLst/>
          </a:prstGeom>
          <a:noFill/>
          <a:ln w="19050" cap="flat" cmpd="sng" algn="ctr">
            <a:solidFill>
              <a:srgbClr val="E7E6E6">
                <a:lumMod val="75000"/>
              </a:srgbClr>
            </a:solidFill>
            <a:prstDash val="sysDot"/>
            <a:miter lim="800000"/>
            <a:headEnd type="none" w="lg" len="sm"/>
            <a:tailEnd type="oval" w="med" len="med"/>
          </a:ln>
          <a:effectLst/>
        </p:spPr>
      </p:cxnSp>
      <p:cxnSp>
        <p:nvCxnSpPr>
          <p:cNvPr id="15" name="Straight Connector 25"/>
          <p:cNvCxnSpPr/>
          <p:nvPr/>
        </p:nvCxnSpPr>
        <p:spPr>
          <a:xfrm>
            <a:off x="5297721" y="2525102"/>
            <a:ext cx="0" cy="301976"/>
          </a:xfrm>
          <a:prstGeom prst="line">
            <a:avLst/>
          </a:prstGeom>
          <a:noFill/>
          <a:ln w="19050" cap="flat" cmpd="sng" algn="ctr">
            <a:solidFill>
              <a:srgbClr val="E7E6E6">
                <a:lumMod val="75000"/>
              </a:srgbClr>
            </a:solidFill>
            <a:prstDash val="sysDot"/>
            <a:miter lim="800000"/>
            <a:headEnd type="none" w="lg" len="sm"/>
            <a:tailEnd type="oval" w="med" len="med"/>
          </a:ln>
          <a:effectLst/>
        </p:spPr>
      </p:cxnSp>
      <p:cxnSp>
        <p:nvCxnSpPr>
          <p:cNvPr id="16" name="Straight Connector 26"/>
          <p:cNvCxnSpPr/>
          <p:nvPr/>
        </p:nvCxnSpPr>
        <p:spPr>
          <a:xfrm>
            <a:off x="6934888" y="2504000"/>
            <a:ext cx="0" cy="301976"/>
          </a:xfrm>
          <a:prstGeom prst="line">
            <a:avLst/>
          </a:prstGeom>
          <a:noFill/>
          <a:ln w="19050" cap="flat" cmpd="sng" algn="ctr">
            <a:solidFill>
              <a:srgbClr val="E7E6E6">
                <a:lumMod val="75000"/>
              </a:srgbClr>
            </a:solidFill>
            <a:prstDash val="sysDot"/>
            <a:miter lim="800000"/>
            <a:headEnd type="none" w="lg" len="sm"/>
            <a:tailEnd type="oval" w="med" len="med"/>
          </a:ln>
          <a:effectLst/>
        </p:spPr>
      </p:cxnSp>
      <p:sp>
        <p:nvSpPr>
          <p:cNvPr id="21" name="Title 13"/>
          <p:cNvSpPr txBox="1">
            <a:spLocks/>
          </p:cNvSpPr>
          <p:nvPr/>
        </p:nvSpPr>
        <p:spPr>
          <a:xfrm>
            <a:off x="1432683" y="2934691"/>
            <a:ext cx="1195102" cy="14067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en-US" altLang="zh-CN" sz="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3067248" y="2934691"/>
            <a:ext cx="1195102" cy="14067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en-US" altLang="zh-CN" sz="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itle 13"/>
          <p:cNvSpPr txBox="1">
            <a:spLocks/>
          </p:cNvSpPr>
          <p:nvPr/>
        </p:nvSpPr>
        <p:spPr>
          <a:xfrm>
            <a:off x="4701813" y="2934691"/>
            <a:ext cx="1195102" cy="14067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en-US" altLang="zh-CN" sz="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itle 13"/>
          <p:cNvSpPr txBox="1">
            <a:spLocks/>
          </p:cNvSpPr>
          <p:nvPr/>
        </p:nvSpPr>
        <p:spPr>
          <a:xfrm>
            <a:off x="6337337" y="2934691"/>
            <a:ext cx="1195102" cy="1406773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en-US" altLang="zh-CN" sz="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P spid="9" grpId="0"/>
      <p:bldP spid="10" grpId="0"/>
      <p:bldP spid="11" grpId="0"/>
      <p:bldP spid="12" grpId="0"/>
      <p:bldP spid="21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03648" y="915566"/>
            <a:ext cx="6237436" cy="3530027"/>
            <a:chOff x="1070868" y="650803"/>
            <a:chExt cx="6975980" cy="3948000"/>
          </a:xfrm>
        </p:grpSpPr>
        <p:grpSp>
          <p:nvGrpSpPr>
            <p:cNvPr id="5" name="组合 4"/>
            <p:cNvGrpSpPr/>
            <p:nvPr/>
          </p:nvGrpSpPr>
          <p:grpSpPr>
            <a:xfrm>
              <a:off x="1524805" y="650803"/>
              <a:ext cx="6522043" cy="3581703"/>
              <a:chOff x="1497187" y="785788"/>
              <a:chExt cx="6934200" cy="3760788"/>
            </a:xfrm>
          </p:grpSpPr>
          <p:grpSp>
            <p:nvGrpSpPr>
              <p:cNvPr id="6" name="Group 193"/>
              <p:cNvGrpSpPr>
                <a:grpSpLocks/>
              </p:cNvGrpSpPr>
              <p:nvPr/>
            </p:nvGrpSpPr>
            <p:grpSpPr bwMode="auto">
              <a:xfrm>
                <a:off x="2900537" y="1047726"/>
                <a:ext cx="4716462" cy="3221037"/>
                <a:chOff x="1655" y="1509"/>
                <a:chExt cx="2971" cy="2029"/>
              </a:xfrm>
            </p:grpSpPr>
            <p:sp>
              <p:nvSpPr>
                <p:cNvPr id="217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1655" y="3504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1655" y="343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1655" y="336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1655" y="329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Line 45"/>
                <p:cNvSpPr>
                  <a:spLocks noChangeShapeType="1"/>
                </p:cNvSpPr>
                <p:nvPr/>
              </p:nvSpPr>
              <p:spPr bwMode="auto">
                <a:xfrm flipV="1">
                  <a:off x="1655" y="322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1655" y="3160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1655" y="309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1655" y="302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1655" y="295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1655" y="288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1655" y="281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1655" y="274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1655" y="267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Line 54"/>
                <p:cNvSpPr>
                  <a:spLocks noChangeShapeType="1"/>
                </p:cNvSpPr>
                <p:nvPr/>
              </p:nvSpPr>
              <p:spPr bwMode="auto">
                <a:xfrm flipV="1">
                  <a:off x="1655" y="2610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1655" y="254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Line 56"/>
                <p:cNvSpPr>
                  <a:spLocks noChangeShapeType="1"/>
                </p:cNvSpPr>
                <p:nvPr/>
              </p:nvSpPr>
              <p:spPr bwMode="auto">
                <a:xfrm flipV="1">
                  <a:off x="1655" y="247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1655" y="2403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655" y="233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Line 59"/>
                <p:cNvSpPr>
                  <a:spLocks noChangeShapeType="1"/>
                </p:cNvSpPr>
                <p:nvPr/>
              </p:nvSpPr>
              <p:spPr bwMode="auto">
                <a:xfrm flipV="1">
                  <a:off x="1655" y="226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1655" y="2196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1655" y="212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1655" y="2059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Line 63"/>
                <p:cNvSpPr>
                  <a:spLocks noChangeShapeType="1"/>
                </p:cNvSpPr>
                <p:nvPr/>
              </p:nvSpPr>
              <p:spPr bwMode="auto">
                <a:xfrm flipV="1">
                  <a:off x="1655" y="199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1655" y="192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1655" y="185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Line 66"/>
                <p:cNvSpPr>
                  <a:spLocks noChangeShapeType="1"/>
                </p:cNvSpPr>
                <p:nvPr/>
              </p:nvSpPr>
              <p:spPr bwMode="auto">
                <a:xfrm flipV="1">
                  <a:off x="1655" y="178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1655" y="171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Line 68"/>
                <p:cNvSpPr>
                  <a:spLocks noChangeShapeType="1"/>
                </p:cNvSpPr>
                <p:nvPr/>
              </p:nvSpPr>
              <p:spPr bwMode="auto">
                <a:xfrm flipV="1">
                  <a:off x="1655" y="164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Line 69"/>
                <p:cNvSpPr>
                  <a:spLocks noChangeShapeType="1"/>
                </p:cNvSpPr>
                <p:nvPr/>
              </p:nvSpPr>
              <p:spPr bwMode="auto">
                <a:xfrm flipV="1">
                  <a:off x="1655" y="1577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1655" y="150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2399" y="3504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Line 72"/>
                <p:cNvSpPr>
                  <a:spLocks noChangeShapeType="1"/>
                </p:cNvSpPr>
                <p:nvPr/>
              </p:nvSpPr>
              <p:spPr bwMode="auto">
                <a:xfrm flipV="1">
                  <a:off x="2399" y="343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Line 73"/>
                <p:cNvSpPr>
                  <a:spLocks noChangeShapeType="1"/>
                </p:cNvSpPr>
                <p:nvPr/>
              </p:nvSpPr>
              <p:spPr bwMode="auto">
                <a:xfrm flipV="1">
                  <a:off x="2399" y="336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Line 74"/>
                <p:cNvSpPr>
                  <a:spLocks noChangeShapeType="1"/>
                </p:cNvSpPr>
                <p:nvPr/>
              </p:nvSpPr>
              <p:spPr bwMode="auto">
                <a:xfrm flipV="1">
                  <a:off x="2399" y="329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Line 75"/>
                <p:cNvSpPr>
                  <a:spLocks noChangeShapeType="1"/>
                </p:cNvSpPr>
                <p:nvPr/>
              </p:nvSpPr>
              <p:spPr bwMode="auto">
                <a:xfrm flipV="1">
                  <a:off x="2399" y="322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399" y="3160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Line 77"/>
                <p:cNvSpPr>
                  <a:spLocks noChangeShapeType="1"/>
                </p:cNvSpPr>
                <p:nvPr/>
              </p:nvSpPr>
              <p:spPr bwMode="auto">
                <a:xfrm flipV="1">
                  <a:off x="2399" y="309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Line 78"/>
                <p:cNvSpPr>
                  <a:spLocks noChangeShapeType="1"/>
                </p:cNvSpPr>
                <p:nvPr/>
              </p:nvSpPr>
              <p:spPr bwMode="auto">
                <a:xfrm flipV="1">
                  <a:off x="2399" y="302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Line 79"/>
                <p:cNvSpPr>
                  <a:spLocks noChangeShapeType="1"/>
                </p:cNvSpPr>
                <p:nvPr/>
              </p:nvSpPr>
              <p:spPr bwMode="auto">
                <a:xfrm flipV="1">
                  <a:off x="2399" y="295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Line 80"/>
                <p:cNvSpPr>
                  <a:spLocks noChangeShapeType="1"/>
                </p:cNvSpPr>
                <p:nvPr/>
              </p:nvSpPr>
              <p:spPr bwMode="auto">
                <a:xfrm flipV="1">
                  <a:off x="2399" y="288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2399" y="281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Line 82"/>
                <p:cNvSpPr>
                  <a:spLocks noChangeShapeType="1"/>
                </p:cNvSpPr>
                <p:nvPr/>
              </p:nvSpPr>
              <p:spPr bwMode="auto">
                <a:xfrm flipV="1">
                  <a:off x="2399" y="274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Line 83"/>
                <p:cNvSpPr>
                  <a:spLocks noChangeShapeType="1"/>
                </p:cNvSpPr>
                <p:nvPr/>
              </p:nvSpPr>
              <p:spPr bwMode="auto">
                <a:xfrm flipV="1">
                  <a:off x="2399" y="267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Line 84"/>
                <p:cNvSpPr>
                  <a:spLocks noChangeShapeType="1"/>
                </p:cNvSpPr>
                <p:nvPr/>
              </p:nvSpPr>
              <p:spPr bwMode="auto">
                <a:xfrm flipV="1">
                  <a:off x="2399" y="2610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Line 85"/>
                <p:cNvSpPr>
                  <a:spLocks noChangeShapeType="1"/>
                </p:cNvSpPr>
                <p:nvPr/>
              </p:nvSpPr>
              <p:spPr bwMode="auto">
                <a:xfrm flipV="1">
                  <a:off x="2399" y="254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Line 86"/>
                <p:cNvSpPr>
                  <a:spLocks noChangeShapeType="1"/>
                </p:cNvSpPr>
                <p:nvPr/>
              </p:nvSpPr>
              <p:spPr bwMode="auto">
                <a:xfrm flipV="1">
                  <a:off x="2399" y="247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Line 87"/>
                <p:cNvSpPr>
                  <a:spLocks noChangeShapeType="1"/>
                </p:cNvSpPr>
                <p:nvPr/>
              </p:nvSpPr>
              <p:spPr bwMode="auto">
                <a:xfrm flipV="1">
                  <a:off x="2399" y="2403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2399" y="233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Line 89"/>
                <p:cNvSpPr>
                  <a:spLocks noChangeShapeType="1"/>
                </p:cNvSpPr>
                <p:nvPr/>
              </p:nvSpPr>
              <p:spPr bwMode="auto">
                <a:xfrm flipV="1">
                  <a:off x="2399" y="226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2399" y="2196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Line 91"/>
                <p:cNvSpPr>
                  <a:spLocks noChangeShapeType="1"/>
                </p:cNvSpPr>
                <p:nvPr/>
              </p:nvSpPr>
              <p:spPr bwMode="auto">
                <a:xfrm flipV="1">
                  <a:off x="2399" y="212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2399" y="2059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Line 93"/>
                <p:cNvSpPr>
                  <a:spLocks noChangeShapeType="1"/>
                </p:cNvSpPr>
                <p:nvPr/>
              </p:nvSpPr>
              <p:spPr bwMode="auto">
                <a:xfrm flipV="1">
                  <a:off x="2399" y="199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2399" y="192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Line 95"/>
                <p:cNvSpPr>
                  <a:spLocks noChangeShapeType="1"/>
                </p:cNvSpPr>
                <p:nvPr/>
              </p:nvSpPr>
              <p:spPr bwMode="auto">
                <a:xfrm flipV="1">
                  <a:off x="2399" y="185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Line 96"/>
                <p:cNvSpPr>
                  <a:spLocks noChangeShapeType="1"/>
                </p:cNvSpPr>
                <p:nvPr/>
              </p:nvSpPr>
              <p:spPr bwMode="auto">
                <a:xfrm flipV="1">
                  <a:off x="2399" y="178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2399" y="171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Line 98"/>
                <p:cNvSpPr>
                  <a:spLocks noChangeShapeType="1"/>
                </p:cNvSpPr>
                <p:nvPr/>
              </p:nvSpPr>
              <p:spPr bwMode="auto">
                <a:xfrm flipV="1">
                  <a:off x="2399" y="164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2399" y="1577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2399" y="150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Line 101"/>
                <p:cNvSpPr>
                  <a:spLocks noChangeShapeType="1"/>
                </p:cNvSpPr>
                <p:nvPr/>
              </p:nvSpPr>
              <p:spPr bwMode="auto">
                <a:xfrm flipV="1">
                  <a:off x="3137" y="3504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Line 102"/>
                <p:cNvSpPr>
                  <a:spLocks noChangeShapeType="1"/>
                </p:cNvSpPr>
                <p:nvPr/>
              </p:nvSpPr>
              <p:spPr bwMode="auto">
                <a:xfrm flipV="1">
                  <a:off x="3137" y="343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Line 103"/>
                <p:cNvSpPr>
                  <a:spLocks noChangeShapeType="1"/>
                </p:cNvSpPr>
                <p:nvPr/>
              </p:nvSpPr>
              <p:spPr bwMode="auto">
                <a:xfrm flipV="1">
                  <a:off x="3137" y="336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3137" y="329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3137" y="322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3137" y="3160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Line 107"/>
                <p:cNvSpPr>
                  <a:spLocks noChangeShapeType="1"/>
                </p:cNvSpPr>
                <p:nvPr/>
              </p:nvSpPr>
              <p:spPr bwMode="auto">
                <a:xfrm flipV="1">
                  <a:off x="3137" y="309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Line 108"/>
                <p:cNvSpPr>
                  <a:spLocks noChangeShapeType="1"/>
                </p:cNvSpPr>
                <p:nvPr/>
              </p:nvSpPr>
              <p:spPr bwMode="auto">
                <a:xfrm flipV="1">
                  <a:off x="3137" y="302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3137" y="295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Line 110"/>
                <p:cNvSpPr>
                  <a:spLocks noChangeShapeType="1"/>
                </p:cNvSpPr>
                <p:nvPr/>
              </p:nvSpPr>
              <p:spPr bwMode="auto">
                <a:xfrm flipV="1">
                  <a:off x="3137" y="288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Line 111"/>
                <p:cNvSpPr>
                  <a:spLocks noChangeShapeType="1"/>
                </p:cNvSpPr>
                <p:nvPr/>
              </p:nvSpPr>
              <p:spPr bwMode="auto">
                <a:xfrm flipV="1">
                  <a:off x="3137" y="281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Line 112"/>
                <p:cNvSpPr>
                  <a:spLocks noChangeShapeType="1"/>
                </p:cNvSpPr>
                <p:nvPr/>
              </p:nvSpPr>
              <p:spPr bwMode="auto">
                <a:xfrm flipV="1">
                  <a:off x="3137" y="274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Line 113"/>
                <p:cNvSpPr>
                  <a:spLocks noChangeShapeType="1"/>
                </p:cNvSpPr>
                <p:nvPr/>
              </p:nvSpPr>
              <p:spPr bwMode="auto">
                <a:xfrm flipV="1">
                  <a:off x="3137" y="267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Line 114"/>
                <p:cNvSpPr>
                  <a:spLocks noChangeShapeType="1"/>
                </p:cNvSpPr>
                <p:nvPr/>
              </p:nvSpPr>
              <p:spPr bwMode="auto">
                <a:xfrm flipV="1">
                  <a:off x="3137" y="2610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Line 115"/>
                <p:cNvSpPr>
                  <a:spLocks noChangeShapeType="1"/>
                </p:cNvSpPr>
                <p:nvPr/>
              </p:nvSpPr>
              <p:spPr bwMode="auto">
                <a:xfrm flipV="1">
                  <a:off x="3137" y="254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Line 116"/>
                <p:cNvSpPr>
                  <a:spLocks noChangeShapeType="1"/>
                </p:cNvSpPr>
                <p:nvPr/>
              </p:nvSpPr>
              <p:spPr bwMode="auto">
                <a:xfrm flipV="1">
                  <a:off x="3137" y="247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Line 117"/>
                <p:cNvSpPr>
                  <a:spLocks noChangeShapeType="1"/>
                </p:cNvSpPr>
                <p:nvPr/>
              </p:nvSpPr>
              <p:spPr bwMode="auto">
                <a:xfrm flipV="1">
                  <a:off x="3137" y="2403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Line 118"/>
                <p:cNvSpPr>
                  <a:spLocks noChangeShapeType="1"/>
                </p:cNvSpPr>
                <p:nvPr/>
              </p:nvSpPr>
              <p:spPr bwMode="auto">
                <a:xfrm flipV="1">
                  <a:off x="3137" y="233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Line 119"/>
                <p:cNvSpPr>
                  <a:spLocks noChangeShapeType="1"/>
                </p:cNvSpPr>
                <p:nvPr/>
              </p:nvSpPr>
              <p:spPr bwMode="auto">
                <a:xfrm flipV="1">
                  <a:off x="3137" y="226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Line 120"/>
                <p:cNvSpPr>
                  <a:spLocks noChangeShapeType="1"/>
                </p:cNvSpPr>
                <p:nvPr/>
              </p:nvSpPr>
              <p:spPr bwMode="auto">
                <a:xfrm flipV="1">
                  <a:off x="3137" y="2196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Line 121"/>
                <p:cNvSpPr>
                  <a:spLocks noChangeShapeType="1"/>
                </p:cNvSpPr>
                <p:nvPr/>
              </p:nvSpPr>
              <p:spPr bwMode="auto">
                <a:xfrm flipV="1">
                  <a:off x="3137" y="212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Line 122"/>
                <p:cNvSpPr>
                  <a:spLocks noChangeShapeType="1"/>
                </p:cNvSpPr>
                <p:nvPr/>
              </p:nvSpPr>
              <p:spPr bwMode="auto">
                <a:xfrm flipV="1">
                  <a:off x="3137" y="2059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Line 123"/>
                <p:cNvSpPr>
                  <a:spLocks noChangeShapeType="1"/>
                </p:cNvSpPr>
                <p:nvPr/>
              </p:nvSpPr>
              <p:spPr bwMode="auto">
                <a:xfrm flipV="1">
                  <a:off x="3137" y="199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Line 124"/>
                <p:cNvSpPr>
                  <a:spLocks noChangeShapeType="1"/>
                </p:cNvSpPr>
                <p:nvPr/>
              </p:nvSpPr>
              <p:spPr bwMode="auto">
                <a:xfrm flipV="1">
                  <a:off x="3137" y="192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Line 125"/>
                <p:cNvSpPr>
                  <a:spLocks noChangeShapeType="1"/>
                </p:cNvSpPr>
                <p:nvPr/>
              </p:nvSpPr>
              <p:spPr bwMode="auto">
                <a:xfrm flipV="1">
                  <a:off x="3137" y="185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Line 126"/>
                <p:cNvSpPr>
                  <a:spLocks noChangeShapeType="1"/>
                </p:cNvSpPr>
                <p:nvPr/>
              </p:nvSpPr>
              <p:spPr bwMode="auto">
                <a:xfrm flipV="1">
                  <a:off x="3137" y="178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Line 127"/>
                <p:cNvSpPr>
                  <a:spLocks noChangeShapeType="1"/>
                </p:cNvSpPr>
                <p:nvPr/>
              </p:nvSpPr>
              <p:spPr bwMode="auto">
                <a:xfrm flipV="1">
                  <a:off x="3137" y="171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Line 128"/>
                <p:cNvSpPr>
                  <a:spLocks noChangeShapeType="1"/>
                </p:cNvSpPr>
                <p:nvPr/>
              </p:nvSpPr>
              <p:spPr bwMode="auto">
                <a:xfrm flipV="1">
                  <a:off x="3137" y="164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Line 129"/>
                <p:cNvSpPr>
                  <a:spLocks noChangeShapeType="1"/>
                </p:cNvSpPr>
                <p:nvPr/>
              </p:nvSpPr>
              <p:spPr bwMode="auto">
                <a:xfrm flipV="1">
                  <a:off x="3137" y="1577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Line 130"/>
                <p:cNvSpPr>
                  <a:spLocks noChangeShapeType="1"/>
                </p:cNvSpPr>
                <p:nvPr/>
              </p:nvSpPr>
              <p:spPr bwMode="auto">
                <a:xfrm flipV="1">
                  <a:off x="3137" y="150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Line 131"/>
                <p:cNvSpPr>
                  <a:spLocks noChangeShapeType="1"/>
                </p:cNvSpPr>
                <p:nvPr/>
              </p:nvSpPr>
              <p:spPr bwMode="auto">
                <a:xfrm flipV="1">
                  <a:off x="3887" y="3504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Line 132"/>
                <p:cNvSpPr>
                  <a:spLocks noChangeShapeType="1"/>
                </p:cNvSpPr>
                <p:nvPr/>
              </p:nvSpPr>
              <p:spPr bwMode="auto">
                <a:xfrm flipV="1">
                  <a:off x="3887" y="343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Line 133"/>
                <p:cNvSpPr>
                  <a:spLocks noChangeShapeType="1"/>
                </p:cNvSpPr>
                <p:nvPr/>
              </p:nvSpPr>
              <p:spPr bwMode="auto">
                <a:xfrm flipV="1">
                  <a:off x="3887" y="336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Line 134"/>
                <p:cNvSpPr>
                  <a:spLocks noChangeShapeType="1"/>
                </p:cNvSpPr>
                <p:nvPr/>
              </p:nvSpPr>
              <p:spPr bwMode="auto">
                <a:xfrm flipV="1">
                  <a:off x="3887" y="329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Line 135"/>
                <p:cNvSpPr>
                  <a:spLocks noChangeShapeType="1"/>
                </p:cNvSpPr>
                <p:nvPr/>
              </p:nvSpPr>
              <p:spPr bwMode="auto">
                <a:xfrm flipV="1">
                  <a:off x="3887" y="322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Line 136"/>
                <p:cNvSpPr>
                  <a:spLocks noChangeShapeType="1"/>
                </p:cNvSpPr>
                <p:nvPr/>
              </p:nvSpPr>
              <p:spPr bwMode="auto">
                <a:xfrm flipV="1">
                  <a:off x="3887" y="3160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Line 137"/>
                <p:cNvSpPr>
                  <a:spLocks noChangeShapeType="1"/>
                </p:cNvSpPr>
                <p:nvPr/>
              </p:nvSpPr>
              <p:spPr bwMode="auto">
                <a:xfrm flipV="1">
                  <a:off x="3887" y="309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Line 138"/>
                <p:cNvSpPr>
                  <a:spLocks noChangeShapeType="1"/>
                </p:cNvSpPr>
                <p:nvPr/>
              </p:nvSpPr>
              <p:spPr bwMode="auto">
                <a:xfrm flipV="1">
                  <a:off x="3887" y="302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Line 139"/>
                <p:cNvSpPr>
                  <a:spLocks noChangeShapeType="1"/>
                </p:cNvSpPr>
                <p:nvPr/>
              </p:nvSpPr>
              <p:spPr bwMode="auto">
                <a:xfrm flipV="1">
                  <a:off x="3887" y="295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3887" y="288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3887" y="281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3887" y="274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3887" y="267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3887" y="2610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Line 145"/>
                <p:cNvSpPr>
                  <a:spLocks noChangeShapeType="1"/>
                </p:cNvSpPr>
                <p:nvPr/>
              </p:nvSpPr>
              <p:spPr bwMode="auto">
                <a:xfrm flipV="1">
                  <a:off x="3887" y="254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Line 146"/>
                <p:cNvSpPr>
                  <a:spLocks noChangeShapeType="1"/>
                </p:cNvSpPr>
                <p:nvPr/>
              </p:nvSpPr>
              <p:spPr bwMode="auto">
                <a:xfrm flipV="1">
                  <a:off x="3887" y="247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3887" y="2403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3887" y="233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3887" y="226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3887" y="2196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3887" y="212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Line 152"/>
                <p:cNvSpPr>
                  <a:spLocks noChangeShapeType="1"/>
                </p:cNvSpPr>
                <p:nvPr/>
              </p:nvSpPr>
              <p:spPr bwMode="auto">
                <a:xfrm flipV="1">
                  <a:off x="3887" y="2059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Line 153"/>
                <p:cNvSpPr>
                  <a:spLocks noChangeShapeType="1"/>
                </p:cNvSpPr>
                <p:nvPr/>
              </p:nvSpPr>
              <p:spPr bwMode="auto">
                <a:xfrm flipV="1">
                  <a:off x="3887" y="199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Line 154"/>
                <p:cNvSpPr>
                  <a:spLocks noChangeShapeType="1"/>
                </p:cNvSpPr>
                <p:nvPr/>
              </p:nvSpPr>
              <p:spPr bwMode="auto">
                <a:xfrm flipV="1">
                  <a:off x="3887" y="192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Line 155"/>
                <p:cNvSpPr>
                  <a:spLocks noChangeShapeType="1"/>
                </p:cNvSpPr>
                <p:nvPr/>
              </p:nvSpPr>
              <p:spPr bwMode="auto">
                <a:xfrm flipV="1">
                  <a:off x="3887" y="185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Line 156"/>
                <p:cNvSpPr>
                  <a:spLocks noChangeShapeType="1"/>
                </p:cNvSpPr>
                <p:nvPr/>
              </p:nvSpPr>
              <p:spPr bwMode="auto">
                <a:xfrm flipV="1">
                  <a:off x="3887" y="178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Line 157"/>
                <p:cNvSpPr>
                  <a:spLocks noChangeShapeType="1"/>
                </p:cNvSpPr>
                <p:nvPr/>
              </p:nvSpPr>
              <p:spPr bwMode="auto">
                <a:xfrm flipV="1">
                  <a:off x="3887" y="171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Line 158"/>
                <p:cNvSpPr>
                  <a:spLocks noChangeShapeType="1"/>
                </p:cNvSpPr>
                <p:nvPr/>
              </p:nvSpPr>
              <p:spPr bwMode="auto">
                <a:xfrm flipV="1">
                  <a:off x="3887" y="164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Line 159"/>
                <p:cNvSpPr>
                  <a:spLocks noChangeShapeType="1"/>
                </p:cNvSpPr>
                <p:nvPr/>
              </p:nvSpPr>
              <p:spPr bwMode="auto">
                <a:xfrm flipV="1">
                  <a:off x="3887" y="1577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Line 160"/>
                <p:cNvSpPr>
                  <a:spLocks noChangeShapeType="1"/>
                </p:cNvSpPr>
                <p:nvPr/>
              </p:nvSpPr>
              <p:spPr bwMode="auto">
                <a:xfrm flipV="1">
                  <a:off x="3887" y="150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Line 161"/>
                <p:cNvSpPr>
                  <a:spLocks noChangeShapeType="1"/>
                </p:cNvSpPr>
                <p:nvPr/>
              </p:nvSpPr>
              <p:spPr bwMode="auto">
                <a:xfrm flipV="1">
                  <a:off x="4625" y="3504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4625" y="343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Line 163"/>
                <p:cNvSpPr>
                  <a:spLocks noChangeShapeType="1"/>
                </p:cNvSpPr>
                <p:nvPr/>
              </p:nvSpPr>
              <p:spPr bwMode="auto">
                <a:xfrm flipV="1">
                  <a:off x="4625" y="336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Line 164"/>
                <p:cNvSpPr>
                  <a:spLocks noChangeShapeType="1"/>
                </p:cNvSpPr>
                <p:nvPr/>
              </p:nvSpPr>
              <p:spPr bwMode="auto">
                <a:xfrm flipV="1">
                  <a:off x="4625" y="329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Line 165"/>
                <p:cNvSpPr>
                  <a:spLocks noChangeShapeType="1"/>
                </p:cNvSpPr>
                <p:nvPr/>
              </p:nvSpPr>
              <p:spPr bwMode="auto">
                <a:xfrm flipV="1">
                  <a:off x="4625" y="322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Line 166"/>
                <p:cNvSpPr>
                  <a:spLocks noChangeShapeType="1"/>
                </p:cNvSpPr>
                <p:nvPr/>
              </p:nvSpPr>
              <p:spPr bwMode="auto">
                <a:xfrm flipV="1">
                  <a:off x="4625" y="3160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Line 167"/>
                <p:cNvSpPr>
                  <a:spLocks noChangeShapeType="1"/>
                </p:cNvSpPr>
                <p:nvPr/>
              </p:nvSpPr>
              <p:spPr bwMode="auto">
                <a:xfrm flipV="1">
                  <a:off x="4625" y="309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Line 168"/>
                <p:cNvSpPr>
                  <a:spLocks noChangeShapeType="1"/>
                </p:cNvSpPr>
                <p:nvPr/>
              </p:nvSpPr>
              <p:spPr bwMode="auto">
                <a:xfrm flipV="1">
                  <a:off x="4625" y="302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Line 169"/>
                <p:cNvSpPr>
                  <a:spLocks noChangeShapeType="1"/>
                </p:cNvSpPr>
                <p:nvPr/>
              </p:nvSpPr>
              <p:spPr bwMode="auto">
                <a:xfrm flipV="1">
                  <a:off x="4625" y="295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Line 170"/>
                <p:cNvSpPr>
                  <a:spLocks noChangeShapeType="1"/>
                </p:cNvSpPr>
                <p:nvPr/>
              </p:nvSpPr>
              <p:spPr bwMode="auto">
                <a:xfrm flipV="1">
                  <a:off x="4625" y="288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Line 171"/>
                <p:cNvSpPr>
                  <a:spLocks noChangeShapeType="1"/>
                </p:cNvSpPr>
                <p:nvPr/>
              </p:nvSpPr>
              <p:spPr bwMode="auto">
                <a:xfrm flipV="1">
                  <a:off x="4625" y="281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Line 172"/>
                <p:cNvSpPr>
                  <a:spLocks noChangeShapeType="1"/>
                </p:cNvSpPr>
                <p:nvPr/>
              </p:nvSpPr>
              <p:spPr bwMode="auto">
                <a:xfrm flipV="1">
                  <a:off x="4625" y="2748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Line 173"/>
                <p:cNvSpPr>
                  <a:spLocks noChangeShapeType="1"/>
                </p:cNvSpPr>
                <p:nvPr/>
              </p:nvSpPr>
              <p:spPr bwMode="auto">
                <a:xfrm flipV="1">
                  <a:off x="4625" y="267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Line 174"/>
                <p:cNvSpPr>
                  <a:spLocks noChangeShapeType="1"/>
                </p:cNvSpPr>
                <p:nvPr/>
              </p:nvSpPr>
              <p:spPr bwMode="auto">
                <a:xfrm flipV="1">
                  <a:off x="4625" y="2610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Line 175"/>
                <p:cNvSpPr>
                  <a:spLocks noChangeShapeType="1"/>
                </p:cNvSpPr>
                <p:nvPr/>
              </p:nvSpPr>
              <p:spPr bwMode="auto">
                <a:xfrm flipV="1">
                  <a:off x="4625" y="254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4625" y="2473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Line 177"/>
                <p:cNvSpPr>
                  <a:spLocks noChangeShapeType="1"/>
                </p:cNvSpPr>
                <p:nvPr/>
              </p:nvSpPr>
              <p:spPr bwMode="auto">
                <a:xfrm flipV="1">
                  <a:off x="4625" y="2403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Line 178"/>
                <p:cNvSpPr>
                  <a:spLocks noChangeShapeType="1"/>
                </p:cNvSpPr>
                <p:nvPr/>
              </p:nvSpPr>
              <p:spPr bwMode="auto">
                <a:xfrm flipV="1">
                  <a:off x="4625" y="233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Line 179"/>
                <p:cNvSpPr>
                  <a:spLocks noChangeShapeType="1"/>
                </p:cNvSpPr>
                <p:nvPr/>
              </p:nvSpPr>
              <p:spPr bwMode="auto">
                <a:xfrm flipV="1">
                  <a:off x="4625" y="2266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Line 180"/>
                <p:cNvSpPr>
                  <a:spLocks noChangeShapeType="1"/>
                </p:cNvSpPr>
                <p:nvPr/>
              </p:nvSpPr>
              <p:spPr bwMode="auto">
                <a:xfrm flipV="1">
                  <a:off x="4625" y="2196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Line 181"/>
                <p:cNvSpPr>
                  <a:spLocks noChangeShapeType="1"/>
                </p:cNvSpPr>
                <p:nvPr/>
              </p:nvSpPr>
              <p:spPr bwMode="auto">
                <a:xfrm flipV="1">
                  <a:off x="4625" y="2128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Line 182"/>
                <p:cNvSpPr>
                  <a:spLocks noChangeShapeType="1"/>
                </p:cNvSpPr>
                <p:nvPr/>
              </p:nvSpPr>
              <p:spPr bwMode="auto">
                <a:xfrm flipV="1">
                  <a:off x="4625" y="2059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Line 183"/>
                <p:cNvSpPr>
                  <a:spLocks noChangeShapeType="1"/>
                </p:cNvSpPr>
                <p:nvPr/>
              </p:nvSpPr>
              <p:spPr bwMode="auto">
                <a:xfrm flipV="1">
                  <a:off x="4625" y="1991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Line 184"/>
                <p:cNvSpPr>
                  <a:spLocks noChangeShapeType="1"/>
                </p:cNvSpPr>
                <p:nvPr/>
              </p:nvSpPr>
              <p:spPr bwMode="auto">
                <a:xfrm flipV="1">
                  <a:off x="4625" y="1922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Line 185"/>
                <p:cNvSpPr>
                  <a:spLocks noChangeShapeType="1"/>
                </p:cNvSpPr>
                <p:nvPr/>
              </p:nvSpPr>
              <p:spPr bwMode="auto">
                <a:xfrm flipV="1">
                  <a:off x="4625" y="185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Line 186"/>
                <p:cNvSpPr>
                  <a:spLocks noChangeShapeType="1"/>
                </p:cNvSpPr>
                <p:nvPr/>
              </p:nvSpPr>
              <p:spPr bwMode="auto">
                <a:xfrm flipV="1">
                  <a:off x="4625" y="1784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Line 187"/>
                <p:cNvSpPr>
                  <a:spLocks noChangeShapeType="1"/>
                </p:cNvSpPr>
                <p:nvPr/>
              </p:nvSpPr>
              <p:spPr bwMode="auto">
                <a:xfrm flipV="1">
                  <a:off x="4625" y="1715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Line 188"/>
                <p:cNvSpPr>
                  <a:spLocks noChangeShapeType="1"/>
                </p:cNvSpPr>
                <p:nvPr/>
              </p:nvSpPr>
              <p:spPr bwMode="auto">
                <a:xfrm flipV="1">
                  <a:off x="4625" y="1647"/>
                  <a:ext cx="1" cy="33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Line 189"/>
                <p:cNvSpPr>
                  <a:spLocks noChangeShapeType="1"/>
                </p:cNvSpPr>
                <p:nvPr/>
              </p:nvSpPr>
              <p:spPr bwMode="auto">
                <a:xfrm flipV="1">
                  <a:off x="4625" y="1577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Line 190"/>
                <p:cNvSpPr>
                  <a:spLocks noChangeShapeType="1"/>
                </p:cNvSpPr>
                <p:nvPr/>
              </p:nvSpPr>
              <p:spPr bwMode="auto">
                <a:xfrm flipV="1">
                  <a:off x="4625" y="1509"/>
                  <a:ext cx="1" cy="34"/>
                </a:xfrm>
                <a:prstGeom prst="line">
                  <a:avLst/>
                </a:prstGeom>
                <a:noFill/>
                <a:ln w="9525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Group 436"/>
              <p:cNvGrpSpPr>
                <a:grpSpLocks/>
              </p:cNvGrpSpPr>
              <p:nvPr/>
            </p:nvGrpSpPr>
            <p:grpSpPr bwMode="auto">
              <a:xfrm>
                <a:off x="1798812" y="1025501"/>
                <a:ext cx="5827712" cy="2589212"/>
                <a:chOff x="961" y="1495"/>
                <a:chExt cx="3671" cy="1631"/>
              </a:xfrm>
            </p:grpSpPr>
            <p:sp>
              <p:nvSpPr>
                <p:cNvPr id="9" name="Line 197"/>
                <p:cNvSpPr>
                  <a:spLocks noChangeShapeType="1"/>
                </p:cNvSpPr>
                <p:nvPr/>
              </p:nvSpPr>
              <p:spPr bwMode="auto">
                <a:xfrm>
                  <a:off x="961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Line 198"/>
                <p:cNvSpPr>
                  <a:spLocks noChangeShapeType="1"/>
                </p:cNvSpPr>
                <p:nvPr/>
              </p:nvSpPr>
              <p:spPr bwMode="auto">
                <a:xfrm>
                  <a:off x="1033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Line 199"/>
                <p:cNvSpPr>
                  <a:spLocks noChangeShapeType="1"/>
                </p:cNvSpPr>
                <p:nvPr/>
              </p:nvSpPr>
              <p:spPr bwMode="auto">
                <a:xfrm>
                  <a:off x="1104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Line 200"/>
                <p:cNvSpPr>
                  <a:spLocks noChangeShapeType="1"/>
                </p:cNvSpPr>
                <p:nvPr/>
              </p:nvSpPr>
              <p:spPr bwMode="auto">
                <a:xfrm>
                  <a:off x="1175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Line 201"/>
                <p:cNvSpPr>
                  <a:spLocks noChangeShapeType="1"/>
                </p:cNvSpPr>
                <p:nvPr/>
              </p:nvSpPr>
              <p:spPr bwMode="auto">
                <a:xfrm>
                  <a:off x="1246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Line 202"/>
                <p:cNvSpPr>
                  <a:spLocks noChangeShapeType="1"/>
                </p:cNvSpPr>
                <p:nvPr/>
              </p:nvSpPr>
              <p:spPr bwMode="auto">
                <a:xfrm>
                  <a:off x="1319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Line 203"/>
                <p:cNvSpPr>
                  <a:spLocks noChangeShapeType="1"/>
                </p:cNvSpPr>
                <p:nvPr/>
              </p:nvSpPr>
              <p:spPr bwMode="auto">
                <a:xfrm>
                  <a:off x="1390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Line 204"/>
                <p:cNvSpPr>
                  <a:spLocks noChangeShapeType="1"/>
                </p:cNvSpPr>
                <p:nvPr/>
              </p:nvSpPr>
              <p:spPr bwMode="auto">
                <a:xfrm>
                  <a:off x="1461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Line 205"/>
                <p:cNvSpPr>
                  <a:spLocks noChangeShapeType="1"/>
                </p:cNvSpPr>
                <p:nvPr/>
              </p:nvSpPr>
              <p:spPr bwMode="auto">
                <a:xfrm>
                  <a:off x="1532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Line 206"/>
                <p:cNvSpPr>
                  <a:spLocks noChangeShapeType="1"/>
                </p:cNvSpPr>
                <p:nvPr/>
              </p:nvSpPr>
              <p:spPr bwMode="auto">
                <a:xfrm>
                  <a:off x="1602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Line 207"/>
                <p:cNvSpPr>
                  <a:spLocks noChangeShapeType="1"/>
                </p:cNvSpPr>
                <p:nvPr/>
              </p:nvSpPr>
              <p:spPr bwMode="auto">
                <a:xfrm>
                  <a:off x="1675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Line 208"/>
                <p:cNvSpPr>
                  <a:spLocks noChangeShapeType="1"/>
                </p:cNvSpPr>
                <p:nvPr/>
              </p:nvSpPr>
              <p:spPr bwMode="auto">
                <a:xfrm>
                  <a:off x="1746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Line 209"/>
                <p:cNvSpPr>
                  <a:spLocks noChangeShapeType="1"/>
                </p:cNvSpPr>
                <p:nvPr/>
              </p:nvSpPr>
              <p:spPr bwMode="auto">
                <a:xfrm>
                  <a:off x="1817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Line 210"/>
                <p:cNvSpPr>
                  <a:spLocks noChangeShapeType="1"/>
                </p:cNvSpPr>
                <p:nvPr/>
              </p:nvSpPr>
              <p:spPr bwMode="auto">
                <a:xfrm>
                  <a:off x="1888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Line 211"/>
                <p:cNvSpPr>
                  <a:spLocks noChangeShapeType="1"/>
                </p:cNvSpPr>
                <p:nvPr/>
              </p:nvSpPr>
              <p:spPr bwMode="auto">
                <a:xfrm>
                  <a:off x="1960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Line 212"/>
                <p:cNvSpPr>
                  <a:spLocks noChangeShapeType="1"/>
                </p:cNvSpPr>
                <p:nvPr/>
              </p:nvSpPr>
              <p:spPr bwMode="auto">
                <a:xfrm>
                  <a:off x="2031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Line 213"/>
                <p:cNvSpPr>
                  <a:spLocks noChangeShapeType="1"/>
                </p:cNvSpPr>
                <p:nvPr/>
              </p:nvSpPr>
              <p:spPr bwMode="auto">
                <a:xfrm>
                  <a:off x="2102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Line 214"/>
                <p:cNvSpPr>
                  <a:spLocks noChangeShapeType="1"/>
                </p:cNvSpPr>
                <p:nvPr/>
              </p:nvSpPr>
              <p:spPr bwMode="auto">
                <a:xfrm>
                  <a:off x="2173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Line 215"/>
                <p:cNvSpPr>
                  <a:spLocks noChangeShapeType="1"/>
                </p:cNvSpPr>
                <p:nvPr/>
              </p:nvSpPr>
              <p:spPr bwMode="auto">
                <a:xfrm>
                  <a:off x="2244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Line 216"/>
                <p:cNvSpPr>
                  <a:spLocks noChangeShapeType="1"/>
                </p:cNvSpPr>
                <p:nvPr/>
              </p:nvSpPr>
              <p:spPr bwMode="auto">
                <a:xfrm>
                  <a:off x="2316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Line 217"/>
                <p:cNvSpPr>
                  <a:spLocks noChangeShapeType="1"/>
                </p:cNvSpPr>
                <p:nvPr/>
              </p:nvSpPr>
              <p:spPr bwMode="auto">
                <a:xfrm>
                  <a:off x="2387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Line 218"/>
                <p:cNvSpPr>
                  <a:spLocks noChangeShapeType="1"/>
                </p:cNvSpPr>
                <p:nvPr/>
              </p:nvSpPr>
              <p:spPr bwMode="auto">
                <a:xfrm>
                  <a:off x="2458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Line 219"/>
                <p:cNvSpPr>
                  <a:spLocks noChangeShapeType="1"/>
                </p:cNvSpPr>
                <p:nvPr/>
              </p:nvSpPr>
              <p:spPr bwMode="auto">
                <a:xfrm>
                  <a:off x="2529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Line 220"/>
                <p:cNvSpPr>
                  <a:spLocks noChangeShapeType="1"/>
                </p:cNvSpPr>
                <p:nvPr/>
              </p:nvSpPr>
              <p:spPr bwMode="auto">
                <a:xfrm>
                  <a:off x="2602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Line 221"/>
                <p:cNvSpPr>
                  <a:spLocks noChangeShapeType="1"/>
                </p:cNvSpPr>
                <p:nvPr/>
              </p:nvSpPr>
              <p:spPr bwMode="auto">
                <a:xfrm>
                  <a:off x="2673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Line 222"/>
                <p:cNvSpPr>
                  <a:spLocks noChangeShapeType="1"/>
                </p:cNvSpPr>
                <p:nvPr/>
              </p:nvSpPr>
              <p:spPr bwMode="auto">
                <a:xfrm>
                  <a:off x="2744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Line 223"/>
                <p:cNvSpPr>
                  <a:spLocks noChangeShapeType="1"/>
                </p:cNvSpPr>
                <p:nvPr/>
              </p:nvSpPr>
              <p:spPr bwMode="auto">
                <a:xfrm>
                  <a:off x="2814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Line 224"/>
                <p:cNvSpPr>
                  <a:spLocks noChangeShapeType="1"/>
                </p:cNvSpPr>
                <p:nvPr/>
              </p:nvSpPr>
              <p:spPr bwMode="auto">
                <a:xfrm>
                  <a:off x="2887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Line 225"/>
                <p:cNvSpPr>
                  <a:spLocks noChangeShapeType="1"/>
                </p:cNvSpPr>
                <p:nvPr/>
              </p:nvSpPr>
              <p:spPr bwMode="auto">
                <a:xfrm>
                  <a:off x="2958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Line 226"/>
                <p:cNvSpPr>
                  <a:spLocks noChangeShapeType="1"/>
                </p:cNvSpPr>
                <p:nvPr/>
              </p:nvSpPr>
              <p:spPr bwMode="auto">
                <a:xfrm>
                  <a:off x="3029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Line 227"/>
                <p:cNvSpPr>
                  <a:spLocks noChangeShapeType="1"/>
                </p:cNvSpPr>
                <p:nvPr/>
              </p:nvSpPr>
              <p:spPr bwMode="auto">
                <a:xfrm>
                  <a:off x="3100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Line 228"/>
                <p:cNvSpPr>
                  <a:spLocks noChangeShapeType="1"/>
                </p:cNvSpPr>
                <p:nvPr/>
              </p:nvSpPr>
              <p:spPr bwMode="auto">
                <a:xfrm>
                  <a:off x="3171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Line 229"/>
                <p:cNvSpPr>
                  <a:spLocks noChangeShapeType="1"/>
                </p:cNvSpPr>
                <p:nvPr/>
              </p:nvSpPr>
              <p:spPr bwMode="auto">
                <a:xfrm>
                  <a:off x="3243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Line 230"/>
                <p:cNvSpPr>
                  <a:spLocks noChangeShapeType="1"/>
                </p:cNvSpPr>
                <p:nvPr/>
              </p:nvSpPr>
              <p:spPr bwMode="auto">
                <a:xfrm>
                  <a:off x="3314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Line 231"/>
                <p:cNvSpPr>
                  <a:spLocks noChangeShapeType="1"/>
                </p:cNvSpPr>
                <p:nvPr/>
              </p:nvSpPr>
              <p:spPr bwMode="auto">
                <a:xfrm>
                  <a:off x="3385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Line 232"/>
                <p:cNvSpPr>
                  <a:spLocks noChangeShapeType="1"/>
                </p:cNvSpPr>
                <p:nvPr/>
              </p:nvSpPr>
              <p:spPr bwMode="auto">
                <a:xfrm>
                  <a:off x="3456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Line 233"/>
                <p:cNvSpPr>
                  <a:spLocks noChangeShapeType="1"/>
                </p:cNvSpPr>
                <p:nvPr/>
              </p:nvSpPr>
              <p:spPr bwMode="auto">
                <a:xfrm>
                  <a:off x="3528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Line 234"/>
                <p:cNvSpPr>
                  <a:spLocks noChangeShapeType="1"/>
                </p:cNvSpPr>
                <p:nvPr/>
              </p:nvSpPr>
              <p:spPr bwMode="auto">
                <a:xfrm>
                  <a:off x="3599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Line 235"/>
                <p:cNvSpPr>
                  <a:spLocks noChangeShapeType="1"/>
                </p:cNvSpPr>
                <p:nvPr/>
              </p:nvSpPr>
              <p:spPr bwMode="auto">
                <a:xfrm>
                  <a:off x="3670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Line 236"/>
                <p:cNvSpPr>
                  <a:spLocks noChangeShapeType="1"/>
                </p:cNvSpPr>
                <p:nvPr/>
              </p:nvSpPr>
              <p:spPr bwMode="auto">
                <a:xfrm>
                  <a:off x="3741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Line 237"/>
                <p:cNvSpPr>
                  <a:spLocks noChangeShapeType="1"/>
                </p:cNvSpPr>
                <p:nvPr/>
              </p:nvSpPr>
              <p:spPr bwMode="auto">
                <a:xfrm>
                  <a:off x="3812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Line 238"/>
                <p:cNvSpPr>
                  <a:spLocks noChangeShapeType="1"/>
                </p:cNvSpPr>
                <p:nvPr/>
              </p:nvSpPr>
              <p:spPr bwMode="auto">
                <a:xfrm>
                  <a:off x="3885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Line 239"/>
                <p:cNvSpPr>
                  <a:spLocks noChangeShapeType="1"/>
                </p:cNvSpPr>
                <p:nvPr/>
              </p:nvSpPr>
              <p:spPr bwMode="auto">
                <a:xfrm>
                  <a:off x="3955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Line 240"/>
                <p:cNvSpPr>
                  <a:spLocks noChangeShapeType="1"/>
                </p:cNvSpPr>
                <p:nvPr/>
              </p:nvSpPr>
              <p:spPr bwMode="auto">
                <a:xfrm>
                  <a:off x="4026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Line 241"/>
                <p:cNvSpPr>
                  <a:spLocks noChangeShapeType="1"/>
                </p:cNvSpPr>
                <p:nvPr/>
              </p:nvSpPr>
              <p:spPr bwMode="auto">
                <a:xfrm>
                  <a:off x="4097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Line 242"/>
                <p:cNvSpPr>
                  <a:spLocks noChangeShapeType="1"/>
                </p:cNvSpPr>
                <p:nvPr/>
              </p:nvSpPr>
              <p:spPr bwMode="auto">
                <a:xfrm>
                  <a:off x="4170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Line 243"/>
                <p:cNvSpPr>
                  <a:spLocks noChangeShapeType="1"/>
                </p:cNvSpPr>
                <p:nvPr/>
              </p:nvSpPr>
              <p:spPr bwMode="auto">
                <a:xfrm>
                  <a:off x="4241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Line 244"/>
                <p:cNvSpPr>
                  <a:spLocks noChangeShapeType="1"/>
                </p:cNvSpPr>
                <p:nvPr/>
              </p:nvSpPr>
              <p:spPr bwMode="auto">
                <a:xfrm>
                  <a:off x="4312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Line 245"/>
                <p:cNvSpPr>
                  <a:spLocks noChangeShapeType="1"/>
                </p:cNvSpPr>
                <p:nvPr/>
              </p:nvSpPr>
              <p:spPr bwMode="auto">
                <a:xfrm>
                  <a:off x="4383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Line 246"/>
                <p:cNvSpPr>
                  <a:spLocks noChangeShapeType="1"/>
                </p:cNvSpPr>
                <p:nvPr/>
              </p:nvSpPr>
              <p:spPr bwMode="auto">
                <a:xfrm>
                  <a:off x="4455" y="149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Line 247"/>
                <p:cNvSpPr>
                  <a:spLocks noChangeShapeType="1"/>
                </p:cNvSpPr>
                <p:nvPr/>
              </p:nvSpPr>
              <p:spPr bwMode="auto">
                <a:xfrm>
                  <a:off x="4526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Line 248"/>
                <p:cNvSpPr>
                  <a:spLocks noChangeShapeType="1"/>
                </p:cNvSpPr>
                <p:nvPr/>
              </p:nvSpPr>
              <p:spPr bwMode="auto">
                <a:xfrm>
                  <a:off x="4597" y="149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Line 256"/>
                <p:cNvSpPr>
                  <a:spLocks noChangeShapeType="1"/>
                </p:cNvSpPr>
                <p:nvPr/>
              </p:nvSpPr>
              <p:spPr bwMode="auto">
                <a:xfrm>
                  <a:off x="961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Line 257"/>
                <p:cNvSpPr>
                  <a:spLocks noChangeShapeType="1"/>
                </p:cNvSpPr>
                <p:nvPr/>
              </p:nvSpPr>
              <p:spPr bwMode="auto">
                <a:xfrm>
                  <a:off x="1033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Line 258"/>
                <p:cNvSpPr>
                  <a:spLocks noChangeShapeType="1"/>
                </p:cNvSpPr>
                <p:nvPr/>
              </p:nvSpPr>
              <p:spPr bwMode="auto">
                <a:xfrm>
                  <a:off x="1104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Line 259"/>
                <p:cNvSpPr>
                  <a:spLocks noChangeShapeType="1"/>
                </p:cNvSpPr>
                <p:nvPr/>
              </p:nvSpPr>
              <p:spPr bwMode="auto">
                <a:xfrm>
                  <a:off x="1175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Line 260"/>
                <p:cNvSpPr>
                  <a:spLocks noChangeShapeType="1"/>
                </p:cNvSpPr>
                <p:nvPr/>
              </p:nvSpPr>
              <p:spPr bwMode="auto">
                <a:xfrm>
                  <a:off x="1246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Line 261"/>
                <p:cNvSpPr>
                  <a:spLocks noChangeShapeType="1"/>
                </p:cNvSpPr>
                <p:nvPr/>
              </p:nvSpPr>
              <p:spPr bwMode="auto">
                <a:xfrm>
                  <a:off x="1319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Line 262"/>
                <p:cNvSpPr>
                  <a:spLocks noChangeShapeType="1"/>
                </p:cNvSpPr>
                <p:nvPr/>
              </p:nvSpPr>
              <p:spPr bwMode="auto">
                <a:xfrm>
                  <a:off x="1390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Line 263"/>
                <p:cNvSpPr>
                  <a:spLocks noChangeShapeType="1"/>
                </p:cNvSpPr>
                <p:nvPr/>
              </p:nvSpPr>
              <p:spPr bwMode="auto">
                <a:xfrm>
                  <a:off x="1461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Line 264"/>
                <p:cNvSpPr>
                  <a:spLocks noChangeShapeType="1"/>
                </p:cNvSpPr>
                <p:nvPr/>
              </p:nvSpPr>
              <p:spPr bwMode="auto">
                <a:xfrm>
                  <a:off x="1532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Line 265"/>
                <p:cNvSpPr>
                  <a:spLocks noChangeShapeType="1"/>
                </p:cNvSpPr>
                <p:nvPr/>
              </p:nvSpPr>
              <p:spPr bwMode="auto">
                <a:xfrm>
                  <a:off x="1602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Line 266"/>
                <p:cNvSpPr>
                  <a:spLocks noChangeShapeType="1"/>
                </p:cNvSpPr>
                <p:nvPr/>
              </p:nvSpPr>
              <p:spPr bwMode="auto">
                <a:xfrm>
                  <a:off x="1675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Line 267"/>
                <p:cNvSpPr>
                  <a:spLocks noChangeShapeType="1"/>
                </p:cNvSpPr>
                <p:nvPr/>
              </p:nvSpPr>
              <p:spPr bwMode="auto">
                <a:xfrm>
                  <a:off x="1746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Line 268"/>
                <p:cNvSpPr>
                  <a:spLocks noChangeShapeType="1"/>
                </p:cNvSpPr>
                <p:nvPr/>
              </p:nvSpPr>
              <p:spPr bwMode="auto">
                <a:xfrm>
                  <a:off x="1817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Line 269"/>
                <p:cNvSpPr>
                  <a:spLocks noChangeShapeType="1"/>
                </p:cNvSpPr>
                <p:nvPr/>
              </p:nvSpPr>
              <p:spPr bwMode="auto">
                <a:xfrm>
                  <a:off x="1888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Line 270"/>
                <p:cNvSpPr>
                  <a:spLocks noChangeShapeType="1"/>
                </p:cNvSpPr>
                <p:nvPr/>
              </p:nvSpPr>
              <p:spPr bwMode="auto">
                <a:xfrm>
                  <a:off x="1960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Line 271"/>
                <p:cNvSpPr>
                  <a:spLocks noChangeShapeType="1"/>
                </p:cNvSpPr>
                <p:nvPr/>
              </p:nvSpPr>
              <p:spPr bwMode="auto">
                <a:xfrm>
                  <a:off x="2031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Line 272"/>
                <p:cNvSpPr>
                  <a:spLocks noChangeShapeType="1"/>
                </p:cNvSpPr>
                <p:nvPr/>
              </p:nvSpPr>
              <p:spPr bwMode="auto">
                <a:xfrm>
                  <a:off x="2102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Line 273"/>
                <p:cNvSpPr>
                  <a:spLocks noChangeShapeType="1"/>
                </p:cNvSpPr>
                <p:nvPr/>
              </p:nvSpPr>
              <p:spPr bwMode="auto">
                <a:xfrm>
                  <a:off x="2173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Line 274"/>
                <p:cNvSpPr>
                  <a:spLocks noChangeShapeType="1"/>
                </p:cNvSpPr>
                <p:nvPr/>
              </p:nvSpPr>
              <p:spPr bwMode="auto">
                <a:xfrm>
                  <a:off x="2244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Line 275"/>
                <p:cNvSpPr>
                  <a:spLocks noChangeShapeType="1"/>
                </p:cNvSpPr>
                <p:nvPr/>
              </p:nvSpPr>
              <p:spPr bwMode="auto">
                <a:xfrm>
                  <a:off x="2316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Line 276"/>
                <p:cNvSpPr>
                  <a:spLocks noChangeShapeType="1"/>
                </p:cNvSpPr>
                <p:nvPr/>
              </p:nvSpPr>
              <p:spPr bwMode="auto">
                <a:xfrm>
                  <a:off x="2387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Line 277"/>
                <p:cNvSpPr>
                  <a:spLocks noChangeShapeType="1"/>
                </p:cNvSpPr>
                <p:nvPr/>
              </p:nvSpPr>
              <p:spPr bwMode="auto">
                <a:xfrm>
                  <a:off x="2458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Line 278"/>
                <p:cNvSpPr>
                  <a:spLocks noChangeShapeType="1"/>
                </p:cNvSpPr>
                <p:nvPr/>
              </p:nvSpPr>
              <p:spPr bwMode="auto">
                <a:xfrm>
                  <a:off x="2529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Line 279"/>
                <p:cNvSpPr>
                  <a:spLocks noChangeShapeType="1"/>
                </p:cNvSpPr>
                <p:nvPr/>
              </p:nvSpPr>
              <p:spPr bwMode="auto">
                <a:xfrm>
                  <a:off x="2602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Line 280"/>
                <p:cNvSpPr>
                  <a:spLocks noChangeShapeType="1"/>
                </p:cNvSpPr>
                <p:nvPr/>
              </p:nvSpPr>
              <p:spPr bwMode="auto">
                <a:xfrm>
                  <a:off x="2673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Line 281"/>
                <p:cNvSpPr>
                  <a:spLocks noChangeShapeType="1"/>
                </p:cNvSpPr>
                <p:nvPr/>
              </p:nvSpPr>
              <p:spPr bwMode="auto">
                <a:xfrm>
                  <a:off x="2744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Line 282"/>
                <p:cNvSpPr>
                  <a:spLocks noChangeShapeType="1"/>
                </p:cNvSpPr>
                <p:nvPr/>
              </p:nvSpPr>
              <p:spPr bwMode="auto">
                <a:xfrm>
                  <a:off x="2814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Line 283"/>
                <p:cNvSpPr>
                  <a:spLocks noChangeShapeType="1"/>
                </p:cNvSpPr>
                <p:nvPr/>
              </p:nvSpPr>
              <p:spPr bwMode="auto">
                <a:xfrm>
                  <a:off x="2887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Line 284"/>
                <p:cNvSpPr>
                  <a:spLocks noChangeShapeType="1"/>
                </p:cNvSpPr>
                <p:nvPr/>
              </p:nvSpPr>
              <p:spPr bwMode="auto">
                <a:xfrm>
                  <a:off x="2958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Line 285"/>
                <p:cNvSpPr>
                  <a:spLocks noChangeShapeType="1"/>
                </p:cNvSpPr>
                <p:nvPr/>
              </p:nvSpPr>
              <p:spPr bwMode="auto">
                <a:xfrm>
                  <a:off x="3029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Line 286"/>
                <p:cNvSpPr>
                  <a:spLocks noChangeShapeType="1"/>
                </p:cNvSpPr>
                <p:nvPr/>
              </p:nvSpPr>
              <p:spPr bwMode="auto">
                <a:xfrm>
                  <a:off x="3100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Line 287"/>
                <p:cNvSpPr>
                  <a:spLocks noChangeShapeType="1"/>
                </p:cNvSpPr>
                <p:nvPr/>
              </p:nvSpPr>
              <p:spPr bwMode="auto">
                <a:xfrm>
                  <a:off x="3171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Line 288"/>
                <p:cNvSpPr>
                  <a:spLocks noChangeShapeType="1"/>
                </p:cNvSpPr>
                <p:nvPr/>
              </p:nvSpPr>
              <p:spPr bwMode="auto">
                <a:xfrm>
                  <a:off x="3243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Line 289"/>
                <p:cNvSpPr>
                  <a:spLocks noChangeShapeType="1"/>
                </p:cNvSpPr>
                <p:nvPr/>
              </p:nvSpPr>
              <p:spPr bwMode="auto">
                <a:xfrm>
                  <a:off x="3314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Line 290"/>
                <p:cNvSpPr>
                  <a:spLocks noChangeShapeType="1"/>
                </p:cNvSpPr>
                <p:nvPr/>
              </p:nvSpPr>
              <p:spPr bwMode="auto">
                <a:xfrm>
                  <a:off x="3385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Line 291"/>
                <p:cNvSpPr>
                  <a:spLocks noChangeShapeType="1"/>
                </p:cNvSpPr>
                <p:nvPr/>
              </p:nvSpPr>
              <p:spPr bwMode="auto">
                <a:xfrm>
                  <a:off x="3456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Line 292"/>
                <p:cNvSpPr>
                  <a:spLocks noChangeShapeType="1"/>
                </p:cNvSpPr>
                <p:nvPr/>
              </p:nvSpPr>
              <p:spPr bwMode="auto">
                <a:xfrm>
                  <a:off x="3528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Line 293"/>
                <p:cNvSpPr>
                  <a:spLocks noChangeShapeType="1"/>
                </p:cNvSpPr>
                <p:nvPr/>
              </p:nvSpPr>
              <p:spPr bwMode="auto">
                <a:xfrm>
                  <a:off x="3599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Line 294"/>
                <p:cNvSpPr>
                  <a:spLocks noChangeShapeType="1"/>
                </p:cNvSpPr>
                <p:nvPr/>
              </p:nvSpPr>
              <p:spPr bwMode="auto">
                <a:xfrm>
                  <a:off x="3670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Line 295"/>
                <p:cNvSpPr>
                  <a:spLocks noChangeShapeType="1"/>
                </p:cNvSpPr>
                <p:nvPr/>
              </p:nvSpPr>
              <p:spPr bwMode="auto">
                <a:xfrm>
                  <a:off x="3741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Line 296"/>
                <p:cNvSpPr>
                  <a:spLocks noChangeShapeType="1"/>
                </p:cNvSpPr>
                <p:nvPr/>
              </p:nvSpPr>
              <p:spPr bwMode="auto">
                <a:xfrm>
                  <a:off x="3812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Line 297"/>
                <p:cNvSpPr>
                  <a:spLocks noChangeShapeType="1"/>
                </p:cNvSpPr>
                <p:nvPr/>
              </p:nvSpPr>
              <p:spPr bwMode="auto">
                <a:xfrm>
                  <a:off x="3885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Line 298"/>
                <p:cNvSpPr>
                  <a:spLocks noChangeShapeType="1"/>
                </p:cNvSpPr>
                <p:nvPr/>
              </p:nvSpPr>
              <p:spPr bwMode="auto">
                <a:xfrm>
                  <a:off x="3955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Line 299"/>
                <p:cNvSpPr>
                  <a:spLocks noChangeShapeType="1"/>
                </p:cNvSpPr>
                <p:nvPr/>
              </p:nvSpPr>
              <p:spPr bwMode="auto">
                <a:xfrm>
                  <a:off x="4026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Line 300"/>
                <p:cNvSpPr>
                  <a:spLocks noChangeShapeType="1"/>
                </p:cNvSpPr>
                <p:nvPr/>
              </p:nvSpPr>
              <p:spPr bwMode="auto">
                <a:xfrm>
                  <a:off x="4097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Line 301"/>
                <p:cNvSpPr>
                  <a:spLocks noChangeShapeType="1"/>
                </p:cNvSpPr>
                <p:nvPr/>
              </p:nvSpPr>
              <p:spPr bwMode="auto">
                <a:xfrm>
                  <a:off x="4170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Line 302"/>
                <p:cNvSpPr>
                  <a:spLocks noChangeShapeType="1"/>
                </p:cNvSpPr>
                <p:nvPr/>
              </p:nvSpPr>
              <p:spPr bwMode="auto">
                <a:xfrm>
                  <a:off x="4241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Line 303"/>
                <p:cNvSpPr>
                  <a:spLocks noChangeShapeType="1"/>
                </p:cNvSpPr>
                <p:nvPr/>
              </p:nvSpPr>
              <p:spPr bwMode="auto">
                <a:xfrm>
                  <a:off x="4312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Line 304"/>
                <p:cNvSpPr>
                  <a:spLocks noChangeShapeType="1"/>
                </p:cNvSpPr>
                <p:nvPr/>
              </p:nvSpPr>
              <p:spPr bwMode="auto">
                <a:xfrm>
                  <a:off x="4383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Line 305"/>
                <p:cNvSpPr>
                  <a:spLocks noChangeShapeType="1"/>
                </p:cNvSpPr>
                <p:nvPr/>
              </p:nvSpPr>
              <p:spPr bwMode="auto">
                <a:xfrm>
                  <a:off x="4455" y="2039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Line 306"/>
                <p:cNvSpPr>
                  <a:spLocks noChangeShapeType="1"/>
                </p:cNvSpPr>
                <p:nvPr/>
              </p:nvSpPr>
              <p:spPr bwMode="auto">
                <a:xfrm>
                  <a:off x="4526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Line 307"/>
                <p:cNvSpPr>
                  <a:spLocks noChangeShapeType="1"/>
                </p:cNvSpPr>
                <p:nvPr/>
              </p:nvSpPr>
              <p:spPr bwMode="auto">
                <a:xfrm>
                  <a:off x="4597" y="2039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Line 315"/>
                <p:cNvSpPr>
                  <a:spLocks noChangeShapeType="1"/>
                </p:cNvSpPr>
                <p:nvPr/>
              </p:nvSpPr>
              <p:spPr bwMode="auto">
                <a:xfrm>
                  <a:off x="961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Line 316"/>
                <p:cNvSpPr>
                  <a:spLocks noChangeShapeType="1"/>
                </p:cNvSpPr>
                <p:nvPr/>
              </p:nvSpPr>
              <p:spPr bwMode="auto">
                <a:xfrm>
                  <a:off x="1033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Line 317"/>
                <p:cNvSpPr>
                  <a:spLocks noChangeShapeType="1"/>
                </p:cNvSpPr>
                <p:nvPr/>
              </p:nvSpPr>
              <p:spPr bwMode="auto">
                <a:xfrm>
                  <a:off x="1104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Line 318"/>
                <p:cNvSpPr>
                  <a:spLocks noChangeShapeType="1"/>
                </p:cNvSpPr>
                <p:nvPr/>
              </p:nvSpPr>
              <p:spPr bwMode="auto">
                <a:xfrm>
                  <a:off x="1175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Line 319"/>
                <p:cNvSpPr>
                  <a:spLocks noChangeShapeType="1"/>
                </p:cNvSpPr>
                <p:nvPr/>
              </p:nvSpPr>
              <p:spPr bwMode="auto">
                <a:xfrm>
                  <a:off x="1246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Line 320"/>
                <p:cNvSpPr>
                  <a:spLocks noChangeShapeType="1"/>
                </p:cNvSpPr>
                <p:nvPr/>
              </p:nvSpPr>
              <p:spPr bwMode="auto">
                <a:xfrm>
                  <a:off x="1319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Line 321"/>
                <p:cNvSpPr>
                  <a:spLocks noChangeShapeType="1"/>
                </p:cNvSpPr>
                <p:nvPr/>
              </p:nvSpPr>
              <p:spPr bwMode="auto">
                <a:xfrm>
                  <a:off x="1390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Line 322"/>
                <p:cNvSpPr>
                  <a:spLocks noChangeShapeType="1"/>
                </p:cNvSpPr>
                <p:nvPr/>
              </p:nvSpPr>
              <p:spPr bwMode="auto">
                <a:xfrm>
                  <a:off x="1461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Line 323"/>
                <p:cNvSpPr>
                  <a:spLocks noChangeShapeType="1"/>
                </p:cNvSpPr>
                <p:nvPr/>
              </p:nvSpPr>
              <p:spPr bwMode="auto">
                <a:xfrm>
                  <a:off x="1532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Line 324"/>
                <p:cNvSpPr>
                  <a:spLocks noChangeShapeType="1"/>
                </p:cNvSpPr>
                <p:nvPr/>
              </p:nvSpPr>
              <p:spPr bwMode="auto">
                <a:xfrm>
                  <a:off x="1602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Line 325"/>
                <p:cNvSpPr>
                  <a:spLocks noChangeShapeType="1"/>
                </p:cNvSpPr>
                <p:nvPr/>
              </p:nvSpPr>
              <p:spPr bwMode="auto">
                <a:xfrm>
                  <a:off x="1675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Line 326"/>
                <p:cNvSpPr>
                  <a:spLocks noChangeShapeType="1"/>
                </p:cNvSpPr>
                <p:nvPr/>
              </p:nvSpPr>
              <p:spPr bwMode="auto">
                <a:xfrm>
                  <a:off x="1746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Line 327"/>
                <p:cNvSpPr>
                  <a:spLocks noChangeShapeType="1"/>
                </p:cNvSpPr>
                <p:nvPr/>
              </p:nvSpPr>
              <p:spPr bwMode="auto">
                <a:xfrm>
                  <a:off x="1817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Line 328"/>
                <p:cNvSpPr>
                  <a:spLocks noChangeShapeType="1"/>
                </p:cNvSpPr>
                <p:nvPr/>
              </p:nvSpPr>
              <p:spPr bwMode="auto">
                <a:xfrm>
                  <a:off x="1888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Line 329"/>
                <p:cNvSpPr>
                  <a:spLocks noChangeShapeType="1"/>
                </p:cNvSpPr>
                <p:nvPr/>
              </p:nvSpPr>
              <p:spPr bwMode="auto">
                <a:xfrm>
                  <a:off x="1960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Line 330"/>
                <p:cNvSpPr>
                  <a:spLocks noChangeShapeType="1"/>
                </p:cNvSpPr>
                <p:nvPr/>
              </p:nvSpPr>
              <p:spPr bwMode="auto">
                <a:xfrm>
                  <a:off x="2031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Line 331"/>
                <p:cNvSpPr>
                  <a:spLocks noChangeShapeType="1"/>
                </p:cNvSpPr>
                <p:nvPr/>
              </p:nvSpPr>
              <p:spPr bwMode="auto">
                <a:xfrm>
                  <a:off x="2102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Line 332"/>
                <p:cNvSpPr>
                  <a:spLocks noChangeShapeType="1"/>
                </p:cNvSpPr>
                <p:nvPr/>
              </p:nvSpPr>
              <p:spPr bwMode="auto">
                <a:xfrm>
                  <a:off x="2173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Line 333"/>
                <p:cNvSpPr>
                  <a:spLocks noChangeShapeType="1"/>
                </p:cNvSpPr>
                <p:nvPr/>
              </p:nvSpPr>
              <p:spPr bwMode="auto">
                <a:xfrm>
                  <a:off x="2244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Line 334"/>
                <p:cNvSpPr>
                  <a:spLocks noChangeShapeType="1"/>
                </p:cNvSpPr>
                <p:nvPr/>
              </p:nvSpPr>
              <p:spPr bwMode="auto">
                <a:xfrm>
                  <a:off x="2316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Line 335"/>
                <p:cNvSpPr>
                  <a:spLocks noChangeShapeType="1"/>
                </p:cNvSpPr>
                <p:nvPr/>
              </p:nvSpPr>
              <p:spPr bwMode="auto">
                <a:xfrm>
                  <a:off x="2387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Line 336"/>
                <p:cNvSpPr>
                  <a:spLocks noChangeShapeType="1"/>
                </p:cNvSpPr>
                <p:nvPr/>
              </p:nvSpPr>
              <p:spPr bwMode="auto">
                <a:xfrm>
                  <a:off x="2458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Line 337"/>
                <p:cNvSpPr>
                  <a:spLocks noChangeShapeType="1"/>
                </p:cNvSpPr>
                <p:nvPr/>
              </p:nvSpPr>
              <p:spPr bwMode="auto">
                <a:xfrm>
                  <a:off x="2529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Line 338"/>
                <p:cNvSpPr>
                  <a:spLocks noChangeShapeType="1"/>
                </p:cNvSpPr>
                <p:nvPr/>
              </p:nvSpPr>
              <p:spPr bwMode="auto">
                <a:xfrm>
                  <a:off x="2602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Line 339"/>
                <p:cNvSpPr>
                  <a:spLocks noChangeShapeType="1"/>
                </p:cNvSpPr>
                <p:nvPr/>
              </p:nvSpPr>
              <p:spPr bwMode="auto">
                <a:xfrm>
                  <a:off x="2673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Line 340"/>
                <p:cNvSpPr>
                  <a:spLocks noChangeShapeType="1"/>
                </p:cNvSpPr>
                <p:nvPr/>
              </p:nvSpPr>
              <p:spPr bwMode="auto">
                <a:xfrm>
                  <a:off x="2744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Line 341"/>
                <p:cNvSpPr>
                  <a:spLocks noChangeShapeType="1"/>
                </p:cNvSpPr>
                <p:nvPr/>
              </p:nvSpPr>
              <p:spPr bwMode="auto">
                <a:xfrm>
                  <a:off x="2814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Line 342"/>
                <p:cNvSpPr>
                  <a:spLocks noChangeShapeType="1"/>
                </p:cNvSpPr>
                <p:nvPr/>
              </p:nvSpPr>
              <p:spPr bwMode="auto">
                <a:xfrm>
                  <a:off x="2887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Line 343"/>
                <p:cNvSpPr>
                  <a:spLocks noChangeShapeType="1"/>
                </p:cNvSpPr>
                <p:nvPr/>
              </p:nvSpPr>
              <p:spPr bwMode="auto">
                <a:xfrm>
                  <a:off x="2958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Line 344"/>
                <p:cNvSpPr>
                  <a:spLocks noChangeShapeType="1"/>
                </p:cNvSpPr>
                <p:nvPr/>
              </p:nvSpPr>
              <p:spPr bwMode="auto">
                <a:xfrm>
                  <a:off x="3029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Line 345"/>
                <p:cNvSpPr>
                  <a:spLocks noChangeShapeType="1"/>
                </p:cNvSpPr>
                <p:nvPr/>
              </p:nvSpPr>
              <p:spPr bwMode="auto">
                <a:xfrm>
                  <a:off x="3100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Line 346"/>
                <p:cNvSpPr>
                  <a:spLocks noChangeShapeType="1"/>
                </p:cNvSpPr>
                <p:nvPr/>
              </p:nvSpPr>
              <p:spPr bwMode="auto">
                <a:xfrm>
                  <a:off x="3171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Line 347"/>
                <p:cNvSpPr>
                  <a:spLocks noChangeShapeType="1"/>
                </p:cNvSpPr>
                <p:nvPr/>
              </p:nvSpPr>
              <p:spPr bwMode="auto">
                <a:xfrm>
                  <a:off x="3243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Line 348"/>
                <p:cNvSpPr>
                  <a:spLocks noChangeShapeType="1"/>
                </p:cNvSpPr>
                <p:nvPr/>
              </p:nvSpPr>
              <p:spPr bwMode="auto">
                <a:xfrm>
                  <a:off x="3314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Line 349"/>
                <p:cNvSpPr>
                  <a:spLocks noChangeShapeType="1"/>
                </p:cNvSpPr>
                <p:nvPr/>
              </p:nvSpPr>
              <p:spPr bwMode="auto">
                <a:xfrm>
                  <a:off x="3385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Line 350"/>
                <p:cNvSpPr>
                  <a:spLocks noChangeShapeType="1"/>
                </p:cNvSpPr>
                <p:nvPr/>
              </p:nvSpPr>
              <p:spPr bwMode="auto">
                <a:xfrm>
                  <a:off x="3456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Line 351"/>
                <p:cNvSpPr>
                  <a:spLocks noChangeShapeType="1"/>
                </p:cNvSpPr>
                <p:nvPr/>
              </p:nvSpPr>
              <p:spPr bwMode="auto">
                <a:xfrm>
                  <a:off x="3528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Line 352"/>
                <p:cNvSpPr>
                  <a:spLocks noChangeShapeType="1"/>
                </p:cNvSpPr>
                <p:nvPr/>
              </p:nvSpPr>
              <p:spPr bwMode="auto">
                <a:xfrm>
                  <a:off x="3599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Line 353"/>
                <p:cNvSpPr>
                  <a:spLocks noChangeShapeType="1"/>
                </p:cNvSpPr>
                <p:nvPr/>
              </p:nvSpPr>
              <p:spPr bwMode="auto">
                <a:xfrm>
                  <a:off x="3670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Line 354"/>
                <p:cNvSpPr>
                  <a:spLocks noChangeShapeType="1"/>
                </p:cNvSpPr>
                <p:nvPr/>
              </p:nvSpPr>
              <p:spPr bwMode="auto">
                <a:xfrm>
                  <a:off x="3741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Line 355"/>
                <p:cNvSpPr>
                  <a:spLocks noChangeShapeType="1"/>
                </p:cNvSpPr>
                <p:nvPr/>
              </p:nvSpPr>
              <p:spPr bwMode="auto">
                <a:xfrm>
                  <a:off x="3812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Line 356"/>
                <p:cNvSpPr>
                  <a:spLocks noChangeShapeType="1"/>
                </p:cNvSpPr>
                <p:nvPr/>
              </p:nvSpPr>
              <p:spPr bwMode="auto">
                <a:xfrm>
                  <a:off x="3885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Line 357"/>
                <p:cNvSpPr>
                  <a:spLocks noChangeShapeType="1"/>
                </p:cNvSpPr>
                <p:nvPr/>
              </p:nvSpPr>
              <p:spPr bwMode="auto">
                <a:xfrm>
                  <a:off x="3955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Line 358"/>
                <p:cNvSpPr>
                  <a:spLocks noChangeShapeType="1"/>
                </p:cNvSpPr>
                <p:nvPr/>
              </p:nvSpPr>
              <p:spPr bwMode="auto">
                <a:xfrm>
                  <a:off x="4026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Line 359"/>
                <p:cNvSpPr>
                  <a:spLocks noChangeShapeType="1"/>
                </p:cNvSpPr>
                <p:nvPr/>
              </p:nvSpPr>
              <p:spPr bwMode="auto">
                <a:xfrm>
                  <a:off x="4097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Line 360"/>
                <p:cNvSpPr>
                  <a:spLocks noChangeShapeType="1"/>
                </p:cNvSpPr>
                <p:nvPr/>
              </p:nvSpPr>
              <p:spPr bwMode="auto">
                <a:xfrm>
                  <a:off x="4170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Line 361"/>
                <p:cNvSpPr>
                  <a:spLocks noChangeShapeType="1"/>
                </p:cNvSpPr>
                <p:nvPr/>
              </p:nvSpPr>
              <p:spPr bwMode="auto">
                <a:xfrm>
                  <a:off x="4241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Line 362"/>
                <p:cNvSpPr>
                  <a:spLocks noChangeShapeType="1"/>
                </p:cNvSpPr>
                <p:nvPr/>
              </p:nvSpPr>
              <p:spPr bwMode="auto">
                <a:xfrm>
                  <a:off x="4312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Line 363"/>
                <p:cNvSpPr>
                  <a:spLocks noChangeShapeType="1"/>
                </p:cNvSpPr>
                <p:nvPr/>
              </p:nvSpPr>
              <p:spPr bwMode="auto">
                <a:xfrm>
                  <a:off x="4383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Line 364"/>
                <p:cNvSpPr>
                  <a:spLocks noChangeShapeType="1"/>
                </p:cNvSpPr>
                <p:nvPr/>
              </p:nvSpPr>
              <p:spPr bwMode="auto">
                <a:xfrm>
                  <a:off x="4455" y="2578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Line 365"/>
                <p:cNvSpPr>
                  <a:spLocks noChangeShapeType="1"/>
                </p:cNvSpPr>
                <p:nvPr/>
              </p:nvSpPr>
              <p:spPr bwMode="auto">
                <a:xfrm>
                  <a:off x="4526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Line 366"/>
                <p:cNvSpPr>
                  <a:spLocks noChangeShapeType="1"/>
                </p:cNvSpPr>
                <p:nvPr/>
              </p:nvSpPr>
              <p:spPr bwMode="auto">
                <a:xfrm>
                  <a:off x="4597" y="2578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Line 374"/>
                <p:cNvSpPr>
                  <a:spLocks noChangeShapeType="1"/>
                </p:cNvSpPr>
                <p:nvPr/>
              </p:nvSpPr>
              <p:spPr bwMode="auto">
                <a:xfrm>
                  <a:off x="961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Line 375"/>
                <p:cNvSpPr>
                  <a:spLocks noChangeShapeType="1"/>
                </p:cNvSpPr>
                <p:nvPr/>
              </p:nvSpPr>
              <p:spPr bwMode="auto">
                <a:xfrm>
                  <a:off x="1033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Line 376"/>
                <p:cNvSpPr>
                  <a:spLocks noChangeShapeType="1"/>
                </p:cNvSpPr>
                <p:nvPr/>
              </p:nvSpPr>
              <p:spPr bwMode="auto">
                <a:xfrm>
                  <a:off x="1104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Line 377"/>
                <p:cNvSpPr>
                  <a:spLocks noChangeShapeType="1"/>
                </p:cNvSpPr>
                <p:nvPr/>
              </p:nvSpPr>
              <p:spPr bwMode="auto">
                <a:xfrm>
                  <a:off x="1175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Line 378"/>
                <p:cNvSpPr>
                  <a:spLocks noChangeShapeType="1"/>
                </p:cNvSpPr>
                <p:nvPr/>
              </p:nvSpPr>
              <p:spPr bwMode="auto">
                <a:xfrm>
                  <a:off x="1246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Line 379"/>
                <p:cNvSpPr>
                  <a:spLocks noChangeShapeType="1"/>
                </p:cNvSpPr>
                <p:nvPr/>
              </p:nvSpPr>
              <p:spPr bwMode="auto">
                <a:xfrm>
                  <a:off x="1319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Line 380"/>
                <p:cNvSpPr>
                  <a:spLocks noChangeShapeType="1"/>
                </p:cNvSpPr>
                <p:nvPr/>
              </p:nvSpPr>
              <p:spPr bwMode="auto">
                <a:xfrm>
                  <a:off x="1390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Line 381"/>
                <p:cNvSpPr>
                  <a:spLocks noChangeShapeType="1"/>
                </p:cNvSpPr>
                <p:nvPr/>
              </p:nvSpPr>
              <p:spPr bwMode="auto">
                <a:xfrm>
                  <a:off x="1461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Line 382"/>
                <p:cNvSpPr>
                  <a:spLocks noChangeShapeType="1"/>
                </p:cNvSpPr>
                <p:nvPr/>
              </p:nvSpPr>
              <p:spPr bwMode="auto">
                <a:xfrm>
                  <a:off x="1532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Line 383"/>
                <p:cNvSpPr>
                  <a:spLocks noChangeShapeType="1"/>
                </p:cNvSpPr>
                <p:nvPr/>
              </p:nvSpPr>
              <p:spPr bwMode="auto">
                <a:xfrm>
                  <a:off x="1602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Line 384"/>
                <p:cNvSpPr>
                  <a:spLocks noChangeShapeType="1"/>
                </p:cNvSpPr>
                <p:nvPr/>
              </p:nvSpPr>
              <p:spPr bwMode="auto">
                <a:xfrm>
                  <a:off x="1675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Line 385"/>
                <p:cNvSpPr>
                  <a:spLocks noChangeShapeType="1"/>
                </p:cNvSpPr>
                <p:nvPr/>
              </p:nvSpPr>
              <p:spPr bwMode="auto">
                <a:xfrm>
                  <a:off x="1746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Line 386"/>
                <p:cNvSpPr>
                  <a:spLocks noChangeShapeType="1"/>
                </p:cNvSpPr>
                <p:nvPr/>
              </p:nvSpPr>
              <p:spPr bwMode="auto">
                <a:xfrm>
                  <a:off x="1817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Line 387"/>
                <p:cNvSpPr>
                  <a:spLocks noChangeShapeType="1"/>
                </p:cNvSpPr>
                <p:nvPr/>
              </p:nvSpPr>
              <p:spPr bwMode="auto">
                <a:xfrm>
                  <a:off x="1888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Line 388"/>
                <p:cNvSpPr>
                  <a:spLocks noChangeShapeType="1"/>
                </p:cNvSpPr>
                <p:nvPr/>
              </p:nvSpPr>
              <p:spPr bwMode="auto">
                <a:xfrm>
                  <a:off x="1960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Line 389"/>
                <p:cNvSpPr>
                  <a:spLocks noChangeShapeType="1"/>
                </p:cNvSpPr>
                <p:nvPr/>
              </p:nvSpPr>
              <p:spPr bwMode="auto">
                <a:xfrm>
                  <a:off x="2031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Line 390"/>
                <p:cNvSpPr>
                  <a:spLocks noChangeShapeType="1"/>
                </p:cNvSpPr>
                <p:nvPr/>
              </p:nvSpPr>
              <p:spPr bwMode="auto">
                <a:xfrm>
                  <a:off x="2102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Line 391"/>
                <p:cNvSpPr>
                  <a:spLocks noChangeShapeType="1"/>
                </p:cNvSpPr>
                <p:nvPr/>
              </p:nvSpPr>
              <p:spPr bwMode="auto">
                <a:xfrm>
                  <a:off x="2173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Line 392"/>
                <p:cNvSpPr>
                  <a:spLocks noChangeShapeType="1"/>
                </p:cNvSpPr>
                <p:nvPr/>
              </p:nvSpPr>
              <p:spPr bwMode="auto">
                <a:xfrm>
                  <a:off x="2244" y="3125"/>
                  <a:ext cx="35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Line 393"/>
                <p:cNvSpPr>
                  <a:spLocks noChangeShapeType="1"/>
                </p:cNvSpPr>
                <p:nvPr/>
              </p:nvSpPr>
              <p:spPr bwMode="auto">
                <a:xfrm>
                  <a:off x="2316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Line 394"/>
                <p:cNvSpPr>
                  <a:spLocks noChangeShapeType="1"/>
                </p:cNvSpPr>
                <p:nvPr/>
              </p:nvSpPr>
              <p:spPr bwMode="auto">
                <a:xfrm>
                  <a:off x="2387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Line 395"/>
                <p:cNvSpPr>
                  <a:spLocks noChangeShapeType="1"/>
                </p:cNvSpPr>
                <p:nvPr/>
              </p:nvSpPr>
              <p:spPr bwMode="auto">
                <a:xfrm>
                  <a:off x="2458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Line 396"/>
                <p:cNvSpPr>
                  <a:spLocks noChangeShapeType="1"/>
                </p:cNvSpPr>
                <p:nvPr/>
              </p:nvSpPr>
              <p:spPr bwMode="auto">
                <a:xfrm>
                  <a:off x="2529" y="3125"/>
                  <a:ext cx="36" cy="1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Line 398"/>
                <p:cNvSpPr>
                  <a:spLocks noChangeShapeType="1"/>
                </p:cNvSpPr>
                <p:nvPr/>
              </p:nvSpPr>
              <p:spPr bwMode="auto">
                <a:xfrm>
                  <a:off x="2602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Line 399"/>
                <p:cNvSpPr>
                  <a:spLocks noChangeShapeType="1"/>
                </p:cNvSpPr>
                <p:nvPr/>
              </p:nvSpPr>
              <p:spPr bwMode="auto">
                <a:xfrm>
                  <a:off x="2673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Line 400"/>
                <p:cNvSpPr>
                  <a:spLocks noChangeShapeType="1"/>
                </p:cNvSpPr>
                <p:nvPr/>
              </p:nvSpPr>
              <p:spPr bwMode="auto">
                <a:xfrm>
                  <a:off x="2744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Line 401"/>
                <p:cNvSpPr>
                  <a:spLocks noChangeShapeType="1"/>
                </p:cNvSpPr>
                <p:nvPr/>
              </p:nvSpPr>
              <p:spPr bwMode="auto">
                <a:xfrm>
                  <a:off x="2815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Line 402"/>
                <p:cNvSpPr>
                  <a:spLocks noChangeShapeType="1"/>
                </p:cNvSpPr>
                <p:nvPr/>
              </p:nvSpPr>
              <p:spPr bwMode="auto">
                <a:xfrm>
                  <a:off x="2887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Line 403"/>
                <p:cNvSpPr>
                  <a:spLocks noChangeShapeType="1"/>
                </p:cNvSpPr>
                <p:nvPr/>
              </p:nvSpPr>
              <p:spPr bwMode="auto">
                <a:xfrm>
                  <a:off x="2958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Line 404"/>
                <p:cNvSpPr>
                  <a:spLocks noChangeShapeType="1"/>
                </p:cNvSpPr>
                <p:nvPr/>
              </p:nvSpPr>
              <p:spPr bwMode="auto">
                <a:xfrm>
                  <a:off x="3029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Line 405"/>
                <p:cNvSpPr>
                  <a:spLocks noChangeShapeType="1"/>
                </p:cNvSpPr>
                <p:nvPr/>
              </p:nvSpPr>
              <p:spPr bwMode="auto">
                <a:xfrm>
                  <a:off x="3100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Line 406"/>
                <p:cNvSpPr>
                  <a:spLocks noChangeShapeType="1"/>
                </p:cNvSpPr>
                <p:nvPr/>
              </p:nvSpPr>
              <p:spPr bwMode="auto">
                <a:xfrm>
                  <a:off x="3171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Line 407"/>
                <p:cNvSpPr>
                  <a:spLocks noChangeShapeType="1"/>
                </p:cNvSpPr>
                <p:nvPr/>
              </p:nvSpPr>
              <p:spPr bwMode="auto">
                <a:xfrm>
                  <a:off x="3243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Line 408"/>
                <p:cNvSpPr>
                  <a:spLocks noChangeShapeType="1"/>
                </p:cNvSpPr>
                <p:nvPr/>
              </p:nvSpPr>
              <p:spPr bwMode="auto">
                <a:xfrm>
                  <a:off x="3314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Line 409"/>
                <p:cNvSpPr>
                  <a:spLocks noChangeShapeType="1"/>
                </p:cNvSpPr>
                <p:nvPr/>
              </p:nvSpPr>
              <p:spPr bwMode="auto">
                <a:xfrm>
                  <a:off x="3385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Line 410"/>
                <p:cNvSpPr>
                  <a:spLocks noChangeShapeType="1"/>
                </p:cNvSpPr>
                <p:nvPr/>
              </p:nvSpPr>
              <p:spPr bwMode="auto">
                <a:xfrm>
                  <a:off x="3456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Line 411"/>
                <p:cNvSpPr>
                  <a:spLocks noChangeShapeType="1"/>
                </p:cNvSpPr>
                <p:nvPr/>
              </p:nvSpPr>
              <p:spPr bwMode="auto">
                <a:xfrm>
                  <a:off x="3528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Line 412"/>
                <p:cNvSpPr>
                  <a:spLocks noChangeShapeType="1"/>
                </p:cNvSpPr>
                <p:nvPr/>
              </p:nvSpPr>
              <p:spPr bwMode="auto">
                <a:xfrm>
                  <a:off x="3599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Line 413"/>
                <p:cNvSpPr>
                  <a:spLocks noChangeShapeType="1"/>
                </p:cNvSpPr>
                <p:nvPr/>
              </p:nvSpPr>
              <p:spPr bwMode="auto">
                <a:xfrm>
                  <a:off x="3670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Line 414"/>
                <p:cNvSpPr>
                  <a:spLocks noChangeShapeType="1"/>
                </p:cNvSpPr>
                <p:nvPr/>
              </p:nvSpPr>
              <p:spPr bwMode="auto">
                <a:xfrm>
                  <a:off x="3741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Line 415"/>
                <p:cNvSpPr>
                  <a:spLocks noChangeShapeType="1"/>
                </p:cNvSpPr>
                <p:nvPr/>
              </p:nvSpPr>
              <p:spPr bwMode="auto">
                <a:xfrm>
                  <a:off x="3812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Line 416"/>
                <p:cNvSpPr>
                  <a:spLocks noChangeShapeType="1"/>
                </p:cNvSpPr>
                <p:nvPr/>
              </p:nvSpPr>
              <p:spPr bwMode="auto">
                <a:xfrm>
                  <a:off x="3884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Line 417"/>
                <p:cNvSpPr>
                  <a:spLocks noChangeShapeType="1"/>
                </p:cNvSpPr>
                <p:nvPr/>
              </p:nvSpPr>
              <p:spPr bwMode="auto">
                <a:xfrm>
                  <a:off x="3955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Line 418"/>
                <p:cNvSpPr>
                  <a:spLocks noChangeShapeType="1"/>
                </p:cNvSpPr>
                <p:nvPr/>
              </p:nvSpPr>
              <p:spPr bwMode="auto">
                <a:xfrm>
                  <a:off x="4026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Line 419"/>
                <p:cNvSpPr>
                  <a:spLocks noChangeShapeType="1"/>
                </p:cNvSpPr>
                <p:nvPr/>
              </p:nvSpPr>
              <p:spPr bwMode="auto">
                <a:xfrm>
                  <a:off x="4097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Line 420"/>
                <p:cNvSpPr>
                  <a:spLocks noChangeShapeType="1"/>
                </p:cNvSpPr>
                <p:nvPr/>
              </p:nvSpPr>
              <p:spPr bwMode="auto">
                <a:xfrm>
                  <a:off x="4170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Line 421"/>
                <p:cNvSpPr>
                  <a:spLocks noChangeShapeType="1"/>
                </p:cNvSpPr>
                <p:nvPr/>
              </p:nvSpPr>
              <p:spPr bwMode="auto">
                <a:xfrm>
                  <a:off x="4241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Line 422"/>
                <p:cNvSpPr>
                  <a:spLocks noChangeShapeType="1"/>
                </p:cNvSpPr>
                <p:nvPr/>
              </p:nvSpPr>
              <p:spPr bwMode="auto">
                <a:xfrm>
                  <a:off x="4311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Line 423"/>
                <p:cNvSpPr>
                  <a:spLocks noChangeShapeType="1"/>
                </p:cNvSpPr>
                <p:nvPr/>
              </p:nvSpPr>
              <p:spPr bwMode="auto">
                <a:xfrm>
                  <a:off x="4382" y="3126"/>
                  <a:ext cx="36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Line 424"/>
                <p:cNvSpPr>
                  <a:spLocks noChangeShapeType="1"/>
                </p:cNvSpPr>
                <p:nvPr/>
              </p:nvSpPr>
              <p:spPr bwMode="auto">
                <a:xfrm>
                  <a:off x="4455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Line 425"/>
                <p:cNvSpPr>
                  <a:spLocks noChangeShapeType="1"/>
                </p:cNvSpPr>
                <p:nvPr/>
              </p:nvSpPr>
              <p:spPr bwMode="auto">
                <a:xfrm>
                  <a:off x="4526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Line 426"/>
                <p:cNvSpPr>
                  <a:spLocks noChangeShapeType="1"/>
                </p:cNvSpPr>
                <p:nvPr/>
              </p:nvSpPr>
              <p:spPr bwMode="auto">
                <a:xfrm>
                  <a:off x="4597" y="3126"/>
                  <a:ext cx="35" cy="0"/>
                </a:xfrm>
                <a:prstGeom prst="line">
                  <a:avLst/>
                </a:prstGeom>
                <a:noFill/>
                <a:ln w="12700" cap="rnd">
                  <a:solidFill>
                    <a:srgbClr val="8A8C8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" name="Freeform 192"/>
              <p:cNvSpPr>
                <a:spLocks/>
              </p:cNvSpPr>
              <p:nvPr/>
            </p:nvSpPr>
            <p:spPr bwMode="auto">
              <a:xfrm>
                <a:off x="1497187" y="785788"/>
                <a:ext cx="6934200" cy="3760788"/>
              </a:xfrm>
              <a:custGeom>
                <a:avLst/>
                <a:gdLst>
                  <a:gd name="T0" fmla="*/ 2147483647 w 6294"/>
                  <a:gd name="T1" fmla="*/ 2147483647 h 3414"/>
                  <a:gd name="T2" fmla="*/ 2147483647 w 6294"/>
                  <a:gd name="T3" fmla="*/ 2147483647 h 3414"/>
                  <a:gd name="T4" fmla="*/ 2147483647 w 6294"/>
                  <a:gd name="T5" fmla="*/ 2147483647 h 3414"/>
                  <a:gd name="T6" fmla="*/ 313155079 w 6294"/>
                  <a:gd name="T7" fmla="*/ 2147483647 h 3414"/>
                  <a:gd name="T8" fmla="*/ 313155079 w 6294"/>
                  <a:gd name="T9" fmla="*/ 492670936 h 3414"/>
                  <a:gd name="T10" fmla="*/ 453953228 w 6294"/>
                  <a:gd name="T11" fmla="*/ 492670936 h 3414"/>
                  <a:gd name="T12" fmla="*/ 225762523 w 6294"/>
                  <a:gd name="T13" fmla="*/ 0 h 3414"/>
                  <a:gd name="T14" fmla="*/ 0 w 6294"/>
                  <a:gd name="T15" fmla="*/ 492670936 h 3414"/>
                  <a:gd name="T16" fmla="*/ 138371104 w 6294"/>
                  <a:gd name="T17" fmla="*/ 492670936 h 3414"/>
                  <a:gd name="T18" fmla="*/ 138371104 w 6294"/>
                  <a:gd name="T19" fmla="*/ 2147483647 h 3414"/>
                  <a:gd name="T20" fmla="*/ 138371104 w 6294"/>
                  <a:gd name="T21" fmla="*/ 2147483647 h 3414"/>
                  <a:gd name="T22" fmla="*/ 371416002 w 6294"/>
                  <a:gd name="T23" fmla="*/ 2147483647 h 3414"/>
                  <a:gd name="T24" fmla="*/ 2147483647 w 6294"/>
                  <a:gd name="T25" fmla="*/ 2147483647 h 3414"/>
                  <a:gd name="T26" fmla="*/ 2147483647 w 6294"/>
                  <a:gd name="T27" fmla="*/ 2147483647 h 3414"/>
                  <a:gd name="T28" fmla="*/ 2147483647 w 6294"/>
                  <a:gd name="T29" fmla="*/ 2147483647 h 341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294"/>
                  <a:gd name="T46" fmla="*/ 0 h 3414"/>
                  <a:gd name="T47" fmla="*/ 6294 w 6294"/>
                  <a:gd name="T48" fmla="*/ 3414 h 341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294" h="3414">
                    <a:moveTo>
                      <a:pt x="6294" y="3228"/>
                    </a:moveTo>
                    <a:lnTo>
                      <a:pt x="5888" y="3040"/>
                    </a:lnTo>
                    <a:lnTo>
                      <a:pt x="5888" y="3158"/>
                    </a:lnTo>
                    <a:lnTo>
                      <a:pt x="258" y="3158"/>
                    </a:lnTo>
                    <a:lnTo>
                      <a:pt x="258" y="406"/>
                    </a:lnTo>
                    <a:lnTo>
                      <a:pt x="374" y="406"/>
                    </a:lnTo>
                    <a:lnTo>
                      <a:pt x="186" y="0"/>
                    </a:lnTo>
                    <a:lnTo>
                      <a:pt x="0" y="406"/>
                    </a:lnTo>
                    <a:lnTo>
                      <a:pt x="114" y="406"/>
                    </a:lnTo>
                    <a:lnTo>
                      <a:pt x="114" y="3110"/>
                    </a:lnTo>
                    <a:lnTo>
                      <a:pt x="114" y="3302"/>
                    </a:lnTo>
                    <a:lnTo>
                      <a:pt x="306" y="3302"/>
                    </a:lnTo>
                    <a:lnTo>
                      <a:pt x="5888" y="3302"/>
                    </a:lnTo>
                    <a:lnTo>
                      <a:pt x="5888" y="3414"/>
                    </a:lnTo>
                    <a:lnTo>
                      <a:pt x="6294" y="3228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67" name="Freeform 471"/>
            <p:cNvSpPr>
              <a:spLocks/>
            </p:cNvSpPr>
            <p:nvPr/>
          </p:nvSpPr>
          <p:spPr bwMode="auto">
            <a:xfrm rot="315897">
              <a:off x="1724886" y="3198361"/>
              <a:ext cx="1128815" cy="889000"/>
            </a:xfrm>
            <a:custGeom>
              <a:avLst/>
              <a:gdLst>
                <a:gd name="T0" fmla="*/ 100174740 w 1112"/>
                <a:gd name="T1" fmla="*/ 1008482511 h 864"/>
                <a:gd name="T2" fmla="*/ 0 w 1112"/>
                <a:gd name="T3" fmla="*/ 873084763 h 864"/>
                <a:gd name="T4" fmla="*/ 1197442121 w 1112"/>
                <a:gd name="T5" fmla="*/ 0 h 864"/>
                <a:gd name="T6" fmla="*/ 1295287761 w 1112"/>
                <a:gd name="T7" fmla="*/ 136565675 h 864"/>
                <a:gd name="T8" fmla="*/ 100174740 w 1112"/>
                <a:gd name="T9" fmla="*/ 1008482511 h 8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864"/>
                <a:gd name="T17" fmla="*/ 1112 w 1112"/>
                <a:gd name="T18" fmla="*/ 864 h 8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864">
                  <a:moveTo>
                    <a:pt x="86" y="864"/>
                  </a:moveTo>
                  <a:lnTo>
                    <a:pt x="0" y="748"/>
                  </a:lnTo>
                  <a:lnTo>
                    <a:pt x="1028" y="0"/>
                  </a:lnTo>
                  <a:lnTo>
                    <a:pt x="1112" y="117"/>
                  </a:lnTo>
                  <a:lnTo>
                    <a:pt x="86" y="86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lIns="86350" tIns="43175" rIns="86350" bIns="43175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6DF0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8" name="Freeform 472"/>
            <p:cNvSpPr>
              <a:spLocks/>
            </p:cNvSpPr>
            <p:nvPr/>
          </p:nvSpPr>
          <p:spPr bwMode="auto">
            <a:xfrm>
              <a:off x="2837276" y="2421243"/>
              <a:ext cx="1130309" cy="887488"/>
            </a:xfrm>
            <a:custGeom>
              <a:avLst/>
              <a:gdLst>
                <a:gd name="T0" fmla="*/ 100440214 w 1112"/>
                <a:gd name="T1" fmla="*/ 1006218742 h 863"/>
                <a:gd name="T2" fmla="*/ 0 w 1112"/>
                <a:gd name="T3" fmla="*/ 870968135 h 863"/>
                <a:gd name="T4" fmla="*/ 1200613005 w 1112"/>
                <a:gd name="T5" fmla="*/ 0 h 863"/>
                <a:gd name="T6" fmla="*/ 1298717794 w 1112"/>
                <a:gd name="T7" fmla="*/ 135250641 h 863"/>
                <a:gd name="T8" fmla="*/ 100440214 w 1112"/>
                <a:gd name="T9" fmla="*/ 1006218742 h 8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863"/>
                <a:gd name="T17" fmla="*/ 1112 w 1112"/>
                <a:gd name="T18" fmla="*/ 863 h 8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863">
                  <a:moveTo>
                    <a:pt x="86" y="863"/>
                  </a:moveTo>
                  <a:lnTo>
                    <a:pt x="0" y="747"/>
                  </a:lnTo>
                  <a:lnTo>
                    <a:pt x="1028" y="0"/>
                  </a:lnTo>
                  <a:lnTo>
                    <a:pt x="1112" y="116"/>
                  </a:lnTo>
                  <a:lnTo>
                    <a:pt x="86" y="86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lIns="86350" tIns="43175" rIns="86350" bIns="43175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6DF0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9" name="Freeform 473"/>
            <p:cNvSpPr>
              <a:spLocks/>
            </p:cNvSpPr>
            <p:nvPr/>
          </p:nvSpPr>
          <p:spPr bwMode="auto">
            <a:xfrm>
              <a:off x="3931750" y="1694021"/>
              <a:ext cx="2162069" cy="807357"/>
            </a:xfrm>
            <a:custGeom>
              <a:avLst/>
              <a:gdLst>
                <a:gd name="T0" fmla="*/ 49008322 w 2128"/>
                <a:gd name="T1" fmla="*/ 914297283 h 786"/>
                <a:gd name="T2" fmla="*/ 0 w 2128"/>
                <a:gd name="T3" fmla="*/ 753772084 h 786"/>
                <a:gd name="T4" fmla="*/ 2147483647 w 2128"/>
                <a:gd name="T5" fmla="*/ 0 h 786"/>
                <a:gd name="T6" fmla="*/ 2147483647 w 2128"/>
                <a:gd name="T7" fmla="*/ 159362611 h 786"/>
                <a:gd name="T8" fmla="*/ 49008322 w 2128"/>
                <a:gd name="T9" fmla="*/ 914297283 h 7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28"/>
                <a:gd name="T16" fmla="*/ 0 h 786"/>
                <a:gd name="T17" fmla="*/ 2128 w 2128"/>
                <a:gd name="T18" fmla="*/ 786 h 7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28" h="786">
                  <a:moveTo>
                    <a:pt x="42" y="786"/>
                  </a:moveTo>
                  <a:lnTo>
                    <a:pt x="0" y="648"/>
                  </a:lnTo>
                  <a:lnTo>
                    <a:pt x="2086" y="0"/>
                  </a:lnTo>
                  <a:lnTo>
                    <a:pt x="2128" y="137"/>
                  </a:lnTo>
                  <a:lnTo>
                    <a:pt x="42" y="78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lIns="86350" tIns="43175" rIns="86350" bIns="43175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6DF0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0" name="Text Box 437"/>
            <p:cNvSpPr txBox="1">
              <a:spLocks noChangeArrowheads="1"/>
            </p:cNvSpPr>
            <p:nvPr/>
          </p:nvSpPr>
          <p:spPr bwMode="auto">
            <a:xfrm rot="16200000">
              <a:off x="-205825" y="2427943"/>
              <a:ext cx="2910416" cy="357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6350" tIns="43175" rIns="86350" bIns="43175"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单击此处添加文本</a:t>
              </a:r>
              <a:endParaRPr kumimoji="0" lang="en-US" altLang="ko-KR" sz="2600" b="1" i="0" u="none" strike="noStrike" kern="0" cap="none" spc="0" normalizeH="0" baseline="-2500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71" name="Group 456"/>
            <p:cNvGrpSpPr>
              <a:grpSpLocks/>
            </p:cNvGrpSpPr>
            <p:nvPr/>
          </p:nvGrpSpPr>
          <p:grpSpPr bwMode="auto">
            <a:xfrm>
              <a:off x="2604351" y="3100092"/>
              <a:ext cx="421066" cy="426357"/>
              <a:chOff x="2561" y="1793"/>
              <a:chExt cx="406" cy="406"/>
            </a:xfrm>
            <a:solidFill>
              <a:srgbClr val="92D050"/>
            </a:solidFill>
          </p:grpSpPr>
          <p:sp>
            <p:nvSpPr>
              <p:cNvPr id="372" name="Oval 454"/>
              <p:cNvSpPr>
                <a:spLocks noChangeArrowheads="1"/>
              </p:cNvSpPr>
              <p:nvPr/>
            </p:nvSpPr>
            <p:spPr bwMode="auto">
              <a:xfrm>
                <a:off x="2561" y="1793"/>
                <a:ext cx="406" cy="4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6DF0">
                      <a:lumMod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3" name="Oval 455"/>
              <p:cNvSpPr>
                <a:spLocks noChangeArrowheads="1"/>
              </p:cNvSpPr>
              <p:nvPr/>
            </p:nvSpPr>
            <p:spPr bwMode="auto">
              <a:xfrm>
                <a:off x="2592" y="1824"/>
                <a:ext cx="345" cy="3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6DF0">
                      <a:lumMod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1423849" y="4237373"/>
              <a:ext cx="6226402" cy="361430"/>
              <a:chOff x="1349549" y="4398938"/>
              <a:chExt cx="6619875" cy="379502"/>
            </a:xfrm>
          </p:grpSpPr>
          <p:sp>
            <p:nvSpPr>
              <p:cNvPr id="375" name="Text Box 438"/>
              <p:cNvSpPr txBox="1">
                <a:spLocks noChangeArrowheads="1"/>
              </p:cNvSpPr>
              <p:nvPr/>
            </p:nvSpPr>
            <p:spPr bwMode="auto">
              <a:xfrm>
                <a:off x="1349549" y="4398938"/>
                <a:ext cx="762000" cy="379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5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2016</a:t>
                </a:r>
                <a:endParaRPr kumimoji="0" lang="en-US" altLang="ko-KR" sz="10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76" name="Text Box 439"/>
              <p:cNvSpPr txBox="1">
                <a:spLocks noChangeArrowheads="1"/>
              </p:cNvSpPr>
              <p:nvPr/>
            </p:nvSpPr>
            <p:spPr bwMode="auto">
              <a:xfrm>
                <a:off x="2549700" y="4398938"/>
                <a:ext cx="762000" cy="379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5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2017</a:t>
                </a:r>
                <a:endParaRPr kumimoji="0" lang="en-US" altLang="ko-KR" sz="10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77" name="Text Box 440"/>
              <p:cNvSpPr txBox="1">
                <a:spLocks noChangeArrowheads="1"/>
              </p:cNvSpPr>
              <p:nvPr/>
            </p:nvSpPr>
            <p:spPr bwMode="auto">
              <a:xfrm>
                <a:off x="3711750" y="4398938"/>
                <a:ext cx="762000" cy="379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5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2018</a:t>
                </a:r>
                <a:endParaRPr kumimoji="0" lang="en-US" altLang="ko-KR" sz="10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78" name="Text Box 441"/>
              <p:cNvSpPr txBox="1">
                <a:spLocks noChangeArrowheads="1"/>
              </p:cNvSpPr>
              <p:nvPr/>
            </p:nvSpPr>
            <p:spPr bwMode="auto">
              <a:xfrm>
                <a:off x="4911899" y="4398938"/>
                <a:ext cx="762000" cy="379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5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2019</a:t>
                </a:r>
                <a:endParaRPr kumimoji="0" lang="en-US" altLang="ko-KR" sz="10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79" name="Text Box 442"/>
              <p:cNvSpPr txBox="1">
                <a:spLocks noChangeArrowheads="1"/>
              </p:cNvSpPr>
              <p:nvPr/>
            </p:nvSpPr>
            <p:spPr bwMode="auto">
              <a:xfrm>
                <a:off x="6092999" y="4398938"/>
                <a:ext cx="762000" cy="379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5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2020</a:t>
                </a:r>
                <a:endParaRPr kumimoji="0" lang="en-US" altLang="ko-KR" sz="10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80" name="Text Box 457"/>
              <p:cNvSpPr txBox="1">
                <a:spLocks noChangeArrowheads="1"/>
              </p:cNvSpPr>
              <p:nvPr/>
            </p:nvSpPr>
            <p:spPr bwMode="auto">
              <a:xfrm>
                <a:off x="7207424" y="4398938"/>
                <a:ext cx="762000" cy="3795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5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2021</a:t>
                </a:r>
                <a:endParaRPr kumimoji="0" lang="en-US" altLang="ko-KR" sz="10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381" name="Group 458"/>
            <p:cNvGrpSpPr>
              <a:grpSpLocks/>
            </p:cNvGrpSpPr>
            <p:nvPr/>
          </p:nvGrpSpPr>
          <p:grpSpPr bwMode="auto">
            <a:xfrm>
              <a:off x="3751083" y="2283663"/>
              <a:ext cx="421066" cy="426357"/>
              <a:chOff x="2561" y="1793"/>
              <a:chExt cx="406" cy="406"/>
            </a:xfrm>
            <a:solidFill>
              <a:srgbClr val="92D050"/>
            </a:solidFill>
          </p:grpSpPr>
          <p:sp>
            <p:nvSpPr>
              <p:cNvPr id="382" name="Oval 459"/>
              <p:cNvSpPr>
                <a:spLocks noChangeArrowheads="1"/>
              </p:cNvSpPr>
              <p:nvPr/>
            </p:nvSpPr>
            <p:spPr bwMode="auto">
              <a:xfrm>
                <a:off x="2561" y="1793"/>
                <a:ext cx="406" cy="4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6DF0">
                      <a:lumMod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3" name="Oval 460"/>
              <p:cNvSpPr>
                <a:spLocks noChangeArrowheads="1"/>
              </p:cNvSpPr>
              <p:nvPr/>
            </p:nvSpPr>
            <p:spPr bwMode="auto">
              <a:xfrm>
                <a:off x="2592" y="1824"/>
                <a:ext cx="345" cy="34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6DF0">
                      <a:lumMod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84" name="Group 479"/>
            <p:cNvGrpSpPr>
              <a:grpSpLocks/>
            </p:cNvGrpSpPr>
            <p:nvPr/>
          </p:nvGrpSpPr>
          <p:grpSpPr bwMode="auto">
            <a:xfrm>
              <a:off x="6019163" y="883636"/>
              <a:ext cx="1521511" cy="943429"/>
              <a:chOff x="3781" y="1498"/>
              <a:chExt cx="1019" cy="624"/>
            </a:xfrm>
            <a:solidFill>
              <a:srgbClr val="92D050"/>
            </a:solidFill>
          </p:grpSpPr>
          <p:sp>
            <p:nvSpPr>
              <p:cNvPr id="385" name="Freeform 474"/>
              <p:cNvSpPr>
                <a:spLocks/>
              </p:cNvSpPr>
              <p:nvPr/>
            </p:nvSpPr>
            <p:spPr bwMode="auto">
              <a:xfrm>
                <a:off x="3781" y="1501"/>
                <a:ext cx="839" cy="621"/>
              </a:xfrm>
              <a:custGeom>
                <a:avLst/>
                <a:gdLst>
                  <a:gd name="T0" fmla="*/ 38 w 1234"/>
                  <a:gd name="T1" fmla="*/ 423 h 912"/>
                  <a:gd name="T2" fmla="*/ 0 w 1234"/>
                  <a:gd name="T3" fmla="*/ 368 h 912"/>
                  <a:gd name="T4" fmla="*/ 532 w 1234"/>
                  <a:gd name="T5" fmla="*/ 0 h 912"/>
                  <a:gd name="T6" fmla="*/ 570 w 1234"/>
                  <a:gd name="T7" fmla="*/ 54 h 912"/>
                  <a:gd name="T8" fmla="*/ 38 w 1234"/>
                  <a:gd name="T9" fmla="*/ 423 h 9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4"/>
                  <a:gd name="T16" fmla="*/ 0 h 912"/>
                  <a:gd name="T17" fmla="*/ 1234 w 1234"/>
                  <a:gd name="T18" fmla="*/ 912 h 9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4" h="912">
                    <a:moveTo>
                      <a:pt x="82" y="912"/>
                    </a:moveTo>
                    <a:lnTo>
                      <a:pt x="0" y="794"/>
                    </a:lnTo>
                    <a:lnTo>
                      <a:pt x="1152" y="0"/>
                    </a:lnTo>
                    <a:lnTo>
                      <a:pt x="1234" y="118"/>
                    </a:lnTo>
                    <a:lnTo>
                      <a:pt x="82" y="9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6DF0">
                      <a:lumMod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6" name="AutoShape 478"/>
              <p:cNvSpPr>
                <a:spLocks noChangeArrowheads="1"/>
              </p:cNvSpPr>
              <p:nvPr/>
            </p:nvSpPr>
            <p:spPr bwMode="auto">
              <a:xfrm rot="-2093221">
                <a:off x="4368" y="1498"/>
                <a:ext cx="432" cy="96"/>
              </a:xfrm>
              <a:prstGeom prst="homePlate">
                <a:avLst>
                  <a:gd name="adj" fmla="val 216625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6DF0">
                      <a:lumMod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87" name="组合 386"/>
            <p:cNvGrpSpPr/>
            <p:nvPr/>
          </p:nvGrpSpPr>
          <p:grpSpPr>
            <a:xfrm>
              <a:off x="5784740" y="1267660"/>
              <a:ext cx="903564" cy="798286"/>
              <a:chOff x="6026324" y="1433488"/>
              <a:chExt cx="960664" cy="838200"/>
            </a:xfrm>
            <a:solidFill>
              <a:srgbClr val="92D050"/>
            </a:solidFill>
          </p:grpSpPr>
          <p:grpSp>
            <p:nvGrpSpPr>
              <p:cNvPr id="388" name="Group 461"/>
              <p:cNvGrpSpPr>
                <a:grpSpLocks/>
              </p:cNvGrpSpPr>
              <p:nvPr/>
            </p:nvGrpSpPr>
            <p:grpSpPr bwMode="auto">
              <a:xfrm>
                <a:off x="6026324" y="1433488"/>
                <a:ext cx="838200" cy="838200"/>
                <a:chOff x="2561" y="1793"/>
                <a:chExt cx="406" cy="406"/>
              </a:xfrm>
              <a:grpFill/>
            </p:grpSpPr>
            <p:sp>
              <p:nvSpPr>
                <p:cNvPr id="390" name="Oval 462"/>
                <p:cNvSpPr>
                  <a:spLocks noChangeArrowheads="1"/>
                </p:cNvSpPr>
                <p:nvPr/>
              </p:nvSpPr>
              <p:spPr bwMode="auto">
                <a:xfrm>
                  <a:off x="2561" y="1793"/>
                  <a:ext cx="406" cy="40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6DF0">
                        <a:lumMod val="2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Oval 463"/>
                <p:cNvSpPr>
                  <a:spLocks noChangeArrowheads="1"/>
                </p:cNvSpPr>
                <p:nvPr/>
              </p:nvSpPr>
              <p:spPr bwMode="auto">
                <a:xfrm>
                  <a:off x="2592" y="1824"/>
                  <a:ext cx="345" cy="3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6DF0">
                        <a:lumMod val="2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9" name="Text Box 476"/>
              <p:cNvSpPr txBox="1">
                <a:spLocks noChangeArrowheads="1"/>
              </p:cNvSpPr>
              <p:nvPr/>
            </p:nvSpPr>
            <p:spPr bwMode="auto">
              <a:xfrm>
                <a:off x="6055921" y="1662088"/>
                <a:ext cx="931067" cy="42011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 baseline="-25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altLang="ko-KR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98%</a:t>
                </a:r>
                <a:endParaRPr kumimoji="0" lang="en-US" altLang="ko-KR" sz="1500" b="1" i="0" u="none" strike="noStrike" kern="0" cap="none" spc="0" normalizeH="0" baseline="-2500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92" name="Text Box 477"/>
            <p:cNvSpPr txBox="1">
              <a:spLocks noChangeArrowheads="1"/>
            </p:cNvSpPr>
            <p:nvPr/>
          </p:nvSpPr>
          <p:spPr bwMode="auto">
            <a:xfrm>
              <a:off x="2001865" y="1084063"/>
              <a:ext cx="2221795" cy="596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6350" tIns="43175" rIns="86350" bIns="43175"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zh-CN" altLang="en-US" sz="2600" kern="0" dirty="0">
                  <a:latin typeface="+mn-lt"/>
                  <a:cs typeface="+mn-ea"/>
                  <a:sym typeface="+mn-lt"/>
                </a:rPr>
                <a:t>单击此处添加标题</a:t>
              </a:r>
              <a:endParaRPr lang="en-US" altLang="zh-CN" sz="2600" kern="0" dirty="0">
                <a:latin typeface="+mn-lt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2300" b="0" kern="0" dirty="0">
                  <a:latin typeface="+mn-lt"/>
                  <a:cs typeface="+mn-ea"/>
                  <a:sym typeface="+mn-lt"/>
                </a:rPr>
                <a:t>单击此处添加文本</a:t>
              </a:r>
              <a:endParaRPr lang="en-US" altLang="ko-KR" sz="2300" b="0" kern="0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93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5616" y="987574"/>
            <a:ext cx="6408712" cy="3250899"/>
            <a:chOff x="755576" y="959677"/>
            <a:chExt cx="7720519" cy="3916329"/>
          </a:xfrm>
        </p:grpSpPr>
        <p:sp>
          <p:nvSpPr>
            <p:cNvPr id="5" name="TextBox 4"/>
            <p:cNvSpPr txBox="1"/>
            <p:nvPr/>
          </p:nvSpPr>
          <p:spPr>
            <a:xfrm>
              <a:off x="6813984" y="3466609"/>
              <a:ext cx="1662111" cy="1077589"/>
            </a:xfrm>
            <a:prstGeom prst="rect">
              <a:avLst/>
            </a:prstGeom>
            <a:noFill/>
          </p:spPr>
          <p:txBody>
            <a:bodyPr wrap="square" lIns="80979" tIns="40490" rIns="80979" bIns="40490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... ...</a:t>
              </a:r>
              <a:endPara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4562653" y="1378591"/>
              <a:ext cx="1373897" cy="1372730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4661684" y="1474717"/>
              <a:ext cx="1168256" cy="1168877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Oval 13"/>
            <p:cNvSpPr>
              <a:spLocks noChangeArrowheads="1"/>
            </p:cNvSpPr>
            <p:nvPr/>
          </p:nvSpPr>
          <p:spPr bwMode="auto">
            <a:xfrm>
              <a:off x="4809735" y="1622641"/>
              <a:ext cx="872154" cy="871952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108"/>
            <p:cNvSpPr>
              <a:spLocks/>
            </p:cNvSpPr>
            <p:nvPr/>
          </p:nvSpPr>
          <p:spPr bwMode="auto">
            <a:xfrm rot="16200000">
              <a:off x="2711301" y="958916"/>
              <a:ext cx="1791645" cy="1793168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09"/>
            <p:cNvSpPr>
              <a:spLocks/>
            </p:cNvSpPr>
            <p:nvPr/>
          </p:nvSpPr>
          <p:spPr bwMode="auto">
            <a:xfrm rot="16200000">
              <a:off x="2837809" y="1097003"/>
              <a:ext cx="1523476" cy="1526879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Oval 110"/>
            <p:cNvSpPr>
              <a:spLocks noChangeArrowheads="1"/>
            </p:cNvSpPr>
            <p:nvPr/>
          </p:nvSpPr>
          <p:spPr bwMode="auto">
            <a:xfrm rot="16200000">
              <a:off x="3030173" y="1290936"/>
              <a:ext cx="1137342" cy="1139011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20"/>
            <p:cNvSpPr>
              <a:spLocks/>
            </p:cNvSpPr>
            <p:nvPr/>
          </p:nvSpPr>
          <p:spPr bwMode="auto">
            <a:xfrm flipV="1">
              <a:off x="4562654" y="2811769"/>
              <a:ext cx="2065992" cy="2064237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21"/>
            <p:cNvSpPr>
              <a:spLocks/>
            </p:cNvSpPr>
            <p:nvPr/>
          </p:nvSpPr>
          <p:spPr bwMode="auto">
            <a:xfrm flipV="1">
              <a:off x="4711571" y="2973763"/>
              <a:ext cx="1756759" cy="1757694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Oval 122"/>
            <p:cNvSpPr>
              <a:spLocks noChangeArrowheads="1"/>
            </p:cNvSpPr>
            <p:nvPr/>
          </p:nvSpPr>
          <p:spPr bwMode="auto">
            <a:xfrm flipV="1">
              <a:off x="4934202" y="3197822"/>
              <a:ext cx="1311498" cy="1311193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24"/>
            <p:cNvSpPr>
              <a:spLocks/>
            </p:cNvSpPr>
            <p:nvPr/>
          </p:nvSpPr>
          <p:spPr bwMode="auto">
            <a:xfrm rot="5400000" flipV="1">
              <a:off x="2969328" y="2811118"/>
              <a:ext cx="1533728" cy="1535032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25"/>
            <p:cNvSpPr>
              <a:spLocks/>
            </p:cNvSpPr>
            <p:nvPr/>
          </p:nvSpPr>
          <p:spPr bwMode="auto">
            <a:xfrm rot="5400000" flipV="1">
              <a:off x="3077624" y="2920864"/>
              <a:ext cx="1304163" cy="1307077"/>
            </a:xfrm>
            <a:custGeom>
              <a:avLst/>
              <a:gdLst>
                <a:gd name="T0" fmla="*/ 846 w 916"/>
                <a:gd name="T1" fmla="*/ 458 h 917"/>
                <a:gd name="T2" fmla="*/ 910 w 916"/>
                <a:gd name="T3" fmla="*/ 394 h 917"/>
                <a:gd name="T4" fmla="*/ 835 w 916"/>
                <a:gd name="T5" fmla="*/ 369 h 917"/>
                <a:gd name="T6" fmla="*/ 884 w 916"/>
                <a:gd name="T7" fmla="*/ 292 h 917"/>
                <a:gd name="T8" fmla="*/ 805 w 916"/>
                <a:gd name="T9" fmla="*/ 285 h 917"/>
                <a:gd name="T10" fmla="*/ 834 w 916"/>
                <a:gd name="T11" fmla="*/ 199 h 917"/>
                <a:gd name="T12" fmla="*/ 755 w 916"/>
                <a:gd name="T13" fmla="*/ 210 h 917"/>
                <a:gd name="T14" fmla="*/ 764 w 916"/>
                <a:gd name="T15" fmla="*/ 119 h 917"/>
                <a:gd name="T16" fmla="*/ 690 w 916"/>
                <a:gd name="T17" fmla="*/ 148 h 917"/>
                <a:gd name="T18" fmla="*/ 677 w 916"/>
                <a:gd name="T19" fmla="*/ 58 h 917"/>
                <a:gd name="T20" fmla="*/ 612 w 916"/>
                <a:gd name="T21" fmla="*/ 103 h 917"/>
                <a:gd name="T22" fmla="*/ 579 w 916"/>
                <a:gd name="T23" fmla="*/ 19 h 917"/>
                <a:gd name="T24" fmla="*/ 526 w 916"/>
                <a:gd name="T25" fmla="*/ 77 h 917"/>
                <a:gd name="T26" fmla="*/ 474 w 916"/>
                <a:gd name="T27" fmla="*/ 3 h 917"/>
                <a:gd name="T28" fmla="*/ 436 w 916"/>
                <a:gd name="T29" fmla="*/ 72 h 917"/>
                <a:gd name="T30" fmla="*/ 369 w 916"/>
                <a:gd name="T31" fmla="*/ 12 h 917"/>
                <a:gd name="T32" fmla="*/ 348 w 916"/>
                <a:gd name="T33" fmla="*/ 88 h 917"/>
                <a:gd name="T34" fmla="*/ 268 w 916"/>
                <a:gd name="T35" fmla="*/ 44 h 917"/>
                <a:gd name="T36" fmla="*/ 266 w 916"/>
                <a:gd name="T37" fmla="*/ 123 h 917"/>
                <a:gd name="T38" fmla="*/ 178 w 916"/>
                <a:gd name="T39" fmla="*/ 100 h 917"/>
                <a:gd name="T40" fmla="*/ 194 w 916"/>
                <a:gd name="T41" fmla="*/ 177 h 917"/>
                <a:gd name="T42" fmla="*/ 103 w 916"/>
                <a:gd name="T43" fmla="*/ 174 h 917"/>
                <a:gd name="T44" fmla="*/ 136 w 916"/>
                <a:gd name="T45" fmla="*/ 246 h 917"/>
                <a:gd name="T46" fmla="*/ 47 w 916"/>
                <a:gd name="T47" fmla="*/ 264 h 917"/>
                <a:gd name="T48" fmla="*/ 96 w 916"/>
                <a:gd name="T49" fmla="*/ 326 h 917"/>
                <a:gd name="T50" fmla="*/ 13 w 916"/>
                <a:gd name="T51" fmla="*/ 364 h 917"/>
                <a:gd name="T52" fmla="*/ 75 w 916"/>
                <a:gd name="T53" fmla="*/ 414 h 917"/>
                <a:gd name="T54" fmla="*/ 3 w 916"/>
                <a:gd name="T55" fmla="*/ 470 h 917"/>
                <a:gd name="T56" fmla="*/ 75 w 916"/>
                <a:gd name="T57" fmla="*/ 503 h 917"/>
                <a:gd name="T58" fmla="*/ 18 w 916"/>
                <a:gd name="T59" fmla="*/ 574 h 917"/>
                <a:gd name="T60" fmla="*/ 96 w 916"/>
                <a:gd name="T61" fmla="*/ 591 h 917"/>
                <a:gd name="T62" fmla="*/ 57 w 916"/>
                <a:gd name="T63" fmla="*/ 673 h 917"/>
                <a:gd name="T64" fmla="*/ 136 w 916"/>
                <a:gd name="T65" fmla="*/ 671 h 917"/>
                <a:gd name="T66" fmla="*/ 117 w 916"/>
                <a:gd name="T67" fmla="*/ 760 h 917"/>
                <a:gd name="T68" fmla="*/ 194 w 916"/>
                <a:gd name="T69" fmla="*/ 740 h 917"/>
                <a:gd name="T70" fmla="*/ 196 w 916"/>
                <a:gd name="T71" fmla="*/ 831 h 917"/>
                <a:gd name="T72" fmla="*/ 266 w 916"/>
                <a:gd name="T73" fmla="*/ 793 h 917"/>
                <a:gd name="T74" fmla="*/ 289 w 916"/>
                <a:gd name="T75" fmla="*/ 881 h 917"/>
                <a:gd name="T76" fmla="*/ 348 w 916"/>
                <a:gd name="T77" fmla="*/ 829 h 917"/>
                <a:gd name="T78" fmla="*/ 391 w 916"/>
                <a:gd name="T79" fmla="*/ 909 h 917"/>
                <a:gd name="T80" fmla="*/ 437 w 916"/>
                <a:gd name="T81" fmla="*/ 845 h 917"/>
                <a:gd name="T82" fmla="*/ 497 w 916"/>
                <a:gd name="T83" fmla="*/ 913 h 917"/>
                <a:gd name="T84" fmla="*/ 526 w 916"/>
                <a:gd name="T85" fmla="*/ 839 h 917"/>
                <a:gd name="T86" fmla="*/ 601 w 916"/>
                <a:gd name="T87" fmla="*/ 892 h 917"/>
                <a:gd name="T88" fmla="*/ 612 w 916"/>
                <a:gd name="T89" fmla="*/ 814 h 917"/>
                <a:gd name="T90" fmla="*/ 697 w 916"/>
                <a:gd name="T91" fmla="*/ 847 h 917"/>
                <a:gd name="T92" fmla="*/ 690 w 916"/>
                <a:gd name="T93" fmla="*/ 769 h 917"/>
                <a:gd name="T94" fmla="*/ 780 w 916"/>
                <a:gd name="T95" fmla="*/ 782 h 917"/>
                <a:gd name="T96" fmla="*/ 755 w 916"/>
                <a:gd name="T97" fmla="*/ 707 h 917"/>
                <a:gd name="T98" fmla="*/ 846 w 916"/>
                <a:gd name="T99" fmla="*/ 699 h 917"/>
                <a:gd name="T100" fmla="*/ 805 w 916"/>
                <a:gd name="T101" fmla="*/ 632 h 917"/>
                <a:gd name="T102" fmla="*/ 891 w 916"/>
                <a:gd name="T103" fmla="*/ 604 h 917"/>
                <a:gd name="T104" fmla="*/ 835 w 916"/>
                <a:gd name="T105" fmla="*/ 548 h 917"/>
                <a:gd name="T106" fmla="*/ 913 w 916"/>
                <a:gd name="T107" fmla="*/ 50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6" h="917">
                  <a:moveTo>
                    <a:pt x="880" y="485"/>
                  </a:moveTo>
                  <a:cubicBezTo>
                    <a:pt x="864" y="479"/>
                    <a:pt x="848" y="473"/>
                    <a:pt x="847" y="472"/>
                  </a:cubicBezTo>
                  <a:cubicBezTo>
                    <a:pt x="844" y="469"/>
                    <a:pt x="846" y="459"/>
                    <a:pt x="846" y="459"/>
                  </a:cubicBezTo>
                  <a:cubicBezTo>
                    <a:pt x="846" y="458"/>
                    <a:pt x="846" y="458"/>
                    <a:pt x="846" y="458"/>
                  </a:cubicBezTo>
                  <a:cubicBezTo>
                    <a:pt x="846" y="458"/>
                    <a:pt x="845" y="447"/>
                    <a:pt x="847" y="445"/>
                  </a:cubicBezTo>
                  <a:cubicBezTo>
                    <a:pt x="848" y="443"/>
                    <a:pt x="864" y="439"/>
                    <a:pt x="880" y="433"/>
                  </a:cubicBezTo>
                  <a:cubicBezTo>
                    <a:pt x="896" y="427"/>
                    <a:pt x="912" y="421"/>
                    <a:pt x="913" y="418"/>
                  </a:cubicBezTo>
                  <a:cubicBezTo>
                    <a:pt x="916" y="414"/>
                    <a:pt x="914" y="398"/>
                    <a:pt x="910" y="394"/>
                  </a:cubicBezTo>
                  <a:cubicBezTo>
                    <a:pt x="909" y="392"/>
                    <a:pt x="892" y="389"/>
                    <a:pt x="875" y="387"/>
                  </a:cubicBezTo>
                  <a:cubicBezTo>
                    <a:pt x="858" y="385"/>
                    <a:pt x="841" y="383"/>
                    <a:pt x="840" y="382"/>
                  </a:cubicBezTo>
                  <a:cubicBezTo>
                    <a:pt x="836" y="380"/>
                    <a:pt x="835" y="369"/>
                    <a:pt x="835" y="369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9"/>
                    <a:pt x="832" y="359"/>
                    <a:pt x="833" y="356"/>
                  </a:cubicBezTo>
                  <a:cubicBezTo>
                    <a:pt x="834" y="354"/>
                    <a:pt x="848" y="346"/>
                    <a:pt x="863" y="337"/>
                  </a:cubicBezTo>
                  <a:cubicBezTo>
                    <a:pt x="877" y="328"/>
                    <a:pt x="891" y="317"/>
                    <a:pt x="892" y="315"/>
                  </a:cubicBezTo>
                  <a:cubicBezTo>
                    <a:pt x="894" y="309"/>
                    <a:pt x="888" y="295"/>
                    <a:pt x="884" y="292"/>
                  </a:cubicBezTo>
                  <a:cubicBezTo>
                    <a:pt x="881" y="290"/>
                    <a:pt x="864" y="291"/>
                    <a:pt x="847" y="293"/>
                  </a:cubicBezTo>
                  <a:cubicBezTo>
                    <a:pt x="830" y="295"/>
                    <a:pt x="814" y="297"/>
                    <a:pt x="812" y="296"/>
                  </a:cubicBezTo>
                  <a:cubicBezTo>
                    <a:pt x="808" y="295"/>
                    <a:pt x="805" y="285"/>
                    <a:pt x="805" y="285"/>
                  </a:cubicBezTo>
                  <a:cubicBezTo>
                    <a:pt x="805" y="285"/>
                    <a:pt x="805" y="285"/>
                    <a:pt x="805" y="285"/>
                  </a:cubicBezTo>
                  <a:cubicBezTo>
                    <a:pt x="805" y="285"/>
                    <a:pt x="799" y="275"/>
                    <a:pt x="799" y="272"/>
                  </a:cubicBezTo>
                  <a:cubicBezTo>
                    <a:pt x="800" y="271"/>
                    <a:pt x="812" y="259"/>
                    <a:pt x="824" y="247"/>
                  </a:cubicBezTo>
                  <a:cubicBezTo>
                    <a:pt x="835" y="235"/>
                    <a:pt x="847" y="222"/>
                    <a:pt x="847" y="219"/>
                  </a:cubicBezTo>
                  <a:cubicBezTo>
                    <a:pt x="847" y="213"/>
                    <a:pt x="839" y="200"/>
                    <a:pt x="834" y="199"/>
                  </a:cubicBezTo>
                  <a:cubicBezTo>
                    <a:pt x="831" y="198"/>
                    <a:pt x="815" y="202"/>
                    <a:pt x="798" y="208"/>
                  </a:cubicBezTo>
                  <a:cubicBezTo>
                    <a:pt x="782" y="213"/>
                    <a:pt x="767" y="220"/>
                    <a:pt x="765" y="220"/>
                  </a:cubicBezTo>
                  <a:cubicBezTo>
                    <a:pt x="761" y="219"/>
                    <a:pt x="755" y="210"/>
                    <a:pt x="755" y="210"/>
                  </a:cubicBezTo>
                  <a:cubicBezTo>
                    <a:pt x="755" y="210"/>
                    <a:pt x="755" y="210"/>
                    <a:pt x="755" y="210"/>
                  </a:cubicBezTo>
                  <a:cubicBezTo>
                    <a:pt x="755" y="210"/>
                    <a:pt x="748" y="202"/>
                    <a:pt x="747" y="199"/>
                  </a:cubicBezTo>
                  <a:cubicBezTo>
                    <a:pt x="747" y="197"/>
                    <a:pt x="756" y="183"/>
                    <a:pt x="765" y="169"/>
                  </a:cubicBezTo>
                  <a:cubicBezTo>
                    <a:pt x="774" y="154"/>
                    <a:pt x="782" y="139"/>
                    <a:pt x="781" y="136"/>
                  </a:cubicBezTo>
                  <a:cubicBezTo>
                    <a:pt x="780" y="130"/>
                    <a:pt x="769" y="120"/>
                    <a:pt x="764" y="119"/>
                  </a:cubicBezTo>
                  <a:cubicBezTo>
                    <a:pt x="761" y="119"/>
                    <a:pt x="746" y="127"/>
                    <a:pt x="732" y="136"/>
                  </a:cubicBezTo>
                  <a:cubicBezTo>
                    <a:pt x="717" y="145"/>
                    <a:pt x="703" y="155"/>
                    <a:pt x="701" y="155"/>
                  </a:cubicBezTo>
                  <a:cubicBezTo>
                    <a:pt x="698" y="156"/>
                    <a:pt x="690" y="148"/>
                    <a:pt x="690" y="148"/>
                  </a:cubicBezTo>
                  <a:cubicBezTo>
                    <a:pt x="690" y="148"/>
                    <a:pt x="690" y="148"/>
                    <a:pt x="690" y="148"/>
                  </a:cubicBezTo>
                  <a:cubicBezTo>
                    <a:pt x="690" y="148"/>
                    <a:pt x="681" y="142"/>
                    <a:pt x="680" y="139"/>
                  </a:cubicBezTo>
                  <a:cubicBezTo>
                    <a:pt x="679" y="138"/>
                    <a:pt x="685" y="122"/>
                    <a:pt x="690" y="106"/>
                  </a:cubicBezTo>
                  <a:cubicBezTo>
                    <a:pt x="695" y="90"/>
                    <a:pt x="699" y="73"/>
                    <a:pt x="698" y="70"/>
                  </a:cubicBezTo>
                  <a:cubicBezTo>
                    <a:pt x="696" y="65"/>
                    <a:pt x="683" y="58"/>
                    <a:pt x="677" y="58"/>
                  </a:cubicBezTo>
                  <a:cubicBezTo>
                    <a:pt x="675" y="58"/>
                    <a:pt x="662" y="70"/>
                    <a:pt x="650" y="82"/>
                  </a:cubicBezTo>
                  <a:cubicBezTo>
                    <a:pt x="638" y="94"/>
                    <a:pt x="627" y="107"/>
                    <a:pt x="625" y="108"/>
                  </a:cubicBezTo>
                  <a:cubicBezTo>
                    <a:pt x="622" y="109"/>
                    <a:pt x="612" y="103"/>
                    <a:pt x="612" y="103"/>
                  </a:cubicBezTo>
                  <a:cubicBezTo>
                    <a:pt x="612" y="103"/>
                    <a:pt x="612" y="103"/>
                    <a:pt x="612" y="103"/>
                  </a:cubicBezTo>
                  <a:cubicBezTo>
                    <a:pt x="612" y="103"/>
                    <a:pt x="602" y="100"/>
                    <a:pt x="600" y="97"/>
                  </a:cubicBezTo>
                  <a:cubicBezTo>
                    <a:pt x="599" y="95"/>
                    <a:pt x="601" y="79"/>
                    <a:pt x="602" y="62"/>
                  </a:cubicBezTo>
                  <a:cubicBezTo>
                    <a:pt x="604" y="45"/>
                    <a:pt x="604" y="28"/>
                    <a:pt x="602" y="26"/>
                  </a:cubicBezTo>
                  <a:cubicBezTo>
                    <a:pt x="599" y="21"/>
                    <a:pt x="584" y="17"/>
                    <a:pt x="579" y="19"/>
                  </a:cubicBezTo>
                  <a:cubicBezTo>
                    <a:pt x="577" y="19"/>
                    <a:pt x="567" y="34"/>
                    <a:pt x="558" y="48"/>
                  </a:cubicBezTo>
                  <a:cubicBezTo>
                    <a:pt x="549" y="63"/>
                    <a:pt x="541" y="78"/>
                    <a:pt x="540" y="79"/>
                  </a:cubicBezTo>
                  <a:cubicBezTo>
                    <a:pt x="537" y="81"/>
                    <a:pt x="526" y="78"/>
                    <a:pt x="526" y="78"/>
                  </a:cubicBezTo>
                  <a:cubicBezTo>
                    <a:pt x="526" y="77"/>
                    <a:pt x="526" y="77"/>
                    <a:pt x="526" y="77"/>
                  </a:cubicBezTo>
                  <a:cubicBezTo>
                    <a:pt x="526" y="77"/>
                    <a:pt x="515" y="77"/>
                    <a:pt x="513" y="74"/>
                  </a:cubicBezTo>
                  <a:cubicBezTo>
                    <a:pt x="512" y="73"/>
                    <a:pt x="510" y="56"/>
                    <a:pt x="507" y="40"/>
                  </a:cubicBezTo>
                  <a:cubicBezTo>
                    <a:pt x="504" y="23"/>
                    <a:pt x="501" y="6"/>
                    <a:pt x="499" y="4"/>
                  </a:cubicBezTo>
                  <a:cubicBezTo>
                    <a:pt x="494" y="0"/>
                    <a:pt x="479" y="0"/>
                    <a:pt x="474" y="3"/>
                  </a:cubicBezTo>
                  <a:cubicBezTo>
                    <a:pt x="472" y="4"/>
                    <a:pt x="466" y="20"/>
                    <a:pt x="461" y="37"/>
                  </a:cubicBezTo>
                  <a:cubicBezTo>
                    <a:pt x="456" y="53"/>
                    <a:pt x="451" y="69"/>
                    <a:pt x="450" y="71"/>
                  </a:cubicBezTo>
                  <a:cubicBezTo>
                    <a:pt x="447" y="73"/>
                    <a:pt x="437" y="72"/>
                    <a:pt x="437" y="72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6" y="72"/>
                    <a:pt x="426" y="74"/>
                    <a:pt x="423" y="72"/>
                  </a:cubicBezTo>
                  <a:cubicBezTo>
                    <a:pt x="421" y="71"/>
                    <a:pt x="416" y="56"/>
                    <a:pt x="409" y="40"/>
                  </a:cubicBezTo>
                  <a:cubicBezTo>
                    <a:pt x="403" y="24"/>
                    <a:pt x="395" y="9"/>
                    <a:pt x="393" y="7"/>
                  </a:cubicBezTo>
                  <a:cubicBezTo>
                    <a:pt x="388" y="5"/>
                    <a:pt x="373" y="8"/>
                    <a:pt x="369" y="12"/>
                  </a:cubicBezTo>
                  <a:cubicBezTo>
                    <a:pt x="367" y="13"/>
                    <a:pt x="365" y="31"/>
                    <a:pt x="363" y="47"/>
                  </a:cubicBezTo>
                  <a:cubicBezTo>
                    <a:pt x="362" y="65"/>
                    <a:pt x="362" y="81"/>
                    <a:pt x="361" y="83"/>
                  </a:cubicBezTo>
                  <a:cubicBezTo>
                    <a:pt x="359" y="86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38" y="92"/>
                    <a:pt x="335" y="91"/>
                  </a:cubicBezTo>
                  <a:cubicBezTo>
                    <a:pt x="333" y="90"/>
                    <a:pt x="324" y="76"/>
                    <a:pt x="314" y="63"/>
                  </a:cubicBezTo>
                  <a:cubicBezTo>
                    <a:pt x="304" y="49"/>
                    <a:pt x="293" y="35"/>
                    <a:pt x="290" y="35"/>
                  </a:cubicBezTo>
                  <a:cubicBezTo>
                    <a:pt x="285" y="33"/>
                    <a:pt x="271" y="40"/>
                    <a:pt x="268" y="44"/>
                  </a:cubicBezTo>
                  <a:cubicBezTo>
                    <a:pt x="267" y="47"/>
                    <a:pt x="269" y="64"/>
                    <a:pt x="271" y="81"/>
                  </a:cubicBezTo>
                  <a:cubicBezTo>
                    <a:pt x="274" y="97"/>
                    <a:pt x="277" y="114"/>
                    <a:pt x="277" y="116"/>
                  </a:cubicBezTo>
                  <a:cubicBezTo>
                    <a:pt x="276" y="119"/>
                    <a:pt x="266" y="123"/>
                    <a:pt x="266" y="123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6" y="123"/>
                    <a:pt x="257" y="130"/>
                    <a:pt x="253" y="129"/>
                  </a:cubicBezTo>
                  <a:cubicBezTo>
                    <a:pt x="252" y="129"/>
                    <a:pt x="240" y="118"/>
                    <a:pt x="227" y="107"/>
                  </a:cubicBezTo>
                  <a:cubicBezTo>
                    <a:pt x="214" y="96"/>
                    <a:pt x="200" y="85"/>
                    <a:pt x="197" y="85"/>
                  </a:cubicBezTo>
                  <a:cubicBezTo>
                    <a:pt x="192" y="85"/>
                    <a:pt x="179" y="95"/>
                    <a:pt x="178" y="100"/>
                  </a:cubicBezTo>
                  <a:cubicBezTo>
                    <a:pt x="177" y="102"/>
                    <a:pt x="183" y="118"/>
                    <a:pt x="189" y="134"/>
                  </a:cubicBezTo>
                  <a:cubicBezTo>
                    <a:pt x="196" y="150"/>
                    <a:pt x="203" y="165"/>
                    <a:pt x="203" y="167"/>
                  </a:cubicBezTo>
                  <a:cubicBezTo>
                    <a:pt x="203" y="171"/>
                    <a:pt x="194" y="177"/>
                    <a:pt x="194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4" y="177"/>
                    <a:pt x="186" y="185"/>
                    <a:pt x="183" y="186"/>
                  </a:cubicBezTo>
                  <a:cubicBezTo>
                    <a:pt x="181" y="186"/>
                    <a:pt x="167" y="178"/>
                    <a:pt x="152" y="170"/>
                  </a:cubicBezTo>
                  <a:cubicBezTo>
                    <a:pt x="137" y="162"/>
                    <a:pt x="121" y="155"/>
                    <a:pt x="118" y="156"/>
                  </a:cubicBezTo>
                  <a:cubicBezTo>
                    <a:pt x="113" y="157"/>
                    <a:pt x="103" y="169"/>
                    <a:pt x="103" y="174"/>
                  </a:cubicBezTo>
                  <a:cubicBezTo>
                    <a:pt x="103" y="177"/>
                    <a:pt x="112" y="191"/>
                    <a:pt x="122" y="205"/>
                  </a:cubicBezTo>
                  <a:cubicBezTo>
                    <a:pt x="132" y="219"/>
                    <a:pt x="142" y="232"/>
                    <a:pt x="143" y="234"/>
                  </a:cubicBezTo>
                  <a:cubicBezTo>
                    <a:pt x="143" y="238"/>
                    <a:pt x="136" y="246"/>
                    <a:pt x="136" y="246"/>
                  </a:cubicBezTo>
                  <a:cubicBezTo>
                    <a:pt x="136" y="246"/>
                    <a:pt x="136" y="246"/>
                    <a:pt x="136" y="246"/>
                  </a:cubicBezTo>
                  <a:cubicBezTo>
                    <a:pt x="136" y="246"/>
                    <a:pt x="131" y="256"/>
                    <a:pt x="128" y="257"/>
                  </a:cubicBezTo>
                  <a:cubicBezTo>
                    <a:pt x="126" y="257"/>
                    <a:pt x="110" y="253"/>
                    <a:pt x="94" y="248"/>
                  </a:cubicBezTo>
                  <a:cubicBezTo>
                    <a:pt x="77" y="244"/>
                    <a:pt x="60" y="241"/>
                    <a:pt x="58" y="242"/>
                  </a:cubicBezTo>
                  <a:cubicBezTo>
                    <a:pt x="52" y="245"/>
                    <a:pt x="46" y="259"/>
                    <a:pt x="47" y="264"/>
                  </a:cubicBezTo>
                  <a:cubicBezTo>
                    <a:pt x="47" y="266"/>
                    <a:pt x="60" y="279"/>
                    <a:pt x="72" y="290"/>
                  </a:cubicBezTo>
                  <a:cubicBezTo>
                    <a:pt x="85" y="301"/>
                    <a:pt x="98" y="311"/>
                    <a:pt x="99" y="313"/>
                  </a:cubicBezTo>
                  <a:cubicBezTo>
                    <a:pt x="101" y="317"/>
                    <a:pt x="96" y="326"/>
                    <a:pt x="96" y="326"/>
                  </a:cubicBezTo>
                  <a:cubicBezTo>
                    <a:pt x="96" y="326"/>
                    <a:pt x="96" y="326"/>
                    <a:pt x="96" y="326"/>
                  </a:cubicBezTo>
                  <a:cubicBezTo>
                    <a:pt x="95" y="326"/>
                    <a:pt x="93" y="337"/>
                    <a:pt x="90" y="339"/>
                  </a:cubicBezTo>
                  <a:cubicBezTo>
                    <a:pt x="89" y="340"/>
                    <a:pt x="72" y="339"/>
                    <a:pt x="55" y="338"/>
                  </a:cubicBezTo>
                  <a:cubicBezTo>
                    <a:pt x="38" y="338"/>
                    <a:pt x="21" y="339"/>
                    <a:pt x="19" y="341"/>
                  </a:cubicBezTo>
                  <a:cubicBezTo>
                    <a:pt x="14" y="344"/>
                    <a:pt x="11" y="359"/>
                    <a:pt x="13" y="364"/>
                  </a:cubicBezTo>
                  <a:cubicBezTo>
                    <a:pt x="14" y="367"/>
                    <a:pt x="29" y="376"/>
                    <a:pt x="44" y="383"/>
                  </a:cubicBezTo>
                  <a:cubicBezTo>
                    <a:pt x="59" y="391"/>
                    <a:pt x="74" y="398"/>
                    <a:pt x="76" y="400"/>
                  </a:cubicBezTo>
                  <a:cubicBezTo>
                    <a:pt x="78" y="403"/>
                    <a:pt x="75" y="413"/>
                    <a:pt x="75" y="413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5" y="414"/>
                    <a:pt x="75" y="424"/>
                    <a:pt x="72" y="427"/>
                  </a:cubicBezTo>
                  <a:cubicBezTo>
                    <a:pt x="71" y="428"/>
                    <a:pt x="55" y="431"/>
                    <a:pt x="38" y="435"/>
                  </a:cubicBezTo>
                  <a:cubicBezTo>
                    <a:pt x="22" y="439"/>
                    <a:pt x="5" y="443"/>
                    <a:pt x="3" y="445"/>
                  </a:cubicBezTo>
                  <a:cubicBezTo>
                    <a:pt x="0" y="450"/>
                    <a:pt x="0" y="465"/>
                    <a:pt x="3" y="470"/>
                  </a:cubicBezTo>
                  <a:cubicBezTo>
                    <a:pt x="5" y="472"/>
                    <a:pt x="21" y="477"/>
                    <a:pt x="38" y="481"/>
                  </a:cubicBezTo>
                  <a:cubicBezTo>
                    <a:pt x="54" y="485"/>
                    <a:pt x="71" y="489"/>
                    <a:pt x="72" y="490"/>
                  </a:cubicBezTo>
                  <a:cubicBezTo>
                    <a:pt x="75" y="492"/>
                    <a:pt x="75" y="503"/>
                    <a:pt x="75" y="503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03"/>
                    <a:pt x="77" y="514"/>
                    <a:pt x="76" y="517"/>
                  </a:cubicBezTo>
                  <a:cubicBezTo>
                    <a:pt x="75" y="519"/>
                    <a:pt x="59" y="525"/>
                    <a:pt x="44" y="533"/>
                  </a:cubicBezTo>
                  <a:cubicBezTo>
                    <a:pt x="29" y="540"/>
                    <a:pt x="14" y="548"/>
                    <a:pt x="13" y="551"/>
                  </a:cubicBezTo>
                  <a:cubicBezTo>
                    <a:pt x="10" y="556"/>
                    <a:pt x="14" y="571"/>
                    <a:pt x="18" y="574"/>
                  </a:cubicBezTo>
                  <a:cubicBezTo>
                    <a:pt x="20" y="576"/>
                    <a:pt x="37" y="577"/>
                    <a:pt x="54" y="578"/>
                  </a:cubicBezTo>
                  <a:cubicBezTo>
                    <a:pt x="71" y="578"/>
                    <a:pt x="88" y="577"/>
                    <a:pt x="90" y="578"/>
                  </a:cubicBezTo>
                  <a:cubicBezTo>
                    <a:pt x="93" y="580"/>
                    <a:pt x="96" y="591"/>
                    <a:pt x="96" y="591"/>
                  </a:cubicBezTo>
                  <a:cubicBezTo>
                    <a:pt x="96" y="591"/>
                    <a:pt x="96" y="591"/>
                    <a:pt x="96" y="591"/>
                  </a:cubicBezTo>
                  <a:cubicBezTo>
                    <a:pt x="96" y="591"/>
                    <a:pt x="100" y="601"/>
                    <a:pt x="99" y="604"/>
                  </a:cubicBezTo>
                  <a:cubicBezTo>
                    <a:pt x="99" y="606"/>
                    <a:pt x="86" y="615"/>
                    <a:pt x="72" y="626"/>
                  </a:cubicBezTo>
                  <a:cubicBezTo>
                    <a:pt x="59" y="637"/>
                    <a:pt x="47" y="649"/>
                    <a:pt x="46" y="651"/>
                  </a:cubicBezTo>
                  <a:cubicBezTo>
                    <a:pt x="45" y="657"/>
                    <a:pt x="52" y="671"/>
                    <a:pt x="57" y="673"/>
                  </a:cubicBezTo>
                  <a:cubicBezTo>
                    <a:pt x="59" y="674"/>
                    <a:pt x="76" y="672"/>
                    <a:pt x="93" y="668"/>
                  </a:cubicBezTo>
                  <a:cubicBezTo>
                    <a:pt x="110" y="664"/>
                    <a:pt x="126" y="660"/>
                    <a:pt x="128" y="660"/>
                  </a:cubicBezTo>
                  <a:cubicBezTo>
                    <a:pt x="131" y="661"/>
                    <a:pt x="136" y="671"/>
                    <a:pt x="136" y="671"/>
                  </a:cubicBezTo>
                  <a:cubicBezTo>
                    <a:pt x="136" y="671"/>
                    <a:pt x="136" y="671"/>
                    <a:pt x="136" y="671"/>
                  </a:cubicBezTo>
                  <a:cubicBezTo>
                    <a:pt x="136" y="671"/>
                    <a:pt x="143" y="680"/>
                    <a:pt x="143" y="683"/>
                  </a:cubicBezTo>
                  <a:cubicBezTo>
                    <a:pt x="143" y="685"/>
                    <a:pt x="132" y="697"/>
                    <a:pt x="122" y="711"/>
                  </a:cubicBezTo>
                  <a:cubicBezTo>
                    <a:pt x="111" y="724"/>
                    <a:pt x="102" y="739"/>
                    <a:pt x="102" y="741"/>
                  </a:cubicBezTo>
                  <a:cubicBezTo>
                    <a:pt x="102" y="747"/>
                    <a:pt x="112" y="759"/>
                    <a:pt x="117" y="760"/>
                  </a:cubicBezTo>
                  <a:cubicBezTo>
                    <a:pt x="120" y="761"/>
                    <a:pt x="136" y="754"/>
                    <a:pt x="151" y="747"/>
                  </a:cubicBezTo>
                  <a:cubicBezTo>
                    <a:pt x="166" y="739"/>
                    <a:pt x="181" y="731"/>
                    <a:pt x="183" y="731"/>
                  </a:cubicBezTo>
                  <a:cubicBezTo>
                    <a:pt x="187" y="731"/>
                    <a:pt x="194" y="740"/>
                    <a:pt x="194" y="740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40"/>
                    <a:pt x="202" y="747"/>
                    <a:pt x="203" y="750"/>
                  </a:cubicBezTo>
                  <a:cubicBezTo>
                    <a:pt x="203" y="751"/>
                    <a:pt x="196" y="766"/>
                    <a:pt x="189" y="782"/>
                  </a:cubicBezTo>
                  <a:cubicBezTo>
                    <a:pt x="182" y="797"/>
                    <a:pt x="176" y="813"/>
                    <a:pt x="177" y="816"/>
                  </a:cubicBezTo>
                  <a:cubicBezTo>
                    <a:pt x="178" y="822"/>
                    <a:pt x="191" y="831"/>
                    <a:pt x="196" y="831"/>
                  </a:cubicBezTo>
                  <a:cubicBezTo>
                    <a:pt x="199" y="831"/>
                    <a:pt x="213" y="821"/>
                    <a:pt x="226" y="810"/>
                  </a:cubicBezTo>
                  <a:cubicBezTo>
                    <a:pt x="239" y="799"/>
                    <a:pt x="252" y="788"/>
                    <a:pt x="254" y="787"/>
                  </a:cubicBezTo>
                  <a:cubicBezTo>
                    <a:pt x="257" y="787"/>
                    <a:pt x="266" y="793"/>
                    <a:pt x="266" y="793"/>
                  </a:cubicBezTo>
                  <a:cubicBezTo>
                    <a:pt x="266" y="793"/>
                    <a:pt x="266" y="793"/>
                    <a:pt x="266" y="793"/>
                  </a:cubicBezTo>
                  <a:cubicBezTo>
                    <a:pt x="266" y="793"/>
                    <a:pt x="276" y="798"/>
                    <a:pt x="277" y="801"/>
                  </a:cubicBezTo>
                  <a:cubicBezTo>
                    <a:pt x="278" y="803"/>
                    <a:pt x="274" y="819"/>
                    <a:pt x="271" y="835"/>
                  </a:cubicBezTo>
                  <a:cubicBezTo>
                    <a:pt x="268" y="852"/>
                    <a:pt x="265" y="869"/>
                    <a:pt x="267" y="872"/>
                  </a:cubicBezTo>
                  <a:cubicBezTo>
                    <a:pt x="269" y="877"/>
                    <a:pt x="284" y="883"/>
                    <a:pt x="289" y="881"/>
                  </a:cubicBezTo>
                  <a:cubicBezTo>
                    <a:pt x="291" y="881"/>
                    <a:pt x="303" y="868"/>
                    <a:pt x="313" y="854"/>
                  </a:cubicBezTo>
                  <a:cubicBezTo>
                    <a:pt x="324" y="841"/>
                    <a:pt x="333" y="827"/>
                    <a:pt x="335" y="826"/>
                  </a:cubicBezTo>
                  <a:cubicBezTo>
                    <a:pt x="338" y="824"/>
                    <a:pt x="348" y="829"/>
                    <a:pt x="348" y="829"/>
                  </a:cubicBezTo>
                  <a:cubicBezTo>
                    <a:pt x="348" y="829"/>
                    <a:pt x="348" y="829"/>
                    <a:pt x="348" y="829"/>
                  </a:cubicBezTo>
                  <a:cubicBezTo>
                    <a:pt x="348" y="829"/>
                    <a:pt x="359" y="831"/>
                    <a:pt x="361" y="834"/>
                  </a:cubicBezTo>
                  <a:cubicBezTo>
                    <a:pt x="362" y="835"/>
                    <a:pt x="362" y="852"/>
                    <a:pt x="363" y="869"/>
                  </a:cubicBezTo>
                  <a:cubicBezTo>
                    <a:pt x="364" y="886"/>
                    <a:pt x="365" y="903"/>
                    <a:pt x="367" y="905"/>
                  </a:cubicBezTo>
                  <a:cubicBezTo>
                    <a:pt x="371" y="909"/>
                    <a:pt x="386" y="912"/>
                    <a:pt x="391" y="909"/>
                  </a:cubicBezTo>
                  <a:cubicBezTo>
                    <a:pt x="393" y="908"/>
                    <a:pt x="401" y="893"/>
                    <a:pt x="408" y="877"/>
                  </a:cubicBezTo>
                  <a:cubicBezTo>
                    <a:pt x="415" y="862"/>
                    <a:pt x="422" y="846"/>
                    <a:pt x="423" y="845"/>
                  </a:cubicBezTo>
                  <a:cubicBezTo>
                    <a:pt x="426" y="842"/>
                    <a:pt x="436" y="844"/>
                    <a:pt x="436" y="844"/>
                  </a:cubicBezTo>
                  <a:cubicBezTo>
                    <a:pt x="437" y="845"/>
                    <a:pt x="437" y="845"/>
                    <a:pt x="437" y="845"/>
                  </a:cubicBezTo>
                  <a:cubicBezTo>
                    <a:pt x="437" y="845"/>
                    <a:pt x="448" y="844"/>
                    <a:pt x="450" y="846"/>
                  </a:cubicBezTo>
                  <a:cubicBezTo>
                    <a:pt x="451" y="847"/>
                    <a:pt x="455" y="864"/>
                    <a:pt x="460" y="880"/>
                  </a:cubicBezTo>
                  <a:cubicBezTo>
                    <a:pt x="465" y="896"/>
                    <a:pt x="470" y="912"/>
                    <a:pt x="473" y="914"/>
                  </a:cubicBezTo>
                  <a:cubicBezTo>
                    <a:pt x="477" y="917"/>
                    <a:pt x="493" y="916"/>
                    <a:pt x="497" y="913"/>
                  </a:cubicBezTo>
                  <a:cubicBezTo>
                    <a:pt x="499" y="911"/>
                    <a:pt x="503" y="894"/>
                    <a:pt x="506" y="878"/>
                  </a:cubicBezTo>
                  <a:cubicBezTo>
                    <a:pt x="510" y="861"/>
                    <a:pt x="512" y="844"/>
                    <a:pt x="513" y="843"/>
                  </a:cubicBezTo>
                  <a:cubicBezTo>
                    <a:pt x="515" y="840"/>
                    <a:pt x="526" y="839"/>
                    <a:pt x="526" y="839"/>
                  </a:cubicBezTo>
                  <a:cubicBezTo>
                    <a:pt x="526" y="839"/>
                    <a:pt x="526" y="839"/>
                    <a:pt x="526" y="839"/>
                  </a:cubicBezTo>
                  <a:cubicBezTo>
                    <a:pt x="526" y="839"/>
                    <a:pt x="537" y="837"/>
                    <a:pt x="540" y="838"/>
                  </a:cubicBezTo>
                  <a:cubicBezTo>
                    <a:pt x="541" y="839"/>
                    <a:pt x="549" y="854"/>
                    <a:pt x="557" y="868"/>
                  </a:cubicBezTo>
                  <a:cubicBezTo>
                    <a:pt x="565" y="883"/>
                    <a:pt x="575" y="898"/>
                    <a:pt x="577" y="899"/>
                  </a:cubicBezTo>
                  <a:cubicBezTo>
                    <a:pt x="583" y="901"/>
                    <a:pt x="597" y="896"/>
                    <a:pt x="601" y="892"/>
                  </a:cubicBezTo>
                  <a:cubicBezTo>
                    <a:pt x="602" y="890"/>
                    <a:pt x="602" y="873"/>
                    <a:pt x="602" y="855"/>
                  </a:cubicBezTo>
                  <a:cubicBezTo>
                    <a:pt x="601" y="838"/>
                    <a:pt x="600" y="822"/>
                    <a:pt x="600" y="820"/>
                  </a:cubicBezTo>
                  <a:cubicBezTo>
                    <a:pt x="602" y="816"/>
                    <a:pt x="612" y="814"/>
                    <a:pt x="612" y="814"/>
                  </a:cubicBezTo>
                  <a:cubicBezTo>
                    <a:pt x="612" y="814"/>
                    <a:pt x="612" y="814"/>
                    <a:pt x="612" y="814"/>
                  </a:cubicBezTo>
                  <a:cubicBezTo>
                    <a:pt x="612" y="814"/>
                    <a:pt x="622" y="808"/>
                    <a:pt x="625" y="809"/>
                  </a:cubicBezTo>
                  <a:cubicBezTo>
                    <a:pt x="627" y="809"/>
                    <a:pt x="638" y="822"/>
                    <a:pt x="649" y="835"/>
                  </a:cubicBezTo>
                  <a:cubicBezTo>
                    <a:pt x="661" y="847"/>
                    <a:pt x="673" y="859"/>
                    <a:pt x="676" y="860"/>
                  </a:cubicBezTo>
                  <a:cubicBezTo>
                    <a:pt x="681" y="860"/>
                    <a:pt x="695" y="852"/>
                    <a:pt x="697" y="847"/>
                  </a:cubicBezTo>
                  <a:cubicBezTo>
                    <a:pt x="698" y="845"/>
                    <a:pt x="694" y="828"/>
                    <a:pt x="689" y="812"/>
                  </a:cubicBezTo>
                  <a:cubicBezTo>
                    <a:pt x="685" y="795"/>
                    <a:pt x="679" y="779"/>
                    <a:pt x="680" y="778"/>
                  </a:cubicBezTo>
                  <a:cubicBezTo>
                    <a:pt x="680" y="774"/>
                    <a:pt x="690" y="769"/>
                    <a:pt x="690" y="769"/>
                  </a:cubicBezTo>
                  <a:cubicBezTo>
                    <a:pt x="690" y="769"/>
                    <a:pt x="690" y="769"/>
                    <a:pt x="690" y="769"/>
                  </a:cubicBezTo>
                  <a:cubicBezTo>
                    <a:pt x="690" y="769"/>
                    <a:pt x="698" y="761"/>
                    <a:pt x="702" y="761"/>
                  </a:cubicBezTo>
                  <a:cubicBezTo>
                    <a:pt x="703" y="761"/>
                    <a:pt x="717" y="771"/>
                    <a:pt x="731" y="781"/>
                  </a:cubicBezTo>
                  <a:cubicBezTo>
                    <a:pt x="745" y="790"/>
                    <a:pt x="759" y="799"/>
                    <a:pt x="762" y="799"/>
                  </a:cubicBezTo>
                  <a:cubicBezTo>
                    <a:pt x="768" y="798"/>
                    <a:pt x="779" y="787"/>
                    <a:pt x="780" y="782"/>
                  </a:cubicBezTo>
                  <a:cubicBezTo>
                    <a:pt x="780" y="780"/>
                    <a:pt x="773" y="764"/>
                    <a:pt x="765" y="749"/>
                  </a:cubicBezTo>
                  <a:cubicBezTo>
                    <a:pt x="756" y="734"/>
                    <a:pt x="748" y="720"/>
                    <a:pt x="747" y="718"/>
                  </a:cubicBezTo>
                  <a:cubicBezTo>
                    <a:pt x="747" y="714"/>
                    <a:pt x="755" y="707"/>
                    <a:pt x="755" y="707"/>
                  </a:cubicBezTo>
                  <a:cubicBezTo>
                    <a:pt x="755" y="707"/>
                    <a:pt x="755" y="707"/>
                    <a:pt x="755" y="707"/>
                  </a:cubicBezTo>
                  <a:cubicBezTo>
                    <a:pt x="755" y="707"/>
                    <a:pt x="762" y="698"/>
                    <a:pt x="765" y="697"/>
                  </a:cubicBezTo>
                  <a:cubicBezTo>
                    <a:pt x="767" y="697"/>
                    <a:pt x="782" y="703"/>
                    <a:pt x="798" y="709"/>
                  </a:cubicBezTo>
                  <a:cubicBezTo>
                    <a:pt x="813" y="715"/>
                    <a:pt x="830" y="721"/>
                    <a:pt x="833" y="720"/>
                  </a:cubicBezTo>
                  <a:cubicBezTo>
                    <a:pt x="838" y="718"/>
                    <a:pt x="846" y="705"/>
                    <a:pt x="846" y="699"/>
                  </a:cubicBezTo>
                  <a:cubicBezTo>
                    <a:pt x="846" y="697"/>
                    <a:pt x="835" y="683"/>
                    <a:pt x="824" y="671"/>
                  </a:cubicBezTo>
                  <a:cubicBezTo>
                    <a:pt x="812" y="658"/>
                    <a:pt x="800" y="646"/>
                    <a:pt x="800" y="645"/>
                  </a:cubicBezTo>
                  <a:cubicBezTo>
                    <a:pt x="799" y="641"/>
                    <a:pt x="805" y="632"/>
                    <a:pt x="805" y="632"/>
                  </a:cubicBezTo>
                  <a:cubicBezTo>
                    <a:pt x="805" y="632"/>
                    <a:pt x="805" y="632"/>
                    <a:pt x="805" y="632"/>
                  </a:cubicBezTo>
                  <a:cubicBezTo>
                    <a:pt x="805" y="632"/>
                    <a:pt x="809" y="622"/>
                    <a:pt x="812" y="620"/>
                  </a:cubicBezTo>
                  <a:cubicBezTo>
                    <a:pt x="813" y="619"/>
                    <a:pt x="830" y="622"/>
                    <a:pt x="846" y="624"/>
                  </a:cubicBezTo>
                  <a:cubicBezTo>
                    <a:pt x="863" y="627"/>
                    <a:pt x="880" y="628"/>
                    <a:pt x="883" y="626"/>
                  </a:cubicBezTo>
                  <a:cubicBezTo>
                    <a:pt x="888" y="624"/>
                    <a:pt x="893" y="609"/>
                    <a:pt x="891" y="604"/>
                  </a:cubicBezTo>
                  <a:cubicBezTo>
                    <a:pt x="891" y="601"/>
                    <a:pt x="877" y="591"/>
                    <a:pt x="863" y="581"/>
                  </a:cubicBezTo>
                  <a:cubicBezTo>
                    <a:pt x="849" y="571"/>
                    <a:pt x="834" y="563"/>
                    <a:pt x="833" y="561"/>
                  </a:cubicBezTo>
                  <a:cubicBezTo>
                    <a:pt x="831" y="558"/>
                    <a:pt x="835" y="548"/>
                    <a:pt x="835" y="548"/>
                  </a:cubicBezTo>
                  <a:cubicBezTo>
                    <a:pt x="835" y="548"/>
                    <a:pt x="835" y="548"/>
                    <a:pt x="835" y="548"/>
                  </a:cubicBezTo>
                  <a:cubicBezTo>
                    <a:pt x="836" y="548"/>
                    <a:pt x="837" y="537"/>
                    <a:pt x="840" y="535"/>
                  </a:cubicBezTo>
                  <a:cubicBezTo>
                    <a:pt x="841" y="533"/>
                    <a:pt x="857" y="533"/>
                    <a:pt x="874" y="531"/>
                  </a:cubicBezTo>
                  <a:cubicBezTo>
                    <a:pt x="891" y="529"/>
                    <a:pt x="908" y="526"/>
                    <a:pt x="910" y="524"/>
                  </a:cubicBezTo>
                  <a:cubicBezTo>
                    <a:pt x="914" y="520"/>
                    <a:pt x="916" y="505"/>
                    <a:pt x="913" y="500"/>
                  </a:cubicBezTo>
                  <a:cubicBezTo>
                    <a:pt x="912" y="498"/>
                    <a:pt x="896" y="491"/>
                    <a:pt x="880" y="485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126"/>
            <p:cNvSpPr>
              <a:spLocks noChangeArrowheads="1"/>
            </p:cNvSpPr>
            <p:nvPr/>
          </p:nvSpPr>
          <p:spPr bwMode="auto">
            <a:xfrm rot="5400000" flipV="1">
              <a:off x="3242296" y="3086882"/>
              <a:ext cx="973615" cy="975044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8" name="Straight Connector 19"/>
            <p:cNvCxnSpPr/>
            <p:nvPr/>
          </p:nvCxnSpPr>
          <p:spPr>
            <a:xfrm flipH="1" flipV="1">
              <a:off x="2404195" y="1433042"/>
              <a:ext cx="441167" cy="27988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19" name="Straight Connector 21"/>
            <p:cNvCxnSpPr/>
            <p:nvPr/>
          </p:nvCxnSpPr>
          <p:spPr>
            <a:xfrm flipH="1">
              <a:off x="797797" y="1433042"/>
              <a:ext cx="1606399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tailEnd type="oval"/>
            </a:ln>
            <a:effectLst/>
          </p:spPr>
        </p:cxnSp>
        <p:cxnSp>
          <p:nvCxnSpPr>
            <p:cNvPr id="20" name="Straight Connector 127"/>
            <p:cNvCxnSpPr/>
            <p:nvPr/>
          </p:nvCxnSpPr>
          <p:spPr>
            <a:xfrm flipH="1">
              <a:off x="2527508" y="3466608"/>
              <a:ext cx="441167" cy="279887"/>
            </a:xfrm>
            <a:prstGeom prst="line">
              <a:avLst/>
            </a:prstGeom>
            <a:noFill/>
            <a:ln w="9525" cap="flat" cmpd="sng" algn="ctr">
              <a:solidFill>
                <a:srgbClr val="7F7F7F"/>
              </a:solidFill>
              <a:prstDash val="solid"/>
            </a:ln>
            <a:effectLst/>
          </p:spPr>
        </p:cxnSp>
        <p:cxnSp>
          <p:nvCxnSpPr>
            <p:cNvPr id="21" name="Straight Connector 128"/>
            <p:cNvCxnSpPr/>
            <p:nvPr/>
          </p:nvCxnSpPr>
          <p:spPr>
            <a:xfrm flipH="1">
              <a:off x="1096424" y="3746495"/>
              <a:ext cx="1431085" cy="0"/>
            </a:xfrm>
            <a:prstGeom prst="line">
              <a:avLst/>
            </a:prstGeom>
            <a:noFill/>
            <a:ln w="9525" cap="flat" cmpd="sng" algn="ctr">
              <a:solidFill>
                <a:srgbClr val="7F7F7F"/>
              </a:solidFill>
              <a:prstDash val="solid"/>
              <a:tailEnd type="oval"/>
            </a:ln>
            <a:effectLst/>
          </p:spPr>
        </p:cxnSp>
        <p:cxnSp>
          <p:nvCxnSpPr>
            <p:cNvPr id="22" name="Straight Connector 134"/>
            <p:cNvCxnSpPr/>
            <p:nvPr/>
          </p:nvCxnSpPr>
          <p:spPr>
            <a:xfrm flipV="1">
              <a:off x="5829939" y="1418274"/>
              <a:ext cx="441167" cy="279887"/>
            </a:xfrm>
            <a:prstGeom prst="line">
              <a:avLst/>
            </a:prstGeom>
            <a:noFill/>
            <a:ln w="9525" cap="flat" cmpd="sng" algn="ctr">
              <a:solidFill>
                <a:srgbClr val="7F7F7F"/>
              </a:solidFill>
              <a:prstDash val="solid"/>
            </a:ln>
            <a:effectLst/>
          </p:spPr>
        </p:cxnSp>
        <p:cxnSp>
          <p:nvCxnSpPr>
            <p:cNvPr id="23" name="Straight Connector 135"/>
            <p:cNvCxnSpPr/>
            <p:nvPr/>
          </p:nvCxnSpPr>
          <p:spPr>
            <a:xfrm>
              <a:off x="6271107" y="1418274"/>
              <a:ext cx="1385582" cy="0"/>
            </a:xfrm>
            <a:prstGeom prst="line">
              <a:avLst/>
            </a:prstGeom>
            <a:noFill/>
            <a:ln w="9525" cap="flat" cmpd="sng" algn="ctr">
              <a:solidFill>
                <a:srgbClr val="7F7F7F"/>
              </a:solidFill>
              <a:prstDash val="solid"/>
              <a:tailEnd type="oval"/>
            </a:ln>
            <a:effectLst/>
          </p:spPr>
        </p:cxnSp>
        <p:sp>
          <p:nvSpPr>
            <p:cNvPr id="24" name="TextBox 23"/>
            <p:cNvSpPr txBox="1"/>
            <p:nvPr/>
          </p:nvSpPr>
          <p:spPr>
            <a:xfrm>
              <a:off x="755576" y="1038257"/>
              <a:ext cx="1086869" cy="358770"/>
            </a:xfrm>
            <a:prstGeom prst="rect">
              <a:avLst/>
            </a:prstGeom>
            <a:noFill/>
          </p:spPr>
          <p:txBody>
            <a:bodyPr wrap="none" lIns="80979" tIns="40490" rIns="80979" bIns="4049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5576" y="1478927"/>
              <a:ext cx="1662111" cy="1077589"/>
            </a:xfrm>
            <a:prstGeom prst="rect">
              <a:avLst/>
            </a:prstGeom>
            <a:noFill/>
          </p:spPr>
          <p:txBody>
            <a:bodyPr wrap="square" lIns="80979" tIns="40490" rIns="80979" bIns="40490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... ...</a:t>
              </a:r>
              <a:endPara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37479" y="3361293"/>
              <a:ext cx="1086869" cy="358770"/>
            </a:xfrm>
            <a:prstGeom prst="rect">
              <a:avLst/>
            </a:prstGeom>
            <a:noFill/>
          </p:spPr>
          <p:txBody>
            <a:bodyPr wrap="none" lIns="80979" tIns="40490" rIns="80979" bIns="4049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615267" y="1033381"/>
              <a:ext cx="1086869" cy="358770"/>
            </a:xfrm>
            <a:prstGeom prst="rect">
              <a:avLst/>
            </a:prstGeom>
            <a:noFill/>
          </p:spPr>
          <p:txBody>
            <a:bodyPr wrap="none" lIns="80979" tIns="40490" rIns="80979" bIns="40490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383304" y="3062301"/>
              <a:ext cx="1086869" cy="358770"/>
            </a:xfrm>
            <a:prstGeom prst="rect">
              <a:avLst/>
            </a:prstGeom>
            <a:noFill/>
          </p:spPr>
          <p:txBody>
            <a:bodyPr wrap="none" lIns="80979" tIns="40490" rIns="80979" bIns="40490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59015" y="3774721"/>
              <a:ext cx="1662111" cy="1077589"/>
            </a:xfrm>
            <a:prstGeom prst="rect">
              <a:avLst/>
            </a:prstGeom>
            <a:noFill/>
          </p:spPr>
          <p:txBody>
            <a:bodyPr wrap="square" lIns="80979" tIns="40490" rIns="80979" bIns="40490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... ...</a:t>
              </a:r>
              <a:endPara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045909" y="1445200"/>
              <a:ext cx="1662111" cy="1077589"/>
            </a:xfrm>
            <a:prstGeom prst="rect">
              <a:avLst/>
            </a:prstGeom>
            <a:noFill/>
          </p:spPr>
          <p:txBody>
            <a:bodyPr wrap="square" lIns="80979" tIns="40490" rIns="80979" bIns="40490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cs typeface="+mn-ea"/>
                  <a:sym typeface="+mn-lt"/>
                </a:rPr>
                <a:t>... ...</a:t>
              </a:r>
              <a:endPara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1" name="Straight Connector 47"/>
            <p:cNvCxnSpPr/>
            <p:nvPr/>
          </p:nvCxnSpPr>
          <p:spPr>
            <a:xfrm>
              <a:off x="6359062" y="3245668"/>
              <a:ext cx="462583" cy="179723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32" name="Straight Connector 48"/>
            <p:cNvCxnSpPr/>
            <p:nvPr/>
          </p:nvCxnSpPr>
          <p:spPr>
            <a:xfrm>
              <a:off x="6821645" y="3425391"/>
              <a:ext cx="1654450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tailEnd type="oval"/>
            </a:ln>
            <a:effectLst/>
          </p:spPr>
        </p:cxnSp>
        <p:grpSp>
          <p:nvGrpSpPr>
            <p:cNvPr id="33" name="Group 20"/>
            <p:cNvGrpSpPr/>
            <p:nvPr/>
          </p:nvGrpSpPr>
          <p:grpSpPr>
            <a:xfrm>
              <a:off x="3397410" y="1698160"/>
              <a:ext cx="354400" cy="377732"/>
              <a:chOff x="7938" y="-1587"/>
              <a:chExt cx="1450975" cy="1547812"/>
            </a:xfrm>
            <a:solidFill>
              <a:srgbClr val="FF3333"/>
            </a:solidFill>
          </p:grpSpPr>
          <p:sp>
            <p:nvSpPr>
              <p:cNvPr id="34" name="Freeform 5"/>
              <p:cNvSpPr>
                <a:spLocks noEditPoints="1"/>
              </p:cNvSpPr>
              <p:nvPr/>
            </p:nvSpPr>
            <p:spPr bwMode="auto">
              <a:xfrm>
                <a:off x="7938" y="-1587"/>
                <a:ext cx="1450975" cy="1547812"/>
              </a:xfrm>
              <a:custGeom>
                <a:avLst/>
                <a:gdLst>
                  <a:gd name="T0" fmla="*/ 358 w 384"/>
                  <a:gd name="T1" fmla="*/ 0 h 410"/>
                  <a:gd name="T2" fmla="*/ 26 w 384"/>
                  <a:gd name="T3" fmla="*/ 0 h 410"/>
                  <a:gd name="T4" fmla="*/ 0 w 384"/>
                  <a:gd name="T5" fmla="*/ 26 h 410"/>
                  <a:gd name="T6" fmla="*/ 0 w 384"/>
                  <a:gd name="T7" fmla="*/ 358 h 410"/>
                  <a:gd name="T8" fmla="*/ 26 w 384"/>
                  <a:gd name="T9" fmla="*/ 384 h 410"/>
                  <a:gd name="T10" fmla="*/ 51 w 384"/>
                  <a:gd name="T11" fmla="*/ 384 h 410"/>
                  <a:gd name="T12" fmla="*/ 77 w 384"/>
                  <a:gd name="T13" fmla="*/ 410 h 410"/>
                  <a:gd name="T14" fmla="*/ 102 w 384"/>
                  <a:gd name="T15" fmla="*/ 384 h 410"/>
                  <a:gd name="T16" fmla="*/ 282 w 384"/>
                  <a:gd name="T17" fmla="*/ 384 h 410"/>
                  <a:gd name="T18" fmla="*/ 307 w 384"/>
                  <a:gd name="T19" fmla="*/ 410 h 410"/>
                  <a:gd name="T20" fmla="*/ 333 w 384"/>
                  <a:gd name="T21" fmla="*/ 384 h 410"/>
                  <a:gd name="T22" fmla="*/ 358 w 384"/>
                  <a:gd name="T23" fmla="*/ 384 h 410"/>
                  <a:gd name="T24" fmla="*/ 384 w 384"/>
                  <a:gd name="T25" fmla="*/ 358 h 410"/>
                  <a:gd name="T26" fmla="*/ 384 w 384"/>
                  <a:gd name="T27" fmla="*/ 26 h 410"/>
                  <a:gd name="T28" fmla="*/ 358 w 384"/>
                  <a:gd name="T29" fmla="*/ 0 h 410"/>
                  <a:gd name="T30" fmla="*/ 333 w 384"/>
                  <a:gd name="T31" fmla="*/ 333 h 410"/>
                  <a:gd name="T32" fmla="*/ 51 w 384"/>
                  <a:gd name="T33" fmla="*/ 333 h 410"/>
                  <a:gd name="T34" fmla="*/ 51 w 384"/>
                  <a:gd name="T35" fmla="*/ 205 h 410"/>
                  <a:gd name="T36" fmla="*/ 333 w 384"/>
                  <a:gd name="T37" fmla="*/ 205 h 410"/>
                  <a:gd name="T38" fmla="*/ 333 w 384"/>
                  <a:gd name="T39" fmla="*/ 333 h 410"/>
                  <a:gd name="T40" fmla="*/ 333 w 384"/>
                  <a:gd name="T41" fmla="*/ 179 h 410"/>
                  <a:gd name="T42" fmla="*/ 51 w 384"/>
                  <a:gd name="T43" fmla="*/ 179 h 410"/>
                  <a:gd name="T44" fmla="*/ 51 w 384"/>
                  <a:gd name="T45" fmla="*/ 51 h 410"/>
                  <a:gd name="T46" fmla="*/ 333 w 384"/>
                  <a:gd name="T47" fmla="*/ 51 h 410"/>
                  <a:gd name="T48" fmla="*/ 333 w 384"/>
                  <a:gd name="T49" fmla="*/ 179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4" h="410">
                    <a:moveTo>
                      <a:pt x="358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358"/>
                      <a:pt x="0" y="358"/>
                      <a:pt x="0" y="358"/>
                    </a:cubicBezTo>
                    <a:cubicBezTo>
                      <a:pt x="0" y="372"/>
                      <a:pt x="12" y="384"/>
                      <a:pt x="26" y="384"/>
                    </a:cubicBezTo>
                    <a:cubicBezTo>
                      <a:pt x="51" y="384"/>
                      <a:pt x="51" y="384"/>
                      <a:pt x="51" y="384"/>
                    </a:cubicBezTo>
                    <a:cubicBezTo>
                      <a:pt x="51" y="398"/>
                      <a:pt x="63" y="410"/>
                      <a:pt x="77" y="410"/>
                    </a:cubicBezTo>
                    <a:cubicBezTo>
                      <a:pt x="91" y="410"/>
                      <a:pt x="102" y="398"/>
                      <a:pt x="102" y="384"/>
                    </a:cubicBezTo>
                    <a:cubicBezTo>
                      <a:pt x="282" y="384"/>
                      <a:pt x="282" y="384"/>
                      <a:pt x="282" y="384"/>
                    </a:cubicBezTo>
                    <a:cubicBezTo>
                      <a:pt x="282" y="398"/>
                      <a:pt x="293" y="410"/>
                      <a:pt x="307" y="410"/>
                    </a:cubicBezTo>
                    <a:cubicBezTo>
                      <a:pt x="321" y="410"/>
                      <a:pt x="333" y="398"/>
                      <a:pt x="333" y="384"/>
                    </a:cubicBezTo>
                    <a:cubicBezTo>
                      <a:pt x="358" y="384"/>
                      <a:pt x="358" y="384"/>
                      <a:pt x="358" y="384"/>
                    </a:cubicBezTo>
                    <a:cubicBezTo>
                      <a:pt x="372" y="384"/>
                      <a:pt x="384" y="372"/>
                      <a:pt x="384" y="358"/>
                    </a:cubicBezTo>
                    <a:cubicBezTo>
                      <a:pt x="384" y="26"/>
                      <a:pt x="384" y="26"/>
                      <a:pt x="384" y="26"/>
                    </a:cubicBezTo>
                    <a:cubicBezTo>
                      <a:pt x="384" y="12"/>
                      <a:pt x="372" y="0"/>
                      <a:pt x="358" y="0"/>
                    </a:cubicBezTo>
                    <a:close/>
                    <a:moveTo>
                      <a:pt x="333" y="333"/>
                    </a:moveTo>
                    <a:cubicBezTo>
                      <a:pt x="51" y="333"/>
                      <a:pt x="51" y="333"/>
                      <a:pt x="51" y="333"/>
                    </a:cubicBezTo>
                    <a:cubicBezTo>
                      <a:pt x="51" y="205"/>
                      <a:pt x="51" y="205"/>
                      <a:pt x="51" y="205"/>
                    </a:cubicBezTo>
                    <a:cubicBezTo>
                      <a:pt x="333" y="205"/>
                      <a:pt x="333" y="205"/>
                      <a:pt x="333" y="205"/>
                    </a:cubicBezTo>
                    <a:lnTo>
                      <a:pt x="333" y="333"/>
                    </a:lnTo>
                    <a:close/>
                    <a:moveTo>
                      <a:pt x="333" y="179"/>
                    </a:moveTo>
                    <a:cubicBezTo>
                      <a:pt x="51" y="179"/>
                      <a:pt x="51" y="179"/>
                      <a:pt x="51" y="179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333" y="51"/>
                      <a:pt x="333" y="51"/>
                      <a:pt x="333" y="51"/>
                    </a:cubicBezTo>
                    <a:lnTo>
                      <a:pt x="333" y="17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solidFill>
                      <a:schemeClr val="bg1">
                        <a:lumMod val="75000"/>
                      </a:schemeClr>
                    </a:solidFill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6"/>
              <p:cNvSpPr>
                <a:spLocks noEditPoints="1"/>
              </p:cNvSpPr>
              <p:nvPr/>
            </p:nvSpPr>
            <p:spPr bwMode="auto">
              <a:xfrm>
                <a:off x="300038" y="866775"/>
                <a:ext cx="868363" cy="290512"/>
              </a:xfrm>
              <a:custGeom>
                <a:avLst/>
                <a:gdLst>
                  <a:gd name="T0" fmla="*/ 547 w 547"/>
                  <a:gd name="T1" fmla="*/ 0 h 183"/>
                  <a:gd name="T2" fmla="*/ 0 w 547"/>
                  <a:gd name="T3" fmla="*/ 0 h 183"/>
                  <a:gd name="T4" fmla="*/ 0 w 547"/>
                  <a:gd name="T5" fmla="*/ 183 h 183"/>
                  <a:gd name="T6" fmla="*/ 547 w 547"/>
                  <a:gd name="T7" fmla="*/ 183 h 183"/>
                  <a:gd name="T8" fmla="*/ 547 w 547"/>
                  <a:gd name="T9" fmla="*/ 0 h 183"/>
                  <a:gd name="T10" fmla="*/ 364 w 547"/>
                  <a:gd name="T11" fmla="*/ 124 h 183"/>
                  <a:gd name="T12" fmla="*/ 183 w 547"/>
                  <a:gd name="T13" fmla="*/ 124 h 183"/>
                  <a:gd name="T14" fmla="*/ 183 w 547"/>
                  <a:gd name="T15" fmla="*/ 62 h 183"/>
                  <a:gd name="T16" fmla="*/ 364 w 547"/>
                  <a:gd name="T17" fmla="*/ 62 h 183"/>
                  <a:gd name="T18" fmla="*/ 364 w 547"/>
                  <a:gd name="T19" fmla="*/ 124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7" h="183">
                    <a:moveTo>
                      <a:pt x="547" y="0"/>
                    </a:moveTo>
                    <a:lnTo>
                      <a:pt x="0" y="0"/>
                    </a:lnTo>
                    <a:lnTo>
                      <a:pt x="0" y="183"/>
                    </a:lnTo>
                    <a:lnTo>
                      <a:pt x="547" y="183"/>
                    </a:lnTo>
                    <a:lnTo>
                      <a:pt x="547" y="0"/>
                    </a:lnTo>
                    <a:close/>
                    <a:moveTo>
                      <a:pt x="364" y="124"/>
                    </a:moveTo>
                    <a:lnTo>
                      <a:pt x="183" y="124"/>
                    </a:lnTo>
                    <a:lnTo>
                      <a:pt x="183" y="62"/>
                    </a:lnTo>
                    <a:lnTo>
                      <a:pt x="364" y="62"/>
                    </a:lnTo>
                    <a:lnTo>
                      <a:pt x="364" y="12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7"/>
              <p:cNvSpPr>
                <a:spLocks noEditPoints="1"/>
              </p:cNvSpPr>
              <p:nvPr/>
            </p:nvSpPr>
            <p:spPr bwMode="auto">
              <a:xfrm>
                <a:off x="300038" y="288925"/>
                <a:ext cx="868363" cy="290512"/>
              </a:xfrm>
              <a:custGeom>
                <a:avLst/>
                <a:gdLst>
                  <a:gd name="T0" fmla="*/ 547 w 547"/>
                  <a:gd name="T1" fmla="*/ 0 h 183"/>
                  <a:gd name="T2" fmla="*/ 0 w 547"/>
                  <a:gd name="T3" fmla="*/ 0 h 183"/>
                  <a:gd name="T4" fmla="*/ 0 w 547"/>
                  <a:gd name="T5" fmla="*/ 183 h 183"/>
                  <a:gd name="T6" fmla="*/ 547 w 547"/>
                  <a:gd name="T7" fmla="*/ 183 h 183"/>
                  <a:gd name="T8" fmla="*/ 547 w 547"/>
                  <a:gd name="T9" fmla="*/ 0 h 183"/>
                  <a:gd name="T10" fmla="*/ 364 w 547"/>
                  <a:gd name="T11" fmla="*/ 121 h 183"/>
                  <a:gd name="T12" fmla="*/ 183 w 547"/>
                  <a:gd name="T13" fmla="*/ 121 h 183"/>
                  <a:gd name="T14" fmla="*/ 183 w 547"/>
                  <a:gd name="T15" fmla="*/ 59 h 183"/>
                  <a:gd name="T16" fmla="*/ 364 w 547"/>
                  <a:gd name="T17" fmla="*/ 59 h 183"/>
                  <a:gd name="T18" fmla="*/ 364 w 547"/>
                  <a:gd name="T19" fmla="*/ 12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7" h="183">
                    <a:moveTo>
                      <a:pt x="547" y="0"/>
                    </a:moveTo>
                    <a:lnTo>
                      <a:pt x="0" y="0"/>
                    </a:lnTo>
                    <a:lnTo>
                      <a:pt x="0" y="183"/>
                    </a:lnTo>
                    <a:lnTo>
                      <a:pt x="547" y="183"/>
                    </a:lnTo>
                    <a:lnTo>
                      <a:pt x="547" y="0"/>
                    </a:lnTo>
                    <a:close/>
                    <a:moveTo>
                      <a:pt x="364" y="121"/>
                    </a:moveTo>
                    <a:lnTo>
                      <a:pt x="183" y="121"/>
                    </a:lnTo>
                    <a:lnTo>
                      <a:pt x="183" y="59"/>
                    </a:lnTo>
                    <a:lnTo>
                      <a:pt x="364" y="59"/>
                    </a:lnTo>
                    <a:lnTo>
                      <a:pt x="364" y="12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7" name="Freeform 11"/>
            <p:cNvSpPr>
              <a:spLocks noEditPoints="1"/>
            </p:cNvSpPr>
            <p:nvPr/>
          </p:nvSpPr>
          <p:spPr bwMode="auto">
            <a:xfrm>
              <a:off x="5088995" y="1898101"/>
              <a:ext cx="313633" cy="356863"/>
            </a:xfrm>
            <a:custGeom>
              <a:avLst/>
              <a:gdLst>
                <a:gd name="T0" fmla="*/ 240 w 280"/>
                <a:gd name="T1" fmla="*/ 0 h 320"/>
                <a:gd name="T2" fmla="*/ 40 w 280"/>
                <a:gd name="T3" fmla="*/ 0 h 320"/>
                <a:gd name="T4" fmla="*/ 0 w 280"/>
                <a:gd name="T5" fmla="*/ 40 h 320"/>
                <a:gd name="T6" fmla="*/ 0 w 280"/>
                <a:gd name="T7" fmla="*/ 200 h 320"/>
                <a:gd name="T8" fmla="*/ 0 w 280"/>
                <a:gd name="T9" fmla="*/ 210 h 320"/>
                <a:gd name="T10" fmla="*/ 10 w 280"/>
                <a:gd name="T11" fmla="*/ 220 h 320"/>
                <a:gd name="T12" fmla="*/ 20 w 280"/>
                <a:gd name="T13" fmla="*/ 220 h 320"/>
                <a:gd name="T14" fmla="*/ 20 w 280"/>
                <a:gd name="T15" fmla="*/ 270 h 320"/>
                <a:gd name="T16" fmla="*/ 30 w 280"/>
                <a:gd name="T17" fmla="*/ 280 h 320"/>
                <a:gd name="T18" fmla="*/ 40 w 280"/>
                <a:gd name="T19" fmla="*/ 280 h 320"/>
                <a:gd name="T20" fmla="*/ 40 w 280"/>
                <a:gd name="T21" fmla="*/ 300 h 320"/>
                <a:gd name="T22" fmla="*/ 60 w 280"/>
                <a:gd name="T23" fmla="*/ 320 h 320"/>
                <a:gd name="T24" fmla="*/ 80 w 280"/>
                <a:gd name="T25" fmla="*/ 320 h 320"/>
                <a:gd name="T26" fmla="*/ 100 w 280"/>
                <a:gd name="T27" fmla="*/ 300 h 320"/>
                <a:gd name="T28" fmla="*/ 100 w 280"/>
                <a:gd name="T29" fmla="*/ 280 h 320"/>
                <a:gd name="T30" fmla="*/ 180 w 280"/>
                <a:gd name="T31" fmla="*/ 280 h 320"/>
                <a:gd name="T32" fmla="*/ 180 w 280"/>
                <a:gd name="T33" fmla="*/ 300 h 320"/>
                <a:gd name="T34" fmla="*/ 200 w 280"/>
                <a:gd name="T35" fmla="*/ 320 h 320"/>
                <a:gd name="T36" fmla="*/ 220 w 280"/>
                <a:gd name="T37" fmla="*/ 320 h 320"/>
                <a:gd name="T38" fmla="*/ 240 w 280"/>
                <a:gd name="T39" fmla="*/ 300 h 320"/>
                <a:gd name="T40" fmla="*/ 240 w 280"/>
                <a:gd name="T41" fmla="*/ 280 h 320"/>
                <a:gd name="T42" fmla="*/ 250 w 280"/>
                <a:gd name="T43" fmla="*/ 280 h 320"/>
                <a:gd name="T44" fmla="*/ 260 w 280"/>
                <a:gd name="T45" fmla="*/ 270 h 320"/>
                <a:gd name="T46" fmla="*/ 260 w 280"/>
                <a:gd name="T47" fmla="*/ 220 h 320"/>
                <a:gd name="T48" fmla="*/ 270 w 280"/>
                <a:gd name="T49" fmla="*/ 220 h 320"/>
                <a:gd name="T50" fmla="*/ 280 w 280"/>
                <a:gd name="T51" fmla="*/ 210 h 320"/>
                <a:gd name="T52" fmla="*/ 280 w 280"/>
                <a:gd name="T53" fmla="*/ 200 h 320"/>
                <a:gd name="T54" fmla="*/ 280 w 280"/>
                <a:gd name="T55" fmla="*/ 40 h 320"/>
                <a:gd name="T56" fmla="*/ 240 w 280"/>
                <a:gd name="T57" fmla="*/ 0 h 320"/>
                <a:gd name="T58" fmla="*/ 200 w 280"/>
                <a:gd name="T59" fmla="*/ 80 h 320"/>
                <a:gd name="T60" fmla="*/ 220 w 280"/>
                <a:gd name="T61" fmla="*/ 100 h 320"/>
                <a:gd name="T62" fmla="*/ 220 w 280"/>
                <a:gd name="T63" fmla="*/ 140 h 320"/>
                <a:gd name="T64" fmla="*/ 60 w 280"/>
                <a:gd name="T65" fmla="*/ 140 h 320"/>
                <a:gd name="T66" fmla="*/ 60 w 280"/>
                <a:gd name="T67" fmla="*/ 100 h 320"/>
                <a:gd name="T68" fmla="*/ 80 w 280"/>
                <a:gd name="T69" fmla="*/ 80 h 320"/>
                <a:gd name="T70" fmla="*/ 200 w 280"/>
                <a:gd name="T71" fmla="*/ 80 h 320"/>
                <a:gd name="T72" fmla="*/ 80 w 280"/>
                <a:gd name="T73" fmla="*/ 240 h 320"/>
                <a:gd name="T74" fmla="*/ 60 w 280"/>
                <a:gd name="T75" fmla="*/ 240 h 320"/>
                <a:gd name="T76" fmla="*/ 40 w 280"/>
                <a:gd name="T77" fmla="*/ 220 h 320"/>
                <a:gd name="T78" fmla="*/ 60 w 280"/>
                <a:gd name="T79" fmla="*/ 200 h 320"/>
                <a:gd name="T80" fmla="*/ 80 w 280"/>
                <a:gd name="T81" fmla="*/ 200 h 320"/>
                <a:gd name="T82" fmla="*/ 100 w 280"/>
                <a:gd name="T83" fmla="*/ 220 h 320"/>
                <a:gd name="T84" fmla="*/ 80 w 280"/>
                <a:gd name="T85" fmla="*/ 240 h 320"/>
                <a:gd name="T86" fmla="*/ 220 w 280"/>
                <a:gd name="T87" fmla="*/ 240 h 320"/>
                <a:gd name="T88" fmla="*/ 200 w 280"/>
                <a:gd name="T89" fmla="*/ 240 h 320"/>
                <a:gd name="T90" fmla="*/ 180 w 280"/>
                <a:gd name="T91" fmla="*/ 220 h 320"/>
                <a:gd name="T92" fmla="*/ 200 w 280"/>
                <a:gd name="T93" fmla="*/ 200 h 320"/>
                <a:gd name="T94" fmla="*/ 220 w 280"/>
                <a:gd name="T95" fmla="*/ 200 h 320"/>
                <a:gd name="T96" fmla="*/ 240 w 280"/>
                <a:gd name="T97" fmla="*/ 220 h 320"/>
                <a:gd name="T98" fmla="*/ 220 w 280"/>
                <a:gd name="T99" fmla="*/ 2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0" h="320">
                  <a:moveTo>
                    <a:pt x="2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6"/>
                    <a:pt x="4" y="220"/>
                    <a:pt x="10" y="220"/>
                  </a:cubicBezTo>
                  <a:cubicBezTo>
                    <a:pt x="20" y="220"/>
                    <a:pt x="20" y="220"/>
                    <a:pt x="20" y="220"/>
                  </a:cubicBezTo>
                  <a:cubicBezTo>
                    <a:pt x="20" y="270"/>
                    <a:pt x="20" y="270"/>
                    <a:pt x="20" y="270"/>
                  </a:cubicBezTo>
                  <a:cubicBezTo>
                    <a:pt x="20" y="276"/>
                    <a:pt x="24" y="280"/>
                    <a:pt x="30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300"/>
                    <a:pt x="40" y="300"/>
                    <a:pt x="40" y="300"/>
                  </a:cubicBezTo>
                  <a:cubicBezTo>
                    <a:pt x="40" y="311"/>
                    <a:pt x="49" y="320"/>
                    <a:pt x="60" y="320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91" y="320"/>
                    <a:pt x="100" y="311"/>
                    <a:pt x="100" y="300"/>
                  </a:cubicBezTo>
                  <a:cubicBezTo>
                    <a:pt x="100" y="280"/>
                    <a:pt x="100" y="280"/>
                    <a:pt x="100" y="280"/>
                  </a:cubicBezTo>
                  <a:cubicBezTo>
                    <a:pt x="180" y="280"/>
                    <a:pt x="180" y="280"/>
                    <a:pt x="180" y="280"/>
                  </a:cubicBezTo>
                  <a:cubicBezTo>
                    <a:pt x="180" y="300"/>
                    <a:pt x="180" y="300"/>
                    <a:pt x="180" y="300"/>
                  </a:cubicBezTo>
                  <a:cubicBezTo>
                    <a:pt x="180" y="311"/>
                    <a:pt x="189" y="320"/>
                    <a:pt x="200" y="320"/>
                  </a:cubicBezTo>
                  <a:cubicBezTo>
                    <a:pt x="220" y="320"/>
                    <a:pt x="220" y="320"/>
                    <a:pt x="220" y="320"/>
                  </a:cubicBezTo>
                  <a:cubicBezTo>
                    <a:pt x="231" y="320"/>
                    <a:pt x="240" y="311"/>
                    <a:pt x="240" y="300"/>
                  </a:cubicBezTo>
                  <a:cubicBezTo>
                    <a:pt x="240" y="280"/>
                    <a:pt x="240" y="280"/>
                    <a:pt x="240" y="280"/>
                  </a:cubicBezTo>
                  <a:cubicBezTo>
                    <a:pt x="250" y="280"/>
                    <a:pt x="250" y="280"/>
                    <a:pt x="250" y="280"/>
                  </a:cubicBezTo>
                  <a:cubicBezTo>
                    <a:pt x="256" y="280"/>
                    <a:pt x="260" y="276"/>
                    <a:pt x="260" y="270"/>
                  </a:cubicBezTo>
                  <a:cubicBezTo>
                    <a:pt x="260" y="220"/>
                    <a:pt x="260" y="220"/>
                    <a:pt x="260" y="220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76" y="220"/>
                    <a:pt x="280" y="216"/>
                    <a:pt x="280" y="21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280" y="40"/>
                    <a:pt x="280" y="40"/>
                    <a:pt x="280" y="40"/>
                  </a:cubicBezTo>
                  <a:cubicBezTo>
                    <a:pt x="280" y="18"/>
                    <a:pt x="262" y="0"/>
                    <a:pt x="240" y="0"/>
                  </a:cubicBezTo>
                  <a:close/>
                  <a:moveTo>
                    <a:pt x="200" y="80"/>
                  </a:moveTo>
                  <a:cubicBezTo>
                    <a:pt x="211" y="80"/>
                    <a:pt x="220" y="89"/>
                    <a:pt x="220" y="10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89"/>
                    <a:pt x="69" y="80"/>
                    <a:pt x="80" y="80"/>
                  </a:cubicBezTo>
                  <a:lnTo>
                    <a:pt x="200" y="80"/>
                  </a:lnTo>
                  <a:close/>
                  <a:moveTo>
                    <a:pt x="80" y="240"/>
                  </a:moveTo>
                  <a:cubicBezTo>
                    <a:pt x="60" y="240"/>
                    <a:pt x="60" y="240"/>
                    <a:pt x="60" y="240"/>
                  </a:cubicBezTo>
                  <a:cubicBezTo>
                    <a:pt x="49" y="240"/>
                    <a:pt x="40" y="231"/>
                    <a:pt x="40" y="220"/>
                  </a:cubicBezTo>
                  <a:cubicBezTo>
                    <a:pt x="40" y="209"/>
                    <a:pt x="49" y="200"/>
                    <a:pt x="60" y="200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91" y="200"/>
                    <a:pt x="100" y="209"/>
                    <a:pt x="100" y="220"/>
                  </a:cubicBezTo>
                  <a:cubicBezTo>
                    <a:pt x="100" y="231"/>
                    <a:pt x="91" y="240"/>
                    <a:pt x="80" y="240"/>
                  </a:cubicBezTo>
                  <a:close/>
                  <a:moveTo>
                    <a:pt x="220" y="240"/>
                  </a:moveTo>
                  <a:cubicBezTo>
                    <a:pt x="200" y="240"/>
                    <a:pt x="200" y="240"/>
                    <a:pt x="200" y="240"/>
                  </a:cubicBezTo>
                  <a:cubicBezTo>
                    <a:pt x="189" y="240"/>
                    <a:pt x="180" y="231"/>
                    <a:pt x="180" y="220"/>
                  </a:cubicBezTo>
                  <a:cubicBezTo>
                    <a:pt x="180" y="209"/>
                    <a:pt x="189" y="200"/>
                    <a:pt x="200" y="200"/>
                  </a:cubicBezTo>
                  <a:cubicBezTo>
                    <a:pt x="220" y="200"/>
                    <a:pt x="220" y="200"/>
                    <a:pt x="220" y="200"/>
                  </a:cubicBezTo>
                  <a:cubicBezTo>
                    <a:pt x="231" y="200"/>
                    <a:pt x="240" y="209"/>
                    <a:pt x="240" y="220"/>
                  </a:cubicBezTo>
                  <a:cubicBezTo>
                    <a:pt x="240" y="231"/>
                    <a:pt x="231" y="240"/>
                    <a:pt x="220" y="24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80979" tIns="40490" rIns="80979" bIns="404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8" name="Group 59"/>
            <p:cNvGrpSpPr/>
            <p:nvPr/>
          </p:nvGrpSpPr>
          <p:grpSpPr>
            <a:xfrm>
              <a:off x="5361697" y="3679442"/>
              <a:ext cx="456508" cy="475633"/>
              <a:chOff x="-251803" y="2267153"/>
              <a:chExt cx="2078037" cy="2166938"/>
            </a:xfrm>
            <a:solidFill>
              <a:schemeClr val="bg1">
                <a:lumMod val="65000"/>
              </a:schemeClr>
            </a:solidFill>
          </p:grpSpPr>
          <p:sp>
            <p:nvSpPr>
              <p:cNvPr id="39" name="Freeform 22"/>
              <p:cNvSpPr>
                <a:spLocks/>
              </p:cNvSpPr>
              <p:nvPr/>
            </p:nvSpPr>
            <p:spPr bwMode="auto">
              <a:xfrm>
                <a:off x="57759" y="2267153"/>
                <a:ext cx="1768475" cy="1522413"/>
              </a:xfrm>
              <a:custGeom>
                <a:avLst/>
                <a:gdLst>
                  <a:gd name="T0" fmla="*/ 432 w 469"/>
                  <a:gd name="T1" fmla="*/ 0 h 404"/>
                  <a:gd name="T2" fmla="*/ 0 w 469"/>
                  <a:gd name="T3" fmla="*/ 0 h 404"/>
                  <a:gd name="T4" fmla="*/ 147 w 469"/>
                  <a:gd name="T5" fmla="*/ 73 h 404"/>
                  <a:gd name="T6" fmla="*/ 395 w 469"/>
                  <a:gd name="T7" fmla="*/ 73 h 404"/>
                  <a:gd name="T8" fmla="*/ 395 w 469"/>
                  <a:gd name="T9" fmla="*/ 110 h 404"/>
                  <a:gd name="T10" fmla="*/ 220 w 469"/>
                  <a:gd name="T11" fmla="*/ 110 h 404"/>
                  <a:gd name="T12" fmla="*/ 269 w 469"/>
                  <a:gd name="T13" fmla="*/ 134 h 404"/>
                  <a:gd name="T14" fmla="*/ 314 w 469"/>
                  <a:gd name="T15" fmla="*/ 184 h 404"/>
                  <a:gd name="T16" fmla="*/ 395 w 469"/>
                  <a:gd name="T17" fmla="*/ 184 h 404"/>
                  <a:gd name="T18" fmla="*/ 395 w 469"/>
                  <a:gd name="T19" fmla="*/ 220 h 404"/>
                  <a:gd name="T20" fmla="*/ 322 w 469"/>
                  <a:gd name="T21" fmla="*/ 220 h 404"/>
                  <a:gd name="T22" fmla="*/ 322 w 469"/>
                  <a:gd name="T23" fmla="*/ 404 h 404"/>
                  <a:gd name="T24" fmla="*/ 432 w 469"/>
                  <a:gd name="T25" fmla="*/ 404 h 404"/>
                  <a:gd name="T26" fmla="*/ 469 w 469"/>
                  <a:gd name="T27" fmla="*/ 367 h 404"/>
                  <a:gd name="T28" fmla="*/ 469 w 469"/>
                  <a:gd name="T29" fmla="*/ 37 h 404"/>
                  <a:gd name="T30" fmla="*/ 432 w 469"/>
                  <a:gd name="T3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9" h="404">
                    <a:moveTo>
                      <a:pt x="4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7" y="73"/>
                      <a:pt x="147" y="73"/>
                      <a:pt x="147" y="73"/>
                    </a:cubicBezTo>
                    <a:cubicBezTo>
                      <a:pt x="395" y="73"/>
                      <a:pt x="395" y="73"/>
                      <a:pt x="395" y="73"/>
                    </a:cubicBezTo>
                    <a:cubicBezTo>
                      <a:pt x="395" y="110"/>
                      <a:pt x="395" y="110"/>
                      <a:pt x="395" y="110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69" y="134"/>
                      <a:pt x="269" y="134"/>
                      <a:pt x="269" y="134"/>
                    </a:cubicBezTo>
                    <a:cubicBezTo>
                      <a:pt x="288" y="144"/>
                      <a:pt x="304" y="163"/>
                      <a:pt x="314" y="184"/>
                    </a:cubicBezTo>
                    <a:cubicBezTo>
                      <a:pt x="395" y="184"/>
                      <a:pt x="395" y="184"/>
                      <a:pt x="395" y="184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22" y="220"/>
                      <a:pt x="322" y="220"/>
                      <a:pt x="322" y="220"/>
                    </a:cubicBezTo>
                    <a:cubicBezTo>
                      <a:pt x="322" y="404"/>
                      <a:pt x="322" y="404"/>
                      <a:pt x="322" y="404"/>
                    </a:cubicBezTo>
                    <a:cubicBezTo>
                      <a:pt x="432" y="404"/>
                      <a:pt x="432" y="404"/>
                      <a:pt x="432" y="404"/>
                    </a:cubicBezTo>
                    <a:cubicBezTo>
                      <a:pt x="452" y="404"/>
                      <a:pt x="469" y="387"/>
                      <a:pt x="469" y="367"/>
                    </a:cubicBezTo>
                    <a:cubicBezTo>
                      <a:pt x="469" y="37"/>
                      <a:pt x="469" y="37"/>
                      <a:pt x="469" y="37"/>
                    </a:cubicBezTo>
                    <a:cubicBezTo>
                      <a:pt x="469" y="17"/>
                      <a:pt x="452" y="0"/>
                      <a:pt x="4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23"/>
              <p:cNvSpPr>
                <a:spLocks noEditPoints="1"/>
              </p:cNvSpPr>
              <p:nvPr/>
            </p:nvSpPr>
            <p:spPr bwMode="auto">
              <a:xfrm>
                <a:off x="-251803" y="2314778"/>
                <a:ext cx="1384300" cy="2119313"/>
              </a:xfrm>
              <a:custGeom>
                <a:avLst/>
                <a:gdLst>
                  <a:gd name="T0" fmla="*/ 334 w 367"/>
                  <a:gd name="T1" fmla="*/ 154 h 562"/>
                  <a:gd name="T2" fmla="*/ 33 w 367"/>
                  <a:gd name="T3" fmla="*/ 3 h 562"/>
                  <a:gd name="T4" fmla="*/ 20 w 367"/>
                  <a:gd name="T5" fmla="*/ 0 h 562"/>
                  <a:gd name="T6" fmla="*/ 0 w 367"/>
                  <a:gd name="T7" fmla="*/ 24 h 562"/>
                  <a:gd name="T8" fmla="*/ 0 w 367"/>
                  <a:gd name="T9" fmla="*/ 354 h 562"/>
                  <a:gd name="T10" fmla="*/ 33 w 367"/>
                  <a:gd name="T11" fmla="*/ 407 h 562"/>
                  <a:gd name="T12" fmla="*/ 334 w 367"/>
                  <a:gd name="T13" fmla="*/ 558 h 562"/>
                  <a:gd name="T14" fmla="*/ 348 w 367"/>
                  <a:gd name="T15" fmla="*/ 562 h 562"/>
                  <a:gd name="T16" fmla="*/ 367 w 367"/>
                  <a:gd name="T17" fmla="*/ 538 h 562"/>
                  <a:gd name="T18" fmla="*/ 367 w 367"/>
                  <a:gd name="T19" fmla="*/ 207 h 562"/>
                  <a:gd name="T20" fmla="*/ 334 w 367"/>
                  <a:gd name="T21" fmla="*/ 154 h 562"/>
                  <a:gd name="T22" fmla="*/ 257 w 367"/>
                  <a:gd name="T23" fmla="*/ 391 h 562"/>
                  <a:gd name="T24" fmla="*/ 220 w 367"/>
                  <a:gd name="T25" fmla="*/ 336 h 562"/>
                  <a:gd name="T26" fmla="*/ 257 w 367"/>
                  <a:gd name="T27" fmla="*/ 281 h 562"/>
                  <a:gd name="T28" fmla="*/ 294 w 367"/>
                  <a:gd name="T29" fmla="*/ 336 h 562"/>
                  <a:gd name="T30" fmla="*/ 257 w 367"/>
                  <a:gd name="T31" fmla="*/ 391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7" h="562">
                    <a:moveTo>
                      <a:pt x="334" y="154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28" y="1"/>
                      <a:pt x="24" y="0"/>
                      <a:pt x="20" y="0"/>
                    </a:cubicBezTo>
                    <a:cubicBezTo>
                      <a:pt x="8" y="0"/>
                      <a:pt x="0" y="9"/>
                      <a:pt x="0" y="24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374"/>
                      <a:pt x="15" y="398"/>
                      <a:pt x="33" y="407"/>
                    </a:cubicBezTo>
                    <a:cubicBezTo>
                      <a:pt x="334" y="558"/>
                      <a:pt x="334" y="558"/>
                      <a:pt x="334" y="558"/>
                    </a:cubicBezTo>
                    <a:cubicBezTo>
                      <a:pt x="339" y="560"/>
                      <a:pt x="344" y="562"/>
                      <a:pt x="348" y="562"/>
                    </a:cubicBezTo>
                    <a:cubicBezTo>
                      <a:pt x="359" y="562"/>
                      <a:pt x="367" y="553"/>
                      <a:pt x="367" y="538"/>
                    </a:cubicBezTo>
                    <a:cubicBezTo>
                      <a:pt x="367" y="207"/>
                      <a:pt x="367" y="207"/>
                      <a:pt x="367" y="207"/>
                    </a:cubicBezTo>
                    <a:cubicBezTo>
                      <a:pt x="367" y="187"/>
                      <a:pt x="352" y="163"/>
                      <a:pt x="334" y="154"/>
                    </a:cubicBezTo>
                    <a:close/>
                    <a:moveTo>
                      <a:pt x="257" y="391"/>
                    </a:moveTo>
                    <a:cubicBezTo>
                      <a:pt x="237" y="391"/>
                      <a:pt x="220" y="366"/>
                      <a:pt x="220" y="336"/>
                    </a:cubicBezTo>
                    <a:cubicBezTo>
                      <a:pt x="220" y="305"/>
                      <a:pt x="237" y="281"/>
                      <a:pt x="257" y="281"/>
                    </a:cubicBezTo>
                    <a:cubicBezTo>
                      <a:pt x="277" y="281"/>
                      <a:pt x="294" y="305"/>
                      <a:pt x="294" y="336"/>
                    </a:cubicBezTo>
                    <a:cubicBezTo>
                      <a:pt x="294" y="366"/>
                      <a:pt x="277" y="391"/>
                      <a:pt x="257" y="3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97"/>
            <p:cNvGrpSpPr/>
            <p:nvPr/>
          </p:nvGrpSpPr>
          <p:grpSpPr>
            <a:xfrm>
              <a:off x="3551949" y="3470577"/>
              <a:ext cx="368484" cy="259595"/>
              <a:chOff x="3175" y="1588"/>
              <a:chExt cx="1184276" cy="835025"/>
            </a:xfrm>
            <a:solidFill>
              <a:schemeClr val="bg1">
                <a:lumMod val="65000"/>
              </a:schemeClr>
            </a:solidFill>
          </p:grpSpPr>
          <p:sp>
            <p:nvSpPr>
              <p:cNvPr id="42" name="Freeform 27"/>
              <p:cNvSpPr>
                <a:spLocks/>
              </p:cNvSpPr>
              <p:nvPr/>
            </p:nvSpPr>
            <p:spPr bwMode="auto">
              <a:xfrm>
                <a:off x="3175" y="1588"/>
                <a:ext cx="833438" cy="835025"/>
              </a:xfrm>
              <a:custGeom>
                <a:avLst/>
                <a:gdLst>
                  <a:gd name="T0" fmla="*/ 200 w 220"/>
                  <a:gd name="T1" fmla="*/ 0 h 220"/>
                  <a:gd name="T2" fmla="*/ 20 w 220"/>
                  <a:gd name="T3" fmla="*/ 0 h 220"/>
                  <a:gd name="T4" fmla="*/ 0 w 220"/>
                  <a:gd name="T5" fmla="*/ 20 h 220"/>
                  <a:gd name="T6" fmla="*/ 0 w 220"/>
                  <a:gd name="T7" fmla="*/ 200 h 220"/>
                  <a:gd name="T8" fmla="*/ 20 w 220"/>
                  <a:gd name="T9" fmla="*/ 220 h 220"/>
                  <a:gd name="T10" fmla="*/ 200 w 220"/>
                  <a:gd name="T11" fmla="*/ 220 h 220"/>
                  <a:gd name="T12" fmla="*/ 220 w 220"/>
                  <a:gd name="T13" fmla="*/ 200 h 220"/>
                  <a:gd name="T14" fmla="*/ 220 w 220"/>
                  <a:gd name="T15" fmla="*/ 20 h 220"/>
                  <a:gd name="T16" fmla="*/ 200 w 220"/>
                  <a:gd name="T1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0" h="220">
                    <a:moveTo>
                      <a:pt x="20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11"/>
                      <a:pt x="9" y="220"/>
                      <a:pt x="20" y="220"/>
                    </a:cubicBezTo>
                    <a:cubicBezTo>
                      <a:pt x="200" y="220"/>
                      <a:pt x="200" y="220"/>
                      <a:pt x="200" y="220"/>
                    </a:cubicBezTo>
                    <a:cubicBezTo>
                      <a:pt x="211" y="220"/>
                      <a:pt x="220" y="211"/>
                      <a:pt x="220" y="200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220" y="9"/>
                      <a:pt x="211" y="0"/>
                      <a:pt x="2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28"/>
              <p:cNvSpPr>
                <a:spLocks/>
              </p:cNvSpPr>
              <p:nvPr/>
            </p:nvSpPr>
            <p:spPr bwMode="auto">
              <a:xfrm>
                <a:off x="884238" y="111126"/>
                <a:ext cx="303213" cy="612775"/>
              </a:xfrm>
              <a:custGeom>
                <a:avLst/>
                <a:gdLst>
                  <a:gd name="T0" fmla="*/ 63 w 80"/>
                  <a:gd name="T1" fmla="*/ 5 h 161"/>
                  <a:gd name="T2" fmla="*/ 26 w 80"/>
                  <a:gd name="T3" fmla="*/ 28 h 161"/>
                  <a:gd name="T4" fmla="*/ 0 w 80"/>
                  <a:gd name="T5" fmla="*/ 43 h 161"/>
                  <a:gd name="T6" fmla="*/ 0 w 80"/>
                  <a:gd name="T7" fmla="*/ 118 h 161"/>
                  <a:gd name="T8" fmla="*/ 26 w 80"/>
                  <a:gd name="T9" fmla="*/ 134 h 161"/>
                  <a:gd name="T10" fmla="*/ 63 w 80"/>
                  <a:gd name="T11" fmla="*/ 156 h 161"/>
                  <a:gd name="T12" fmla="*/ 80 w 80"/>
                  <a:gd name="T13" fmla="*/ 146 h 161"/>
                  <a:gd name="T14" fmla="*/ 80 w 80"/>
                  <a:gd name="T15" fmla="*/ 15 h 161"/>
                  <a:gd name="T16" fmla="*/ 63 w 80"/>
                  <a:gd name="T17" fmla="*/ 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161">
                    <a:moveTo>
                      <a:pt x="63" y="5"/>
                    </a:moveTo>
                    <a:cubicBezTo>
                      <a:pt x="26" y="28"/>
                      <a:pt x="26" y="28"/>
                      <a:pt x="26" y="28"/>
                    </a:cubicBezTo>
                    <a:cubicBezTo>
                      <a:pt x="18" y="32"/>
                      <a:pt x="8" y="38"/>
                      <a:pt x="0" y="43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3"/>
                      <a:pt x="18" y="129"/>
                      <a:pt x="26" y="134"/>
                    </a:cubicBezTo>
                    <a:cubicBezTo>
                      <a:pt x="63" y="156"/>
                      <a:pt x="63" y="156"/>
                      <a:pt x="63" y="156"/>
                    </a:cubicBezTo>
                    <a:cubicBezTo>
                      <a:pt x="72" y="161"/>
                      <a:pt x="80" y="157"/>
                      <a:pt x="80" y="146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0" y="4"/>
                      <a:pt x="72" y="0"/>
                      <a:pt x="6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4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657526" y="1603313"/>
            <a:ext cx="879741" cy="878992"/>
            <a:chOff x="4584975" y="1646087"/>
            <a:chExt cx="846284" cy="844810"/>
          </a:xfrm>
          <a:solidFill>
            <a:srgbClr val="92D050"/>
          </a:solidFill>
        </p:grpSpPr>
        <p:grpSp>
          <p:nvGrpSpPr>
            <p:cNvPr id="6" name="组合 5"/>
            <p:cNvGrpSpPr>
              <a:grpSpLocks/>
            </p:cNvGrpSpPr>
            <p:nvPr/>
          </p:nvGrpSpPr>
          <p:grpSpPr bwMode="auto">
            <a:xfrm>
              <a:off x="4584975" y="1646087"/>
              <a:ext cx="846284" cy="844810"/>
              <a:chOff x="4516292" y="1706892"/>
              <a:chExt cx="846284" cy="844810"/>
            </a:xfrm>
            <a:grpFill/>
          </p:grpSpPr>
          <p:sp>
            <p:nvSpPr>
              <p:cNvPr id="8" name="上箭头 1"/>
              <p:cNvSpPr/>
              <p:nvPr/>
            </p:nvSpPr>
            <p:spPr>
              <a:xfrm rot="18659292">
                <a:off x="4494517" y="1728154"/>
                <a:ext cx="825440" cy="781889"/>
              </a:xfrm>
              <a:custGeom>
                <a:avLst/>
                <a:gdLst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3128 w 673752"/>
                  <a:gd name="connsiteY0" fmla="*/ 519566 h 735489"/>
                  <a:gd name="connsiteX1" fmla="*/ 338440 w 673752"/>
                  <a:gd name="connsiteY1" fmla="*/ 0 h 735489"/>
                  <a:gd name="connsiteX2" fmla="*/ 673752 w 673752"/>
                  <a:gd name="connsiteY2" fmla="*/ 519566 h 735489"/>
                  <a:gd name="connsiteX3" fmla="*/ 506096 w 673752"/>
                  <a:gd name="connsiteY3" fmla="*/ 519566 h 735489"/>
                  <a:gd name="connsiteX4" fmla="*/ 506096 w 673752"/>
                  <a:gd name="connsiteY4" fmla="*/ 735489 h 735489"/>
                  <a:gd name="connsiteX5" fmla="*/ 170784 w 673752"/>
                  <a:gd name="connsiteY5" fmla="*/ 735489 h 735489"/>
                  <a:gd name="connsiteX6" fmla="*/ 170784 w 673752"/>
                  <a:gd name="connsiteY6" fmla="*/ 519566 h 735489"/>
                  <a:gd name="connsiteX7" fmla="*/ 3128 w 673752"/>
                  <a:gd name="connsiteY7" fmla="*/ 519566 h 735489"/>
                  <a:gd name="connsiteX0" fmla="*/ 3128 w 681059"/>
                  <a:gd name="connsiteY0" fmla="*/ 519566 h 735489"/>
                  <a:gd name="connsiteX1" fmla="*/ 338440 w 681059"/>
                  <a:gd name="connsiteY1" fmla="*/ 0 h 735489"/>
                  <a:gd name="connsiteX2" fmla="*/ 673752 w 681059"/>
                  <a:gd name="connsiteY2" fmla="*/ 519566 h 735489"/>
                  <a:gd name="connsiteX3" fmla="*/ 506096 w 681059"/>
                  <a:gd name="connsiteY3" fmla="*/ 519566 h 735489"/>
                  <a:gd name="connsiteX4" fmla="*/ 506096 w 681059"/>
                  <a:gd name="connsiteY4" fmla="*/ 735489 h 735489"/>
                  <a:gd name="connsiteX5" fmla="*/ 170784 w 681059"/>
                  <a:gd name="connsiteY5" fmla="*/ 735489 h 735489"/>
                  <a:gd name="connsiteX6" fmla="*/ 170784 w 681059"/>
                  <a:gd name="connsiteY6" fmla="*/ 519566 h 735489"/>
                  <a:gd name="connsiteX7" fmla="*/ 3128 w 681059"/>
                  <a:gd name="connsiteY7" fmla="*/ 519566 h 735489"/>
                  <a:gd name="connsiteX0" fmla="*/ 2778 w 704531"/>
                  <a:gd name="connsiteY0" fmla="*/ 473003 h 735602"/>
                  <a:gd name="connsiteX1" fmla="*/ 361824 w 704531"/>
                  <a:gd name="connsiteY1" fmla="*/ 113 h 735602"/>
                  <a:gd name="connsiteX2" fmla="*/ 697136 w 704531"/>
                  <a:gd name="connsiteY2" fmla="*/ 519679 h 735602"/>
                  <a:gd name="connsiteX3" fmla="*/ 529480 w 704531"/>
                  <a:gd name="connsiteY3" fmla="*/ 519679 h 735602"/>
                  <a:gd name="connsiteX4" fmla="*/ 529480 w 704531"/>
                  <a:gd name="connsiteY4" fmla="*/ 735602 h 735602"/>
                  <a:gd name="connsiteX5" fmla="*/ 194168 w 704531"/>
                  <a:gd name="connsiteY5" fmla="*/ 735602 h 735602"/>
                  <a:gd name="connsiteX6" fmla="*/ 194168 w 704531"/>
                  <a:gd name="connsiteY6" fmla="*/ 519679 h 735602"/>
                  <a:gd name="connsiteX7" fmla="*/ 2778 w 704531"/>
                  <a:gd name="connsiteY7" fmla="*/ 473003 h 735602"/>
                  <a:gd name="connsiteX0" fmla="*/ 2204 w 759173"/>
                  <a:gd name="connsiteY0" fmla="*/ 487091 h 735543"/>
                  <a:gd name="connsiteX1" fmla="*/ 416256 w 759173"/>
                  <a:gd name="connsiteY1" fmla="*/ 54 h 735543"/>
                  <a:gd name="connsiteX2" fmla="*/ 751568 w 759173"/>
                  <a:gd name="connsiteY2" fmla="*/ 519620 h 735543"/>
                  <a:gd name="connsiteX3" fmla="*/ 583912 w 759173"/>
                  <a:gd name="connsiteY3" fmla="*/ 519620 h 735543"/>
                  <a:gd name="connsiteX4" fmla="*/ 583912 w 759173"/>
                  <a:gd name="connsiteY4" fmla="*/ 735543 h 735543"/>
                  <a:gd name="connsiteX5" fmla="*/ 248600 w 759173"/>
                  <a:gd name="connsiteY5" fmla="*/ 735543 h 735543"/>
                  <a:gd name="connsiteX6" fmla="*/ 248600 w 759173"/>
                  <a:gd name="connsiteY6" fmla="*/ 519620 h 735543"/>
                  <a:gd name="connsiteX7" fmla="*/ 2204 w 759173"/>
                  <a:gd name="connsiteY7" fmla="*/ 487091 h 735543"/>
                  <a:gd name="connsiteX0" fmla="*/ 2204 w 810726"/>
                  <a:gd name="connsiteY0" fmla="*/ 487184 h 735636"/>
                  <a:gd name="connsiteX1" fmla="*/ 416256 w 810726"/>
                  <a:gd name="connsiteY1" fmla="*/ 147 h 735636"/>
                  <a:gd name="connsiteX2" fmla="*/ 804061 w 810726"/>
                  <a:gd name="connsiteY2" fmla="*/ 541399 h 735636"/>
                  <a:gd name="connsiteX3" fmla="*/ 583912 w 810726"/>
                  <a:gd name="connsiteY3" fmla="*/ 519713 h 735636"/>
                  <a:gd name="connsiteX4" fmla="*/ 583912 w 810726"/>
                  <a:gd name="connsiteY4" fmla="*/ 735636 h 735636"/>
                  <a:gd name="connsiteX5" fmla="*/ 248600 w 810726"/>
                  <a:gd name="connsiteY5" fmla="*/ 735636 h 735636"/>
                  <a:gd name="connsiteX6" fmla="*/ 248600 w 810726"/>
                  <a:gd name="connsiteY6" fmla="*/ 519713 h 735636"/>
                  <a:gd name="connsiteX7" fmla="*/ 2204 w 810726"/>
                  <a:gd name="connsiteY7" fmla="*/ 487184 h 735636"/>
                  <a:gd name="connsiteX0" fmla="*/ 1845 w 810367"/>
                  <a:gd name="connsiteY0" fmla="*/ 487185 h 735637"/>
                  <a:gd name="connsiteX1" fmla="*/ 415897 w 810367"/>
                  <a:gd name="connsiteY1" fmla="*/ 148 h 735637"/>
                  <a:gd name="connsiteX2" fmla="*/ 803702 w 810367"/>
                  <a:gd name="connsiteY2" fmla="*/ 541400 h 735637"/>
                  <a:gd name="connsiteX3" fmla="*/ 583553 w 810367"/>
                  <a:gd name="connsiteY3" fmla="*/ 519714 h 735637"/>
                  <a:gd name="connsiteX4" fmla="*/ 583553 w 810367"/>
                  <a:gd name="connsiteY4" fmla="*/ 735637 h 735637"/>
                  <a:gd name="connsiteX5" fmla="*/ 248241 w 810367"/>
                  <a:gd name="connsiteY5" fmla="*/ 735637 h 735637"/>
                  <a:gd name="connsiteX6" fmla="*/ 260108 w 810367"/>
                  <a:gd name="connsiteY6" fmla="*/ 543052 h 735637"/>
                  <a:gd name="connsiteX7" fmla="*/ 1845 w 810367"/>
                  <a:gd name="connsiteY7" fmla="*/ 487185 h 735637"/>
                  <a:gd name="connsiteX0" fmla="*/ 1845 w 806795"/>
                  <a:gd name="connsiteY0" fmla="*/ 487185 h 735637"/>
                  <a:gd name="connsiteX1" fmla="*/ 415897 w 806795"/>
                  <a:gd name="connsiteY1" fmla="*/ 148 h 735637"/>
                  <a:gd name="connsiteX2" fmla="*/ 803702 w 806795"/>
                  <a:gd name="connsiteY2" fmla="*/ 541400 h 735637"/>
                  <a:gd name="connsiteX3" fmla="*/ 585833 w 806795"/>
                  <a:gd name="connsiteY3" fmla="*/ 551382 h 735637"/>
                  <a:gd name="connsiteX4" fmla="*/ 583553 w 806795"/>
                  <a:gd name="connsiteY4" fmla="*/ 735637 h 735637"/>
                  <a:gd name="connsiteX5" fmla="*/ 248241 w 806795"/>
                  <a:gd name="connsiteY5" fmla="*/ 735637 h 735637"/>
                  <a:gd name="connsiteX6" fmla="*/ 260108 w 806795"/>
                  <a:gd name="connsiteY6" fmla="*/ 543052 h 735637"/>
                  <a:gd name="connsiteX7" fmla="*/ 1845 w 806795"/>
                  <a:gd name="connsiteY7" fmla="*/ 487185 h 735637"/>
                  <a:gd name="connsiteX0" fmla="*/ 1845 w 825693"/>
                  <a:gd name="connsiteY0" fmla="*/ 487110 h 735562"/>
                  <a:gd name="connsiteX1" fmla="*/ 415897 w 825693"/>
                  <a:gd name="connsiteY1" fmla="*/ 73 h 735562"/>
                  <a:gd name="connsiteX2" fmla="*/ 822875 w 825693"/>
                  <a:gd name="connsiteY2" fmla="*/ 524666 h 735562"/>
                  <a:gd name="connsiteX3" fmla="*/ 585833 w 825693"/>
                  <a:gd name="connsiteY3" fmla="*/ 551307 h 735562"/>
                  <a:gd name="connsiteX4" fmla="*/ 583553 w 825693"/>
                  <a:gd name="connsiteY4" fmla="*/ 735562 h 735562"/>
                  <a:gd name="connsiteX5" fmla="*/ 248241 w 825693"/>
                  <a:gd name="connsiteY5" fmla="*/ 735562 h 735562"/>
                  <a:gd name="connsiteX6" fmla="*/ 260108 w 825693"/>
                  <a:gd name="connsiteY6" fmla="*/ 542977 h 735562"/>
                  <a:gd name="connsiteX7" fmla="*/ 1845 w 825693"/>
                  <a:gd name="connsiteY7" fmla="*/ 487110 h 735562"/>
                  <a:gd name="connsiteX0" fmla="*/ 1845 w 825693"/>
                  <a:gd name="connsiteY0" fmla="*/ 487110 h 759117"/>
                  <a:gd name="connsiteX1" fmla="*/ 415897 w 825693"/>
                  <a:gd name="connsiteY1" fmla="*/ 73 h 759117"/>
                  <a:gd name="connsiteX2" fmla="*/ 822875 w 825693"/>
                  <a:gd name="connsiteY2" fmla="*/ 524666 h 759117"/>
                  <a:gd name="connsiteX3" fmla="*/ 585833 w 825693"/>
                  <a:gd name="connsiteY3" fmla="*/ 551307 h 759117"/>
                  <a:gd name="connsiteX4" fmla="*/ 583553 w 825693"/>
                  <a:gd name="connsiteY4" fmla="*/ 735562 h 759117"/>
                  <a:gd name="connsiteX5" fmla="*/ 248241 w 825693"/>
                  <a:gd name="connsiteY5" fmla="*/ 735562 h 759117"/>
                  <a:gd name="connsiteX6" fmla="*/ 260108 w 825693"/>
                  <a:gd name="connsiteY6" fmla="*/ 542977 h 759117"/>
                  <a:gd name="connsiteX7" fmla="*/ 1845 w 825693"/>
                  <a:gd name="connsiteY7" fmla="*/ 487110 h 759117"/>
                  <a:gd name="connsiteX0" fmla="*/ 1845 w 825693"/>
                  <a:gd name="connsiteY0" fmla="*/ 487110 h 766982"/>
                  <a:gd name="connsiteX1" fmla="*/ 415897 w 825693"/>
                  <a:gd name="connsiteY1" fmla="*/ 73 h 766982"/>
                  <a:gd name="connsiteX2" fmla="*/ 822875 w 825693"/>
                  <a:gd name="connsiteY2" fmla="*/ 524666 h 766982"/>
                  <a:gd name="connsiteX3" fmla="*/ 585833 w 825693"/>
                  <a:gd name="connsiteY3" fmla="*/ 551307 h 766982"/>
                  <a:gd name="connsiteX4" fmla="*/ 587090 w 825693"/>
                  <a:gd name="connsiteY4" fmla="*/ 749313 h 766982"/>
                  <a:gd name="connsiteX5" fmla="*/ 248241 w 825693"/>
                  <a:gd name="connsiteY5" fmla="*/ 735562 h 766982"/>
                  <a:gd name="connsiteX6" fmla="*/ 260108 w 825693"/>
                  <a:gd name="connsiteY6" fmla="*/ 542977 h 766982"/>
                  <a:gd name="connsiteX7" fmla="*/ 1845 w 825693"/>
                  <a:gd name="connsiteY7" fmla="*/ 487110 h 766982"/>
                  <a:gd name="connsiteX0" fmla="*/ 2266 w 825590"/>
                  <a:gd name="connsiteY0" fmla="*/ 494810 h 774682"/>
                  <a:gd name="connsiteX1" fmla="*/ 434863 w 825590"/>
                  <a:gd name="connsiteY1" fmla="*/ 71 h 774682"/>
                  <a:gd name="connsiteX2" fmla="*/ 823296 w 825590"/>
                  <a:gd name="connsiteY2" fmla="*/ 532366 h 774682"/>
                  <a:gd name="connsiteX3" fmla="*/ 586254 w 825590"/>
                  <a:gd name="connsiteY3" fmla="*/ 559007 h 774682"/>
                  <a:gd name="connsiteX4" fmla="*/ 587511 w 825590"/>
                  <a:gd name="connsiteY4" fmla="*/ 757013 h 774682"/>
                  <a:gd name="connsiteX5" fmla="*/ 248662 w 825590"/>
                  <a:gd name="connsiteY5" fmla="*/ 743262 h 774682"/>
                  <a:gd name="connsiteX6" fmla="*/ 260529 w 825590"/>
                  <a:gd name="connsiteY6" fmla="*/ 550677 h 774682"/>
                  <a:gd name="connsiteX7" fmla="*/ 2266 w 825590"/>
                  <a:gd name="connsiteY7" fmla="*/ 494810 h 774682"/>
                  <a:gd name="connsiteX0" fmla="*/ 2266 w 825590"/>
                  <a:gd name="connsiteY0" fmla="*/ 494916 h 774788"/>
                  <a:gd name="connsiteX1" fmla="*/ 434863 w 825590"/>
                  <a:gd name="connsiteY1" fmla="*/ 177 h 774788"/>
                  <a:gd name="connsiteX2" fmla="*/ 823296 w 825590"/>
                  <a:gd name="connsiteY2" fmla="*/ 532472 h 774788"/>
                  <a:gd name="connsiteX3" fmla="*/ 586254 w 825590"/>
                  <a:gd name="connsiteY3" fmla="*/ 559113 h 774788"/>
                  <a:gd name="connsiteX4" fmla="*/ 587511 w 825590"/>
                  <a:gd name="connsiteY4" fmla="*/ 757119 h 774788"/>
                  <a:gd name="connsiteX5" fmla="*/ 248662 w 825590"/>
                  <a:gd name="connsiteY5" fmla="*/ 743368 h 774788"/>
                  <a:gd name="connsiteX6" fmla="*/ 260529 w 825590"/>
                  <a:gd name="connsiteY6" fmla="*/ 550783 h 774788"/>
                  <a:gd name="connsiteX7" fmla="*/ 2266 w 825590"/>
                  <a:gd name="connsiteY7" fmla="*/ 494916 h 774788"/>
                  <a:gd name="connsiteX0" fmla="*/ 2266 w 825245"/>
                  <a:gd name="connsiteY0" fmla="*/ 494917 h 774789"/>
                  <a:gd name="connsiteX1" fmla="*/ 434863 w 825245"/>
                  <a:gd name="connsiteY1" fmla="*/ 178 h 774789"/>
                  <a:gd name="connsiteX2" fmla="*/ 823296 w 825245"/>
                  <a:gd name="connsiteY2" fmla="*/ 532473 h 774789"/>
                  <a:gd name="connsiteX3" fmla="*/ 576667 w 825245"/>
                  <a:gd name="connsiteY3" fmla="*/ 567444 h 774789"/>
                  <a:gd name="connsiteX4" fmla="*/ 587511 w 825245"/>
                  <a:gd name="connsiteY4" fmla="*/ 757120 h 774789"/>
                  <a:gd name="connsiteX5" fmla="*/ 248662 w 825245"/>
                  <a:gd name="connsiteY5" fmla="*/ 743369 h 774789"/>
                  <a:gd name="connsiteX6" fmla="*/ 260529 w 825245"/>
                  <a:gd name="connsiteY6" fmla="*/ 550784 h 774789"/>
                  <a:gd name="connsiteX7" fmla="*/ 2266 w 825245"/>
                  <a:gd name="connsiteY7" fmla="*/ 494917 h 774789"/>
                  <a:gd name="connsiteX0" fmla="*/ 2266 w 825245"/>
                  <a:gd name="connsiteY0" fmla="*/ 494917 h 769075"/>
                  <a:gd name="connsiteX1" fmla="*/ 434863 w 825245"/>
                  <a:gd name="connsiteY1" fmla="*/ 178 h 769075"/>
                  <a:gd name="connsiteX2" fmla="*/ 823296 w 825245"/>
                  <a:gd name="connsiteY2" fmla="*/ 532473 h 769075"/>
                  <a:gd name="connsiteX3" fmla="*/ 576667 w 825245"/>
                  <a:gd name="connsiteY3" fmla="*/ 567444 h 769075"/>
                  <a:gd name="connsiteX4" fmla="*/ 579181 w 825245"/>
                  <a:gd name="connsiteY4" fmla="*/ 747533 h 769075"/>
                  <a:gd name="connsiteX5" fmla="*/ 248662 w 825245"/>
                  <a:gd name="connsiteY5" fmla="*/ 743369 h 769075"/>
                  <a:gd name="connsiteX6" fmla="*/ 260529 w 825245"/>
                  <a:gd name="connsiteY6" fmla="*/ 550784 h 769075"/>
                  <a:gd name="connsiteX7" fmla="*/ 2266 w 825245"/>
                  <a:gd name="connsiteY7" fmla="*/ 494917 h 769075"/>
                  <a:gd name="connsiteX0" fmla="*/ 2266 w 825245"/>
                  <a:gd name="connsiteY0" fmla="*/ 494917 h 777907"/>
                  <a:gd name="connsiteX1" fmla="*/ 434863 w 825245"/>
                  <a:gd name="connsiteY1" fmla="*/ 178 h 777907"/>
                  <a:gd name="connsiteX2" fmla="*/ 823296 w 825245"/>
                  <a:gd name="connsiteY2" fmla="*/ 532473 h 777907"/>
                  <a:gd name="connsiteX3" fmla="*/ 576667 w 825245"/>
                  <a:gd name="connsiteY3" fmla="*/ 567444 h 777907"/>
                  <a:gd name="connsiteX4" fmla="*/ 579181 w 825245"/>
                  <a:gd name="connsiteY4" fmla="*/ 747533 h 777907"/>
                  <a:gd name="connsiteX5" fmla="*/ 248662 w 825245"/>
                  <a:gd name="connsiteY5" fmla="*/ 743369 h 777907"/>
                  <a:gd name="connsiteX6" fmla="*/ 260529 w 825245"/>
                  <a:gd name="connsiteY6" fmla="*/ 550784 h 777907"/>
                  <a:gd name="connsiteX7" fmla="*/ 2266 w 825245"/>
                  <a:gd name="connsiteY7" fmla="*/ 494917 h 777907"/>
                  <a:gd name="connsiteX0" fmla="*/ 2266 w 825245"/>
                  <a:gd name="connsiteY0" fmla="*/ 494917 h 782325"/>
                  <a:gd name="connsiteX1" fmla="*/ 434863 w 825245"/>
                  <a:gd name="connsiteY1" fmla="*/ 178 h 782325"/>
                  <a:gd name="connsiteX2" fmla="*/ 823296 w 825245"/>
                  <a:gd name="connsiteY2" fmla="*/ 532473 h 782325"/>
                  <a:gd name="connsiteX3" fmla="*/ 576667 w 825245"/>
                  <a:gd name="connsiteY3" fmla="*/ 567444 h 782325"/>
                  <a:gd name="connsiteX4" fmla="*/ 580949 w 825245"/>
                  <a:gd name="connsiteY4" fmla="*/ 754409 h 782325"/>
                  <a:gd name="connsiteX5" fmla="*/ 248662 w 825245"/>
                  <a:gd name="connsiteY5" fmla="*/ 743369 h 782325"/>
                  <a:gd name="connsiteX6" fmla="*/ 260529 w 825245"/>
                  <a:gd name="connsiteY6" fmla="*/ 550784 h 782325"/>
                  <a:gd name="connsiteX7" fmla="*/ 2266 w 825245"/>
                  <a:gd name="connsiteY7" fmla="*/ 494917 h 78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45" h="782325">
                    <a:moveTo>
                      <a:pt x="2266" y="494917"/>
                    </a:moveTo>
                    <a:cubicBezTo>
                      <a:pt x="31322" y="403149"/>
                      <a:pt x="278852" y="10579"/>
                      <a:pt x="434863" y="178"/>
                    </a:cubicBezTo>
                    <a:cubicBezTo>
                      <a:pt x="590874" y="-10223"/>
                      <a:pt x="799662" y="437929"/>
                      <a:pt x="823296" y="532473"/>
                    </a:cubicBezTo>
                    <a:cubicBezTo>
                      <a:pt x="846930" y="627017"/>
                      <a:pt x="649290" y="564117"/>
                      <a:pt x="576667" y="567444"/>
                    </a:cubicBezTo>
                    <a:cubicBezTo>
                      <a:pt x="578094" y="629766"/>
                      <a:pt x="579522" y="692087"/>
                      <a:pt x="580949" y="754409"/>
                    </a:cubicBezTo>
                    <a:cubicBezTo>
                      <a:pt x="509676" y="806571"/>
                      <a:pt x="302569" y="775466"/>
                      <a:pt x="248662" y="743369"/>
                    </a:cubicBezTo>
                    <a:lnTo>
                      <a:pt x="260529" y="550784"/>
                    </a:lnTo>
                    <a:cubicBezTo>
                      <a:pt x="232586" y="514797"/>
                      <a:pt x="-26790" y="586685"/>
                      <a:pt x="2266" y="494917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lIns="48403" tIns="48403" rIns="48403" bIns="48403" spcCol="1270" anchor="ctr"/>
              <a:lstStyle/>
              <a:p>
                <a:pPr algn="ctr" defTabSz="8001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b="1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" name="椭圆 6"/>
              <p:cNvSpPr/>
              <p:nvPr/>
            </p:nvSpPr>
            <p:spPr>
              <a:xfrm>
                <a:off x="4762318" y="1935384"/>
                <a:ext cx="600258" cy="616318"/>
              </a:xfrm>
              <a:custGeom>
                <a:avLst/>
                <a:gdLst>
                  <a:gd name="connsiteX0" fmla="*/ 1820 w 648719"/>
                  <a:gd name="connsiteY0" fmla="*/ 553500 h 638223"/>
                  <a:gd name="connsiteX1" fmla="*/ 0 w 648719"/>
                  <a:gd name="connsiteY1" fmla="*/ 548496 h 638223"/>
                  <a:gd name="connsiteX2" fmla="*/ 1820 w 648719"/>
                  <a:gd name="connsiteY2" fmla="*/ 553500 h 638223"/>
                  <a:gd name="connsiteX3" fmla="*/ 612225 w 648719"/>
                  <a:gd name="connsiteY3" fmla="*/ 69800 h 638223"/>
                  <a:gd name="connsiteX4" fmla="*/ 648719 w 648719"/>
                  <a:gd name="connsiteY4" fmla="*/ 234550 h 638223"/>
                  <a:gd name="connsiteX5" fmla="*/ 245046 w 648719"/>
                  <a:gd name="connsiteY5" fmla="*/ 638223 h 638223"/>
                  <a:gd name="connsiteX6" fmla="*/ 95108 w 648719"/>
                  <a:gd name="connsiteY6" fmla="*/ 606321 h 638223"/>
                  <a:gd name="connsiteX7" fmla="*/ 240050 w 648719"/>
                  <a:gd name="connsiteY7" fmla="*/ 454053 h 638223"/>
                  <a:gd name="connsiteX8" fmla="*/ 377638 w 648719"/>
                  <a:gd name="connsiteY8" fmla="*/ 589328 h 638223"/>
                  <a:gd name="connsiteX9" fmla="*/ 603919 w 648719"/>
                  <a:gd name="connsiteY9" fmla="*/ 345744 h 638223"/>
                  <a:gd name="connsiteX10" fmla="*/ 459981 w 648719"/>
                  <a:gd name="connsiteY10" fmla="*/ 226345 h 638223"/>
                  <a:gd name="connsiteX11" fmla="*/ 612225 w 648719"/>
                  <a:gd name="connsiteY11" fmla="*/ 69800 h 638223"/>
                  <a:gd name="connsiteX12" fmla="*/ 572474 w 648719"/>
                  <a:gd name="connsiteY12" fmla="*/ 0 h 638223"/>
                  <a:gd name="connsiteX13" fmla="*/ 578468 w 648719"/>
                  <a:gd name="connsiteY13" fmla="*/ 9658 h 638223"/>
                  <a:gd name="connsiteX14" fmla="*/ 567429 w 648719"/>
                  <a:gd name="connsiteY14" fmla="*/ 5192 h 638223"/>
                  <a:gd name="connsiteX15" fmla="*/ 572474 w 648719"/>
                  <a:gd name="connsiteY15" fmla="*/ 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472321 w 568806"/>
                  <a:gd name="connsiteY11" fmla="*/ 5192 h 638223"/>
                  <a:gd name="connsiteX12" fmla="*/ 568806 w 568806"/>
                  <a:gd name="connsiteY12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568806 w 568806"/>
                  <a:gd name="connsiteY11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568806 w 568806"/>
                  <a:gd name="connsiteY10" fmla="*/ 91440 h 638223"/>
                  <a:gd name="connsiteX0" fmla="*/ 517117 w 553611"/>
                  <a:gd name="connsiteY0" fmla="*/ 0 h 568423"/>
                  <a:gd name="connsiteX1" fmla="*/ 553611 w 553611"/>
                  <a:gd name="connsiteY1" fmla="*/ 164750 h 568423"/>
                  <a:gd name="connsiteX2" fmla="*/ 149938 w 553611"/>
                  <a:gd name="connsiteY2" fmla="*/ 568423 h 568423"/>
                  <a:gd name="connsiteX3" fmla="*/ 0 w 553611"/>
                  <a:gd name="connsiteY3" fmla="*/ 536521 h 568423"/>
                  <a:gd name="connsiteX4" fmla="*/ 144942 w 553611"/>
                  <a:gd name="connsiteY4" fmla="*/ 384253 h 568423"/>
                  <a:gd name="connsiteX5" fmla="*/ 282530 w 553611"/>
                  <a:gd name="connsiteY5" fmla="*/ 519528 h 568423"/>
                  <a:gd name="connsiteX6" fmla="*/ 508811 w 553611"/>
                  <a:gd name="connsiteY6" fmla="*/ 275944 h 568423"/>
                  <a:gd name="connsiteX7" fmla="*/ 364873 w 553611"/>
                  <a:gd name="connsiteY7" fmla="*/ 156545 h 568423"/>
                  <a:gd name="connsiteX8" fmla="*/ 517117 w 553611"/>
                  <a:gd name="connsiteY8" fmla="*/ 0 h 5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3611" h="568423">
                    <a:close/>
                    <a:moveTo>
                      <a:pt x="517117" y="0"/>
                    </a:moveTo>
                    <a:cubicBezTo>
                      <a:pt x="540989" y="49864"/>
                      <a:pt x="553611" y="105833"/>
                      <a:pt x="553611" y="164750"/>
                    </a:cubicBezTo>
                    <a:cubicBezTo>
                      <a:pt x="553611" y="387692"/>
                      <a:pt x="372880" y="568423"/>
                      <a:pt x="149938" y="568423"/>
                    </a:cubicBezTo>
                    <a:cubicBezTo>
                      <a:pt x="96532" y="568423"/>
                      <a:pt x="45547" y="558052"/>
                      <a:pt x="0" y="536521"/>
                    </a:cubicBezTo>
                    <a:cubicBezTo>
                      <a:pt x="53188" y="489683"/>
                      <a:pt x="114657" y="382581"/>
                      <a:pt x="144942" y="384253"/>
                    </a:cubicBezTo>
                    <a:lnTo>
                      <a:pt x="282530" y="519528"/>
                    </a:lnTo>
                    <a:cubicBezTo>
                      <a:pt x="342116" y="499889"/>
                      <a:pt x="501437" y="363957"/>
                      <a:pt x="508811" y="275944"/>
                    </a:cubicBezTo>
                    <a:lnTo>
                      <a:pt x="364873" y="156545"/>
                    </a:lnTo>
                    <a:cubicBezTo>
                      <a:pt x="396622" y="116439"/>
                      <a:pt x="493714" y="51119"/>
                      <a:pt x="5171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 rot="18367305">
              <a:off x="4740951" y="1767430"/>
              <a:ext cx="469936" cy="4611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A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668636" y="2626951"/>
            <a:ext cx="885136" cy="874480"/>
            <a:chOff x="4595664" y="2629915"/>
            <a:chExt cx="851474" cy="840473"/>
          </a:xfrm>
          <a:solidFill>
            <a:srgbClr val="92D050"/>
          </a:solidFill>
        </p:grpSpPr>
        <p:grpSp>
          <p:nvGrpSpPr>
            <p:cNvPr id="11" name="组合 10"/>
            <p:cNvGrpSpPr>
              <a:grpSpLocks/>
            </p:cNvGrpSpPr>
            <p:nvPr/>
          </p:nvGrpSpPr>
          <p:grpSpPr bwMode="auto">
            <a:xfrm>
              <a:off x="4595664" y="2629915"/>
              <a:ext cx="851474" cy="840473"/>
              <a:chOff x="4526981" y="2690720"/>
              <a:chExt cx="851474" cy="840473"/>
            </a:xfrm>
            <a:grpFill/>
          </p:grpSpPr>
          <p:sp>
            <p:nvSpPr>
              <p:cNvPr id="13" name="上箭头 1"/>
              <p:cNvSpPr/>
              <p:nvPr/>
            </p:nvSpPr>
            <p:spPr>
              <a:xfrm rot="13485208">
                <a:off x="4526981" y="2748476"/>
                <a:ext cx="826176" cy="782717"/>
              </a:xfrm>
              <a:custGeom>
                <a:avLst/>
                <a:gdLst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3128 w 673752"/>
                  <a:gd name="connsiteY0" fmla="*/ 519566 h 735489"/>
                  <a:gd name="connsiteX1" fmla="*/ 338440 w 673752"/>
                  <a:gd name="connsiteY1" fmla="*/ 0 h 735489"/>
                  <a:gd name="connsiteX2" fmla="*/ 673752 w 673752"/>
                  <a:gd name="connsiteY2" fmla="*/ 519566 h 735489"/>
                  <a:gd name="connsiteX3" fmla="*/ 506096 w 673752"/>
                  <a:gd name="connsiteY3" fmla="*/ 519566 h 735489"/>
                  <a:gd name="connsiteX4" fmla="*/ 506096 w 673752"/>
                  <a:gd name="connsiteY4" fmla="*/ 735489 h 735489"/>
                  <a:gd name="connsiteX5" fmla="*/ 170784 w 673752"/>
                  <a:gd name="connsiteY5" fmla="*/ 735489 h 735489"/>
                  <a:gd name="connsiteX6" fmla="*/ 170784 w 673752"/>
                  <a:gd name="connsiteY6" fmla="*/ 519566 h 735489"/>
                  <a:gd name="connsiteX7" fmla="*/ 3128 w 673752"/>
                  <a:gd name="connsiteY7" fmla="*/ 519566 h 735489"/>
                  <a:gd name="connsiteX0" fmla="*/ 3128 w 681059"/>
                  <a:gd name="connsiteY0" fmla="*/ 519566 h 735489"/>
                  <a:gd name="connsiteX1" fmla="*/ 338440 w 681059"/>
                  <a:gd name="connsiteY1" fmla="*/ 0 h 735489"/>
                  <a:gd name="connsiteX2" fmla="*/ 673752 w 681059"/>
                  <a:gd name="connsiteY2" fmla="*/ 519566 h 735489"/>
                  <a:gd name="connsiteX3" fmla="*/ 506096 w 681059"/>
                  <a:gd name="connsiteY3" fmla="*/ 519566 h 735489"/>
                  <a:gd name="connsiteX4" fmla="*/ 506096 w 681059"/>
                  <a:gd name="connsiteY4" fmla="*/ 735489 h 735489"/>
                  <a:gd name="connsiteX5" fmla="*/ 170784 w 681059"/>
                  <a:gd name="connsiteY5" fmla="*/ 735489 h 735489"/>
                  <a:gd name="connsiteX6" fmla="*/ 170784 w 681059"/>
                  <a:gd name="connsiteY6" fmla="*/ 519566 h 735489"/>
                  <a:gd name="connsiteX7" fmla="*/ 3128 w 681059"/>
                  <a:gd name="connsiteY7" fmla="*/ 519566 h 735489"/>
                  <a:gd name="connsiteX0" fmla="*/ 2778 w 704531"/>
                  <a:gd name="connsiteY0" fmla="*/ 473003 h 735602"/>
                  <a:gd name="connsiteX1" fmla="*/ 361824 w 704531"/>
                  <a:gd name="connsiteY1" fmla="*/ 113 h 735602"/>
                  <a:gd name="connsiteX2" fmla="*/ 697136 w 704531"/>
                  <a:gd name="connsiteY2" fmla="*/ 519679 h 735602"/>
                  <a:gd name="connsiteX3" fmla="*/ 529480 w 704531"/>
                  <a:gd name="connsiteY3" fmla="*/ 519679 h 735602"/>
                  <a:gd name="connsiteX4" fmla="*/ 529480 w 704531"/>
                  <a:gd name="connsiteY4" fmla="*/ 735602 h 735602"/>
                  <a:gd name="connsiteX5" fmla="*/ 194168 w 704531"/>
                  <a:gd name="connsiteY5" fmla="*/ 735602 h 735602"/>
                  <a:gd name="connsiteX6" fmla="*/ 194168 w 704531"/>
                  <a:gd name="connsiteY6" fmla="*/ 519679 h 735602"/>
                  <a:gd name="connsiteX7" fmla="*/ 2778 w 704531"/>
                  <a:gd name="connsiteY7" fmla="*/ 473003 h 735602"/>
                  <a:gd name="connsiteX0" fmla="*/ 2204 w 759173"/>
                  <a:gd name="connsiteY0" fmla="*/ 487091 h 735543"/>
                  <a:gd name="connsiteX1" fmla="*/ 416256 w 759173"/>
                  <a:gd name="connsiteY1" fmla="*/ 54 h 735543"/>
                  <a:gd name="connsiteX2" fmla="*/ 751568 w 759173"/>
                  <a:gd name="connsiteY2" fmla="*/ 519620 h 735543"/>
                  <a:gd name="connsiteX3" fmla="*/ 583912 w 759173"/>
                  <a:gd name="connsiteY3" fmla="*/ 519620 h 735543"/>
                  <a:gd name="connsiteX4" fmla="*/ 583912 w 759173"/>
                  <a:gd name="connsiteY4" fmla="*/ 735543 h 735543"/>
                  <a:gd name="connsiteX5" fmla="*/ 248600 w 759173"/>
                  <a:gd name="connsiteY5" fmla="*/ 735543 h 735543"/>
                  <a:gd name="connsiteX6" fmla="*/ 248600 w 759173"/>
                  <a:gd name="connsiteY6" fmla="*/ 519620 h 735543"/>
                  <a:gd name="connsiteX7" fmla="*/ 2204 w 759173"/>
                  <a:gd name="connsiteY7" fmla="*/ 487091 h 735543"/>
                  <a:gd name="connsiteX0" fmla="*/ 2204 w 810726"/>
                  <a:gd name="connsiteY0" fmla="*/ 487184 h 735636"/>
                  <a:gd name="connsiteX1" fmla="*/ 416256 w 810726"/>
                  <a:gd name="connsiteY1" fmla="*/ 147 h 735636"/>
                  <a:gd name="connsiteX2" fmla="*/ 804061 w 810726"/>
                  <a:gd name="connsiteY2" fmla="*/ 541399 h 735636"/>
                  <a:gd name="connsiteX3" fmla="*/ 583912 w 810726"/>
                  <a:gd name="connsiteY3" fmla="*/ 519713 h 735636"/>
                  <a:gd name="connsiteX4" fmla="*/ 583912 w 810726"/>
                  <a:gd name="connsiteY4" fmla="*/ 735636 h 735636"/>
                  <a:gd name="connsiteX5" fmla="*/ 248600 w 810726"/>
                  <a:gd name="connsiteY5" fmla="*/ 735636 h 735636"/>
                  <a:gd name="connsiteX6" fmla="*/ 248600 w 810726"/>
                  <a:gd name="connsiteY6" fmla="*/ 519713 h 735636"/>
                  <a:gd name="connsiteX7" fmla="*/ 2204 w 810726"/>
                  <a:gd name="connsiteY7" fmla="*/ 487184 h 735636"/>
                  <a:gd name="connsiteX0" fmla="*/ 1845 w 810367"/>
                  <a:gd name="connsiteY0" fmla="*/ 487185 h 735637"/>
                  <a:gd name="connsiteX1" fmla="*/ 415897 w 810367"/>
                  <a:gd name="connsiteY1" fmla="*/ 148 h 735637"/>
                  <a:gd name="connsiteX2" fmla="*/ 803702 w 810367"/>
                  <a:gd name="connsiteY2" fmla="*/ 541400 h 735637"/>
                  <a:gd name="connsiteX3" fmla="*/ 583553 w 810367"/>
                  <a:gd name="connsiteY3" fmla="*/ 519714 h 735637"/>
                  <a:gd name="connsiteX4" fmla="*/ 583553 w 810367"/>
                  <a:gd name="connsiteY4" fmla="*/ 735637 h 735637"/>
                  <a:gd name="connsiteX5" fmla="*/ 248241 w 810367"/>
                  <a:gd name="connsiteY5" fmla="*/ 735637 h 735637"/>
                  <a:gd name="connsiteX6" fmla="*/ 260108 w 810367"/>
                  <a:gd name="connsiteY6" fmla="*/ 543052 h 735637"/>
                  <a:gd name="connsiteX7" fmla="*/ 1845 w 810367"/>
                  <a:gd name="connsiteY7" fmla="*/ 487185 h 735637"/>
                  <a:gd name="connsiteX0" fmla="*/ 1845 w 806795"/>
                  <a:gd name="connsiteY0" fmla="*/ 487185 h 735637"/>
                  <a:gd name="connsiteX1" fmla="*/ 415897 w 806795"/>
                  <a:gd name="connsiteY1" fmla="*/ 148 h 735637"/>
                  <a:gd name="connsiteX2" fmla="*/ 803702 w 806795"/>
                  <a:gd name="connsiteY2" fmla="*/ 541400 h 735637"/>
                  <a:gd name="connsiteX3" fmla="*/ 585833 w 806795"/>
                  <a:gd name="connsiteY3" fmla="*/ 551382 h 735637"/>
                  <a:gd name="connsiteX4" fmla="*/ 583553 w 806795"/>
                  <a:gd name="connsiteY4" fmla="*/ 735637 h 735637"/>
                  <a:gd name="connsiteX5" fmla="*/ 248241 w 806795"/>
                  <a:gd name="connsiteY5" fmla="*/ 735637 h 735637"/>
                  <a:gd name="connsiteX6" fmla="*/ 260108 w 806795"/>
                  <a:gd name="connsiteY6" fmla="*/ 543052 h 735637"/>
                  <a:gd name="connsiteX7" fmla="*/ 1845 w 806795"/>
                  <a:gd name="connsiteY7" fmla="*/ 487185 h 735637"/>
                  <a:gd name="connsiteX0" fmla="*/ 1845 w 825693"/>
                  <a:gd name="connsiteY0" fmla="*/ 487110 h 735562"/>
                  <a:gd name="connsiteX1" fmla="*/ 415897 w 825693"/>
                  <a:gd name="connsiteY1" fmla="*/ 73 h 735562"/>
                  <a:gd name="connsiteX2" fmla="*/ 822875 w 825693"/>
                  <a:gd name="connsiteY2" fmla="*/ 524666 h 735562"/>
                  <a:gd name="connsiteX3" fmla="*/ 585833 w 825693"/>
                  <a:gd name="connsiteY3" fmla="*/ 551307 h 735562"/>
                  <a:gd name="connsiteX4" fmla="*/ 583553 w 825693"/>
                  <a:gd name="connsiteY4" fmla="*/ 735562 h 735562"/>
                  <a:gd name="connsiteX5" fmla="*/ 248241 w 825693"/>
                  <a:gd name="connsiteY5" fmla="*/ 735562 h 735562"/>
                  <a:gd name="connsiteX6" fmla="*/ 260108 w 825693"/>
                  <a:gd name="connsiteY6" fmla="*/ 542977 h 735562"/>
                  <a:gd name="connsiteX7" fmla="*/ 1845 w 825693"/>
                  <a:gd name="connsiteY7" fmla="*/ 487110 h 735562"/>
                  <a:gd name="connsiteX0" fmla="*/ 1845 w 825693"/>
                  <a:gd name="connsiteY0" fmla="*/ 487110 h 759117"/>
                  <a:gd name="connsiteX1" fmla="*/ 415897 w 825693"/>
                  <a:gd name="connsiteY1" fmla="*/ 73 h 759117"/>
                  <a:gd name="connsiteX2" fmla="*/ 822875 w 825693"/>
                  <a:gd name="connsiteY2" fmla="*/ 524666 h 759117"/>
                  <a:gd name="connsiteX3" fmla="*/ 585833 w 825693"/>
                  <a:gd name="connsiteY3" fmla="*/ 551307 h 759117"/>
                  <a:gd name="connsiteX4" fmla="*/ 583553 w 825693"/>
                  <a:gd name="connsiteY4" fmla="*/ 735562 h 759117"/>
                  <a:gd name="connsiteX5" fmla="*/ 248241 w 825693"/>
                  <a:gd name="connsiteY5" fmla="*/ 735562 h 759117"/>
                  <a:gd name="connsiteX6" fmla="*/ 260108 w 825693"/>
                  <a:gd name="connsiteY6" fmla="*/ 542977 h 759117"/>
                  <a:gd name="connsiteX7" fmla="*/ 1845 w 825693"/>
                  <a:gd name="connsiteY7" fmla="*/ 487110 h 759117"/>
                  <a:gd name="connsiteX0" fmla="*/ 1845 w 825693"/>
                  <a:gd name="connsiteY0" fmla="*/ 487110 h 766982"/>
                  <a:gd name="connsiteX1" fmla="*/ 415897 w 825693"/>
                  <a:gd name="connsiteY1" fmla="*/ 73 h 766982"/>
                  <a:gd name="connsiteX2" fmla="*/ 822875 w 825693"/>
                  <a:gd name="connsiteY2" fmla="*/ 524666 h 766982"/>
                  <a:gd name="connsiteX3" fmla="*/ 585833 w 825693"/>
                  <a:gd name="connsiteY3" fmla="*/ 551307 h 766982"/>
                  <a:gd name="connsiteX4" fmla="*/ 587090 w 825693"/>
                  <a:gd name="connsiteY4" fmla="*/ 749313 h 766982"/>
                  <a:gd name="connsiteX5" fmla="*/ 248241 w 825693"/>
                  <a:gd name="connsiteY5" fmla="*/ 735562 h 766982"/>
                  <a:gd name="connsiteX6" fmla="*/ 260108 w 825693"/>
                  <a:gd name="connsiteY6" fmla="*/ 542977 h 766982"/>
                  <a:gd name="connsiteX7" fmla="*/ 1845 w 825693"/>
                  <a:gd name="connsiteY7" fmla="*/ 487110 h 766982"/>
                  <a:gd name="connsiteX0" fmla="*/ 2266 w 825590"/>
                  <a:gd name="connsiteY0" fmla="*/ 494810 h 774682"/>
                  <a:gd name="connsiteX1" fmla="*/ 434863 w 825590"/>
                  <a:gd name="connsiteY1" fmla="*/ 71 h 774682"/>
                  <a:gd name="connsiteX2" fmla="*/ 823296 w 825590"/>
                  <a:gd name="connsiteY2" fmla="*/ 532366 h 774682"/>
                  <a:gd name="connsiteX3" fmla="*/ 586254 w 825590"/>
                  <a:gd name="connsiteY3" fmla="*/ 559007 h 774682"/>
                  <a:gd name="connsiteX4" fmla="*/ 587511 w 825590"/>
                  <a:gd name="connsiteY4" fmla="*/ 757013 h 774682"/>
                  <a:gd name="connsiteX5" fmla="*/ 248662 w 825590"/>
                  <a:gd name="connsiteY5" fmla="*/ 743262 h 774682"/>
                  <a:gd name="connsiteX6" fmla="*/ 260529 w 825590"/>
                  <a:gd name="connsiteY6" fmla="*/ 550677 h 774682"/>
                  <a:gd name="connsiteX7" fmla="*/ 2266 w 825590"/>
                  <a:gd name="connsiteY7" fmla="*/ 494810 h 774682"/>
                  <a:gd name="connsiteX0" fmla="*/ 2266 w 825590"/>
                  <a:gd name="connsiteY0" fmla="*/ 494916 h 774788"/>
                  <a:gd name="connsiteX1" fmla="*/ 434863 w 825590"/>
                  <a:gd name="connsiteY1" fmla="*/ 177 h 774788"/>
                  <a:gd name="connsiteX2" fmla="*/ 823296 w 825590"/>
                  <a:gd name="connsiteY2" fmla="*/ 532472 h 774788"/>
                  <a:gd name="connsiteX3" fmla="*/ 586254 w 825590"/>
                  <a:gd name="connsiteY3" fmla="*/ 559113 h 774788"/>
                  <a:gd name="connsiteX4" fmla="*/ 587511 w 825590"/>
                  <a:gd name="connsiteY4" fmla="*/ 757119 h 774788"/>
                  <a:gd name="connsiteX5" fmla="*/ 248662 w 825590"/>
                  <a:gd name="connsiteY5" fmla="*/ 743368 h 774788"/>
                  <a:gd name="connsiteX6" fmla="*/ 260529 w 825590"/>
                  <a:gd name="connsiteY6" fmla="*/ 550783 h 774788"/>
                  <a:gd name="connsiteX7" fmla="*/ 2266 w 825590"/>
                  <a:gd name="connsiteY7" fmla="*/ 494916 h 774788"/>
                  <a:gd name="connsiteX0" fmla="*/ 2266 w 825245"/>
                  <a:gd name="connsiteY0" fmla="*/ 494917 h 774789"/>
                  <a:gd name="connsiteX1" fmla="*/ 434863 w 825245"/>
                  <a:gd name="connsiteY1" fmla="*/ 178 h 774789"/>
                  <a:gd name="connsiteX2" fmla="*/ 823296 w 825245"/>
                  <a:gd name="connsiteY2" fmla="*/ 532473 h 774789"/>
                  <a:gd name="connsiteX3" fmla="*/ 576667 w 825245"/>
                  <a:gd name="connsiteY3" fmla="*/ 567444 h 774789"/>
                  <a:gd name="connsiteX4" fmla="*/ 587511 w 825245"/>
                  <a:gd name="connsiteY4" fmla="*/ 757120 h 774789"/>
                  <a:gd name="connsiteX5" fmla="*/ 248662 w 825245"/>
                  <a:gd name="connsiteY5" fmla="*/ 743369 h 774789"/>
                  <a:gd name="connsiteX6" fmla="*/ 260529 w 825245"/>
                  <a:gd name="connsiteY6" fmla="*/ 550784 h 774789"/>
                  <a:gd name="connsiteX7" fmla="*/ 2266 w 825245"/>
                  <a:gd name="connsiteY7" fmla="*/ 494917 h 774789"/>
                  <a:gd name="connsiteX0" fmla="*/ 2266 w 825245"/>
                  <a:gd name="connsiteY0" fmla="*/ 494917 h 769075"/>
                  <a:gd name="connsiteX1" fmla="*/ 434863 w 825245"/>
                  <a:gd name="connsiteY1" fmla="*/ 178 h 769075"/>
                  <a:gd name="connsiteX2" fmla="*/ 823296 w 825245"/>
                  <a:gd name="connsiteY2" fmla="*/ 532473 h 769075"/>
                  <a:gd name="connsiteX3" fmla="*/ 576667 w 825245"/>
                  <a:gd name="connsiteY3" fmla="*/ 567444 h 769075"/>
                  <a:gd name="connsiteX4" fmla="*/ 579181 w 825245"/>
                  <a:gd name="connsiteY4" fmla="*/ 747533 h 769075"/>
                  <a:gd name="connsiteX5" fmla="*/ 248662 w 825245"/>
                  <a:gd name="connsiteY5" fmla="*/ 743369 h 769075"/>
                  <a:gd name="connsiteX6" fmla="*/ 260529 w 825245"/>
                  <a:gd name="connsiteY6" fmla="*/ 550784 h 769075"/>
                  <a:gd name="connsiteX7" fmla="*/ 2266 w 825245"/>
                  <a:gd name="connsiteY7" fmla="*/ 494917 h 769075"/>
                  <a:gd name="connsiteX0" fmla="*/ 2266 w 825245"/>
                  <a:gd name="connsiteY0" fmla="*/ 494917 h 777907"/>
                  <a:gd name="connsiteX1" fmla="*/ 434863 w 825245"/>
                  <a:gd name="connsiteY1" fmla="*/ 178 h 777907"/>
                  <a:gd name="connsiteX2" fmla="*/ 823296 w 825245"/>
                  <a:gd name="connsiteY2" fmla="*/ 532473 h 777907"/>
                  <a:gd name="connsiteX3" fmla="*/ 576667 w 825245"/>
                  <a:gd name="connsiteY3" fmla="*/ 567444 h 777907"/>
                  <a:gd name="connsiteX4" fmla="*/ 579181 w 825245"/>
                  <a:gd name="connsiteY4" fmla="*/ 747533 h 777907"/>
                  <a:gd name="connsiteX5" fmla="*/ 248662 w 825245"/>
                  <a:gd name="connsiteY5" fmla="*/ 743369 h 777907"/>
                  <a:gd name="connsiteX6" fmla="*/ 260529 w 825245"/>
                  <a:gd name="connsiteY6" fmla="*/ 550784 h 777907"/>
                  <a:gd name="connsiteX7" fmla="*/ 2266 w 825245"/>
                  <a:gd name="connsiteY7" fmla="*/ 494917 h 777907"/>
                  <a:gd name="connsiteX0" fmla="*/ 2266 w 825245"/>
                  <a:gd name="connsiteY0" fmla="*/ 494917 h 782325"/>
                  <a:gd name="connsiteX1" fmla="*/ 434863 w 825245"/>
                  <a:gd name="connsiteY1" fmla="*/ 178 h 782325"/>
                  <a:gd name="connsiteX2" fmla="*/ 823296 w 825245"/>
                  <a:gd name="connsiteY2" fmla="*/ 532473 h 782325"/>
                  <a:gd name="connsiteX3" fmla="*/ 576667 w 825245"/>
                  <a:gd name="connsiteY3" fmla="*/ 567444 h 782325"/>
                  <a:gd name="connsiteX4" fmla="*/ 580949 w 825245"/>
                  <a:gd name="connsiteY4" fmla="*/ 754409 h 782325"/>
                  <a:gd name="connsiteX5" fmla="*/ 248662 w 825245"/>
                  <a:gd name="connsiteY5" fmla="*/ 743369 h 782325"/>
                  <a:gd name="connsiteX6" fmla="*/ 260529 w 825245"/>
                  <a:gd name="connsiteY6" fmla="*/ 550784 h 782325"/>
                  <a:gd name="connsiteX7" fmla="*/ 2266 w 825245"/>
                  <a:gd name="connsiteY7" fmla="*/ 494917 h 78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45" h="782325">
                    <a:moveTo>
                      <a:pt x="2266" y="494917"/>
                    </a:moveTo>
                    <a:cubicBezTo>
                      <a:pt x="31322" y="403149"/>
                      <a:pt x="278852" y="10579"/>
                      <a:pt x="434863" y="178"/>
                    </a:cubicBezTo>
                    <a:cubicBezTo>
                      <a:pt x="590874" y="-10223"/>
                      <a:pt x="799662" y="437929"/>
                      <a:pt x="823296" y="532473"/>
                    </a:cubicBezTo>
                    <a:cubicBezTo>
                      <a:pt x="846930" y="627017"/>
                      <a:pt x="649290" y="564117"/>
                      <a:pt x="576667" y="567444"/>
                    </a:cubicBezTo>
                    <a:cubicBezTo>
                      <a:pt x="578094" y="629766"/>
                      <a:pt x="579522" y="692087"/>
                      <a:pt x="580949" y="754409"/>
                    </a:cubicBezTo>
                    <a:cubicBezTo>
                      <a:pt x="509676" y="806571"/>
                      <a:pt x="302569" y="775466"/>
                      <a:pt x="248662" y="743369"/>
                    </a:cubicBezTo>
                    <a:lnTo>
                      <a:pt x="260529" y="550784"/>
                    </a:lnTo>
                    <a:cubicBezTo>
                      <a:pt x="232586" y="514797"/>
                      <a:pt x="-26790" y="586685"/>
                      <a:pt x="2266" y="494917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椭圆 6"/>
              <p:cNvSpPr/>
              <p:nvPr/>
            </p:nvSpPr>
            <p:spPr>
              <a:xfrm flipV="1">
                <a:off x="4778196" y="2690720"/>
                <a:ext cx="600259" cy="616318"/>
              </a:xfrm>
              <a:custGeom>
                <a:avLst/>
                <a:gdLst>
                  <a:gd name="connsiteX0" fmla="*/ 1820 w 648719"/>
                  <a:gd name="connsiteY0" fmla="*/ 553500 h 638223"/>
                  <a:gd name="connsiteX1" fmla="*/ 0 w 648719"/>
                  <a:gd name="connsiteY1" fmla="*/ 548496 h 638223"/>
                  <a:gd name="connsiteX2" fmla="*/ 1820 w 648719"/>
                  <a:gd name="connsiteY2" fmla="*/ 553500 h 638223"/>
                  <a:gd name="connsiteX3" fmla="*/ 612225 w 648719"/>
                  <a:gd name="connsiteY3" fmla="*/ 69800 h 638223"/>
                  <a:gd name="connsiteX4" fmla="*/ 648719 w 648719"/>
                  <a:gd name="connsiteY4" fmla="*/ 234550 h 638223"/>
                  <a:gd name="connsiteX5" fmla="*/ 245046 w 648719"/>
                  <a:gd name="connsiteY5" fmla="*/ 638223 h 638223"/>
                  <a:gd name="connsiteX6" fmla="*/ 95108 w 648719"/>
                  <a:gd name="connsiteY6" fmla="*/ 606321 h 638223"/>
                  <a:gd name="connsiteX7" fmla="*/ 240050 w 648719"/>
                  <a:gd name="connsiteY7" fmla="*/ 454053 h 638223"/>
                  <a:gd name="connsiteX8" fmla="*/ 377638 w 648719"/>
                  <a:gd name="connsiteY8" fmla="*/ 589328 h 638223"/>
                  <a:gd name="connsiteX9" fmla="*/ 603919 w 648719"/>
                  <a:gd name="connsiteY9" fmla="*/ 345744 h 638223"/>
                  <a:gd name="connsiteX10" fmla="*/ 459981 w 648719"/>
                  <a:gd name="connsiteY10" fmla="*/ 226345 h 638223"/>
                  <a:gd name="connsiteX11" fmla="*/ 612225 w 648719"/>
                  <a:gd name="connsiteY11" fmla="*/ 69800 h 638223"/>
                  <a:gd name="connsiteX12" fmla="*/ 572474 w 648719"/>
                  <a:gd name="connsiteY12" fmla="*/ 0 h 638223"/>
                  <a:gd name="connsiteX13" fmla="*/ 578468 w 648719"/>
                  <a:gd name="connsiteY13" fmla="*/ 9658 h 638223"/>
                  <a:gd name="connsiteX14" fmla="*/ 567429 w 648719"/>
                  <a:gd name="connsiteY14" fmla="*/ 5192 h 638223"/>
                  <a:gd name="connsiteX15" fmla="*/ 572474 w 648719"/>
                  <a:gd name="connsiteY15" fmla="*/ 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472321 w 568806"/>
                  <a:gd name="connsiteY11" fmla="*/ 5192 h 638223"/>
                  <a:gd name="connsiteX12" fmla="*/ 568806 w 568806"/>
                  <a:gd name="connsiteY12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568806 w 568806"/>
                  <a:gd name="connsiteY11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568806 w 568806"/>
                  <a:gd name="connsiteY10" fmla="*/ 91440 h 638223"/>
                  <a:gd name="connsiteX0" fmla="*/ 517117 w 553611"/>
                  <a:gd name="connsiteY0" fmla="*/ 0 h 568423"/>
                  <a:gd name="connsiteX1" fmla="*/ 553611 w 553611"/>
                  <a:gd name="connsiteY1" fmla="*/ 164750 h 568423"/>
                  <a:gd name="connsiteX2" fmla="*/ 149938 w 553611"/>
                  <a:gd name="connsiteY2" fmla="*/ 568423 h 568423"/>
                  <a:gd name="connsiteX3" fmla="*/ 0 w 553611"/>
                  <a:gd name="connsiteY3" fmla="*/ 536521 h 568423"/>
                  <a:gd name="connsiteX4" fmla="*/ 144942 w 553611"/>
                  <a:gd name="connsiteY4" fmla="*/ 384253 h 568423"/>
                  <a:gd name="connsiteX5" fmla="*/ 282530 w 553611"/>
                  <a:gd name="connsiteY5" fmla="*/ 519528 h 568423"/>
                  <a:gd name="connsiteX6" fmla="*/ 508811 w 553611"/>
                  <a:gd name="connsiteY6" fmla="*/ 275944 h 568423"/>
                  <a:gd name="connsiteX7" fmla="*/ 364873 w 553611"/>
                  <a:gd name="connsiteY7" fmla="*/ 156545 h 568423"/>
                  <a:gd name="connsiteX8" fmla="*/ 517117 w 553611"/>
                  <a:gd name="connsiteY8" fmla="*/ 0 h 5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3611" h="568423">
                    <a:close/>
                    <a:moveTo>
                      <a:pt x="517117" y="0"/>
                    </a:moveTo>
                    <a:cubicBezTo>
                      <a:pt x="540989" y="49864"/>
                      <a:pt x="553611" y="105833"/>
                      <a:pt x="553611" y="164750"/>
                    </a:cubicBezTo>
                    <a:cubicBezTo>
                      <a:pt x="553611" y="387692"/>
                      <a:pt x="372880" y="568423"/>
                      <a:pt x="149938" y="568423"/>
                    </a:cubicBezTo>
                    <a:cubicBezTo>
                      <a:pt x="96532" y="568423"/>
                      <a:pt x="45547" y="558052"/>
                      <a:pt x="0" y="536521"/>
                    </a:cubicBezTo>
                    <a:cubicBezTo>
                      <a:pt x="53188" y="489683"/>
                      <a:pt x="114657" y="382581"/>
                      <a:pt x="144942" y="384253"/>
                    </a:cubicBezTo>
                    <a:lnTo>
                      <a:pt x="282530" y="519528"/>
                    </a:lnTo>
                    <a:cubicBezTo>
                      <a:pt x="342116" y="499889"/>
                      <a:pt x="501437" y="363957"/>
                      <a:pt x="508811" y="275944"/>
                    </a:cubicBezTo>
                    <a:lnTo>
                      <a:pt x="364873" y="156545"/>
                    </a:lnTo>
                    <a:cubicBezTo>
                      <a:pt x="396622" y="116439"/>
                      <a:pt x="493714" y="51119"/>
                      <a:pt x="5171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 rot="3232695" flipV="1">
              <a:off x="4773021" y="2856976"/>
              <a:ext cx="471461" cy="4441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D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807135" y="2626950"/>
            <a:ext cx="868103" cy="880829"/>
            <a:chOff x="5690864" y="2629916"/>
            <a:chExt cx="835088" cy="846575"/>
          </a:xfrm>
          <a:solidFill>
            <a:srgbClr val="92D050"/>
          </a:solidFill>
        </p:grpSpPr>
        <p:grpSp>
          <p:nvGrpSpPr>
            <p:cNvPr id="16" name="组合 15"/>
            <p:cNvGrpSpPr>
              <a:grpSpLocks/>
            </p:cNvGrpSpPr>
            <p:nvPr/>
          </p:nvGrpSpPr>
          <p:grpSpPr bwMode="auto">
            <a:xfrm>
              <a:off x="5690864" y="2629916"/>
              <a:ext cx="835088" cy="846575"/>
              <a:chOff x="5622181" y="2709289"/>
              <a:chExt cx="835088" cy="846575"/>
            </a:xfrm>
            <a:grpFill/>
          </p:grpSpPr>
          <p:sp>
            <p:nvSpPr>
              <p:cNvPr id="18" name="上箭头 1"/>
              <p:cNvSpPr/>
              <p:nvPr/>
            </p:nvSpPr>
            <p:spPr>
              <a:xfrm rot="7888233">
                <a:off x="5653605" y="2752201"/>
                <a:ext cx="825438" cy="781888"/>
              </a:xfrm>
              <a:custGeom>
                <a:avLst/>
                <a:gdLst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3128 w 673752"/>
                  <a:gd name="connsiteY0" fmla="*/ 519566 h 735489"/>
                  <a:gd name="connsiteX1" fmla="*/ 338440 w 673752"/>
                  <a:gd name="connsiteY1" fmla="*/ 0 h 735489"/>
                  <a:gd name="connsiteX2" fmla="*/ 673752 w 673752"/>
                  <a:gd name="connsiteY2" fmla="*/ 519566 h 735489"/>
                  <a:gd name="connsiteX3" fmla="*/ 506096 w 673752"/>
                  <a:gd name="connsiteY3" fmla="*/ 519566 h 735489"/>
                  <a:gd name="connsiteX4" fmla="*/ 506096 w 673752"/>
                  <a:gd name="connsiteY4" fmla="*/ 735489 h 735489"/>
                  <a:gd name="connsiteX5" fmla="*/ 170784 w 673752"/>
                  <a:gd name="connsiteY5" fmla="*/ 735489 h 735489"/>
                  <a:gd name="connsiteX6" fmla="*/ 170784 w 673752"/>
                  <a:gd name="connsiteY6" fmla="*/ 519566 h 735489"/>
                  <a:gd name="connsiteX7" fmla="*/ 3128 w 673752"/>
                  <a:gd name="connsiteY7" fmla="*/ 519566 h 735489"/>
                  <a:gd name="connsiteX0" fmla="*/ 3128 w 681059"/>
                  <a:gd name="connsiteY0" fmla="*/ 519566 h 735489"/>
                  <a:gd name="connsiteX1" fmla="*/ 338440 w 681059"/>
                  <a:gd name="connsiteY1" fmla="*/ 0 h 735489"/>
                  <a:gd name="connsiteX2" fmla="*/ 673752 w 681059"/>
                  <a:gd name="connsiteY2" fmla="*/ 519566 h 735489"/>
                  <a:gd name="connsiteX3" fmla="*/ 506096 w 681059"/>
                  <a:gd name="connsiteY3" fmla="*/ 519566 h 735489"/>
                  <a:gd name="connsiteX4" fmla="*/ 506096 w 681059"/>
                  <a:gd name="connsiteY4" fmla="*/ 735489 h 735489"/>
                  <a:gd name="connsiteX5" fmla="*/ 170784 w 681059"/>
                  <a:gd name="connsiteY5" fmla="*/ 735489 h 735489"/>
                  <a:gd name="connsiteX6" fmla="*/ 170784 w 681059"/>
                  <a:gd name="connsiteY6" fmla="*/ 519566 h 735489"/>
                  <a:gd name="connsiteX7" fmla="*/ 3128 w 681059"/>
                  <a:gd name="connsiteY7" fmla="*/ 519566 h 735489"/>
                  <a:gd name="connsiteX0" fmla="*/ 2778 w 704531"/>
                  <a:gd name="connsiteY0" fmla="*/ 473003 h 735602"/>
                  <a:gd name="connsiteX1" fmla="*/ 361824 w 704531"/>
                  <a:gd name="connsiteY1" fmla="*/ 113 h 735602"/>
                  <a:gd name="connsiteX2" fmla="*/ 697136 w 704531"/>
                  <a:gd name="connsiteY2" fmla="*/ 519679 h 735602"/>
                  <a:gd name="connsiteX3" fmla="*/ 529480 w 704531"/>
                  <a:gd name="connsiteY3" fmla="*/ 519679 h 735602"/>
                  <a:gd name="connsiteX4" fmla="*/ 529480 w 704531"/>
                  <a:gd name="connsiteY4" fmla="*/ 735602 h 735602"/>
                  <a:gd name="connsiteX5" fmla="*/ 194168 w 704531"/>
                  <a:gd name="connsiteY5" fmla="*/ 735602 h 735602"/>
                  <a:gd name="connsiteX6" fmla="*/ 194168 w 704531"/>
                  <a:gd name="connsiteY6" fmla="*/ 519679 h 735602"/>
                  <a:gd name="connsiteX7" fmla="*/ 2778 w 704531"/>
                  <a:gd name="connsiteY7" fmla="*/ 473003 h 735602"/>
                  <a:gd name="connsiteX0" fmla="*/ 2204 w 759173"/>
                  <a:gd name="connsiteY0" fmla="*/ 487091 h 735543"/>
                  <a:gd name="connsiteX1" fmla="*/ 416256 w 759173"/>
                  <a:gd name="connsiteY1" fmla="*/ 54 h 735543"/>
                  <a:gd name="connsiteX2" fmla="*/ 751568 w 759173"/>
                  <a:gd name="connsiteY2" fmla="*/ 519620 h 735543"/>
                  <a:gd name="connsiteX3" fmla="*/ 583912 w 759173"/>
                  <a:gd name="connsiteY3" fmla="*/ 519620 h 735543"/>
                  <a:gd name="connsiteX4" fmla="*/ 583912 w 759173"/>
                  <a:gd name="connsiteY4" fmla="*/ 735543 h 735543"/>
                  <a:gd name="connsiteX5" fmla="*/ 248600 w 759173"/>
                  <a:gd name="connsiteY5" fmla="*/ 735543 h 735543"/>
                  <a:gd name="connsiteX6" fmla="*/ 248600 w 759173"/>
                  <a:gd name="connsiteY6" fmla="*/ 519620 h 735543"/>
                  <a:gd name="connsiteX7" fmla="*/ 2204 w 759173"/>
                  <a:gd name="connsiteY7" fmla="*/ 487091 h 735543"/>
                  <a:gd name="connsiteX0" fmla="*/ 2204 w 810726"/>
                  <a:gd name="connsiteY0" fmla="*/ 487184 h 735636"/>
                  <a:gd name="connsiteX1" fmla="*/ 416256 w 810726"/>
                  <a:gd name="connsiteY1" fmla="*/ 147 h 735636"/>
                  <a:gd name="connsiteX2" fmla="*/ 804061 w 810726"/>
                  <a:gd name="connsiteY2" fmla="*/ 541399 h 735636"/>
                  <a:gd name="connsiteX3" fmla="*/ 583912 w 810726"/>
                  <a:gd name="connsiteY3" fmla="*/ 519713 h 735636"/>
                  <a:gd name="connsiteX4" fmla="*/ 583912 w 810726"/>
                  <a:gd name="connsiteY4" fmla="*/ 735636 h 735636"/>
                  <a:gd name="connsiteX5" fmla="*/ 248600 w 810726"/>
                  <a:gd name="connsiteY5" fmla="*/ 735636 h 735636"/>
                  <a:gd name="connsiteX6" fmla="*/ 248600 w 810726"/>
                  <a:gd name="connsiteY6" fmla="*/ 519713 h 735636"/>
                  <a:gd name="connsiteX7" fmla="*/ 2204 w 810726"/>
                  <a:gd name="connsiteY7" fmla="*/ 487184 h 735636"/>
                  <a:gd name="connsiteX0" fmla="*/ 1845 w 810367"/>
                  <a:gd name="connsiteY0" fmla="*/ 487185 h 735637"/>
                  <a:gd name="connsiteX1" fmla="*/ 415897 w 810367"/>
                  <a:gd name="connsiteY1" fmla="*/ 148 h 735637"/>
                  <a:gd name="connsiteX2" fmla="*/ 803702 w 810367"/>
                  <a:gd name="connsiteY2" fmla="*/ 541400 h 735637"/>
                  <a:gd name="connsiteX3" fmla="*/ 583553 w 810367"/>
                  <a:gd name="connsiteY3" fmla="*/ 519714 h 735637"/>
                  <a:gd name="connsiteX4" fmla="*/ 583553 w 810367"/>
                  <a:gd name="connsiteY4" fmla="*/ 735637 h 735637"/>
                  <a:gd name="connsiteX5" fmla="*/ 248241 w 810367"/>
                  <a:gd name="connsiteY5" fmla="*/ 735637 h 735637"/>
                  <a:gd name="connsiteX6" fmla="*/ 260108 w 810367"/>
                  <a:gd name="connsiteY6" fmla="*/ 543052 h 735637"/>
                  <a:gd name="connsiteX7" fmla="*/ 1845 w 810367"/>
                  <a:gd name="connsiteY7" fmla="*/ 487185 h 735637"/>
                  <a:gd name="connsiteX0" fmla="*/ 1845 w 806795"/>
                  <a:gd name="connsiteY0" fmla="*/ 487185 h 735637"/>
                  <a:gd name="connsiteX1" fmla="*/ 415897 w 806795"/>
                  <a:gd name="connsiteY1" fmla="*/ 148 h 735637"/>
                  <a:gd name="connsiteX2" fmla="*/ 803702 w 806795"/>
                  <a:gd name="connsiteY2" fmla="*/ 541400 h 735637"/>
                  <a:gd name="connsiteX3" fmla="*/ 585833 w 806795"/>
                  <a:gd name="connsiteY3" fmla="*/ 551382 h 735637"/>
                  <a:gd name="connsiteX4" fmla="*/ 583553 w 806795"/>
                  <a:gd name="connsiteY4" fmla="*/ 735637 h 735637"/>
                  <a:gd name="connsiteX5" fmla="*/ 248241 w 806795"/>
                  <a:gd name="connsiteY5" fmla="*/ 735637 h 735637"/>
                  <a:gd name="connsiteX6" fmla="*/ 260108 w 806795"/>
                  <a:gd name="connsiteY6" fmla="*/ 543052 h 735637"/>
                  <a:gd name="connsiteX7" fmla="*/ 1845 w 806795"/>
                  <a:gd name="connsiteY7" fmla="*/ 487185 h 735637"/>
                  <a:gd name="connsiteX0" fmla="*/ 1845 w 825693"/>
                  <a:gd name="connsiteY0" fmla="*/ 487110 h 735562"/>
                  <a:gd name="connsiteX1" fmla="*/ 415897 w 825693"/>
                  <a:gd name="connsiteY1" fmla="*/ 73 h 735562"/>
                  <a:gd name="connsiteX2" fmla="*/ 822875 w 825693"/>
                  <a:gd name="connsiteY2" fmla="*/ 524666 h 735562"/>
                  <a:gd name="connsiteX3" fmla="*/ 585833 w 825693"/>
                  <a:gd name="connsiteY3" fmla="*/ 551307 h 735562"/>
                  <a:gd name="connsiteX4" fmla="*/ 583553 w 825693"/>
                  <a:gd name="connsiteY4" fmla="*/ 735562 h 735562"/>
                  <a:gd name="connsiteX5" fmla="*/ 248241 w 825693"/>
                  <a:gd name="connsiteY5" fmla="*/ 735562 h 735562"/>
                  <a:gd name="connsiteX6" fmla="*/ 260108 w 825693"/>
                  <a:gd name="connsiteY6" fmla="*/ 542977 h 735562"/>
                  <a:gd name="connsiteX7" fmla="*/ 1845 w 825693"/>
                  <a:gd name="connsiteY7" fmla="*/ 487110 h 735562"/>
                  <a:gd name="connsiteX0" fmla="*/ 1845 w 825693"/>
                  <a:gd name="connsiteY0" fmla="*/ 487110 h 759117"/>
                  <a:gd name="connsiteX1" fmla="*/ 415897 w 825693"/>
                  <a:gd name="connsiteY1" fmla="*/ 73 h 759117"/>
                  <a:gd name="connsiteX2" fmla="*/ 822875 w 825693"/>
                  <a:gd name="connsiteY2" fmla="*/ 524666 h 759117"/>
                  <a:gd name="connsiteX3" fmla="*/ 585833 w 825693"/>
                  <a:gd name="connsiteY3" fmla="*/ 551307 h 759117"/>
                  <a:gd name="connsiteX4" fmla="*/ 583553 w 825693"/>
                  <a:gd name="connsiteY4" fmla="*/ 735562 h 759117"/>
                  <a:gd name="connsiteX5" fmla="*/ 248241 w 825693"/>
                  <a:gd name="connsiteY5" fmla="*/ 735562 h 759117"/>
                  <a:gd name="connsiteX6" fmla="*/ 260108 w 825693"/>
                  <a:gd name="connsiteY6" fmla="*/ 542977 h 759117"/>
                  <a:gd name="connsiteX7" fmla="*/ 1845 w 825693"/>
                  <a:gd name="connsiteY7" fmla="*/ 487110 h 759117"/>
                  <a:gd name="connsiteX0" fmla="*/ 1845 w 825693"/>
                  <a:gd name="connsiteY0" fmla="*/ 487110 h 766982"/>
                  <a:gd name="connsiteX1" fmla="*/ 415897 w 825693"/>
                  <a:gd name="connsiteY1" fmla="*/ 73 h 766982"/>
                  <a:gd name="connsiteX2" fmla="*/ 822875 w 825693"/>
                  <a:gd name="connsiteY2" fmla="*/ 524666 h 766982"/>
                  <a:gd name="connsiteX3" fmla="*/ 585833 w 825693"/>
                  <a:gd name="connsiteY3" fmla="*/ 551307 h 766982"/>
                  <a:gd name="connsiteX4" fmla="*/ 587090 w 825693"/>
                  <a:gd name="connsiteY4" fmla="*/ 749313 h 766982"/>
                  <a:gd name="connsiteX5" fmla="*/ 248241 w 825693"/>
                  <a:gd name="connsiteY5" fmla="*/ 735562 h 766982"/>
                  <a:gd name="connsiteX6" fmla="*/ 260108 w 825693"/>
                  <a:gd name="connsiteY6" fmla="*/ 542977 h 766982"/>
                  <a:gd name="connsiteX7" fmla="*/ 1845 w 825693"/>
                  <a:gd name="connsiteY7" fmla="*/ 487110 h 766982"/>
                  <a:gd name="connsiteX0" fmla="*/ 2266 w 825590"/>
                  <a:gd name="connsiteY0" fmla="*/ 494810 h 774682"/>
                  <a:gd name="connsiteX1" fmla="*/ 434863 w 825590"/>
                  <a:gd name="connsiteY1" fmla="*/ 71 h 774682"/>
                  <a:gd name="connsiteX2" fmla="*/ 823296 w 825590"/>
                  <a:gd name="connsiteY2" fmla="*/ 532366 h 774682"/>
                  <a:gd name="connsiteX3" fmla="*/ 586254 w 825590"/>
                  <a:gd name="connsiteY3" fmla="*/ 559007 h 774682"/>
                  <a:gd name="connsiteX4" fmla="*/ 587511 w 825590"/>
                  <a:gd name="connsiteY4" fmla="*/ 757013 h 774682"/>
                  <a:gd name="connsiteX5" fmla="*/ 248662 w 825590"/>
                  <a:gd name="connsiteY5" fmla="*/ 743262 h 774682"/>
                  <a:gd name="connsiteX6" fmla="*/ 260529 w 825590"/>
                  <a:gd name="connsiteY6" fmla="*/ 550677 h 774682"/>
                  <a:gd name="connsiteX7" fmla="*/ 2266 w 825590"/>
                  <a:gd name="connsiteY7" fmla="*/ 494810 h 774682"/>
                  <a:gd name="connsiteX0" fmla="*/ 2266 w 825590"/>
                  <a:gd name="connsiteY0" fmla="*/ 494916 h 774788"/>
                  <a:gd name="connsiteX1" fmla="*/ 434863 w 825590"/>
                  <a:gd name="connsiteY1" fmla="*/ 177 h 774788"/>
                  <a:gd name="connsiteX2" fmla="*/ 823296 w 825590"/>
                  <a:gd name="connsiteY2" fmla="*/ 532472 h 774788"/>
                  <a:gd name="connsiteX3" fmla="*/ 586254 w 825590"/>
                  <a:gd name="connsiteY3" fmla="*/ 559113 h 774788"/>
                  <a:gd name="connsiteX4" fmla="*/ 587511 w 825590"/>
                  <a:gd name="connsiteY4" fmla="*/ 757119 h 774788"/>
                  <a:gd name="connsiteX5" fmla="*/ 248662 w 825590"/>
                  <a:gd name="connsiteY5" fmla="*/ 743368 h 774788"/>
                  <a:gd name="connsiteX6" fmla="*/ 260529 w 825590"/>
                  <a:gd name="connsiteY6" fmla="*/ 550783 h 774788"/>
                  <a:gd name="connsiteX7" fmla="*/ 2266 w 825590"/>
                  <a:gd name="connsiteY7" fmla="*/ 494916 h 774788"/>
                  <a:gd name="connsiteX0" fmla="*/ 2266 w 825245"/>
                  <a:gd name="connsiteY0" fmla="*/ 494917 h 774789"/>
                  <a:gd name="connsiteX1" fmla="*/ 434863 w 825245"/>
                  <a:gd name="connsiteY1" fmla="*/ 178 h 774789"/>
                  <a:gd name="connsiteX2" fmla="*/ 823296 w 825245"/>
                  <a:gd name="connsiteY2" fmla="*/ 532473 h 774789"/>
                  <a:gd name="connsiteX3" fmla="*/ 576667 w 825245"/>
                  <a:gd name="connsiteY3" fmla="*/ 567444 h 774789"/>
                  <a:gd name="connsiteX4" fmla="*/ 587511 w 825245"/>
                  <a:gd name="connsiteY4" fmla="*/ 757120 h 774789"/>
                  <a:gd name="connsiteX5" fmla="*/ 248662 w 825245"/>
                  <a:gd name="connsiteY5" fmla="*/ 743369 h 774789"/>
                  <a:gd name="connsiteX6" fmla="*/ 260529 w 825245"/>
                  <a:gd name="connsiteY6" fmla="*/ 550784 h 774789"/>
                  <a:gd name="connsiteX7" fmla="*/ 2266 w 825245"/>
                  <a:gd name="connsiteY7" fmla="*/ 494917 h 774789"/>
                  <a:gd name="connsiteX0" fmla="*/ 2266 w 825245"/>
                  <a:gd name="connsiteY0" fmla="*/ 494917 h 769075"/>
                  <a:gd name="connsiteX1" fmla="*/ 434863 w 825245"/>
                  <a:gd name="connsiteY1" fmla="*/ 178 h 769075"/>
                  <a:gd name="connsiteX2" fmla="*/ 823296 w 825245"/>
                  <a:gd name="connsiteY2" fmla="*/ 532473 h 769075"/>
                  <a:gd name="connsiteX3" fmla="*/ 576667 w 825245"/>
                  <a:gd name="connsiteY3" fmla="*/ 567444 h 769075"/>
                  <a:gd name="connsiteX4" fmla="*/ 579181 w 825245"/>
                  <a:gd name="connsiteY4" fmla="*/ 747533 h 769075"/>
                  <a:gd name="connsiteX5" fmla="*/ 248662 w 825245"/>
                  <a:gd name="connsiteY5" fmla="*/ 743369 h 769075"/>
                  <a:gd name="connsiteX6" fmla="*/ 260529 w 825245"/>
                  <a:gd name="connsiteY6" fmla="*/ 550784 h 769075"/>
                  <a:gd name="connsiteX7" fmla="*/ 2266 w 825245"/>
                  <a:gd name="connsiteY7" fmla="*/ 494917 h 769075"/>
                  <a:gd name="connsiteX0" fmla="*/ 2266 w 825245"/>
                  <a:gd name="connsiteY0" fmla="*/ 494917 h 777907"/>
                  <a:gd name="connsiteX1" fmla="*/ 434863 w 825245"/>
                  <a:gd name="connsiteY1" fmla="*/ 178 h 777907"/>
                  <a:gd name="connsiteX2" fmla="*/ 823296 w 825245"/>
                  <a:gd name="connsiteY2" fmla="*/ 532473 h 777907"/>
                  <a:gd name="connsiteX3" fmla="*/ 576667 w 825245"/>
                  <a:gd name="connsiteY3" fmla="*/ 567444 h 777907"/>
                  <a:gd name="connsiteX4" fmla="*/ 579181 w 825245"/>
                  <a:gd name="connsiteY4" fmla="*/ 747533 h 777907"/>
                  <a:gd name="connsiteX5" fmla="*/ 248662 w 825245"/>
                  <a:gd name="connsiteY5" fmla="*/ 743369 h 777907"/>
                  <a:gd name="connsiteX6" fmla="*/ 260529 w 825245"/>
                  <a:gd name="connsiteY6" fmla="*/ 550784 h 777907"/>
                  <a:gd name="connsiteX7" fmla="*/ 2266 w 825245"/>
                  <a:gd name="connsiteY7" fmla="*/ 494917 h 777907"/>
                  <a:gd name="connsiteX0" fmla="*/ 2266 w 825245"/>
                  <a:gd name="connsiteY0" fmla="*/ 494917 h 782325"/>
                  <a:gd name="connsiteX1" fmla="*/ 434863 w 825245"/>
                  <a:gd name="connsiteY1" fmla="*/ 178 h 782325"/>
                  <a:gd name="connsiteX2" fmla="*/ 823296 w 825245"/>
                  <a:gd name="connsiteY2" fmla="*/ 532473 h 782325"/>
                  <a:gd name="connsiteX3" fmla="*/ 576667 w 825245"/>
                  <a:gd name="connsiteY3" fmla="*/ 567444 h 782325"/>
                  <a:gd name="connsiteX4" fmla="*/ 580949 w 825245"/>
                  <a:gd name="connsiteY4" fmla="*/ 754409 h 782325"/>
                  <a:gd name="connsiteX5" fmla="*/ 248662 w 825245"/>
                  <a:gd name="connsiteY5" fmla="*/ 743369 h 782325"/>
                  <a:gd name="connsiteX6" fmla="*/ 260529 w 825245"/>
                  <a:gd name="connsiteY6" fmla="*/ 550784 h 782325"/>
                  <a:gd name="connsiteX7" fmla="*/ 2266 w 825245"/>
                  <a:gd name="connsiteY7" fmla="*/ 494917 h 78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45" h="782325">
                    <a:moveTo>
                      <a:pt x="2266" y="494917"/>
                    </a:moveTo>
                    <a:cubicBezTo>
                      <a:pt x="31322" y="403149"/>
                      <a:pt x="278852" y="10579"/>
                      <a:pt x="434863" y="178"/>
                    </a:cubicBezTo>
                    <a:cubicBezTo>
                      <a:pt x="590874" y="-10223"/>
                      <a:pt x="799662" y="437929"/>
                      <a:pt x="823296" y="532473"/>
                    </a:cubicBezTo>
                    <a:cubicBezTo>
                      <a:pt x="846930" y="627017"/>
                      <a:pt x="649290" y="564117"/>
                      <a:pt x="576667" y="567444"/>
                    </a:cubicBezTo>
                    <a:cubicBezTo>
                      <a:pt x="578094" y="629766"/>
                      <a:pt x="579522" y="692087"/>
                      <a:pt x="580949" y="754409"/>
                    </a:cubicBezTo>
                    <a:cubicBezTo>
                      <a:pt x="509676" y="806571"/>
                      <a:pt x="302569" y="775466"/>
                      <a:pt x="248662" y="743369"/>
                    </a:cubicBezTo>
                    <a:lnTo>
                      <a:pt x="260529" y="550784"/>
                    </a:lnTo>
                    <a:cubicBezTo>
                      <a:pt x="232586" y="514797"/>
                      <a:pt x="-26790" y="586685"/>
                      <a:pt x="2266" y="494917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6"/>
              <p:cNvSpPr/>
              <p:nvPr/>
            </p:nvSpPr>
            <p:spPr>
              <a:xfrm flipH="1" flipV="1">
                <a:off x="5622181" y="2709289"/>
                <a:ext cx="600258" cy="616318"/>
              </a:xfrm>
              <a:custGeom>
                <a:avLst/>
                <a:gdLst>
                  <a:gd name="connsiteX0" fmla="*/ 1820 w 648719"/>
                  <a:gd name="connsiteY0" fmla="*/ 553500 h 638223"/>
                  <a:gd name="connsiteX1" fmla="*/ 0 w 648719"/>
                  <a:gd name="connsiteY1" fmla="*/ 548496 h 638223"/>
                  <a:gd name="connsiteX2" fmla="*/ 1820 w 648719"/>
                  <a:gd name="connsiteY2" fmla="*/ 553500 h 638223"/>
                  <a:gd name="connsiteX3" fmla="*/ 612225 w 648719"/>
                  <a:gd name="connsiteY3" fmla="*/ 69800 h 638223"/>
                  <a:gd name="connsiteX4" fmla="*/ 648719 w 648719"/>
                  <a:gd name="connsiteY4" fmla="*/ 234550 h 638223"/>
                  <a:gd name="connsiteX5" fmla="*/ 245046 w 648719"/>
                  <a:gd name="connsiteY5" fmla="*/ 638223 h 638223"/>
                  <a:gd name="connsiteX6" fmla="*/ 95108 w 648719"/>
                  <a:gd name="connsiteY6" fmla="*/ 606321 h 638223"/>
                  <a:gd name="connsiteX7" fmla="*/ 240050 w 648719"/>
                  <a:gd name="connsiteY7" fmla="*/ 454053 h 638223"/>
                  <a:gd name="connsiteX8" fmla="*/ 377638 w 648719"/>
                  <a:gd name="connsiteY8" fmla="*/ 589328 h 638223"/>
                  <a:gd name="connsiteX9" fmla="*/ 603919 w 648719"/>
                  <a:gd name="connsiteY9" fmla="*/ 345744 h 638223"/>
                  <a:gd name="connsiteX10" fmla="*/ 459981 w 648719"/>
                  <a:gd name="connsiteY10" fmla="*/ 226345 h 638223"/>
                  <a:gd name="connsiteX11" fmla="*/ 612225 w 648719"/>
                  <a:gd name="connsiteY11" fmla="*/ 69800 h 638223"/>
                  <a:gd name="connsiteX12" fmla="*/ 572474 w 648719"/>
                  <a:gd name="connsiteY12" fmla="*/ 0 h 638223"/>
                  <a:gd name="connsiteX13" fmla="*/ 578468 w 648719"/>
                  <a:gd name="connsiteY13" fmla="*/ 9658 h 638223"/>
                  <a:gd name="connsiteX14" fmla="*/ 567429 w 648719"/>
                  <a:gd name="connsiteY14" fmla="*/ 5192 h 638223"/>
                  <a:gd name="connsiteX15" fmla="*/ 572474 w 648719"/>
                  <a:gd name="connsiteY15" fmla="*/ 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472321 w 568806"/>
                  <a:gd name="connsiteY11" fmla="*/ 5192 h 638223"/>
                  <a:gd name="connsiteX12" fmla="*/ 568806 w 568806"/>
                  <a:gd name="connsiteY12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568806 w 568806"/>
                  <a:gd name="connsiteY11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568806 w 568806"/>
                  <a:gd name="connsiteY10" fmla="*/ 91440 h 638223"/>
                  <a:gd name="connsiteX0" fmla="*/ 517117 w 553611"/>
                  <a:gd name="connsiteY0" fmla="*/ 0 h 568423"/>
                  <a:gd name="connsiteX1" fmla="*/ 553611 w 553611"/>
                  <a:gd name="connsiteY1" fmla="*/ 164750 h 568423"/>
                  <a:gd name="connsiteX2" fmla="*/ 149938 w 553611"/>
                  <a:gd name="connsiteY2" fmla="*/ 568423 h 568423"/>
                  <a:gd name="connsiteX3" fmla="*/ 0 w 553611"/>
                  <a:gd name="connsiteY3" fmla="*/ 536521 h 568423"/>
                  <a:gd name="connsiteX4" fmla="*/ 144942 w 553611"/>
                  <a:gd name="connsiteY4" fmla="*/ 384253 h 568423"/>
                  <a:gd name="connsiteX5" fmla="*/ 282530 w 553611"/>
                  <a:gd name="connsiteY5" fmla="*/ 519528 h 568423"/>
                  <a:gd name="connsiteX6" fmla="*/ 508811 w 553611"/>
                  <a:gd name="connsiteY6" fmla="*/ 275944 h 568423"/>
                  <a:gd name="connsiteX7" fmla="*/ 364873 w 553611"/>
                  <a:gd name="connsiteY7" fmla="*/ 156545 h 568423"/>
                  <a:gd name="connsiteX8" fmla="*/ 517117 w 553611"/>
                  <a:gd name="connsiteY8" fmla="*/ 0 h 5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3611" h="568423">
                    <a:close/>
                    <a:moveTo>
                      <a:pt x="517117" y="0"/>
                    </a:moveTo>
                    <a:cubicBezTo>
                      <a:pt x="540989" y="49864"/>
                      <a:pt x="553611" y="105833"/>
                      <a:pt x="553611" y="164750"/>
                    </a:cubicBezTo>
                    <a:cubicBezTo>
                      <a:pt x="553611" y="387692"/>
                      <a:pt x="372880" y="568423"/>
                      <a:pt x="149938" y="568423"/>
                    </a:cubicBezTo>
                    <a:cubicBezTo>
                      <a:pt x="96532" y="568423"/>
                      <a:pt x="45547" y="558052"/>
                      <a:pt x="0" y="536521"/>
                    </a:cubicBezTo>
                    <a:cubicBezTo>
                      <a:pt x="53188" y="489683"/>
                      <a:pt x="114657" y="382581"/>
                      <a:pt x="144942" y="384253"/>
                    </a:cubicBezTo>
                    <a:lnTo>
                      <a:pt x="282530" y="519528"/>
                    </a:lnTo>
                    <a:cubicBezTo>
                      <a:pt x="342116" y="499889"/>
                      <a:pt x="501437" y="363957"/>
                      <a:pt x="508811" y="275944"/>
                    </a:cubicBezTo>
                    <a:lnTo>
                      <a:pt x="364873" y="156545"/>
                    </a:lnTo>
                    <a:cubicBezTo>
                      <a:pt x="396622" y="116439"/>
                      <a:pt x="493714" y="51119"/>
                      <a:pt x="5171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367305" flipH="1" flipV="1">
              <a:off x="5899278" y="2848434"/>
              <a:ext cx="471461" cy="4611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C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779906" y="1593254"/>
            <a:ext cx="876548" cy="889051"/>
            <a:chOff x="5664670" y="1636419"/>
            <a:chExt cx="843213" cy="854478"/>
          </a:xfrm>
          <a:solidFill>
            <a:srgbClr val="92D050"/>
          </a:solidFill>
        </p:grpSpPr>
        <p:grpSp>
          <p:nvGrpSpPr>
            <p:cNvPr id="21" name="组合 20"/>
            <p:cNvGrpSpPr>
              <a:grpSpLocks/>
            </p:cNvGrpSpPr>
            <p:nvPr/>
          </p:nvGrpSpPr>
          <p:grpSpPr bwMode="auto">
            <a:xfrm>
              <a:off x="5664670" y="1636419"/>
              <a:ext cx="843213" cy="854478"/>
              <a:chOff x="5595987" y="1675993"/>
              <a:chExt cx="843213" cy="854478"/>
            </a:xfrm>
            <a:grpFill/>
          </p:grpSpPr>
          <p:sp>
            <p:nvSpPr>
              <p:cNvPr id="23" name="上箭头 1"/>
              <p:cNvSpPr/>
              <p:nvPr/>
            </p:nvSpPr>
            <p:spPr>
              <a:xfrm rot="2540756">
                <a:off x="5614295" y="1675993"/>
                <a:ext cx="824649" cy="782718"/>
              </a:xfrm>
              <a:custGeom>
                <a:avLst/>
                <a:gdLst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3128 w 673752"/>
                  <a:gd name="connsiteY0" fmla="*/ 519566 h 735489"/>
                  <a:gd name="connsiteX1" fmla="*/ 338440 w 673752"/>
                  <a:gd name="connsiteY1" fmla="*/ 0 h 735489"/>
                  <a:gd name="connsiteX2" fmla="*/ 673752 w 673752"/>
                  <a:gd name="connsiteY2" fmla="*/ 519566 h 735489"/>
                  <a:gd name="connsiteX3" fmla="*/ 506096 w 673752"/>
                  <a:gd name="connsiteY3" fmla="*/ 519566 h 735489"/>
                  <a:gd name="connsiteX4" fmla="*/ 506096 w 673752"/>
                  <a:gd name="connsiteY4" fmla="*/ 735489 h 735489"/>
                  <a:gd name="connsiteX5" fmla="*/ 170784 w 673752"/>
                  <a:gd name="connsiteY5" fmla="*/ 735489 h 735489"/>
                  <a:gd name="connsiteX6" fmla="*/ 170784 w 673752"/>
                  <a:gd name="connsiteY6" fmla="*/ 519566 h 735489"/>
                  <a:gd name="connsiteX7" fmla="*/ 3128 w 673752"/>
                  <a:gd name="connsiteY7" fmla="*/ 519566 h 735489"/>
                  <a:gd name="connsiteX0" fmla="*/ 3128 w 681059"/>
                  <a:gd name="connsiteY0" fmla="*/ 519566 h 735489"/>
                  <a:gd name="connsiteX1" fmla="*/ 338440 w 681059"/>
                  <a:gd name="connsiteY1" fmla="*/ 0 h 735489"/>
                  <a:gd name="connsiteX2" fmla="*/ 673752 w 681059"/>
                  <a:gd name="connsiteY2" fmla="*/ 519566 h 735489"/>
                  <a:gd name="connsiteX3" fmla="*/ 506096 w 681059"/>
                  <a:gd name="connsiteY3" fmla="*/ 519566 h 735489"/>
                  <a:gd name="connsiteX4" fmla="*/ 506096 w 681059"/>
                  <a:gd name="connsiteY4" fmla="*/ 735489 h 735489"/>
                  <a:gd name="connsiteX5" fmla="*/ 170784 w 681059"/>
                  <a:gd name="connsiteY5" fmla="*/ 735489 h 735489"/>
                  <a:gd name="connsiteX6" fmla="*/ 170784 w 681059"/>
                  <a:gd name="connsiteY6" fmla="*/ 519566 h 735489"/>
                  <a:gd name="connsiteX7" fmla="*/ 3128 w 681059"/>
                  <a:gd name="connsiteY7" fmla="*/ 519566 h 735489"/>
                  <a:gd name="connsiteX0" fmla="*/ 2778 w 704531"/>
                  <a:gd name="connsiteY0" fmla="*/ 473003 h 735602"/>
                  <a:gd name="connsiteX1" fmla="*/ 361824 w 704531"/>
                  <a:gd name="connsiteY1" fmla="*/ 113 h 735602"/>
                  <a:gd name="connsiteX2" fmla="*/ 697136 w 704531"/>
                  <a:gd name="connsiteY2" fmla="*/ 519679 h 735602"/>
                  <a:gd name="connsiteX3" fmla="*/ 529480 w 704531"/>
                  <a:gd name="connsiteY3" fmla="*/ 519679 h 735602"/>
                  <a:gd name="connsiteX4" fmla="*/ 529480 w 704531"/>
                  <a:gd name="connsiteY4" fmla="*/ 735602 h 735602"/>
                  <a:gd name="connsiteX5" fmla="*/ 194168 w 704531"/>
                  <a:gd name="connsiteY5" fmla="*/ 735602 h 735602"/>
                  <a:gd name="connsiteX6" fmla="*/ 194168 w 704531"/>
                  <a:gd name="connsiteY6" fmla="*/ 519679 h 735602"/>
                  <a:gd name="connsiteX7" fmla="*/ 2778 w 704531"/>
                  <a:gd name="connsiteY7" fmla="*/ 473003 h 735602"/>
                  <a:gd name="connsiteX0" fmla="*/ 2204 w 759173"/>
                  <a:gd name="connsiteY0" fmla="*/ 487091 h 735543"/>
                  <a:gd name="connsiteX1" fmla="*/ 416256 w 759173"/>
                  <a:gd name="connsiteY1" fmla="*/ 54 h 735543"/>
                  <a:gd name="connsiteX2" fmla="*/ 751568 w 759173"/>
                  <a:gd name="connsiteY2" fmla="*/ 519620 h 735543"/>
                  <a:gd name="connsiteX3" fmla="*/ 583912 w 759173"/>
                  <a:gd name="connsiteY3" fmla="*/ 519620 h 735543"/>
                  <a:gd name="connsiteX4" fmla="*/ 583912 w 759173"/>
                  <a:gd name="connsiteY4" fmla="*/ 735543 h 735543"/>
                  <a:gd name="connsiteX5" fmla="*/ 248600 w 759173"/>
                  <a:gd name="connsiteY5" fmla="*/ 735543 h 735543"/>
                  <a:gd name="connsiteX6" fmla="*/ 248600 w 759173"/>
                  <a:gd name="connsiteY6" fmla="*/ 519620 h 735543"/>
                  <a:gd name="connsiteX7" fmla="*/ 2204 w 759173"/>
                  <a:gd name="connsiteY7" fmla="*/ 487091 h 735543"/>
                  <a:gd name="connsiteX0" fmla="*/ 2204 w 810726"/>
                  <a:gd name="connsiteY0" fmla="*/ 487184 h 735636"/>
                  <a:gd name="connsiteX1" fmla="*/ 416256 w 810726"/>
                  <a:gd name="connsiteY1" fmla="*/ 147 h 735636"/>
                  <a:gd name="connsiteX2" fmla="*/ 804061 w 810726"/>
                  <a:gd name="connsiteY2" fmla="*/ 541399 h 735636"/>
                  <a:gd name="connsiteX3" fmla="*/ 583912 w 810726"/>
                  <a:gd name="connsiteY3" fmla="*/ 519713 h 735636"/>
                  <a:gd name="connsiteX4" fmla="*/ 583912 w 810726"/>
                  <a:gd name="connsiteY4" fmla="*/ 735636 h 735636"/>
                  <a:gd name="connsiteX5" fmla="*/ 248600 w 810726"/>
                  <a:gd name="connsiteY5" fmla="*/ 735636 h 735636"/>
                  <a:gd name="connsiteX6" fmla="*/ 248600 w 810726"/>
                  <a:gd name="connsiteY6" fmla="*/ 519713 h 735636"/>
                  <a:gd name="connsiteX7" fmla="*/ 2204 w 810726"/>
                  <a:gd name="connsiteY7" fmla="*/ 487184 h 735636"/>
                  <a:gd name="connsiteX0" fmla="*/ 1845 w 810367"/>
                  <a:gd name="connsiteY0" fmla="*/ 487185 h 735637"/>
                  <a:gd name="connsiteX1" fmla="*/ 415897 w 810367"/>
                  <a:gd name="connsiteY1" fmla="*/ 148 h 735637"/>
                  <a:gd name="connsiteX2" fmla="*/ 803702 w 810367"/>
                  <a:gd name="connsiteY2" fmla="*/ 541400 h 735637"/>
                  <a:gd name="connsiteX3" fmla="*/ 583553 w 810367"/>
                  <a:gd name="connsiteY3" fmla="*/ 519714 h 735637"/>
                  <a:gd name="connsiteX4" fmla="*/ 583553 w 810367"/>
                  <a:gd name="connsiteY4" fmla="*/ 735637 h 735637"/>
                  <a:gd name="connsiteX5" fmla="*/ 248241 w 810367"/>
                  <a:gd name="connsiteY5" fmla="*/ 735637 h 735637"/>
                  <a:gd name="connsiteX6" fmla="*/ 260108 w 810367"/>
                  <a:gd name="connsiteY6" fmla="*/ 543052 h 735637"/>
                  <a:gd name="connsiteX7" fmla="*/ 1845 w 810367"/>
                  <a:gd name="connsiteY7" fmla="*/ 487185 h 735637"/>
                  <a:gd name="connsiteX0" fmla="*/ 1845 w 806795"/>
                  <a:gd name="connsiteY0" fmla="*/ 487185 h 735637"/>
                  <a:gd name="connsiteX1" fmla="*/ 415897 w 806795"/>
                  <a:gd name="connsiteY1" fmla="*/ 148 h 735637"/>
                  <a:gd name="connsiteX2" fmla="*/ 803702 w 806795"/>
                  <a:gd name="connsiteY2" fmla="*/ 541400 h 735637"/>
                  <a:gd name="connsiteX3" fmla="*/ 585833 w 806795"/>
                  <a:gd name="connsiteY3" fmla="*/ 551382 h 735637"/>
                  <a:gd name="connsiteX4" fmla="*/ 583553 w 806795"/>
                  <a:gd name="connsiteY4" fmla="*/ 735637 h 735637"/>
                  <a:gd name="connsiteX5" fmla="*/ 248241 w 806795"/>
                  <a:gd name="connsiteY5" fmla="*/ 735637 h 735637"/>
                  <a:gd name="connsiteX6" fmla="*/ 260108 w 806795"/>
                  <a:gd name="connsiteY6" fmla="*/ 543052 h 735637"/>
                  <a:gd name="connsiteX7" fmla="*/ 1845 w 806795"/>
                  <a:gd name="connsiteY7" fmla="*/ 487185 h 735637"/>
                  <a:gd name="connsiteX0" fmla="*/ 1845 w 825693"/>
                  <a:gd name="connsiteY0" fmla="*/ 487110 h 735562"/>
                  <a:gd name="connsiteX1" fmla="*/ 415897 w 825693"/>
                  <a:gd name="connsiteY1" fmla="*/ 73 h 735562"/>
                  <a:gd name="connsiteX2" fmla="*/ 822875 w 825693"/>
                  <a:gd name="connsiteY2" fmla="*/ 524666 h 735562"/>
                  <a:gd name="connsiteX3" fmla="*/ 585833 w 825693"/>
                  <a:gd name="connsiteY3" fmla="*/ 551307 h 735562"/>
                  <a:gd name="connsiteX4" fmla="*/ 583553 w 825693"/>
                  <a:gd name="connsiteY4" fmla="*/ 735562 h 735562"/>
                  <a:gd name="connsiteX5" fmla="*/ 248241 w 825693"/>
                  <a:gd name="connsiteY5" fmla="*/ 735562 h 735562"/>
                  <a:gd name="connsiteX6" fmla="*/ 260108 w 825693"/>
                  <a:gd name="connsiteY6" fmla="*/ 542977 h 735562"/>
                  <a:gd name="connsiteX7" fmla="*/ 1845 w 825693"/>
                  <a:gd name="connsiteY7" fmla="*/ 487110 h 735562"/>
                  <a:gd name="connsiteX0" fmla="*/ 1845 w 825693"/>
                  <a:gd name="connsiteY0" fmla="*/ 487110 h 759117"/>
                  <a:gd name="connsiteX1" fmla="*/ 415897 w 825693"/>
                  <a:gd name="connsiteY1" fmla="*/ 73 h 759117"/>
                  <a:gd name="connsiteX2" fmla="*/ 822875 w 825693"/>
                  <a:gd name="connsiteY2" fmla="*/ 524666 h 759117"/>
                  <a:gd name="connsiteX3" fmla="*/ 585833 w 825693"/>
                  <a:gd name="connsiteY3" fmla="*/ 551307 h 759117"/>
                  <a:gd name="connsiteX4" fmla="*/ 583553 w 825693"/>
                  <a:gd name="connsiteY4" fmla="*/ 735562 h 759117"/>
                  <a:gd name="connsiteX5" fmla="*/ 248241 w 825693"/>
                  <a:gd name="connsiteY5" fmla="*/ 735562 h 759117"/>
                  <a:gd name="connsiteX6" fmla="*/ 260108 w 825693"/>
                  <a:gd name="connsiteY6" fmla="*/ 542977 h 759117"/>
                  <a:gd name="connsiteX7" fmla="*/ 1845 w 825693"/>
                  <a:gd name="connsiteY7" fmla="*/ 487110 h 759117"/>
                  <a:gd name="connsiteX0" fmla="*/ 1845 w 825693"/>
                  <a:gd name="connsiteY0" fmla="*/ 487110 h 766982"/>
                  <a:gd name="connsiteX1" fmla="*/ 415897 w 825693"/>
                  <a:gd name="connsiteY1" fmla="*/ 73 h 766982"/>
                  <a:gd name="connsiteX2" fmla="*/ 822875 w 825693"/>
                  <a:gd name="connsiteY2" fmla="*/ 524666 h 766982"/>
                  <a:gd name="connsiteX3" fmla="*/ 585833 w 825693"/>
                  <a:gd name="connsiteY3" fmla="*/ 551307 h 766982"/>
                  <a:gd name="connsiteX4" fmla="*/ 587090 w 825693"/>
                  <a:gd name="connsiteY4" fmla="*/ 749313 h 766982"/>
                  <a:gd name="connsiteX5" fmla="*/ 248241 w 825693"/>
                  <a:gd name="connsiteY5" fmla="*/ 735562 h 766982"/>
                  <a:gd name="connsiteX6" fmla="*/ 260108 w 825693"/>
                  <a:gd name="connsiteY6" fmla="*/ 542977 h 766982"/>
                  <a:gd name="connsiteX7" fmla="*/ 1845 w 825693"/>
                  <a:gd name="connsiteY7" fmla="*/ 487110 h 766982"/>
                  <a:gd name="connsiteX0" fmla="*/ 2266 w 825590"/>
                  <a:gd name="connsiteY0" fmla="*/ 494810 h 774682"/>
                  <a:gd name="connsiteX1" fmla="*/ 434863 w 825590"/>
                  <a:gd name="connsiteY1" fmla="*/ 71 h 774682"/>
                  <a:gd name="connsiteX2" fmla="*/ 823296 w 825590"/>
                  <a:gd name="connsiteY2" fmla="*/ 532366 h 774682"/>
                  <a:gd name="connsiteX3" fmla="*/ 586254 w 825590"/>
                  <a:gd name="connsiteY3" fmla="*/ 559007 h 774682"/>
                  <a:gd name="connsiteX4" fmla="*/ 587511 w 825590"/>
                  <a:gd name="connsiteY4" fmla="*/ 757013 h 774682"/>
                  <a:gd name="connsiteX5" fmla="*/ 248662 w 825590"/>
                  <a:gd name="connsiteY5" fmla="*/ 743262 h 774682"/>
                  <a:gd name="connsiteX6" fmla="*/ 260529 w 825590"/>
                  <a:gd name="connsiteY6" fmla="*/ 550677 h 774682"/>
                  <a:gd name="connsiteX7" fmla="*/ 2266 w 825590"/>
                  <a:gd name="connsiteY7" fmla="*/ 494810 h 774682"/>
                  <a:gd name="connsiteX0" fmla="*/ 2266 w 825590"/>
                  <a:gd name="connsiteY0" fmla="*/ 494916 h 774788"/>
                  <a:gd name="connsiteX1" fmla="*/ 434863 w 825590"/>
                  <a:gd name="connsiteY1" fmla="*/ 177 h 774788"/>
                  <a:gd name="connsiteX2" fmla="*/ 823296 w 825590"/>
                  <a:gd name="connsiteY2" fmla="*/ 532472 h 774788"/>
                  <a:gd name="connsiteX3" fmla="*/ 586254 w 825590"/>
                  <a:gd name="connsiteY3" fmla="*/ 559113 h 774788"/>
                  <a:gd name="connsiteX4" fmla="*/ 587511 w 825590"/>
                  <a:gd name="connsiteY4" fmla="*/ 757119 h 774788"/>
                  <a:gd name="connsiteX5" fmla="*/ 248662 w 825590"/>
                  <a:gd name="connsiteY5" fmla="*/ 743368 h 774788"/>
                  <a:gd name="connsiteX6" fmla="*/ 260529 w 825590"/>
                  <a:gd name="connsiteY6" fmla="*/ 550783 h 774788"/>
                  <a:gd name="connsiteX7" fmla="*/ 2266 w 825590"/>
                  <a:gd name="connsiteY7" fmla="*/ 494916 h 774788"/>
                  <a:gd name="connsiteX0" fmla="*/ 2266 w 825245"/>
                  <a:gd name="connsiteY0" fmla="*/ 494917 h 774789"/>
                  <a:gd name="connsiteX1" fmla="*/ 434863 w 825245"/>
                  <a:gd name="connsiteY1" fmla="*/ 178 h 774789"/>
                  <a:gd name="connsiteX2" fmla="*/ 823296 w 825245"/>
                  <a:gd name="connsiteY2" fmla="*/ 532473 h 774789"/>
                  <a:gd name="connsiteX3" fmla="*/ 576667 w 825245"/>
                  <a:gd name="connsiteY3" fmla="*/ 567444 h 774789"/>
                  <a:gd name="connsiteX4" fmla="*/ 587511 w 825245"/>
                  <a:gd name="connsiteY4" fmla="*/ 757120 h 774789"/>
                  <a:gd name="connsiteX5" fmla="*/ 248662 w 825245"/>
                  <a:gd name="connsiteY5" fmla="*/ 743369 h 774789"/>
                  <a:gd name="connsiteX6" fmla="*/ 260529 w 825245"/>
                  <a:gd name="connsiteY6" fmla="*/ 550784 h 774789"/>
                  <a:gd name="connsiteX7" fmla="*/ 2266 w 825245"/>
                  <a:gd name="connsiteY7" fmla="*/ 494917 h 774789"/>
                  <a:gd name="connsiteX0" fmla="*/ 2266 w 825245"/>
                  <a:gd name="connsiteY0" fmla="*/ 494917 h 769075"/>
                  <a:gd name="connsiteX1" fmla="*/ 434863 w 825245"/>
                  <a:gd name="connsiteY1" fmla="*/ 178 h 769075"/>
                  <a:gd name="connsiteX2" fmla="*/ 823296 w 825245"/>
                  <a:gd name="connsiteY2" fmla="*/ 532473 h 769075"/>
                  <a:gd name="connsiteX3" fmla="*/ 576667 w 825245"/>
                  <a:gd name="connsiteY3" fmla="*/ 567444 h 769075"/>
                  <a:gd name="connsiteX4" fmla="*/ 579181 w 825245"/>
                  <a:gd name="connsiteY4" fmla="*/ 747533 h 769075"/>
                  <a:gd name="connsiteX5" fmla="*/ 248662 w 825245"/>
                  <a:gd name="connsiteY5" fmla="*/ 743369 h 769075"/>
                  <a:gd name="connsiteX6" fmla="*/ 260529 w 825245"/>
                  <a:gd name="connsiteY6" fmla="*/ 550784 h 769075"/>
                  <a:gd name="connsiteX7" fmla="*/ 2266 w 825245"/>
                  <a:gd name="connsiteY7" fmla="*/ 494917 h 769075"/>
                  <a:gd name="connsiteX0" fmla="*/ 2266 w 825245"/>
                  <a:gd name="connsiteY0" fmla="*/ 494917 h 777907"/>
                  <a:gd name="connsiteX1" fmla="*/ 434863 w 825245"/>
                  <a:gd name="connsiteY1" fmla="*/ 178 h 777907"/>
                  <a:gd name="connsiteX2" fmla="*/ 823296 w 825245"/>
                  <a:gd name="connsiteY2" fmla="*/ 532473 h 777907"/>
                  <a:gd name="connsiteX3" fmla="*/ 576667 w 825245"/>
                  <a:gd name="connsiteY3" fmla="*/ 567444 h 777907"/>
                  <a:gd name="connsiteX4" fmla="*/ 579181 w 825245"/>
                  <a:gd name="connsiteY4" fmla="*/ 747533 h 777907"/>
                  <a:gd name="connsiteX5" fmla="*/ 248662 w 825245"/>
                  <a:gd name="connsiteY5" fmla="*/ 743369 h 777907"/>
                  <a:gd name="connsiteX6" fmla="*/ 260529 w 825245"/>
                  <a:gd name="connsiteY6" fmla="*/ 550784 h 777907"/>
                  <a:gd name="connsiteX7" fmla="*/ 2266 w 825245"/>
                  <a:gd name="connsiteY7" fmla="*/ 494917 h 777907"/>
                  <a:gd name="connsiteX0" fmla="*/ 2266 w 825245"/>
                  <a:gd name="connsiteY0" fmla="*/ 494917 h 782325"/>
                  <a:gd name="connsiteX1" fmla="*/ 434863 w 825245"/>
                  <a:gd name="connsiteY1" fmla="*/ 178 h 782325"/>
                  <a:gd name="connsiteX2" fmla="*/ 823296 w 825245"/>
                  <a:gd name="connsiteY2" fmla="*/ 532473 h 782325"/>
                  <a:gd name="connsiteX3" fmla="*/ 576667 w 825245"/>
                  <a:gd name="connsiteY3" fmla="*/ 567444 h 782325"/>
                  <a:gd name="connsiteX4" fmla="*/ 580949 w 825245"/>
                  <a:gd name="connsiteY4" fmla="*/ 754409 h 782325"/>
                  <a:gd name="connsiteX5" fmla="*/ 248662 w 825245"/>
                  <a:gd name="connsiteY5" fmla="*/ 743369 h 782325"/>
                  <a:gd name="connsiteX6" fmla="*/ 260529 w 825245"/>
                  <a:gd name="connsiteY6" fmla="*/ 550784 h 782325"/>
                  <a:gd name="connsiteX7" fmla="*/ 2266 w 825245"/>
                  <a:gd name="connsiteY7" fmla="*/ 494917 h 78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45" h="782325">
                    <a:moveTo>
                      <a:pt x="2266" y="494917"/>
                    </a:moveTo>
                    <a:cubicBezTo>
                      <a:pt x="31322" y="403149"/>
                      <a:pt x="278852" y="10579"/>
                      <a:pt x="434863" y="178"/>
                    </a:cubicBezTo>
                    <a:cubicBezTo>
                      <a:pt x="590874" y="-10223"/>
                      <a:pt x="799662" y="437929"/>
                      <a:pt x="823296" y="532473"/>
                    </a:cubicBezTo>
                    <a:cubicBezTo>
                      <a:pt x="846930" y="627017"/>
                      <a:pt x="649290" y="564117"/>
                      <a:pt x="576667" y="567444"/>
                    </a:cubicBezTo>
                    <a:cubicBezTo>
                      <a:pt x="578094" y="629766"/>
                      <a:pt x="579522" y="692087"/>
                      <a:pt x="580949" y="754409"/>
                    </a:cubicBezTo>
                    <a:cubicBezTo>
                      <a:pt x="509676" y="806571"/>
                      <a:pt x="302569" y="775466"/>
                      <a:pt x="248662" y="743369"/>
                    </a:cubicBezTo>
                    <a:lnTo>
                      <a:pt x="260529" y="550784"/>
                    </a:lnTo>
                    <a:cubicBezTo>
                      <a:pt x="232586" y="514797"/>
                      <a:pt x="-26790" y="586685"/>
                      <a:pt x="2266" y="494917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6"/>
              <p:cNvSpPr/>
              <p:nvPr/>
            </p:nvSpPr>
            <p:spPr>
              <a:xfrm flipH="1">
                <a:off x="5595987" y="1914153"/>
                <a:ext cx="600258" cy="616318"/>
              </a:xfrm>
              <a:custGeom>
                <a:avLst/>
                <a:gdLst>
                  <a:gd name="connsiteX0" fmla="*/ 1820 w 648719"/>
                  <a:gd name="connsiteY0" fmla="*/ 553500 h 638223"/>
                  <a:gd name="connsiteX1" fmla="*/ 0 w 648719"/>
                  <a:gd name="connsiteY1" fmla="*/ 548496 h 638223"/>
                  <a:gd name="connsiteX2" fmla="*/ 1820 w 648719"/>
                  <a:gd name="connsiteY2" fmla="*/ 553500 h 638223"/>
                  <a:gd name="connsiteX3" fmla="*/ 612225 w 648719"/>
                  <a:gd name="connsiteY3" fmla="*/ 69800 h 638223"/>
                  <a:gd name="connsiteX4" fmla="*/ 648719 w 648719"/>
                  <a:gd name="connsiteY4" fmla="*/ 234550 h 638223"/>
                  <a:gd name="connsiteX5" fmla="*/ 245046 w 648719"/>
                  <a:gd name="connsiteY5" fmla="*/ 638223 h 638223"/>
                  <a:gd name="connsiteX6" fmla="*/ 95108 w 648719"/>
                  <a:gd name="connsiteY6" fmla="*/ 606321 h 638223"/>
                  <a:gd name="connsiteX7" fmla="*/ 240050 w 648719"/>
                  <a:gd name="connsiteY7" fmla="*/ 454053 h 638223"/>
                  <a:gd name="connsiteX8" fmla="*/ 377638 w 648719"/>
                  <a:gd name="connsiteY8" fmla="*/ 589328 h 638223"/>
                  <a:gd name="connsiteX9" fmla="*/ 603919 w 648719"/>
                  <a:gd name="connsiteY9" fmla="*/ 345744 h 638223"/>
                  <a:gd name="connsiteX10" fmla="*/ 459981 w 648719"/>
                  <a:gd name="connsiteY10" fmla="*/ 226345 h 638223"/>
                  <a:gd name="connsiteX11" fmla="*/ 612225 w 648719"/>
                  <a:gd name="connsiteY11" fmla="*/ 69800 h 638223"/>
                  <a:gd name="connsiteX12" fmla="*/ 572474 w 648719"/>
                  <a:gd name="connsiteY12" fmla="*/ 0 h 638223"/>
                  <a:gd name="connsiteX13" fmla="*/ 578468 w 648719"/>
                  <a:gd name="connsiteY13" fmla="*/ 9658 h 638223"/>
                  <a:gd name="connsiteX14" fmla="*/ 567429 w 648719"/>
                  <a:gd name="connsiteY14" fmla="*/ 5192 h 638223"/>
                  <a:gd name="connsiteX15" fmla="*/ 572474 w 648719"/>
                  <a:gd name="connsiteY15" fmla="*/ 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472321 w 568806"/>
                  <a:gd name="connsiteY11" fmla="*/ 5192 h 638223"/>
                  <a:gd name="connsiteX12" fmla="*/ 568806 w 568806"/>
                  <a:gd name="connsiteY12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568806 w 568806"/>
                  <a:gd name="connsiteY11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568806 w 568806"/>
                  <a:gd name="connsiteY10" fmla="*/ 91440 h 638223"/>
                  <a:gd name="connsiteX0" fmla="*/ 517117 w 553611"/>
                  <a:gd name="connsiteY0" fmla="*/ 0 h 568423"/>
                  <a:gd name="connsiteX1" fmla="*/ 553611 w 553611"/>
                  <a:gd name="connsiteY1" fmla="*/ 164750 h 568423"/>
                  <a:gd name="connsiteX2" fmla="*/ 149938 w 553611"/>
                  <a:gd name="connsiteY2" fmla="*/ 568423 h 568423"/>
                  <a:gd name="connsiteX3" fmla="*/ 0 w 553611"/>
                  <a:gd name="connsiteY3" fmla="*/ 536521 h 568423"/>
                  <a:gd name="connsiteX4" fmla="*/ 144942 w 553611"/>
                  <a:gd name="connsiteY4" fmla="*/ 384253 h 568423"/>
                  <a:gd name="connsiteX5" fmla="*/ 282530 w 553611"/>
                  <a:gd name="connsiteY5" fmla="*/ 519528 h 568423"/>
                  <a:gd name="connsiteX6" fmla="*/ 508811 w 553611"/>
                  <a:gd name="connsiteY6" fmla="*/ 275944 h 568423"/>
                  <a:gd name="connsiteX7" fmla="*/ 364873 w 553611"/>
                  <a:gd name="connsiteY7" fmla="*/ 156545 h 568423"/>
                  <a:gd name="connsiteX8" fmla="*/ 517117 w 553611"/>
                  <a:gd name="connsiteY8" fmla="*/ 0 h 5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3611" h="568423">
                    <a:close/>
                    <a:moveTo>
                      <a:pt x="517117" y="0"/>
                    </a:moveTo>
                    <a:cubicBezTo>
                      <a:pt x="540989" y="49864"/>
                      <a:pt x="553611" y="105833"/>
                      <a:pt x="553611" y="164750"/>
                    </a:cubicBezTo>
                    <a:cubicBezTo>
                      <a:pt x="553611" y="387692"/>
                      <a:pt x="372880" y="568423"/>
                      <a:pt x="149938" y="568423"/>
                    </a:cubicBezTo>
                    <a:cubicBezTo>
                      <a:pt x="96532" y="568423"/>
                      <a:pt x="45547" y="558052"/>
                      <a:pt x="0" y="536521"/>
                    </a:cubicBezTo>
                    <a:cubicBezTo>
                      <a:pt x="53188" y="489683"/>
                      <a:pt x="114657" y="382581"/>
                      <a:pt x="144942" y="384253"/>
                    </a:cubicBezTo>
                    <a:lnTo>
                      <a:pt x="282530" y="519528"/>
                    </a:lnTo>
                    <a:cubicBezTo>
                      <a:pt x="342116" y="499889"/>
                      <a:pt x="501437" y="363957"/>
                      <a:pt x="508811" y="275944"/>
                    </a:cubicBezTo>
                    <a:lnTo>
                      <a:pt x="364873" y="156545"/>
                    </a:lnTo>
                    <a:cubicBezTo>
                      <a:pt x="396622" y="116439"/>
                      <a:pt x="493714" y="51119"/>
                      <a:pt x="5171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 rot="3232695" flipH="1">
              <a:off x="5859573" y="1815491"/>
              <a:ext cx="471462" cy="4611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B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755576" y="1300686"/>
            <a:ext cx="2825750" cy="1080727"/>
            <a:chOff x="323528" y="1916834"/>
            <a:chExt cx="2825034" cy="1081718"/>
          </a:xfrm>
          <a:solidFill>
            <a:srgbClr val="92D050"/>
          </a:solidFill>
        </p:grpSpPr>
        <p:grpSp>
          <p:nvGrpSpPr>
            <p:cNvPr id="26" name="组合 25"/>
            <p:cNvGrpSpPr>
              <a:grpSpLocks/>
            </p:cNvGrpSpPr>
            <p:nvPr/>
          </p:nvGrpSpPr>
          <p:grpSpPr bwMode="auto">
            <a:xfrm>
              <a:off x="515192" y="2229092"/>
              <a:ext cx="2462470" cy="125042"/>
              <a:chOff x="2296720" y="1560423"/>
              <a:chExt cx="2011108" cy="102122"/>
            </a:xfrm>
            <a:grpFill/>
          </p:grpSpPr>
          <p:sp>
            <p:nvSpPr>
              <p:cNvPr id="31" name="等腰三角形 30"/>
              <p:cNvSpPr/>
              <p:nvPr/>
            </p:nvSpPr>
            <p:spPr>
              <a:xfrm>
                <a:off x="2297025" y="1561048"/>
                <a:ext cx="117954" cy="101221"/>
              </a:xfrm>
              <a:prstGeom prst="triangle">
                <a:avLst/>
              </a:prstGeom>
              <a:grp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2" name="直接连接符 31"/>
              <p:cNvCxnSpPr>
                <a:stCxn id="31" idx="2"/>
              </p:cNvCxnSpPr>
              <p:nvPr/>
            </p:nvCxnSpPr>
            <p:spPr>
              <a:xfrm>
                <a:off x="2297025" y="1662269"/>
                <a:ext cx="2010389" cy="0"/>
              </a:xfrm>
              <a:prstGeom prst="line">
                <a:avLst/>
              </a:prstGeom>
              <a:grpFill/>
              <a:ln>
                <a:solidFill>
                  <a:srgbClr val="92D050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>
              <a:grpSpLocks/>
            </p:cNvGrpSpPr>
            <p:nvPr/>
          </p:nvGrpSpPr>
          <p:grpSpPr bwMode="auto">
            <a:xfrm>
              <a:off x="323528" y="1916834"/>
              <a:ext cx="2460001" cy="308258"/>
              <a:chOff x="2140187" y="1305399"/>
              <a:chExt cx="2009091" cy="251755"/>
            </a:xfrm>
            <a:grpFill/>
          </p:grpSpPr>
          <p:sp>
            <p:nvSpPr>
              <p:cNvPr id="29" name="TextBox 28"/>
              <p:cNvSpPr txBox="1">
                <a:spLocks noChangeArrowheads="1"/>
              </p:cNvSpPr>
              <p:nvPr/>
            </p:nvSpPr>
            <p:spPr bwMode="auto">
              <a:xfrm>
                <a:off x="2140187" y="1305399"/>
                <a:ext cx="323547" cy="25159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14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65337" y="1305399"/>
                <a:ext cx="1583941" cy="251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cs typeface="+mn-ea"/>
                    <a:sym typeface="+mn-lt"/>
                  </a:rPr>
                  <a:t>点击添加标题</a:t>
                </a:r>
              </a:p>
            </p:txBody>
          </p:sp>
        </p:grp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>
              <a:off x="844278" y="2444046"/>
              <a:ext cx="2304284" cy="554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5741914" y="1300685"/>
            <a:ext cx="2697227" cy="1067918"/>
            <a:chOff x="5858028" y="2212274"/>
            <a:chExt cx="2698556" cy="1068781"/>
          </a:xfrm>
        </p:grpSpPr>
        <p:grpSp>
          <p:nvGrpSpPr>
            <p:cNvPr id="34" name="组合 33"/>
            <p:cNvGrpSpPr>
              <a:grpSpLocks/>
            </p:cNvGrpSpPr>
            <p:nvPr/>
          </p:nvGrpSpPr>
          <p:grpSpPr bwMode="auto">
            <a:xfrm>
              <a:off x="6034366" y="2524534"/>
              <a:ext cx="2462470" cy="125042"/>
              <a:chOff x="6804248" y="1560423"/>
              <a:chExt cx="2011108" cy="102122"/>
            </a:xfrm>
          </p:grpSpPr>
          <p:sp>
            <p:nvSpPr>
              <p:cNvPr id="39" name="等腰三角形 38"/>
              <p:cNvSpPr/>
              <p:nvPr/>
            </p:nvSpPr>
            <p:spPr>
              <a:xfrm flipH="1">
                <a:off x="8696767" y="1561019"/>
                <a:ext cx="118042" cy="101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0" name="直接连接符 39"/>
              <p:cNvCxnSpPr>
                <a:stCxn id="39" idx="2"/>
              </p:cNvCxnSpPr>
              <p:nvPr/>
            </p:nvCxnSpPr>
            <p:spPr>
              <a:xfrm flipH="1">
                <a:off x="6804217" y="1662229"/>
                <a:ext cx="2010592" cy="0"/>
              </a:xfrm>
              <a:prstGeom prst="line">
                <a:avLst/>
              </a:prstGeom>
              <a:ln>
                <a:solidFill>
                  <a:srgbClr val="92D050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>
              <a:grpSpLocks/>
            </p:cNvGrpSpPr>
            <p:nvPr/>
          </p:nvGrpSpPr>
          <p:grpSpPr bwMode="auto">
            <a:xfrm>
              <a:off x="6210630" y="2212274"/>
              <a:ext cx="2345954" cy="311401"/>
              <a:chOff x="6948201" y="1305399"/>
              <a:chExt cx="1915948" cy="254322"/>
            </a:xfrm>
          </p:grpSpPr>
          <p:sp>
            <p:nvSpPr>
              <p:cNvPr id="37" name="TextBox 36"/>
              <p:cNvSpPr txBox="1">
                <a:spLocks noChangeArrowheads="1"/>
              </p:cNvSpPr>
              <p:nvPr/>
            </p:nvSpPr>
            <p:spPr bwMode="auto">
              <a:xfrm flipH="1">
                <a:off x="8540361" y="1305399"/>
                <a:ext cx="323788" cy="251566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  <a:endParaRPr lang="zh-CN" altLang="en-US" sz="14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6948201" y="1309292"/>
                <a:ext cx="1583827" cy="25042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cs typeface="+mn-ea"/>
                    <a:sym typeface="+mn-lt"/>
                  </a:rPr>
                  <a:t>点击添加标题</a:t>
                </a:r>
              </a:p>
            </p:txBody>
          </p:sp>
        </p:grpSp>
        <p:sp>
          <p:nvSpPr>
            <p:cNvPr id="36" name="TextBox 35"/>
            <p:cNvSpPr txBox="1">
              <a:spLocks noChangeArrowheads="1"/>
            </p:cNvSpPr>
            <p:nvPr/>
          </p:nvSpPr>
          <p:spPr bwMode="auto">
            <a:xfrm>
              <a:off x="5858028" y="2726609"/>
              <a:ext cx="2304284" cy="554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751888" y="2840891"/>
            <a:ext cx="2813051" cy="1068554"/>
            <a:chOff x="323527" y="3939171"/>
            <a:chExt cx="2813147" cy="1068412"/>
          </a:xfrm>
        </p:grpSpPr>
        <p:grpSp>
          <p:nvGrpSpPr>
            <p:cNvPr id="42" name="组合 41"/>
            <p:cNvGrpSpPr>
              <a:grpSpLocks/>
            </p:cNvGrpSpPr>
            <p:nvPr/>
          </p:nvGrpSpPr>
          <p:grpSpPr bwMode="auto">
            <a:xfrm>
              <a:off x="515192" y="4251436"/>
              <a:ext cx="2462470" cy="125042"/>
              <a:chOff x="2296720" y="2970790"/>
              <a:chExt cx="2011108" cy="102122"/>
            </a:xfrm>
          </p:grpSpPr>
          <p:sp>
            <p:nvSpPr>
              <p:cNvPr id="47" name="等腰三角形 46"/>
              <p:cNvSpPr/>
              <p:nvPr/>
            </p:nvSpPr>
            <p:spPr>
              <a:xfrm>
                <a:off x="2297071" y="2971145"/>
                <a:ext cx="117987" cy="102411"/>
              </a:xfrm>
              <a:prstGeom prst="triangl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8" name="直接连接符 47"/>
              <p:cNvCxnSpPr>
                <a:stCxn id="47" idx="2"/>
              </p:cNvCxnSpPr>
              <p:nvPr/>
            </p:nvCxnSpPr>
            <p:spPr>
              <a:xfrm>
                <a:off x="2297071" y="3073556"/>
                <a:ext cx="2010967" cy="0"/>
              </a:xfrm>
              <a:prstGeom prst="line">
                <a:avLst/>
              </a:prstGeom>
              <a:ln>
                <a:solidFill>
                  <a:srgbClr val="92D050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>
              <a:grpSpLocks/>
            </p:cNvGrpSpPr>
            <p:nvPr/>
          </p:nvGrpSpPr>
          <p:grpSpPr bwMode="auto">
            <a:xfrm>
              <a:off x="323527" y="3939171"/>
              <a:ext cx="2468644" cy="307934"/>
              <a:chOff x="2140187" y="2715766"/>
              <a:chExt cx="2016151" cy="251491"/>
            </a:xfrm>
          </p:grpSpPr>
          <p:sp>
            <p:nvSpPr>
              <p:cNvPr id="45" name="TextBox 44"/>
              <p:cNvSpPr txBox="1">
                <a:spLocks noChangeArrowheads="1"/>
              </p:cNvSpPr>
              <p:nvPr/>
            </p:nvSpPr>
            <p:spPr bwMode="auto">
              <a:xfrm>
                <a:off x="2140187" y="2715769"/>
                <a:ext cx="323640" cy="251329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04</a:t>
                </a:r>
                <a:endParaRPr lang="zh-CN" altLang="en-US" sz="14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571941" y="2715766"/>
                <a:ext cx="1584397" cy="2514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cs typeface="+mn-ea"/>
                    <a:sym typeface="+mn-lt"/>
                  </a:rPr>
                  <a:t>点击添加标题</a:t>
                </a:r>
              </a:p>
            </p:txBody>
          </p:sp>
        </p:grpSp>
        <p:sp>
          <p:nvSpPr>
            <p:cNvPr id="44" name="TextBox 43"/>
            <p:cNvSpPr txBox="1">
              <a:spLocks noChangeArrowheads="1"/>
            </p:cNvSpPr>
            <p:nvPr/>
          </p:nvSpPr>
          <p:spPr bwMode="auto">
            <a:xfrm>
              <a:off x="832390" y="4453659"/>
              <a:ext cx="2304284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5741914" y="2858074"/>
            <a:ext cx="2697223" cy="1068554"/>
            <a:chOff x="5858028" y="3939171"/>
            <a:chExt cx="2698552" cy="1068412"/>
          </a:xfrm>
        </p:grpSpPr>
        <p:grpSp>
          <p:nvGrpSpPr>
            <p:cNvPr id="50" name="组合 49"/>
            <p:cNvGrpSpPr>
              <a:grpSpLocks/>
            </p:cNvGrpSpPr>
            <p:nvPr/>
          </p:nvGrpSpPr>
          <p:grpSpPr bwMode="auto">
            <a:xfrm>
              <a:off x="6034366" y="4251436"/>
              <a:ext cx="2462470" cy="125042"/>
              <a:chOff x="6804248" y="2970790"/>
              <a:chExt cx="2011108" cy="102122"/>
            </a:xfrm>
          </p:grpSpPr>
          <p:sp>
            <p:nvSpPr>
              <p:cNvPr id="55" name="等腰三角形 54"/>
              <p:cNvSpPr/>
              <p:nvPr/>
            </p:nvSpPr>
            <p:spPr>
              <a:xfrm flipH="1">
                <a:off x="8696767" y="2971145"/>
                <a:ext cx="118042" cy="102411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56" name="直接连接符 55"/>
              <p:cNvCxnSpPr>
                <a:stCxn id="55" idx="2"/>
              </p:cNvCxnSpPr>
              <p:nvPr/>
            </p:nvCxnSpPr>
            <p:spPr>
              <a:xfrm flipH="1">
                <a:off x="6804217" y="3073556"/>
                <a:ext cx="2010592" cy="0"/>
              </a:xfrm>
              <a:prstGeom prst="line">
                <a:avLst/>
              </a:prstGeom>
              <a:ln>
                <a:solidFill>
                  <a:srgbClr val="92D050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>
              <a:grpSpLocks/>
            </p:cNvGrpSpPr>
            <p:nvPr/>
          </p:nvGrpSpPr>
          <p:grpSpPr bwMode="auto">
            <a:xfrm>
              <a:off x="6210627" y="3939171"/>
              <a:ext cx="2345953" cy="307934"/>
              <a:chOff x="6948201" y="2715766"/>
              <a:chExt cx="1915948" cy="251491"/>
            </a:xfrm>
          </p:grpSpPr>
          <p:sp>
            <p:nvSpPr>
              <p:cNvPr id="53" name="TextBox 52"/>
              <p:cNvSpPr txBox="1">
                <a:spLocks noChangeArrowheads="1"/>
              </p:cNvSpPr>
              <p:nvPr/>
            </p:nvSpPr>
            <p:spPr bwMode="auto">
              <a:xfrm flipH="1">
                <a:off x="8540361" y="2715766"/>
                <a:ext cx="323788" cy="251329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03</a:t>
                </a:r>
                <a:endParaRPr lang="zh-CN" altLang="en-US" sz="14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948201" y="2715766"/>
                <a:ext cx="1583827" cy="2514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cs typeface="+mn-ea"/>
                    <a:sym typeface="+mn-lt"/>
                  </a:rPr>
                  <a:t>点击添加标题</a:t>
                </a:r>
              </a:p>
            </p:txBody>
          </p:sp>
        </p:grpSp>
        <p:sp>
          <p:nvSpPr>
            <p:cNvPr id="52" name="TextBox 51"/>
            <p:cNvSpPr txBox="1">
              <a:spLocks noChangeArrowheads="1"/>
            </p:cNvSpPr>
            <p:nvPr/>
          </p:nvSpPr>
          <p:spPr bwMode="auto">
            <a:xfrm>
              <a:off x="5858028" y="4453659"/>
              <a:ext cx="2304284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7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1606">
            <a:off x="1660072" y="-740122"/>
            <a:ext cx="5936210" cy="59336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 flipH="1">
            <a:off x="4133247" y="1227032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341" y="1173975"/>
            <a:ext cx="461665" cy="2660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/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3726" y="201446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051">
            <a:off x="6088633" y="1949584"/>
            <a:ext cx="1112520" cy="960762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 flipH="1">
            <a:off x="4826474" y="1227033"/>
            <a:ext cx="106551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8790" y="1266526"/>
            <a:ext cx="692497" cy="2533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此处添加详细文本描述，文字内容建议与标题相关尽量简洁生动</a:t>
            </a: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633" y="3550900"/>
            <a:ext cx="841822" cy="6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3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/>
          <p:cNvSpPr>
            <a:spLocks noChangeArrowheads="1"/>
          </p:cNvSpPr>
          <p:nvPr/>
        </p:nvSpPr>
        <p:spPr bwMode="auto">
          <a:xfrm rot="16200000">
            <a:off x="1591176" y="2363631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16"/>
          <p:cNvSpPr>
            <a:spLocks noEditPoints="1"/>
          </p:cNvSpPr>
          <p:nvPr/>
        </p:nvSpPr>
        <p:spPr bwMode="auto">
          <a:xfrm rot="16200000">
            <a:off x="683567" y="1473629"/>
            <a:ext cx="1944216" cy="972108"/>
          </a:xfrm>
          <a:custGeom>
            <a:avLst/>
            <a:gdLst>
              <a:gd name="T0" fmla="*/ 82 w 84"/>
              <a:gd name="T1" fmla="*/ 13 h 46"/>
              <a:gd name="T2" fmla="*/ 76 w 84"/>
              <a:gd name="T3" fmla="*/ 13 h 46"/>
              <a:gd name="T4" fmla="*/ 76 w 84"/>
              <a:gd name="T5" fmla="*/ 8 h 46"/>
              <a:gd name="T6" fmla="*/ 69 w 84"/>
              <a:gd name="T7" fmla="*/ 0 h 46"/>
              <a:gd name="T8" fmla="*/ 7 w 84"/>
              <a:gd name="T9" fmla="*/ 0 h 46"/>
              <a:gd name="T10" fmla="*/ 0 w 84"/>
              <a:gd name="T11" fmla="*/ 8 h 46"/>
              <a:gd name="T12" fmla="*/ 0 w 84"/>
              <a:gd name="T13" fmla="*/ 38 h 46"/>
              <a:gd name="T14" fmla="*/ 7 w 84"/>
              <a:gd name="T15" fmla="*/ 46 h 46"/>
              <a:gd name="T16" fmla="*/ 69 w 84"/>
              <a:gd name="T17" fmla="*/ 46 h 46"/>
              <a:gd name="T18" fmla="*/ 76 w 84"/>
              <a:gd name="T19" fmla="*/ 38 h 46"/>
              <a:gd name="T20" fmla="*/ 76 w 84"/>
              <a:gd name="T21" fmla="*/ 33 h 46"/>
              <a:gd name="T22" fmla="*/ 82 w 84"/>
              <a:gd name="T23" fmla="*/ 33 h 46"/>
              <a:gd name="T24" fmla="*/ 84 w 84"/>
              <a:gd name="T25" fmla="*/ 31 h 46"/>
              <a:gd name="T26" fmla="*/ 84 w 84"/>
              <a:gd name="T27" fmla="*/ 15 h 46"/>
              <a:gd name="T28" fmla="*/ 82 w 84"/>
              <a:gd name="T29" fmla="*/ 13 h 46"/>
              <a:gd name="T30" fmla="*/ 71 w 84"/>
              <a:gd name="T31" fmla="*/ 38 h 46"/>
              <a:gd name="T32" fmla="*/ 69 w 84"/>
              <a:gd name="T33" fmla="*/ 41 h 46"/>
              <a:gd name="T34" fmla="*/ 7 w 84"/>
              <a:gd name="T35" fmla="*/ 41 h 46"/>
              <a:gd name="T36" fmla="*/ 5 w 84"/>
              <a:gd name="T37" fmla="*/ 38 h 46"/>
              <a:gd name="T38" fmla="*/ 5 w 84"/>
              <a:gd name="T39" fmla="*/ 8 h 46"/>
              <a:gd name="T40" fmla="*/ 7 w 84"/>
              <a:gd name="T41" fmla="*/ 5 h 46"/>
              <a:gd name="T42" fmla="*/ 69 w 84"/>
              <a:gd name="T43" fmla="*/ 5 h 46"/>
              <a:gd name="T44" fmla="*/ 71 w 84"/>
              <a:gd name="T45" fmla="*/ 8 h 46"/>
              <a:gd name="T46" fmla="*/ 71 w 84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46">
                <a:moveTo>
                  <a:pt x="82" y="13"/>
                </a:moveTo>
                <a:cubicBezTo>
                  <a:pt x="76" y="13"/>
                  <a:pt x="76" y="13"/>
                  <a:pt x="76" y="13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3"/>
                  <a:pt x="73" y="0"/>
                  <a:pt x="6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3" y="46"/>
                  <a:pt x="7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3" y="46"/>
                  <a:pt x="76" y="43"/>
                  <a:pt x="76" y="38"/>
                </a:cubicBezTo>
                <a:cubicBezTo>
                  <a:pt x="76" y="33"/>
                  <a:pt x="76" y="33"/>
                  <a:pt x="76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3" y="33"/>
                  <a:pt x="84" y="32"/>
                  <a:pt x="84" y="3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4"/>
                  <a:pt x="83" y="13"/>
                  <a:pt x="82" y="13"/>
                </a:cubicBezTo>
                <a:close/>
                <a:moveTo>
                  <a:pt x="71" y="38"/>
                </a:moveTo>
                <a:cubicBezTo>
                  <a:pt x="71" y="40"/>
                  <a:pt x="70" y="41"/>
                  <a:pt x="6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5"/>
                  <a:pt x="7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0" y="5"/>
                  <a:pt x="71" y="6"/>
                  <a:pt x="71" y="8"/>
                </a:cubicBezTo>
                <a:lnTo>
                  <a:pt x="71" y="3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 rot="16200000">
            <a:off x="1591176" y="2127507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 rot="16200000">
            <a:off x="1591176" y="1891384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 rot="16200000">
            <a:off x="3535393" y="2363631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16"/>
          <p:cNvSpPr>
            <a:spLocks noEditPoints="1"/>
          </p:cNvSpPr>
          <p:nvPr/>
        </p:nvSpPr>
        <p:spPr bwMode="auto">
          <a:xfrm rot="16200000">
            <a:off x="2627784" y="1473629"/>
            <a:ext cx="1944216" cy="972108"/>
          </a:xfrm>
          <a:custGeom>
            <a:avLst/>
            <a:gdLst>
              <a:gd name="T0" fmla="*/ 82 w 84"/>
              <a:gd name="T1" fmla="*/ 13 h 46"/>
              <a:gd name="T2" fmla="*/ 76 w 84"/>
              <a:gd name="T3" fmla="*/ 13 h 46"/>
              <a:gd name="T4" fmla="*/ 76 w 84"/>
              <a:gd name="T5" fmla="*/ 8 h 46"/>
              <a:gd name="T6" fmla="*/ 69 w 84"/>
              <a:gd name="T7" fmla="*/ 0 h 46"/>
              <a:gd name="T8" fmla="*/ 7 w 84"/>
              <a:gd name="T9" fmla="*/ 0 h 46"/>
              <a:gd name="T10" fmla="*/ 0 w 84"/>
              <a:gd name="T11" fmla="*/ 8 h 46"/>
              <a:gd name="T12" fmla="*/ 0 w 84"/>
              <a:gd name="T13" fmla="*/ 38 h 46"/>
              <a:gd name="T14" fmla="*/ 7 w 84"/>
              <a:gd name="T15" fmla="*/ 46 h 46"/>
              <a:gd name="T16" fmla="*/ 69 w 84"/>
              <a:gd name="T17" fmla="*/ 46 h 46"/>
              <a:gd name="T18" fmla="*/ 76 w 84"/>
              <a:gd name="T19" fmla="*/ 38 h 46"/>
              <a:gd name="T20" fmla="*/ 76 w 84"/>
              <a:gd name="T21" fmla="*/ 33 h 46"/>
              <a:gd name="T22" fmla="*/ 82 w 84"/>
              <a:gd name="T23" fmla="*/ 33 h 46"/>
              <a:gd name="T24" fmla="*/ 84 w 84"/>
              <a:gd name="T25" fmla="*/ 31 h 46"/>
              <a:gd name="T26" fmla="*/ 84 w 84"/>
              <a:gd name="T27" fmla="*/ 15 h 46"/>
              <a:gd name="T28" fmla="*/ 82 w 84"/>
              <a:gd name="T29" fmla="*/ 13 h 46"/>
              <a:gd name="T30" fmla="*/ 71 w 84"/>
              <a:gd name="T31" fmla="*/ 38 h 46"/>
              <a:gd name="T32" fmla="*/ 69 w 84"/>
              <a:gd name="T33" fmla="*/ 41 h 46"/>
              <a:gd name="T34" fmla="*/ 7 w 84"/>
              <a:gd name="T35" fmla="*/ 41 h 46"/>
              <a:gd name="T36" fmla="*/ 5 w 84"/>
              <a:gd name="T37" fmla="*/ 38 h 46"/>
              <a:gd name="T38" fmla="*/ 5 w 84"/>
              <a:gd name="T39" fmla="*/ 8 h 46"/>
              <a:gd name="T40" fmla="*/ 7 w 84"/>
              <a:gd name="T41" fmla="*/ 5 h 46"/>
              <a:gd name="T42" fmla="*/ 69 w 84"/>
              <a:gd name="T43" fmla="*/ 5 h 46"/>
              <a:gd name="T44" fmla="*/ 71 w 84"/>
              <a:gd name="T45" fmla="*/ 8 h 46"/>
              <a:gd name="T46" fmla="*/ 71 w 84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46">
                <a:moveTo>
                  <a:pt x="82" y="13"/>
                </a:moveTo>
                <a:cubicBezTo>
                  <a:pt x="76" y="13"/>
                  <a:pt x="76" y="13"/>
                  <a:pt x="76" y="13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3"/>
                  <a:pt x="73" y="0"/>
                  <a:pt x="6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3" y="46"/>
                  <a:pt x="7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3" y="46"/>
                  <a:pt x="76" y="43"/>
                  <a:pt x="76" y="38"/>
                </a:cubicBezTo>
                <a:cubicBezTo>
                  <a:pt x="76" y="33"/>
                  <a:pt x="76" y="33"/>
                  <a:pt x="76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3" y="33"/>
                  <a:pt x="84" y="32"/>
                  <a:pt x="84" y="3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4"/>
                  <a:pt x="83" y="13"/>
                  <a:pt x="82" y="13"/>
                </a:cubicBezTo>
                <a:close/>
                <a:moveTo>
                  <a:pt x="71" y="38"/>
                </a:moveTo>
                <a:cubicBezTo>
                  <a:pt x="71" y="40"/>
                  <a:pt x="70" y="41"/>
                  <a:pt x="6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5"/>
                  <a:pt x="7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0" y="5"/>
                  <a:pt x="71" y="6"/>
                  <a:pt x="71" y="8"/>
                </a:cubicBezTo>
                <a:lnTo>
                  <a:pt x="71" y="3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 rot="16200000">
            <a:off x="3535393" y="2127507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 rot="16200000">
            <a:off x="3535393" y="1891384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 rot="16200000">
            <a:off x="3535393" y="1659851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 rot="16200000">
            <a:off x="5473877" y="2360317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 rot="16200000">
            <a:off x="4572000" y="1473628"/>
            <a:ext cx="1944216" cy="972108"/>
          </a:xfrm>
          <a:custGeom>
            <a:avLst/>
            <a:gdLst>
              <a:gd name="T0" fmla="*/ 82 w 84"/>
              <a:gd name="T1" fmla="*/ 13 h 46"/>
              <a:gd name="T2" fmla="*/ 76 w 84"/>
              <a:gd name="T3" fmla="*/ 13 h 46"/>
              <a:gd name="T4" fmla="*/ 76 w 84"/>
              <a:gd name="T5" fmla="*/ 8 h 46"/>
              <a:gd name="T6" fmla="*/ 69 w 84"/>
              <a:gd name="T7" fmla="*/ 0 h 46"/>
              <a:gd name="T8" fmla="*/ 7 w 84"/>
              <a:gd name="T9" fmla="*/ 0 h 46"/>
              <a:gd name="T10" fmla="*/ 0 w 84"/>
              <a:gd name="T11" fmla="*/ 8 h 46"/>
              <a:gd name="T12" fmla="*/ 0 w 84"/>
              <a:gd name="T13" fmla="*/ 38 h 46"/>
              <a:gd name="T14" fmla="*/ 7 w 84"/>
              <a:gd name="T15" fmla="*/ 46 h 46"/>
              <a:gd name="T16" fmla="*/ 69 w 84"/>
              <a:gd name="T17" fmla="*/ 46 h 46"/>
              <a:gd name="T18" fmla="*/ 76 w 84"/>
              <a:gd name="T19" fmla="*/ 38 h 46"/>
              <a:gd name="T20" fmla="*/ 76 w 84"/>
              <a:gd name="T21" fmla="*/ 33 h 46"/>
              <a:gd name="T22" fmla="*/ 82 w 84"/>
              <a:gd name="T23" fmla="*/ 33 h 46"/>
              <a:gd name="T24" fmla="*/ 84 w 84"/>
              <a:gd name="T25" fmla="*/ 31 h 46"/>
              <a:gd name="T26" fmla="*/ 84 w 84"/>
              <a:gd name="T27" fmla="*/ 15 h 46"/>
              <a:gd name="T28" fmla="*/ 82 w 84"/>
              <a:gd name="T29" fmla="*/ 13 h 46"/>
              <a:gd name="T30" fmla="*/ 71 w 84"/>
              <a:gd name="T31" fmla="*/ 38 h 46"/>
              <a:gd name="T32" fmla="*/ 69 w 84"/>
              <a:gd name="T33" fmla="*/ 41 h 46"/>
              <a:gd name="T34" fmla="*/ 7 w 84"/>
              <a:gd name="T35" fmla="*/ 41 h 46"/>
              <a:gd name="T36" fmla="*/ 5 w 84"/>
              <a:gd name="T37" fmla="*/ 38 h 46"/>
              <a:gd name="T38" fmla="*/ 5 w 84"/>
              <a:gd name="T39" fmla="*/ 8 h 46"/>
              <a:gd name="T40" fmla="*/ 7 w 84"/>
              <a:gd name="T41" fmla="*/ 5 h 46"/>
              <a:gd name="T42" fmla="*/ 69 w 84"/>
              <a:gd name="T43" fmla="*/ 5 h 46"/>
              <a:gd name="T44" fmla="*/ 71 w 84"/>
              <a:gd name="T45" fmla="*/ 8 h 46"/>
              <a:gd name="T46" fmla="*/ 71 w 84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46">
                <a:moveTo>
                  <a:pt x="82" y="13"/>
                </a:moveTo>
                <a:cubicBezTo>
                  <a:pt x="76" y="13"/>
                  <a:pt x="76" y="13"/>
                  <a:pt x="76" y="13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3"/>
                  <a:pt x="73" y="0"/>
                  <a:pt x="6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3" y="46"/>
                  <a:pt x="7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3" y="46"/>
                  <a:pt x="76" y="43"/>
                  <a:pt x="76" y="38"/>
                </a:cubicBezTo>
                <a:cubicBezTo>
                  <a:pt x="76" y="33"/>
                  <a:pt x="76" y="33"/>
                  <a:pt x="76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3" y="33"/>
                  <a:pt x="84" y="32"/>
                  <a:pt x="84" y="3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4"/>
                  <a:pt x="83" y="13"/>
                  <a:pt x="82" y="13"/>
                </a:cubicBezTo>
                <a:close/>
                <a:moveTo>
                  <a:pt x="71" y="38"/>
                </a:moveTo>
                <a:cubicBezTo>
                  <a:pt x="71" y="40"/>
                  <a:pt x="70" y="41"/>
                  <a:pt x="6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5"/>
                  <a:pt x="7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0" y="5"/>
                  <a:pt x="71" y="6"/>
                  <a:pt x="71" y="8"/>
                </a:cubicBezTo>
                <a:lnTo>
                  <a:pt x="71" y="3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rot="16200000">
            <a:off x="5474748" y="2117584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 rot="16200000">
            <a:off x="5479609" y="1891383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rot="16200000">
            <a:off x="5474748" y="1684793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 rot="16200000">
            <a:off x="5474749" y="1458591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 rot="16200000">
            <a:off x="7423825" y="2363630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16"/>
          <p:cNvSpPr>
            <a:spLocks noEditPoints="1"/>
          </p:cNvSpPr>
          <p:nvPr/>
        </p:nvSpPr>
        <p:spPr bwMode="auto">
          <a:xfrm rot="16200000">
            <a:off x="6516216" y="1473628"/>
            <a:ext cx="1944216" cy="972108"/>
          </a:xfrm>
          <a:custGeom>
            <a:avLst/>
            <a:gdLst>
              <a:gd name="T0" fmla="*/ 82 w 84"/>
              <a:gd name="T1" fmla="*/ 13 h 46"/>
              <a:gd name="T2" fmla="*/ 76 w 84"/>
              <a:gd name="T3" fmla="*/ 13 h 46"/>
              <a:gd name="T4" fmla="*/ 76 w 84"/>
              <a:gd name="T5" fmla="*/ 8 h 46"/>
              <a:gd name="T6" fmla="*/ 69 w 84"/>
              <a:gd name="T7" fmla="*/ 0 h 46"/>
              <a:gd name="T8" fmla="*/ 7 w 84"/>
              <a:gd name="T9" fmla="*/ 0 h 46"/>
              <a:gd name="T10" fmla="*/ 0 w 84"/>
              <a:gd name="T11" fmla="*/ 8 h 46"/>
              <a:gd name="T12" fmla="*/ 0 w 84"/>
              <a:gd name="T13" fmla="*/ 38 h 46"/>
              <a:gd name="T14" fmla="*/ 7 w 84"/>
              <a:gd name="T15" fmla="*/ 46 h 46"/>
              <a:gd name="T16" fmla="*/ 69 w 84"/>
              <a:gd name="T17" fmla="*/ 46 h 46"/>
              <a:gd name="T18" fmla="*/ 76 w 84"/>
              <a:gd name="T19" fmla="*/ 38 h 46"/>
              <a:gd name="T20" fmla="*/ 76 w 84"/>
              <a:gd name="T21" fmla="*/ 33 h 46"/>
              <a:gd name="T22" fmla="*/ 82 w 84"/>
              <a:gd name="T23" fmla="*/ 33 h 46"/>
              <a:gd name="T24" fmla="*/ 84 w 84"/>
              <a:gd name="T25" fmla="*/ 31 h 46"/>
              <a:gd name="T26" fmla="*/ 84 w 84"/>
              <a:gd name="T27" fmla="*/ 15 h 46"/>
              <a:gd name="T28" fmla="*/ 82 w 84"/>
              <a:gd name="T29" fmla="*/ 13 h 46"/>
              <a:gd name="T30" fmla="*/ 71 w 84"/>
              <a:gd name="T31" fmla="*/ 38 h 46"/>
              <a:gd name="T32" fmla="*/ 69 w 84"/>
              <a:gd name="T33" fmla="*/ 41 h 46"/>
              <a:gd name="T34" fmla="*/ 7 w 84"/>
              <a:gd name="T35" fmla="*/ 41 h 46"/>
              <a:gd name="T36" fmla="*/ 5 w 84"/>
              <a:gd name="T37" fmla="*/ 38 h 46"/>
              <a:gd name="T38" fmla="*/ 5 w 84"/>
              <a:gd name="T39" fmla="*/ 8 h 46"/>
              <a:gd name="T40" fmla="*/ 7 w 84"/>
              <a:gd name="T41" fmla="*/ 5 h 46"/>
              <a:gd name="T42" fmla="*/ 69 w 84"/>
              <a:gd name="T43" fmla="*/ 5 h 46"/>
              <a:gd name="T44" fmla="*/ 71 w 84"/>
              <a:gd name="T45" fmla="*/ 8 h 46"/>
              <a:gd name="T46" fmla="*/ 71 w 84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46">
                <a:moveTo>
                  <a:pt x="82" y="13"/>
                </a:moveTo>
                <a:cubicBezTo>
                  <a:pt x="76" y="13"/>
                  <a:pt x="76" y="13"/>
                  <a:pt x="76" y="13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3"/>
                  <a:pt x="73" y="0"/>
                  <a:pt x="6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3" y="46"/>
                  <a:pt x="7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3" y="46"/>
                  <a:pt x="76" y="43"/>
                  <a:pt x="76" y="38"/>
                </a:cubicBezTo>
                <a:cubicBezTo>
                  <a:pt x="76" y="33"/>
                  <a:pt x="76" y="33"/>
                  <a:pt x="76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3" y="33"/>
                  <a:pt x="84" y="32"/>
                  <a:pt x="84" y="3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4"/>
                  <a:pt x="83" y="13"/>
                  <a:pt x="82" y="13"/>
                </a:cubicBezTo>
                <a:close/>
                <a:moveTo>
                  <a:pt x="71" y="38"/>
                </a:moveTo>
                <a:cubicBezTo>
                  <a:pt x="71" y="40"/>
                  <a:pt x="70" y="41"/>
                  <a:pt x="6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5"/>
                  <a:pt x="7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0" y="5"/>
                  <a:pt x="71" y="6"/>
                  <a:pt x="71" y="8"/>
                </a:cubicBezTo>
                <a:lnTo>
                  <a:pt x="71" y="3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 rot="16200000">
            <a:off x="7423825" y="2127506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 rot="16200000">
            <a:off x="7423825" y="1891382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 rot="16200000">
            <a:off x="7423825" y="1659850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 rot="16200000">
            <a:off x="7418965" y="1431588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 rot="16200000">
            <a:off x="7423825" y="1207676"/>
            <a:ext cx="138718" cy="5497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3A56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36357" y="2971423"/>
            <a:ext cx="65787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  <a:endParaRPr kumimoji="0" lang="vi-VN" sz="2100" b="1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85433" y="2971423"/>
            <a:ext cx="65787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1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8</a:t>
            </a:r>
            <a:r>
              <a:rPr kumimoji="0" lang="vi-VN" sz="2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0%</a:t>
            </a:r>
            <a:endParaRPr kumimoji="0" lang="vi-VN" sz="2100" b="1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68346" y="2970561"/>
            <a:ext cx="65787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1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9</a:t>
            </a:r>
            <a:r>
              <a:rPr kumimoji="0" lang="vi-VN" sz="2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0%</a:t>
            </a:r>
            <a:endParaRPr kumimoji="0" lang="vi-VN" sz="2100" b="1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30251" y="2971423"/>
            <a:ext cx="80855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1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100%</a:t>
            </a:r>
            <a:endParaRPr kumimoji="0" lang="vi-VN" sz="2100" b="1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01396" y="3761970"/>
            <a:ext cx="154465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Rectangle 38"/>
          <p:cNvSpPr/>
          <p:nvPr/>
        </p:nvSpPr>
        <p:spPr>
          <a:xfrm>
            <a:off x="1107327" y="3332628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Rectangle 40"/>
          <p:cNvSpPr/>
          <p:nvPr/>
        </p:nvSpPr>
        <p:spPr>
          <a:xfrm>
            <a:off x="3046627" y="3333213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defTabSz="914400"/>
            <a:r>
              <a:rPr lang="zh-CN" altLang="en-US" sz="1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8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42"/>
          <p:cNvSpPr/>
          <p:nvPr/>
        </p:nvSpPr>
        <p:spPr>
          <a:xfrm>
            <a:off x="5044475" y="3333213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defTabSz="914400"/>
            <a:r>
              <a:rPr lang="zh-CN" altLang="en-US" sz="18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8" name="Rectangle 44"/>
          <p:cNvSpPr/>
          <p:nvPr/>
        </p:nvSpPr>
        <p:spPr>
          <a:xfrm>
            <a:off x="7122437" y="3333213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defTabSz="914400"/>
            <a:r>
              <a:rPr lang="zh-CN" altLang="en-US" sz="18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9" name="Chevron 3"/>
          <p:cNvSpPr/>
          <p:nvPr/>
        </p:nvSpPr>
        <p:spPr>
          <a:xfrm>
            <a:off x="2446046" y="1922906"/>
            <a:ext cx="363474" cy="513113"/>
          </a:xfrm>
          <a:prstGeom prst="chevron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Chevron 45"/>
          <p:cNvSpPr/>
          <p:nvPr/>
        </p:nvSpPr>
        <p:spPr>
          <a:xfrm>
            <a:off x="4390263" y="1919150"/>
            <a:ext cx="363474" cy="513113"/>
          </a:xfrm>
          <a:prstGeom prst="chevron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Chevron 46"/>
          <p:cNvSpPr/>
          <p:nvPr/>
        </p:nvSpPr>
        <p:spPr>
          <a:xfrm>
            <a:off x="6334479" y="1924316"/>
            <a:ext cx="363474" cy="513113"/>
          </a:xfrm>
          <a:prstGeom prst="chevron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2827567" y="3761970"/>
            <a:ext cx="154465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4" name="TextBox 30"/>
          <p:cNvSpPr txBox="1"/>
          <p:nvPr/>
        </p:nvSpPr>
        <p:spPr>
          <a:xfrm>
            <a:off x="4803064" y="3761970"/>
            <a:ext cx="154465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5" name="TextBox 30"/>
          <p:cNvSpPr txBox="1"/>
          <p:nvPr/>
        </p:nvSpPr>
        <p:spPr>
          <a:xfrm>
            <a:off x="6881026" y="3761970"/>
            <a:ext cx="154465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5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25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75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25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500"/>
                            </p:stCondLst>
                            <p:childTnLst>
                              <p:par>
                                <p:cTn id="1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4" grpId="0"/>
      <p:bldP spid="36" grpId="0"/>
      <p:bldP spid="38" grpId="0"/>
      <p:bldP spid="39" grpId="0" animBg="1"/>
      <p:bldP spid="40" grpId="0" animBg="1"/>
      <p:bldP spid="41" grpId="0" animBg="1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03612" y="73735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目</a:t>
            </a:r>
            <a:endParaRPr lang="en-US" altLang="zh-CN" sz="4800" dirty="0" smtClean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录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413750" y="1126166"/>
            <a:ext cx="222678" cy="17281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8943E"/>
              </a:gs>
              <a:gs pos="100000">
                <a:srgbClr val="78943E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45431" y="1281823"/>
            <a:ext cx="346249" cy="947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flipH="1">
            <a:off x="3326842" y="1573009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1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2301" y="1806624"/>
            <a:ext cx="369332" cy="1979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200" dirty="0"/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02301" y="9494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壹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884" y="1369419"/>
            <a:ext cx="557792" cy="481704"/>
          </a:xfrm>
          <a:prstGeom prst="rect">
            <a:avLst/>
          </a:prstGeom>
        </p:spPr>
      </p:pic>
      <p:sp>
        <p:nvSpPr>
          <p:cNvPr id="99" name="圆角矩形 98"/>
          <p:cNvSpPr/>
          <p:nvPr/>
        </p:nvSpPr>
        <p:spPr>
          <a:xfrm flipH="1">
            <a:off x="4164516" y="1573009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1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39975" y="1806624"/>
            <a:ext cx="369332" cy="1979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200" dirty="0"/>
              <a:t>单击此处添加标题文本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3739975" y="9494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贰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558" y="1369419"/>
            <a:ext cx="557792" cy="481704"/>
          </a:xfrm>
          <a:prstGeom prst="rect">
            <a:avLst/>
          </a:prstGeom>
        </p:spPr>
      </p:pic>
      <p:sp>
        <p:nvSpPr>
          <p:cNvPr id="105" name="圆角矩形 104"/>
          <p:cNvSpPr/>
          <p:nvPr/>
        </p:nvSpPr>
        <p:spPr>
          <a:xfrm flipH="1">
            <a:off x="5002190" y="1573009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1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4577649" y="1806624"/>
            <a:ext cx="369332" cy="1979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200" dirty="0"/>
              <a:t>单击此处添加标题文本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4577649" y="9494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232" y="1369419"/>
            <a:ext cx="557792" cy="481704"/>
          </a:xfrm>
          <a:prstGeom prst="rect">
            <a:avLst/>
          </a:prstGeom>
        </p:spPr>
      </p:pic>
      <p:sp>
        <p:nvSpPr>
          <p:cNvPr id="111" name="圆角矩形 110"/>
          <p:cNvSpPr/>
          <p:nvPr/>
        </p:nvSpPr>
        <p:spPr>
          <a:xfrm flipH="1">
            <a:off x="5839864" y="1573009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1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5415323" y="1806624"/>
            <a:ext cx="369332" cy="1979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200" dirty="0"/>
              <a:t>单击此处添加标题文本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5415323" y="9494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肆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10" name="图片 10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906" y="1369419"/>
            <a:ext cx="557792" cy="481704"/>
          </a:xfrm>
          <a:prstGeom prst="rect">
            <a:avLst/>
          </a:prstGeom>
        </p:spPr>
      </p:pic>
      <p:sp>
        <p:nvSpPr>
          <p:cNvPr id="117" name="圆角矩形 116"/>
          <p:cNvSpPr/>
          <p:nvPr/>
        </p:nvSpPr>
        <p:spPr>
          <a:xfrm flipH="1">
            <a:off x="6677538" y="1573009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1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52997" y="1806624"/>
            <a:ext cx="369332" cy="19790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200" dirty="0"/>
              <a:t>单击此处添加标题文本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6252997" y="9494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伍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16" name="图片 1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580" y="1369419"/>
            <a:ext cx="557792" cy="48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89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96"/>
          <p:cNvSpPr/>
          <p:nvPr/>
        </p:nvSpPr>
        <p:spPr>
          <a:xfrm>
            <a:off x="3109682" y="1203598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92D050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Shape 4113"/>
          <p:cNvSpPr/>
          <p:nvPr/>
        </p:nvSpPr>
        <p:spPr>
          <a:xfrm>
            <a:off x="1399252" y="1203598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92D050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Shape 4114"/>
          <p:cNvSpPr/>
          <p:nvPr/>
        </p:nvSpPr>
        <p:spPr>
          <a:xfrm>
            <a:off x="6486778" y="1203598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92D050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Shape 4115"/>
          <p:cNvSpPr/>
          <p:nvPr/>
        </p:nvSpPr>
        <p:spPr>
          <a:xfrm>
            <a:off x="4788051" y="1203598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92D050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5450" y="1584330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GB" sz="2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05856" y="1584330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GB" sz="2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8386" y="1584330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GB" sz="2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88792" y="1584330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en-GB" sz="2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1261781" y="2687482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2018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61781" y="3355716"/>
            <a:ext cx="1510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kern="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... ...</a:t>
            </a:r>
            <a:endParaRPr lang="nl-NL" altLang="zh-CN" sz="1200" kern="0" dirty="0">
              <a:solidFill>
                <a:sysClr val="window" lastClr="FFFFFF">
                  <a:lumMod val="50000"/>
                </a:sysClr>
              </a:solidFill>
              <a:cs typeface="+mn-ea"/>
              <a:sym typeface="+mn-lt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2991808" y="2687482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2019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91808" y="3337132"/>
            <a:ext cx="1510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zh-CN" altLang="en-US" sz="1200" kern="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... ...</a:t>
            </a:r>
            <a:endParaRPr lang="nl-NL" altLang="zh-CN" sz="1200" kern="0" dirty="0">
              <a:solidFill>
                <a:sysClr val="window" lastClr="FFFFFF">
                  <a:lumMod val="50000"/>
                </a:sysClr>
              </a:solidFill>
              <a:cs typeface="+mn-ea"/>
              <a:sym typeface="+mn-lt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4659459" y="2687482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2020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59459" y="3337132"/>
            <a:ext cx="1510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zh-CN" altLang="en-US" sz="1200" kern="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... ...</a:t>
            </a:r>
            <a:endParaRPr lang="nl-NL" altLang="zh-CN" sz="1200" kern="0" dirty="0">
              <a:solidFill>
                <a:sysClr val="window" lastClr="FFFFFF">
                  <a:lumMod val="50000"/>
                </a:sysClr>
              </a:solidFill>
              <a:cs typeface="+mn-ea"/>
              <a:sym typeface="+mn-lt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6389486" y="2687482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2021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89486" y="3337132"/>
            <a:ext cx="1510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zh-CN" altLang="en-US" sz="1200" kern="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rPr>
              <a:t>... ...</a:t>
            </a:r>
            <a:endParaRPr lang="nl-NL" altLang="zh-CN" sz="1200" kern="0" dirty="0">
              <a:solidFill>
                <a:sysClr val="window" lastClr="FFFFFF">
                  <a:lumMod val="50000"/>
                </a:sys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17911" y="2976831"/>
            <a:ext cx="997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GB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45076" y="2976831"/>
            <a:ext cx="997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</a:t>
            </a:r>
            <a:endParaRPr lang="en-GB" altLang="zh-CN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04048" y="2976831"/>
            <a:ext cx="997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</a:t>
            </a:r>
            <a:endParaRPr lang="en-GB" altLang="zh-CN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31213" y="2976831"/>
            <a:ext cx="997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</a:t>
            </a:r>
            <a:endParaRPr lang="en-GB" altLang="zh-CN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build="p"/>
      <p:bldP spid="14" grpId="0"/>
      <p:bldP spid="15" grpId="0" build="p"/>
      <p:bldP spid="16" grpId="0"/>
      <p:bldP spid="17" grpId="0" build="p"/>
      <p:bldP spid="18" grpId="0"/>
      <p:bldP spid="19" grpId="0" build="p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5"/>
          <p:cNvSpPr txBox="1">
            <a:spLocks noChangeArrowheads="1"/>
          </p:cNvSpPr>
          <p:nvPr/>
        </p:nvSpPr>
        <p:spPr bwMode="auto">
          <a:xfrm>
            <a:off x="827584" y="1563638"/>
            <a:ext cx="2222500" cy="88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803" tIns="50402" rIns="100803" bIns="50402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单击填加标题</a:t>
            </a:r>
            <a:endParaRPr lang="en-US" altLang="ko-KR" sz="1500" b="1" dirty="0">
              <a:cs typeface="+mn-ea"/>
              <a:sym typeface="+mn-lt"/>
            </a:endParaRPr>
          </a:p>
          <a:p>
            <a:pPr marL="0" lvl="2" eaLnBrk="0" hangingPunct="0">
              <a:buClr>
                <a:srgbClr val="0070C0"/>
              </a:buClr>
              <a:buSzPct val="80000"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2" name="Text Box 45"/>
          <p:cNvSpPr txBox="1">
            <a:spLocks noChangeArrowheads="1"/>
          </p:cNvSpPr>
          <p:nvPr/>
        </p:nvSpPr>
        <p:spPr bwMode="auto">
          <a:xfrm>
            <a:off x="827584" y="2880469"/>
            <a:ext cx="2222500" cy="88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803" tIns="50402" rIns="100803" bIns="50402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单击填加标题</a:t>
            </a:r>
            <a:endParaRPr lang="en-US" altLang="ko-KR" sz="1500" b="1" dirty="0">
              <a:cs typeface="+mn-ea"/>
              <a:sym typeface="+mn-lt"/>
            </a:endParaRPr>
          </a:p>
          <a:p>
            <a:pPr marL="0" lvl="2" eaLnBrk="0" hangingPunct="0">
              <a:buClr>
                <a:srgbClr val="0070C0"/>
              </a:buClr>
              <a:buSzPct val="80000"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3" name="Text Box 45"/>
          <p:cNvSpPr txBox="1">
            <a:spLocks noChangeArrowheads="1"/>
          </p:cNvSpPr>
          <p:nvPr/>
        </p:nvSpPr>
        <p:spPr bwMode="auto">
          <a:xfrm>
            <a:off x="6266977" y="1563638"/>
            <a:ext cx="2222500" cy="88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803" tIns="50402" rIns="100803" bIns="50402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单击填加标题</a:t>
            </a:r>
            <a:endParaRPr lang="en-US" altLang="ko-KR" sz="1500" b="1" dirty="0">
              <a:cs typeface="+mn-ea"/>
              <a:sym typeface="+mn-lt"/>
            </a:endParaRPr>
          </a:p>
          <a:p>
            <a:pPr marL="0" lvl="2" eaLnBrk="0" hangingPunct="0">
              <a:buClr>
                <a:srgbClr val="0070C0"/>
              </a:buClr>
              <a:buSzPct val="80000"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5" name="Text Box 45"/>
          <p:cNvSpPr txBox="1">
            <a:spLocks noChangeArrowheads="1"/>
          </p:cNvSpPr>
          <p:nvPr/>
        </p:nvSpPr>
        <p:spPr bwMode="auto">
          <a:xfrm>
            <a:off x="6266977" y="2880469"/>
            <a:ext cx="2222500" cy="88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803" tIns="50402" rIns="100803" bIns="50402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单击填加标题</a:t>
            </a:r>
            <a:endParaRPr lang="en-US" altLang="ko-KR" sz="1500" b="1" dirty="0">
              <a:cs typeface="+mn-ea"/>
              <a:sym typeface="+mn-lt"/>
            </a:endParaRPr>
          </a:p>
          <a:p>
            <a:pPr marL="0" lvl="2" eaLnBrk="0" hangingPunct="0">
              <a:buClr>
                <a:srgbClr val="0070C0"/>
              </a:buClr>
              <a:buSzPct val="80000"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57943" y="1165867"/>
            <a:ext cx="2704016" cy="3095830"/>
            <a:chOff x="2930295" y="822102"/>
            <a:chExt cx="3603730" cy="4125912"/>
          </a:xfrm>
        </p:grpSpPr>
        <p:sp>
          <p:nvSpPr>
            <p:cNvPr id="5" name="Oval 2"/>
            <p:cNvSpPr>
              <a:spLocks noChangeArrowheads="1"/>
            </p:cNvSpPr>
            <p:nvPr/>
          </p:nvSpPr>
          <p:spPr bwMode="auto">
            <a:xfrm>
              <a:off x="3749550" y="1852389"/>
              <a:ext cx="2025650" cy="2025650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 w="19050" cap="rnd" algn="ctr">
              <a:solidFill>
                <a:srgbClr val="78943E"/>
              </a:solidFill>
              <a:prstDash val="sysDot"/>
              <a:round/>
              <a:headEnd/>
              <a:tailEnd/>
            </a:ln>
          </p:spPr>
          <p:txBody>
            <a:bodyPr wrap="none" lIns="100803" tIns="50402" rIns="100803" bIns="5040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 rot="5400000">
              <a:off x="2238938" y="1513459"/>
              <a:ext cx="3743325" cy="2360612"/>
            </a:xfrm>
            <a:custGeom>
              <a:avLst/>
              <a:gdLst>
                <a:gd name="T0" fmla="*/ 224 w 2848"/>
                <a:gd name="T1" fmla="*/ 484 h 1795"/>
                <a:gd name="T2" fmla="*/ 231 w 2848"/>
                <a:gd name="T3" fmla="*/ 587 h 1795"/>
                <a:gd name="T4" fmla="*/ 246 w 2848"/>
                <a:gd name="T5" fmla="*/ 687 h 1795"/>
                <a:gd name="T6" fmla="*/ 267 w 2848"/>
                <a:gd name="T7" fmla="*/ 785 h 1795"/>
                <a:gd name="T8" fmla="*/ 295 w 2848"/>
                <a:gd name="T9" fmla="*/ 881 h 1795"/>
                <a:gd name="T10" fmla="*/ 329 w 2848"/>
                <a:gd name="T11" fmla="*/ 973 h 1795"/>
                <a:gd name="T12" fmla="*/ 371 w 2848"/>
                <a:gd name="T13" fmla="*/ 1062 h 1795"/>
                <a:gd name="T14" fmla="*/ 419 w 2848"/>
                <a:gd name="T15" fmla="*/ 1147 h 1795"/>
                <a:gd name="T16" fmla="*/ 472 w 2848"/>
                <a:gd name="T17" fmla="*/ 1228 h 1795"/>
                <a:gd name="T18" fmla="*/ 531 w 2848"/>
                <a:gd name="T19" fmla="*/ 1305 h 1795"/>
                <a:gd name="T20" fmla="*/ 595 w 2848"/>
                <a:gd name="T21" fmla="*/ 1377 h 1795"/>
                <a:gd name="T22" fmla="*/ 665 w 2848"/>
                <a:gd name="T23" fmla="*/ 1445 h 1795"/>
                <a:gd name="T24" fmla="*/ 739 w 2848"/>
                <a:gd name="T25" fmla="*/ 1508 h 1795"/>
                <a:gd name="T26" fmla="*/ 817 w 2848"/>
                <a:gd name="T27" fmla="*/ 1565 h 1795"/>
                <a:gd name="T28" fmla="*/ 900 w 2848"/>
                <a:gd name="T29" fmla="*/ 1617 h 1795"/>
                <a:gd name="T30" fmla="*/ 986 w 2848"/>
                <a:gd name="T31" fmla="*/ 1662 h 1795"/>
                <a:gd name="T32" fmla="*/ 1076 w 2848"/>
                <a:gd name="T33" fmla="*/ 1702 h 1795"/>
                <a:gd name="T34" fmla="*/ 1169 w 2848"/>
                <a:gd name="T35" fmla="*/ 1734 h 1795"/>
                <a:gd name="T36" fmla="*/ 1266 w 2848"/>
                <a:gd name="T37" fmla="*/ 1761 h 1795"/>
                <a:gd name="T38" fmla="*/ 1365 w 2848"/>
                <a:gd name="T39" fmla="*/ 1780 h 1795"/>
                <a:gd name="T40" fmla="*/ 1467 w 2848"/>
                <a:gd name="T41" fmla="*/ 1790 h 1795"/>
                <a:gd name="T42" fmla="*/ 1569 w 2848"/>
                <a:gd name="T43" fmla="*/ 1795 h 1795"/>
                <a:gd name="T44" fmla="*/ 1680 w 2848"/>
                <a:gd name="T45" fmla="*/ 1790 h 1795"/>
                <a:gd name="T46" fmla="*/ 1842 w 2848"/>
                <a:gd name="T47" fmla="*/ 1767 h 1795"/>
                <a:gd name="T48" fmla="*/ 1997 w 2848"/>
                <a:gd name="T49" fmla="*/ 1725 h 1795"/>
                <a:gd name="T50" fmla="*/ 2143 w 2848"/>
                <a:gd name="T51" fmla="*/ 1666 h 1795"/>
                <a:gd name="T52" fmla="*/ 2281 w 2848"/>
                <a:gd name="T53" fmla="*/ 1592 h 1795"/>
                <a:gd name="T54" fmla="*/ 2408 w 2848"/>
                <a:gd name="T55" fmla="*/ 1501 h 1795"/>
                <a:gd name="T56" fmla="*/ 2525 w 2848"/>
                <a:gd name="T57" fmla="*/ 1397 h 1795"/>
                <a:gd name="T58" fmla="*/ 2627 w 2848"/>
                <a:gd name="T59" fmla="*/ 1280 h 1795"/>
                <a:gd name="T60" fmla="*/ 2716 w 2848"/>
                <a:gd name="T61" fmla="*/ 1153 h 1795"/>
                <a:gd name="T62" fmla="*/ 2790 w 2848"/>
                <a:gd name="T63" fmla="*/ 1015 h 1795"/>
                <a:gd name="T64" fmla="*/ 2848 w 2848"/>
                <a:gd name="T65" fmla="*/ 867 h 1795"/>
                <a:gd name="T66" fmla="*/ 2721 w 2848"/>
                <a:gd name="T67" fmla="*/ 994 h 1795"/>
                <a:gd name="T68" fmla="*/ 2691 w 2848"/>
                <a:gd name="T69" fmla="*/ 1003 h 1795"/>
                <a:gd name="T70" fmla="*/ 2671 w 2848"/>
                <a:gd name="T71" fmla="*/ 999 h 1795"/>
                <a:gd name="T72" fmla="*/ 2415 w 2848"/>
                <a:gd name="T73" fmla="*/ 749 h 1795"/>
                <a:gd name="T74" fmla="*/ 2390 w 2848"/>
                <a:gd name="T75" fmla="*/ 813 h 1795"/>
                <a:gd name="T76" fmla="*/ 2343 w 2848"/>
                <a:gd name="T77" fmla="*/ 905 h 1795"/>
                <a:gd name="T78" fmla="*/ 2286 w 2848"/>
                <a:gd name="T79" fmla="*/ 990 h 1795"/>
                <a:gd name="T80" fmla="*/ 2220 w 2848"/>
                <a:gd name="T81" fmla="*/ 1066 h 1795"/>
                <a:gd name="T82" fmla="*/ 2146 w 2848"/>
                <a:gd name="T83" fmla="*/ 1136 h 1795"/>
                <a:gd name="T84" fmla="*/ 2064 w 2848"/>
                <a:gd name="T85" fmla="*/ 1198 h 1795"/>
                <a:gd name="T86" fmla="*/ 1976 w 2848"/>
                <a:gd name="T87" fmla="*/ 1249 h 1795"/>
                <a:gd name="T88" fmla="*/ 1882 w 2848"/>
                <a:gd name="T89" fmla="*/ 1291 h 1795"/>
                <a:gd name="T90" fmla="*/ 1782 w 2848"/>
                <a:gd name="T91" fmla="*/ 1320 h 1795"/>
                <a:gd name="T92" fmla="*/ 1678 w 2848"/>
                <a:gd name="T93" fmla="*/ 1339 h 1795"/>
                <a:gd name="T94" fmla="*/ 1569 w 2848"/>
                <a:gd name="T95" fmla="*/ 1346 h 1795"/>
                <a:gd name="T96" fmla="*/ 1478 w 2848"/>
                <a:gd name="T97" fmla="*/ 1342 h 1795"/>
                <a:gd name="T98" fmla="*/ 1345 w 2848"/>
                <a:gd name="T99" fmla="*/ 1318 h 1795"/>
                <a:gd name="T100" fmla="*/ 1221 w 2848"/>
                <a:gd name="T101" fmla="*/ 1275 h 1795"/>
                <a:gd name="T102" fmla="*/ 1104 w 2848"/>
                <a:gd name="T103" fmla="*/ 1216 h 1795"/>
                <a:gd name="T104" fmla="*/ 999 w 2848"/>
                <a:gd name="T105" fmla="*/ 1141 h 1795"/>
                <a:gd name="T106" fmla="*/ 906 w 2848"/>
                <a:gd name="T107" fmla="*/ 1052 h 1795"/>
                <a:gd name="T108" fmla="*/ 825 w 2848"/>
                <a:gd name="T109" fmla="*/ 951 h 1795"/>
                <a:gd name="T110" fmla="*/ 760 w 2848"/>
                <a:gd name="T111" fmla="*/ 839 h 1795"/>
                <a:gd name="T112" fmla="*/ 713 w 2848"/>
                <a:gd name="T113" fmla="*/ 716 h 1795"/>
                <a:gd name="T114" fmla="*/ 683 w 2848"/>
                <a:gd name="T115" fmla="*/ 586 h 1795"/>
                <a:gd name="T116" fmla="*/ 673 w 2848"/>
                <a:gd name="T117" fmla="*/ 449 h 1795"/>
                <a:gd name="T118" fmla="*/ 0 w 2848"/>
                <a:gd name="T119" fmla="*/ 449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8" h="1795">
                  <a:moveTo>
                    <a:pt x="224" y="449"/>
                  </a:moveTo>
                  <a:lnTo>
                    <a:pt x="224" y="449"/>
                  </a:lnTo>
                  <a:lnTo>
                    <a:pt x="224" y="484"/>
                  </a:lnTo>
                  <a:lnTo>
                    <a:pt x="226" y="519"/>
                  </a:lnTo>
                  <a:lnTo>
                    <a:pt x="228" y="553"/>
                  </a:lnTo>
                  <a:lnTo>
                    <a:pt x="231" y="587"/>
                  </a:lnTo>
                  <a:lnTo>
                    <a:pt x="235" y="620"/>
                  </a:lnTo>
                  <a:lnTo>
                    <a:pt x="240" y="654"/>
                  </a:lnTo>
                  <a:lnTo>
                    <a:pt x="246" y="687"/>
                  </a:lnTo>
                  <a:lnTo>
                    <a:pt x="252" y="720"/>
                  </a:lnTo>
                  <a:lnTo>
                    <a:pt x="259" y="754"/>
                  </a:lnTo>
                  <a:lnTo>
                    <a:pt x="267" y="785"/>
                  </a:lnTo>
                  <a:lnTo>
                    <a:pt x="275" y="817"/>
                  </a:lnTo>
                  <a:lnTo>
                    <a:pt x="285" y="849"/>
                  </a:lnTo>
                  <a:lnTo>
                    <a:pt x="295" y="881"/>
                  </a:lnTo>
                  <a:lnTo>
                    <a:pt x="306" y="912"/>
                  </a:lnTo>
                  <a:lnTo>
                    <a:pt x="318" y="942"/>
                  </a:lnTo>
                  <a:lnTo>
                    <a:pt x="329" y="973"/>
                  </a:lnTo>
                  <a:lnTo>
                    <a:pt x="342" y="1003"/>
                  </a:lnTo>
                  <a:lnTo>
                    <a:pt x="357" y="1032"/>
                  </a:lnTo>
                  <a:lnTo>
                    <a:pt x="371" y="1062"/>
                  </a:lnTo>
                  <a:lnTo>
                    <a:pt x="386" y="1090"/>
                  </a:lnTo>
                  <a:lnTo>
                    <a:pt x="403" y="1118"/>
                  </a:lnTo>
                  <a:lnTo>
                    <a:pt x="419" y="1147"/>
                  </a:lnTo>
                  <a:lnTo>
                    <a:pt x="436" y="1174"/>
                  </a:lnTo>
                  <a:lnTo>
                    <a:pt x="453" y="1201"/>
                  </a:lnTo>
                  <a:lnTo>
                    <a:pt x="472" y="1228"/>
                  </a:lnTo>
                  <a:lnTo>
                    <a:pt x="491" y="1254"/>
                  </a:lnTo>
                  <a:lnTo>
                    <a:pt x="511" y="1280"/>
                  </a:lnTo>
                  <a:lnTo>
                    <a:pt x="531" y="1305"/>
                  </a:lnTo>
                  <a:lnTo>
                    <a:pt x="553" y="1330"/>
                  </a:lnTo>
                  <a:lnTo>
                    <a:pt x="574" y="1353"/>
                  </a:lnTo>
                  <a:lnTo>
                    <a:pt x="595" y="1377"/>
                  </a:lnTo>
                  <a:lnTo>
                    <a:pt x="618" y="1401"/>
                  </a:lnTo>
                  <a:lnTo>
                    <a:pt x="641" y="1423"/>
                  </a:lnTo>
                  <a:lnTo>
                    <a:pt x="665" y="1445"/>
                  </a:lnTo>
                  <a:lnTo>
                    <a:pt x="690" y="1467"/>
                  </a:lnTo>
                  <a:lnTo>
                    <a:pt x="713" y="1487"/>
                  </a:lnTo>
                  <a:lnTo>
                    <a:pt x="739" y="1508"/>
                  </a:lnTo>
                  <a:lnTo>
                    <a:pt x="764" y="1527"/>
                  </a:lnTo>
                  <a:lnTo>
                    <a:pt x="791" y="1546"/>
                  </a:lnTo>
                  <a:lnTo>
                    <a:pt x="817" y="1565"/>
                  </a:lnTo>
                  <a:lnTo>
                    <a:pt x="844" y="1582"/>
                  </a:lnTo>
                  <a:lnTo>
                    <a:pt x="872" y="1600"/>
                  </a:lnTo>
                  <a:lnTo>
                    <a:pt x="900" y="1617"/>
                  </a:lnTo>
                  <a:lnTo>
                    <a:pt x="928" y="1632"/>
                  </a:lnTo>
                  <a:lnTo>
                    <a:pt x="957" y="1647"/>
                  </a:lnTo>
                  <a:lnTo>
                    <a:pt x="986" y="1662"/>
                  </a:lnTo>
                  <a:lnTo>
                    <a:pt x="1016" y="1676"/>
                  </a:lnTo>
                  <a:lnTo>
                    <a:pt x="1046" y="1689"/>
                  </a:lnTo>
                  <a:lnTo>
                    <a:pt x="1076" y="1702"/>
                  </a:lnTo>
                  <a:lnTo>
                    <a:pt x="1106" y="1714"/>
                  </a:lnTo>
                  <a:lnTo>
                    <a:pt x="1138" y="1724"/>
                  </a:lnTo>
                  <a:lnTo>
                    <a:pt x="1169" y="1734"/>
                  </a:lnTo>
                  <a:lnTo>
                    <a:pt x="1201" y="1743"/>
                  </a:lnTo>
                  <a:lnTo>
                    <a:pt x="1233" y="1752"/>
                  </a:lnTo>
                  <a:lnTo>
                    <a:pt x="1266" y="1761"/>
                  </a:lnTo>
                  <a:lnTo>
                    <a:pt x="1299" y="1768"/>
                  </a:lnTo>
                  <a:lnTo>
                    <a:pt x="1332" y="1774"/>
                  </a:lnTo>
                  <a:lnTo>
                    <a:pt x="1365" y="1780"/>
                  </a:lnTo>
                  <a:lnTo>
                    <a:pt x="1398" y="1784"/>
                  </a:lnTo>
                  <a:lnTo>
                    <a:pt x="1432" y="1788"/>
                  </a:lnTo>
                  <a:lnTo>
                    <a:pt x="1467" y="1790"/>
                  </a:lnTo>
                  <a:lnTo>
                    <a:pt x="1501" y="1793"/>
                  </a:lnTo>
                  <a:lnTo>
                    <a:pt x="1535" y="1794"/>
                  </a:lnTo>
                  <a:lnTo>
                    <a:pt x="1569" y="1795"/>
                  </a:lnTo>
                  <a:lnTo>
                    <a:pt x="1569" y="1795"/>
                  </a:lnTo>
                  <a:lnTo>
                    <a:pt x="1625" y="1794"/>
                  </a:lnTo>
                  <a:lnTo>
                    <a:pt x="1680" y="1790"/>
                  </a:lnTo>
                  <a:lnTo>
                    <a:pt x="1735" y="1784"/>
                  </a:lnTo>
                  <a:lnTo>
                    <a:pt x="1789" y="1777"/>
                  </a:lnTo>
                  <a:lnTo>
                    <a:pt x="1842" y="1767"/>
                  </a:lnTo>
                  <a:lnTo>
                    <a:pt x="1894" y="1755"/>
                  </a:lnTo>
                  <a:lnTo>
                    <a:pt x="1946" y="1742"/>
                  </a:lnTo>
                  <a:lnTo>
                    <a:pt x="1997" y="1725"/>
                  </a:lnTo>
                  <a:lnTo>
                    <a:pt x="2046" y="1708"/>
                  </a:lnTo>
                  <a:lnTo>
                    <a:pt x="2096" y="1688"/>
                  </a:lnTo>
                  <a:lnTo>
                    <a:pt x="2143" y="1666"/>
                  </a:lnTo>
                  <a:lnTo>
                    <a:pt x="2191" y="1643"/>
                  </a:lnTo>
                  <a:lnTo>
                    <a:pt x="2237" y="1618"/>
                  </a:lnTo>
                  <a:lnTo>
                    <a:pt x="2281" y="1592"/>
                  </a:lnTo>
                  <a:lnTo>
                    <a:pt x="2325" y="1562"/>
                  </a:lnTo>
                  <a:lnTo>
                    <a:pt x="2368" y="1533"/>
                  </a:lnTo>
                  <a:lnTo>
                    <a:pt x="2408" y="1501"/>
                  </a:lnTo>
                  <a:lnTo>
                    <a:pt x="2448" y="1468"/>
                  </a:lnTo>
                  <a:lnTo>
                    <a:pt x="2487" y="1434"/>
                  </a:lnTo>
                  <a:lnTo>
                    <a:pt x="2525" y="1397"/>
                  </a:lnTo>
                  <a:lnTo>
                    <a:pt x="2560" y="1359"/>
                  </a:lnTo>
                  <a:lnTo>
                    <a:pt x="2594" y="1322"/>
                  </a:lnTo>
                  <a:lnTo>
                    <a:pt x="2627" y="1280"/>
                  </a:lnTo>
                  <a:lnTo>
                    <a:pt x="2658" y="1239"/>
                  </a:lnTo>
                  <a:lnTo>
                    <a:pt x="2689" y="1196"/>
                  </a:lnTo>
                  <a:lnTo>
                    <a:pt x="2716" y="1153"/>
                  </a:lnTo>
                  <a:lnTo>
                    <a:pt x="2743" y="1108"/>
                  </a:lnTo>
                  <a:lnTo>
                    <a:pt x="2768" y="1062"/>
                  </a:lnTo>
                  <a:lnTo>
                    <a:pt x="2790" y="1015"/>
                  </a:lnTo>
                  <a:lnTo>
                    <a:pt x="2812" y="966"/>
                  </a:lnTo>
                  <a:lnTo>
                    <a:pt x="2832" y="918"/>
                  </a:lnTo>
                  <a:lnTo>
                    <a:pt x="2848" y="867"/>
                  </a:lnTo>
                  <a:lnTo>
                    <a:pt x="2728" y="987"/>
                  </a:lnTo>
                  <a:lnTo>
                    <a:pt x="2728" y="987"/>
                  </a:lnTo>
                  <a:lnTo>
                    <a:pt x="2721" y="994"/>
                  </a:lnTo>
                  <a:lnTo>
                    <a:pt x="2711" y="999"/>
                  </a:lnTo>
                  <a:lnTo>
                    <a:pt x="2702" y="1002"/>
                  </a:lnTo>
                  <a:lnTo>
                    <a:pt x="2691" y="1003"/>
                  </a:lnTo>
                  <a:lnTo>
                    <a:pt x="2691" y="1003"/>
                  </a:lnTo>
                  <a:lnTo>
                    <a:pt x="2681" y="1002"/>
                  </a:lnTo>
                  <a:lnTo>
                    <a:pt x="2671" y="999"/>
                  </a:lnTo>
                  <a:lnTo>
                    <a:pt x="2662" y="994"/>
                  </a:lnTo>
                  <a:lnTo>
                    <a:pt x="2653" y="987"/>
                  </a:lnTo>
                  <a:lnTo>
                    <a:pt x="2415" y="749"/>
                  </a:lnTo>
                  <a:lnTo>
                    <a:pt x="2415" y="749"/>
                  </a:lnTo>
                  <a:lnTo>
                    <a:pt x="2403" y="782"/>
                  </a:lnTo>
                  <a:lnTo>
                    <a:pt x="2390" y="813"/>
                  </a:lnTo>
                  <a:lnTo>
                    <a:pt x="2375" y="844"/>
                  </a:lnTo>
                  <a:lnTo>
                    <a:pt x="2359" y="875"/>
                  </a:lnTo>
                  <a:lnTo>
                    <a:pt x="2343" y="905"/>
                  </a:lnTo>
                  <a:lnTo>
                    <a:pt x="2325" y="933"/>
                  </a:lnTo>
                  <a:lnTo>
                    <a:pt x="2306" y="961"/>
                  </a:lnTo>
                  <a:lnTo>
                    <a:pt x="2286" y="990"/>
                  </a:lnTo>
                  <a:lnTo>
                    <a:pt x="2265" y="1016"/>
                  </a:lnTo>
                  <a:lnTo>
                    <a:pt x="2243" y="1042"/>
                  </a:lnTo>
                  <a:lnTo>
                    <a:pt x="2220" y="1066"/>
                  </a:lnTo>
                  <a:lnTo>
                    <a:pt x="2196" y="1091"/>
                  </a:lnTo>
                  <a:lnTo>
                    <a:pt x="2172" y="1114"/>
                  </a:lnTo>
                  <a:lnTo>
                    <a:pt x="2146" y="1136"/>
                  </a:lnTo>
                  <a:lnTo>
                    <a:pt x="2120" y="1157"/>
                  </a:lnTo>
                  <a:lnTo>
                    <a:pt x="2093" y="1179"/>
                  </a:lnTo>
                  <a:lnTo>
                    <a:pt x="2064" y="1198"/>
                  </a:lnTo>
                  <a:lnTo>
                    <a:pt x="2036" y="1215"/>
                  </a:lnTo>
                  <a:lnTo>
                    <a:pt x="2006" y="1233"/>
                  </a:lnTo>
                  <a:lnTo>
                    <a:pt x="1976" y="1249"/>
                  </a:lnTo>
                  <a:lnTo>
                    <a:pt x="1945" y="1264"/>
                  </a:lnTo>
                  <a:lnTo>
                    <a:pt x="1914" y="1278"/>
                  </a:lnTo>
                  <a:lnTo>
                    <a:pt x="1882" y="1291"/>
                  </a:lnTo>
                  <a:lnTo>
                    <a:pt x="1849" y="1301"/>
                  </a:lnTo>
                  <a:lnTo>
                    <a:pt x="1816" y="1312"/>
                  </a:lnTo>
                  <a:lnTo>
                    <a:pt x="1782" y="1320"/>
                  </a:lnTo>
                  <a:lnTo>
                    <a:pt x="1748" y="1329"/>
                  </a:lnTo>
                  <a:lnTo>
                    <a:pt x="1713" y="1334"/>
                  </a:lnTo>
                  <a:lnTo>
                    <a:pt x="1678" y="1339"/>
                  </a:lnTo>
                  <a:lnTo>
                    <a:pt x="1643" y="1343"/>
                  </a:lnTo>
                  <a:lnTo>
                    <a:pt x="1606" y="1345"/>
                  </a:lnTo>
                  <a:lnTo>
                    <a:pt x="1569" y="1346"/>
                  </a:lnTo>
                  <a:lnTo>
                    <a:pt x="1569" y="1346"/>
                  </a:lnTo>
                  <a:lnTo>
                    <a:pt x="1523" y="1345"/>
                  </a:lnTo>
                  <a:lnTo>
                    <a:pt x="1478" y="1342"/>
                  </a:lnTo>
                  <a:lnTo>
                    <a:pt x="1434" y="1336"/>
                  </a:lnTo>
                  <a:lnTo>
                    <a:pt x="1389" y="1327"/>
                  </a:lnTo>
                  <a:lnTo>
                    <a:pt x="1345" y="1318"/>
                  </a:lnTo>
                  <a:lnTo>
                    <a:pt x="1303" y="1306"/>
                  </a:lnTo>
                  <a:lnTo>
                    <a:pt x="1261" y="1292"/>
                  </a:lnTo>
                  <a:lnTo>
                    <a:pt x="1221" y="1275"/>
                  </a:lnTo>
                  <a:lnTo>
                    <a:pt x="1181" y="1258"/>
                  </a:lnTo>
                  <a:lnTo>
                    <a:pt x="1142" y="1238"/>
                  </a:lnTo>
                  <a:lnTo>
                    <a:pt x="1104" y="1216"/>
                  </a:lnTo>
                  <a:lnTo>
                    <a:pt x="1069" y="1193"/>
                  </a:lnTo>
                  <a:lnTo>
                    <a:pt x="1033" y="1168"/>
                  </a:lnTo>
                  <a:lnTo>
                    <a:pt x="999" y="1141"/>
                  </a:lnTo>
                  <a:lnTo>
                    <a:pt x="966" y="1114"/>
                  </a:lnTo>
                  <a:lnTo>
                    <a:pt x="935" y="1083"/>
                  </a:lnTo>
                  <a:lnTo>
                    <a:pt x="906" y="1052"/>
                  </a:lnTo>
                  <a:lnTo>
                    <a:pt x="877" y="1019"/>
                  </a:lnTo>
                  <a:lnTo>
                    <a:pt x="850" y="986"/>
                  </a:lnTo>
                  <a:lnTo>
                    <a:pt x="825" y="951"/>
                  </a:lnTo>
                  <a:lnTo>
                    <a:pt x="803" y="914"/>
                  </a:lnTo>
                  <a:lnTo>
                    <a:pt x="781" y="876"/>
                  </a:lnTo>
                  <a:lnTo>
                    <a:pt x="760" y="839"/>
                  </a:lnTo>
                  <a:lnTo>
                    <a:pt x="743" y="798"/>
                  </a:lnTo>
                  <a:lnTo>
                    <a:pt x="727" y="757"/>
                  </a:lnTo>
                  <a:lnTo>
                    <a:pt x="713" y="716"/>
                  </a:lnTo>
                  <a:lnTo>
                    <a:pt x="700" y="673"/>
                  </a:lnTo>
                  <a:lnTo>
                    <a:pt x="691" y="630"/>
                  </a:lnTo>
                  <a:lnTo>
                    <a:pt x="683" y="586"/>
                  </a:lnTo>
                  <a:lnTo>
                    <a:pt x="677" y="541"/>
                  </a:lnTo>
                  <a:lnTo>
                    <a:pt x="674" y="495"/>
                  </a:lnTo>
                  <a:lnTo>
                    <a:pt x="673" y="449"/>
                  </a:lnTo>
                  <a:lnTo>
                    <a:pt x="897" y="449"/>
                  </a:lnTo>
                  <a:lnTo>
                    <a:pt x="449" y="0"/>
                  </a:lnTo>
                  <a:lnTo>
                    <a:pt x="0" y="449"/>
                  </a:lnTo>
                  <a:lnTo>
                    <a:pt x="224" y="449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  <a:extLst/>
          </p:spPr>
          <p:txBody>
            <a:bodyPr wrap="none" lIns="100803" tIns="50402" rIns="100803" bIns="5040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 rot="5400000">
              <a:off x="3482850" y="1896839"/>
              <a:ext cx="3743325" cy="2359025"/>
            </a:xfrm>
            <a:custGeom>
              <a:avLst/>
              <a:gdLst>
                <a:gd name="T0" fmla="*/ 2147483647 w 2849"/>
                <a:gd name="T1" fmla="*/ 2147483647 h 1794"/>
                <a:gd name="T2" fmla="*/ 2147483647 w 2849"/>
                <a:gd name="T3" fmla="*/ 2088860183 h 1794"/>
                <a:gd name="T4" fmla="*/ 2147483647 w 2849"/>
                <a:gd name="T5" fmla="*/ 1912483007 h 1794"/>
                <a:gd name="T6" fmla="*/ 2147483647 w 2849"/>
                <a:gd name="T7" fmla="*/ 1743022479 h 1794"/>
                <a:gd name="T8" fmla="*/ 2147483647 w 2849"/>
                <a:gd name="T9" fmla="*/ 1580478600 h 1794"/>
                <a:gd name="T10" fmla="*/ 2147483647 w 2849"/>
                <a:gd name="T11" fmla="*/ 1421394360 h 1794"/>
                <a:gd name="T12" fmla="*/ 2147483647 w 2849"/>
                <a:gd name="T13" fmla="*/ 1265766801 h 1794"/>
                <a:gd name="T14" fmla="*/ 2147483647 w 2849"/>
                <a:gd name="T15" fmla="*/ 1118785382 h 1794"/>
                <a:gd name="T16" fmla="*/ 2147483647 w 2849"/>
                <a:gd name="T17" fmla="*/ 980449774 h 1794"/>
                <a:gd name="T18" fmla="*/ 2147483647 w 2849"/>
                <a:gd name="T19" fmla="*/ 845573806 h 1794"/>
                <a:gd name="T20" fmla="*/ 2147483647 w 2849"/>
                <a:gd name="T21" fmla="*/ 721071496 h 1794"/>
                <a:gd name="T22" fmla="*/ 2147483647 w 2849"/>
                <a:gd name="T23" fmla="*/ 605216148 h 1794"/>
                <a:gd name="T24" fmla="*/ 2147483647 w 2849"/>
                <a:gd name="T25" fmla="*/ 496277613 h 1794"/>
                <a:gd name="T26" fmla="*/ 2147483647 w 2849"/>
                <a:gd name="T27" fmla="*/ 395984889 h 1794"/>
                <a:gd name="T28" fmla="*/ 2147483647 w 2849"/>
                <a:gd name="T29" fmla="*/ 307796218 h 1794"/>
                <a:gd name="T30" fmla="*/ 2147483647 w 2849"/>
                <a:gd name="T31" fmla="*/ 228253441 h 1794"/>
                <a:gd name="T32" fmla="*/ 2147483647 w 2849"/>
                <a:gd name="T33" fmla="*/ 160814758 h 1794"/>
                <a:gd name="T34" fmla="*/ 2147483647 w 2849"/>
                <a:gd name="T35" fmla="*/ 103751090 h 1794"/>
                <a:gd name="T36" fmla="*/ 2147483647 w 2849"/>
                <a:gd name="T37" fmla="*/ 58792851 h 1794"/>
                <a:gd name="T38" fmla="*/ 2147483647 w 2849"/>
                <a:gd name="T39" fmla="*/ 25937444 h 1794"/>
                <a:gd name="T40" fmla="*/ 2147483647 w 2849"/>
                <a:gd name="T41" fmla="*/ 6916651 h 1794"/>
                <a:gd name="T42" fmla="*/ 2147483647 w 2849"/>
                <a:gd name="T43" fmla="*/ 0 h 1794"/>
                <a:gd name="T44" fmla="*/ 2015256886 w 2849"/>
                <a:gd name="T45" fmla="*/ 6916651 h 1794"/>
                <a:gd name="T46" fmla="*/ 1738956500 w 2849"/>
                <a:gd name="T47" fmla="*/ 46688716 h 1794"/>
                <a:gd name="T48" fmla="*/ 1471292430 w 2849"/>
                <a:gd name="T49" fmla="*/ 117584387 h 1794"/>
                <a:gd name="T50" fmla="*/ 1215715985 w 2849"/>
                <a:gd name="T51" fmla="*/ 221336792 h 1794"/>
                <a:gd name="T52" fmla="*/ 980861511 w 2849"/>
                <a:gd name="T53" fmla="*/ 351025356 h 1794"/>
                <a:gd name="T54" fmla="*/ 759822778 w 2849"/>
                <a:gd name="T55" fmla="*/ 506652586 h 1794"/>
                <a:gd name="T56" fmla="*/ 559505523 w 2849"/>
                <a:gd name="T57" fmla="*/ 686488087 h 1794"/>
                <a:gd name="T58" fmla="*/ 383364339 w 2849"/>
                <a:gd name="T59" fmla="*/ 888802862 h 1794"/>
                <a:gd name="T60" fmla="*/ 227947343 w 2849"/>
                <a:gd name="T61" fmla="*/ 1108410409 h 1794"/>
                <a:gd name="T62" fmla="*/ 98431454 w 2849"/>
                <a:gd name="T63" fmla="*/ 1347038741 h 1794"/>
                <a:gd name="T64" fmla="*/ 0 w 2849"/>
                <a:gd name="T65" fmla="*/ 1602959024 h 1794"/>
                <a:gd name="T66" fmla="*/ 221038815 w 2849"/>
                <a:gd name="T67" fmla="*/ 1385080639 h 1794"/>
                <a:gd name="T68" fmla="*/ 272844891 w 2849"/>
                <a:gd name="T69" fmla="*/ 1367788688 h 1794"/>
                <a:gd name="T70" fmla="*/ 307382275 w 2849"/>
                <a:gd name="T71" fmla="*/ 1374705336 h 1794"/>
                <a:gd name="T72" fmla="*/ 747734825 w 2849"/>
                <a:gd name="T73" fmla="*/ 1807002796 h 1794"/>
                <a:gd name="T74" fmla="*/ 792632373 w 2849"/>
                <a:gd name="T75" fmla="*/ 1696335099 h 1794"/>
                <a:gd name="T76" fmla="*/ 873795094 w 2849"/>
                <a:gd name="T77" fmla="*/ 1538978706 h 1794"/>
                <a:gd name="T78" fmla="*/ 972227822 w 2849"/>
                <a:gd name="T79" fmla="*/ 1391997287 h 1794"/>
                <a:gd name="T80" fmla="*/ 1084473663 w 2849"/>
                <a:gd name="T81" fmla="*/ 1257120990 h 1794"/>
                <a:gd name="T82" fmla="*/ 1212261721 w 2849"/>
                <a:gd name="T83" fmla="*/ 1137806167 h 1794"/>
                <a:gd name="T84" fmla="*/ 1353865521 w 2849"/>
                <a:gd name="T85" fmla="*/ 1030596794 h 1794"/>
                <a:gd name="T86" fmla="*/ 1505829814 w 2849"/>
                <a:gd name="T87" fmla="*/ 944137368 h 1794"/>
                <a:gd name="T88" fmla="*/ 1669881732 w 2849"/>
                <a:gd name="T89" fmla="*/ 871511239 h 1794"/>
                <a:gd name="T90" fmla="*/ 1840842177 w 2849"/>
                <a:gd name="T91" fmla="*/ 817905895 h 1794"/>
                <a:gd name="T92" fmla="*/ 2022164100 w 2849"/>
                <a:gd name="T93" fmla="*/ 786780975 h 1794"/>
                <a:gd name="T94" fmla="*/ 2147483647 w 2849"/>
                <a:gd name="T95" fmla="*/ 774676840 h 1794"/>
                <a:gd name="T96" fmla="*/ 2147483647 w 2849"/>
                <a:gd name="T97" fmla="*/ 781593489 h 1794"/>
                <a:gd name="T98" fmla="*/ 2147483647 w 2849"/>
                <a:gd name="T99" fmla="*/ 823094697 h 1794"/>
                <a:gd name="T100" fmla="*/ 2147483647 w 2849"/>
                <a:gd name="T101" fmla="*/ 895720825 h 1794"/>
                <a:gd name="T102" fmla="*/ 2147483647 w 2849"/>
                <a:gd name="T103" fmla="*/ 997742712 h 1794"/>
                <a:gd name="T104" fmla="*/ 2147483647 w 2849"/>
                <a:gd name="T105" fmla="*/ 1129160356 h 1794"/>
                <a:gd name="T106" fmla="*/ 2147483647 w 2849"/>
                <a:gd name="T107" fmla="*/ 1283058424 h 1794"/>
                <a:gd name="T108" fmla="*/ 2147483647 w 2849"/>
                <a:gd name="T109" fmla="*/ 1457706767 h 1794"/>
                <a:gd name="T110" fmla="*/ 2147483647 w 2849"/>
                <a:gd name="T111" fmla="*/ 1653104728 h 1794"/>
                <a:gd name="T112" fmla="*/ 2147483647 w 2849"/>
                <a:gd name="T113" fmla="*/ 1864066464 h 1794"/>
                <a:gd name="T114" fmla="*/ 2147483647 w 2849"/>
                <a:gd name="T115" fmla="*/ 2088860183 h 1794"/>
                <a:gd name="T116" fmla="*/ 2147483647 w 2849"/>
                <a:gd name="T117" fmla="*/ 2147483647 h 1794"/>
                <a:gd name="T118" fmla="*/ 2147483647 w 2849"/>
                <a:gd name="T119" fmla="*/ 2147483647 h 179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849"/>
                <a:gd name="T181" fmla="*/ 0 h 1794"/>
                <a:gd name="T182" fmla="*/ 2849 w 2849"/>
                <a:gd name="T183" fmla="*/ 1794 h 179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849" h="1794">
                  <a:moveTo>
                    <a:pt x="2625" y="1345"/>
                  </a:moveTo>
                  <a:lnTo>
                    <a:pt x="2625" y="1345"/>
                  </a:lnTo>
                  <a:lnTo>
                    <a:pt x="2623" y="1311"/>
                  </a:lnTo>
                  <a:lnTo>
                    <a:pt x="2622" y="1276"/>
                  </a:lnTo>
                  <a:lnTo>
                    <a:pt x="2620" y="1242"/>
                  </a:lnTo>
                  <a:lnTo>
                    <a:pt x="2618" y="1208"/>
                  </a:lnTo>
                  <a:lnTo>
                    <a:pt x="2614" y="1174"/>
                  </a:lnTo>
                  <a:lnTo>
                    <a:pt x="2609" y="1141"/>
                  </a:lnTo>
                  <a:lnTo>
                    <a:pt x="2603" y="1106"/>
                  </a:lnTo>
                  <a:lnTo>
                    <a:pt x="2597" y="1075"/>
                  </a:lnTo>
                  <a:lnTo>
                    <a:pt x="2590" y="1041"/>
                  </a:lnTo>
                  <a:lnTo>
                    <a:pt x="2582" y="1008"/>
                  </a:lnTo>
                  <a:lnTo>
                    <a:pt x="2574" y="977"/>
                  </a:lnTo>
                  <a:lnTo>
                    <a:pt x="2564" y="945"/>
                  </a:lnTo>
                  <a:lnTo>
                    <a:pt x="2554" y="914"/>
                  </a:lnTo>
                  <a:lnTo>
                    <a:pt x="2543" y="882"/>
                  </a:lnTo>
                  <a:lnTo>
                    <a:pt x="2531" y="851"/>
                  </a:lnTo>
                  <a:lnTo>
                    <a:pt x="2518" y="822"/>
                  </a:lnTo>
                  <a:lnTo>
                    <a:pt x="2505" y="791"/>
                  </a:lnTo>
                  <a:lnTo>
                    <a:pt x="2491" y="762"/>
                  </a:lnTo>
                  <a:lnTo>
                    <a:pt x="2477" y="732"/>
                  </a:lnTo>
                  <a:lnTo>
                    <a:pt x="2462" y="704"/>
                  </a:lnTo>
                  <a:lnTo>
                    <a:pt x="2446" y="675"/>
                  </a:lnTo>
                  <a:lnTo>
                    <a:pt x="2430" y="647"/>
                  </a:lnTo>
                  <a:lnTo>
                    <a:pt x="2412" y="620"/>
                  </a:lnTo>
                  <a:lnTo>
                    <a:pt x="2394" y="593"/>
                  </a:lnTo>
                  <a:lnTo>
                    <a:pt x="2377" y="567"/>
                  </a:lnTo>
                  <a:lnTo>
                    <a:pt x="2357" y="540"/>
                  </a:lnTo>
                  <a:lnTo>
                    <a:pt x="2338" y="515"/>
                  </a:lnTo>
                  <a:lnTo>
                    <a:pt x="2318" y="489"/>
                  </a:lnTo>
                  <a:lnTo>
                    <a:pt x="2296" y="464"/>
                  </a:lnTo>
                  <a:lnTo>
                    <a:pt x="2275" y="440"/>
                  </a:lnTo>
                  <a:lnTo>
                    <a:pt x="2253" y="417"/>
                  </a:lnTo>
                  <a:lnTo>
                    <a:pt x="2230" y="393"/>
                  </a:lnTo>
                  <a:lnTo>
                    <a:pt x="2207" y="371"/>
                  </a:lnTo>
                  <a:lnTo>
                    <a:pt x="2183" y="350"/>
                  </a:lnTo>
                  <a:lnTo>
                    <a:pt x="2159" y="328"/>
                  </a:lnTo>
                  <a:lnTo>
                    <a:pt x="2135" y="307"/>
                  </a:lnTo>
                  <a:lnTo>
                    <a:pt x="2110" y="287"/>
                  </a:lnTo>
                  <a:lnTo>
                    <a:pt x="2084" y="267"/>
                  </a:lnTo>
                  <a:lnTo>
                    <a:pt x="2058" y="248"/>
                  </a:lnTo>
                  <a:lnTo>
                    <a:pt x="2031" y="229"/>
                  </a:lnTo>
                  <a:lnTo>
                    <a:pt x="2003" y="211"/>
                  </a:lnTo>
                  <a:lnTo>
                    <a:pt x="1976" y="195"/>
                  </a:lnTo>
                  <a:lnTo>
                    <a:pt x="1948" y="178"/>
                  </a:lnTo>
                  <a:lnTo>
                    <a:pt x="1920" y="162"/>
                  </a:lnTo>
                  <a:lnTo>
                    <a:pt x="1891" y="146"/>
                  </a:lnTo>
                  <a:lnTo>
                    <a:pt x="1862" y="132"/>
                  </a:lnTo>
                  <a:lnTo>
                    <a:pt x="1832" y="118"/>
                  </a:lnTo>
                  <a:lnTo>
                    <a:pt x="1803" y="105"/>
                  </a:lnTo>
                  <a:lnTo>
                    <a:pt x="1772" y="93"/>
                  </a:lnTo>
                  <a:lnTo>
                    <a:pt x="1741" y="81"/>
                  </a:lnTo>
                  <a:lnTo>
                    <a:pt x="1711" y="71"/>
                  </a:lnTo>
                  <a:lnTo>
                    <a:pt x="1679" y="60"/>
                  </a:lnTo>
                  <a:lnTo>
                    <a:pt x="1647" y="51"/>
                  </a:lnTo>
                  <a:lnTo>
                    <a:pt x="1615" y="43"/>
                  </a:lnTo>
                  <a:lnTo>
                    <a:pt x="1583" y="34"/>
                  </a:lnTo>
                  <a:lnTo>
                    <a:pt x="1550" y="27"/>
                  </a:lnTo>
                  <a:lnTo>
                    <a:pt x="1517" y="20"/>
                  </a:lnTo>
                  <a:lnTo>
                    <a:pt x="1484" y="15"/>
                  </a:lnTo>
                  <a:lnTo>
                    <a:pt x="1450" y="11"/>
                  </a:lnTo>
                  <a:lnTo>
                    <a:pt x="1417" y="7"/>
                  </a:lnTo>
                  <a:lnTo>
                    <a:pt x="1382" y="4"/>
                  </a:lnTo>
                  <a:lnTo>
                    <a:pt x="1348" y="1"/>
                  </a:lnTo>
                  <a:lnTo>
                    <a:pt x="1314" y="0"/>
                  </a:lnTo>
                  <a:lnTo>
                    <a:pt x="1278" y="0"/>
                  </a:lnTo>
                  <a:lnTo>
                    <a:pt x="1223" y="1"/>
                  </a:lnTo>
                  <a:lnTo>
                    <a:pt x="1167" y="4"/>
                  </a:lnTo>
                  <a:lnTo>
                    <a:pt x="1113" y="9"/>
                  </a:lnTo>
                  <a:lnTo>
                    <a:pt x="1060" y="18"/>
                  </a:lnTo>
                  <a:lnTo>
                    <a:pt x="1007" y="27"/>
                  </a:lnTo>
                  <a:lnTo>
                    <a:pt x="954" y="39"/>
                  </a:lnTo>
                  <a:lnTo>
                    <a:pt x="903" y="53"/>
                  </a:lnTo>
                  <a:lnTo>
                    <a:pt x="852" y="68"/>
                  </a:lnTo>
                  <a:lnTo>
                    <a:pt x="801" y="86"/>
                  </a:lnTo>
                  <a:lnTo>
                    <a:pt x="753" y="106"/>
                  </a:lnTo>
                  <a:lnTo>
                    <a:pt x="704" y="128"/>
                  </a:lnTo>
                  <a:lnTo>
                    <a:pt x="658" y="151"/>
                  </a:lnTo>
                  <a:lnTo>
                    <a:pt x="612" y="176"/>
                  </a:lnTo>
                  <a:lnTo>
                    <a:pt x="568" y="203"/>
                  </a:lnTo>
                  <a:lnTo>
                    <a:pt x="524" y="231"/>
                  </a:lnTo>
                  <a:lnTo>
                    <a:pt x="481" y="261"/>
                  </a:lnTo>
                  <a:lnTo>
                    <a:pt x="440" y="293"/>
                  </a:lnTo>
                  <a:lnTo>
                    <a:pt x="400" y="326"/>
                  </a:lnTo>
                  <a:lnTo>
                    <a:pt x="362" y="361"/>
                  </a:lnTo>
                  <a:lnTo>
                    <a:pt x="324" y="397"/>
                  </a:lnTo>
                  <a:lnTo>
                    <a:pt x="289" y="435"/>
                  </a:lnTo>
                  <a:lnTo>
                    <a:pt x="255" y="473"/>
                  </a:lnTo>
                  <a:lnTo>
                    <a:pt x="222" y="514"/>
                  </a:lnTo>
                  <a:lnTo>
                    <a:pt x="190" y="555"/>
                  </a:lnTo>
                  <a:lnTo>
                    <a:pt x="160" y="597"/>
                  </a:lnTo>
                  <a:lnTo>
                    <a:pt x="132" y="641"/>
                  </a:lnTo>
                  <a:lnTo>
                    <a:pt x="106" y="686"/>
                  </a:lnTo>
                  <a:lnTo>
                    <a:pt x="81" y="732"/>
                  </a:lnTo>
                  <a:lnTo>
                    <a:pt x="57" y="779"/>
                  </a:lnTo>
                  <a:lnTo>
                    <a:pt x="36" y="828"/>
                  </a:lnTo>
                  <a:lnTo>
                    <a:pt x="17" y="877"/>
                  </a:lnTo>
                  <a:lnTo>
                    <a:pt x="0" y="927"/>
                  </a:lnTo>
                  <a:lnTo>
                    <a:pt x="120" y="806"/>
                  </a:lnTo>
                  <a:lnTo>
                    <a:pt x="128" y="801"/>
                  </a:lnTo>
                  <a:lnTo>
                    <a:pt x="138" y="795"/>
                  </a:lnTo>
                  <a:lnTo>
                    <a:pt x="147" y="792"/>
                  </a:lnTo>
                  <a:lnTo>
                    <a:pt x="158" y="791"/>
                  </a:lnTo>
                  <a:lnTo>
                    <a:pt x="167" y="792"/>
                  </a:lnTo>
                  <a:lnTo>
                    <a:pt x="178" y="795"/>
                  </a:lnTo>
                  <a:lnTo>
                    <a:pt x="186" y="801"/>
                  </a:lnTo>
                  <a:lnTo>
                    <a:pt x="194" y="806"/>
                  </a:lnTo>
                  <a:lnTo>
                    <a:pt x="433" y="1045"/>
                  </a:lnTo>
                  <a:lnTo>
                    <a:pt x="446" y="1013"/>
                  </a:lnTo>
                  <a:lnTo>
                    <a:pt x="459" y="981"/>
                  </a:lnTo>
                  <a:lnTo>
                    <a:pt x="473" y="951"/>
                  </a:lnTo>
                  <a:lnTo>
                    <a:pt x="488" y="920"/>
                  </a:lnTo>
                  <a:lnTo>
                    <a:pt x="506" y="890"/>
                  </a:lnTo>
                  <a:lnTo>
                    <a:pt x="524" y="861"/>
                  </a:lnTo>
                  <a:lnTo>
                    <a:pt x="543" y="832"/>
                  </a:lnTo>
                  <a:lnTo>
                    <a:pt x="563" y="805"/>
                  </a:lnTo>
                  <a:lnTo>
                    <a:pt x="584" y="778"/>
                  </a:lnTo>
                  <a:lnTo>
                    <a:pt x="605" y="752"/>
                  </a:lnTo>
                  <a:lnTo>
                    <a:pt x="628" y="727"/>
                  </a:lnTo>
                  <a:lnTo>
                    <a:pt x="653" y="704"/>
                  </a:lnTo>
                  <a:lnTo>
                    <a:pt x="677" y="680"/>
                  </a:lnTo>
                  <a:lnTo>
                    <a:pt x="702" y="658"/>
                  </a:lnTo>
                  <a:lnTo>
                    <a:pt x="729" y="636"/>
                  </a:lnTo>
                  <a:lnTo>
                    <a:pt x="756" y="616"/>
                  </a:lnTo>
                  <a:lnTo>
                    <a:pt x="784" y="596"/>
                  </a:lnTo>
                  <a:lnTo>
                    <a:pt x="813" y="579"/>
                  </a:lnTo>
                  <a:lnTo>
                    <a:pt x="843" y="561"/>
                  </a:lnTo>
                  <a:lnTo>
                    <a:pt x="872" y="546"/>
                  </a:lnTo>
                  <a:lnTo>
                    <a:pt x="903" y="530"/>
                  </a:lnTo>
                  <a:lnTo>
                    <a:pt x="935" y="516"/>
                  </a:lnTo>
                  <a:lnTo>
                    <a:pt x="967" y="504"/>
                  </a:lnTo>
                  <a:lnTo>
                    <a:pt x="1000" y="492"/>
                  </a:lnTo>
                  <a:lnTo>
                    <a:pt x="1033" y="482"/>
                  </a:lnTo>
                  <a:lnTo>
                    <a:pt x="1066" y="473"/>
                  </a:lnTo>
                  <a:lnTo>
                    <a:pt x="1100" y="465"/>
                  </a:lnTo>
                  <a:lnTo>
                    <a:pt x="1136" y="459"/>
                  </a:lnTo>
                  <a:lnTo>
                    <a:pt x="1171" y="455"/>
                  </a:lnTo>
                  <a:lnTo>
                    <a:pt x="1206" y="451"/>
                  </a:lnTo>
                  <a:lnTo>
                    <a:pt x="1242" y="449"/>
                  </a:lnTo>
                  <a:lnTo>
                    <a:pt x="1278" y="448"/>
                  </a:lnTo>
                  <a:lnTo>
                    <a:pt x="1324" y="449"/>
                  </a:lnTo>
                  <a:lnTo>
                    <a:pt x="1371" y="452"/>
                  </a:lnTo>
                  <a:lnTo>
                    <a:pt x="1415" y="458"/>
                  </a:lnTo>
                  <a:lnTo>
                    <a:pt x="1459" y="466"/>
                  </a:lnTo>
                  <a:lnTo>
                    <a:pt x="1503" y="476"/>
                  </a:lnTo>
                  <a:lnTo>
                    <a:pt x="1545" y="489"/>
                  </a:lnTo>
                  <a:lnTo>
                    <a:pt x="1587" y="503"/>
                  </a:lnTo>
                  <a:lnTo>
                    <a:pt x="1628" y="518"/>
                  </a:lnTo>
                  <a:lnTo>
                    <a:pt x="1668" y="536"/>
                  </a:lnTo>
                  <a:lnTo>
                    <a:pt x="1706" y="556"/>
                  </a:lnTo>
                  <a:lnTo>
                    <a:pt x="1744" y="577"/>
                  </a:lnTo>
                  <a:lnTo>
                    <a:pt x="1780" y="601"/>
                  </a:lnTo>
                  <a:lnTo>
                    <a:pt x="1816" y="626"/>
                  </a:lnTo>
                  <a:lnTo>
                    <a:pt x="1850" y="653"/>
                  </a:lnTo>
                  <a:lnTo>
                    <a:pt x="1882" y="681"/>
                  </a:lnTo>
                  <a:lnTo>
                    <a:pt x="1913" y="711"/>
                  </a:lnTo>
                  <a:lnTo>
                    <a:pt x="1943" y="742"/>
                  </a:lnTo>
                  <a:lnTo>
                    <a:pt x="1970" y="775"/>
                  </a:lnTo>
                  <a:lnTo>
                    <a:pt x="1998" y="809"/>
                  </a:lnTo>
                  <a:lnTo>
                    <a:pt x="2022" y="843"/>
                  </a:lnTo>
                  <a:lnTo>
                    <a:pt x="2046" y="880"/>
                  </a:lnTo>
                  <a:lnTo>
                    <a:pt x="2067" y="917"/>
                  </a:lnTo>
                  <a:lnTo>
                    <a:pt x="2087" y="956"/>
                  </a:lnTo>
                  <a:lnTo>
                    <a:pt x="2105" y="995"/>
                  </a:lnTo>
                  <a:lnTo>
                    <a:pt x="2122" y="1037"/>
                  </a:lnTo>
                  <a:lnTo>
                    <a:pt x="2136" y="1078"/>
                  </a:lnTo>
                  <a:lnTo>
                    <a:pt x="2148" y="1121"/>
                  </a:lnTo>
                  <a:lnTo>
                    <a:pt x="2158" y="1164"/>
                  </a:lnTo>
                  <a:lnTo>
                    <a:pt x="2165" y="1208"/>
                  </a:lnTo>
                  <a:lnTo>
                    <a:pt x="2171" y="1254"/>
                  </a:lnTo>
                  <a:lnTo>
                    <a:pt x="2175" y="1299"/>
                  </a:lnTo>
                  <a:lnTo>
                    <a:pt x="2176" y="1345"/>
                  </a:lnTo>
                  <a:lnTo>
                    <a:pt x="1952" y="1345"/>
                  </a:lnTo>
                  <a:lnTo>
                    <a:pt x="2400" y="1794"/>
                  </a:lnTo>
                  <a:lnTo>
                    <a:pt x="2849" y="1345"/>
                  </a:lnTo>
                  <a:lnTo>
                    <a:pt x="2625" y="1345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 wrap="none" lIns="100803" tIns="50402" rIns="100803" bIns="5040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WordArt 9"/>
            <p:cNvSpPr>
              <a:spLocks noChangeArrowheads="1" noChangeShapeType="1" noTextEdit="1"/>
            </p:cNvSpPr>
            <p:nvPr/>
          </p:nvSpPr>
          <p:spPr bwMode="auto">
            <a:xfrm rot="-5400000">
              <a:off x="3216944" y="1553146"/>
              <a:ext cx="2820987" cy="262890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27666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      单击此处填加文字内容     </a:t>
              </a:r>
            </a:p>
          </p:txBody>
        </p:sp>
        <p:sp>
          <p:nvSpPr>
            <p:cNvPr id="9" name="WordArt 9"/>
            <p:cNvSpPr>
              <a:spLocks noChangeArrowheads="1" noChangeShapeType="1" noTextEdit="1"/>
            </p:cNvSpPr>
            <p:nvPr/>
          </p:nvSpPr>
          <p:spPr bwMode="auto">
            <a:xfrm rot="5400000">
              <a:off x="3524919" y="1592833"/>
              <a:ext cx="2820988" cy="262890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27666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rgbClr val="0070C0"/>
                  </a:solidFill>
                  <a:effectLst/>
                  <a:uLnTx/>
                  <a:uFillTx/>
                  <a:cs typeface="+mn-ea"/>
                  <a:sym typeface="+mn-lt"/>
                </a:rPr>
                <a:t>       </a:t>
              </a:r>
              <a:r>
                <a:rPr kumimoji="0" lang="zh-CN" altLang="en-US" sz="7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单击此处填加文字内容</a:t>
              </a:r>
              <a:r>
                <a:rPr kumimoji="0" lang="zh-CN" altLang="en-US" sz="7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rgbClr val="0070C0"/>
                  </a:solidFill>
                  <a:effectLst/>
                  <a:uLnTx/>
                  <a:uFillTx/>
                  <a:cs typeface="+mn-ea"/>
                  <a:sym typeface="+mn-lt"/>
                </a:rPr>
                <a:t>     </a:t>
              </a: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4436144" y="2168301"/>
              <a:ext cx="995362" cy="1050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00803" tIns="50402" rIns="100803" bIns="50402">
              <a:spAutoFit/>
            </a:bodyPr>
            <a:lstStyle/>
            <a:p>
              <a:pPr algn="r"/>
              <a:r>
                <a:rPr lang="zh-CN" altLang="en-US" sz="3100" b="1" dirty="0">
                  <a:cs typeface="+mn-ea"/>
                  <a:sym typeface="+mn-lt"/>
                </a:rPr>
                <a:t>填加</a:t>
              </a:r>
              <a:endParaRPr lang="en-US" altLang="zh-CN" sz="3100" b="1" dirty="0">
                <a:cs typeface="+mn-ea"/>
                <a:sym typeface="+mn-lt"/>
              </a:endParaRPr>
            </a:p>
            <a:p>
              <a:pPr algn="r"/>
              <a:r>
                <a:rPr lang="zh-CN" altLang="en-US" sz="3100" b="1" dirty="0">
                  <a:cs typeface="+mn-ea"/>
                  <a:sym typeface="+mn-lt"/>
                </a:rPr>
                <a:t>标题</a:t>
              </a:r>
              <a:endParaRPr lang="en-US" altLang="ko-KR" sz="3100" b="1" dirty="0">
                <a:cs typeface="+mn-ea"/>
                <a:sym typeface="+mn-lt"/>
              </a:endParaRPr>
            </a:p>
          </p:txBody>
        </p:sp>
      </p:grpSp>
      <p:sp>
        <p:nvSpPr>
          <p:cNvPr id="17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9"/>
          <p:cNvSpPr/>
          <p:nvPr/>
        </p:nvSpPr>
        <p:spPr>
          <a:xfrm>
            <a:off x="0" y="2571750"/>
            <a:ext cx="9144000" cy="182835"/>
          </a:xfrm>
          <a:custGeom>
            <a:avLst/>
            <a:gdLst/>
            <a:ahLst/>
            <a:cxnLst/>
            <a:rect l="l" t="t" r="r" b="b"/>
            <a:pathLst>
              <a:path w="144016" h="869444">
                <a:moveTo>
                  <a:pt x="0" y="0"/>
                </a:moveTo>
                <a:lnTo>
                  <a:pt x="144016" y="0"/>
                </a:lnTo>
                <a:lnTo>
                  <a:pt x="144016" y="869444"/>
                </a:lnTo>
                <a:lnTo>
                  <a:pt x="0" y="86944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16295" y="2627167"/>
            <a:ext cx="72000" cy="72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437054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99331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20090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61608" y="2627167"/>
            <a:ext cx="72000" cy="72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82367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23885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644644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86162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06921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95536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727683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65115" y="1257633"/>
            <a:ext cx="984937" cy="1100373"/>
            <a:chOff x="1500890" y="1279283"/>
            <a:chExt cx="984937" cy="1100373"/>
          </a:xfrm>
          <a:solidFill>
            <a:srgbClr val="92D050"/>
          </a:solidFill>
        </p:grpSpPr>
        <p:sp>
          <p:nvSpPr>
            <p:cNvPr id="19" name="矩形 2"/>
            <p:cNvSpPr/>
            <p:nvPr/>
          </p:nvSpPr>
          <p:spPr>
            <a:xfrm>
              <a:off x="1500890" y="1279283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776920" y="1573162"/>
              <a:ext cx="680753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08256" y="1356143"/>
              <a:ext cx="537328" cy="307777"/>
            </a:xfrm>
            <a:prstGeom prst="rect">
              <a:avLst/>
            </a:prstGeom>
            <a:grpFill/>
          </p:spPr>
          <p:txBody>
            <a:bodyPr vert="horz"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18110" y="1257633"/>
            <a:ext cx="2018115" cy="984937"/>
            <a:chOff x="2553885" y="1279283"/>
            <a:chExt cx="2018115" cy="984937"/>
          </a:xfrm>
        </p:grpSpPr>
        <p:sp>
          <p:nvSpPr>
            <p:cNvPr id="23" name="矩形 22"/>
            <p:cNvSpPr/>
            <p:nvPr/>
          </p:nvSpPr>
          <p:spPr>
            <a:xfrm>
              <a:off x="2553885" y="1279283"/>
              <a:ext cx="2018115" cy="984937"/>
            </a:xfrm>
            <a:prstGeom prst="rect">
              <a:avLst/>
            </a:prstGeom>
            <a:noFill/>
            <a:ln w="1270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79896" y="1356143"/>
              <a:ext cx="146008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79894" y="1678386"/>
              <a:ext cx="1737861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93813" y="2909260"/>
            <a:ext cx="984937" cy="1100373"/>
            <a:chOff x="1993813" y="2815696"/>
            <a:chExt cx="984937" cy="1100373"/>
          </a:xfrm>
          <a:solidFill>
            <a:srgbClr val="92D050"/>
          </a:solidFill>
        </p:grpSpPr>
        <p:sp>
          <p:nvSpPr>
            <p:cNvPr id="27" name="矩形 2"/>
            <p:cNvSpPr/>
            <p:nvPr/>
          </p:nvSpPr>
          <p:spPr>
            <a:xfrm flipV="1">
              <a:off x="1993813" y="2815696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269843" y="3226688"/>
              <a:ext cx="680753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97974" y="3009669"/>
              <a:ext cx="543739" cy="307777"/>
            </a:xfrm>
            <a:prstGeom prst="rect">
              <a:avLst/>
            </a:prstGeom>
            <a:grpFill/>
          </p:spPr>
          <p:txBody>
            <a:bodyPr vert="horz"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72000" y="1257633"/>
            <a:ext cx="984937" cy="1100373"/>
            <a:chOff x="4572000" y="1164069"/>
            <a:chExt cx="984937" cy="1100373"/>
          </a:xfrm>
          <a:solidFill>
            <a:schemeClr val="bg1">
              <a:lumMod val="65000"/>
            </a:schemeClr>
          </a:solidFill>
        </p:grpSpPr>
        <p:sp>
          <p:nvSpPr>
            <p:cNvPr id="31" name="矩形 2"/>
            <p:cNvSpPr/>
            <p:nvPr/>
          </p:nvSpPr>
          <p:spPr>
            <a:xfrm>
              <a:off x="4572000" y="1164069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4848030" y="1457948"/>
              <a:ext cx="680753" cy="6771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576161" y="1240929"/>
              <a:ext cx="54373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24995" y="1257633"/>
            <a:ext cx="2018115" cy="984937"/>
            <a:chOff x="2553885" y="1279283"/>
            <a:chExt cx="2018115" cy="984937"/>
          </a:xfrm>
        </p:grpSpPr>
        <p:sp>
          <p:nvSpPr>
            <p:cNvPr id="35" name="矩形 34"/>
            <p:cNvSpPr/>
            <p:nvPr/>
          </p:nvSpPr>
          <p:spPr>
            <a:xfrm>
              <a:off x="2553885" y="1279283"/>
              <a:ext cx="2018115" cy="984937"/>
            </a:xfrm>
            <a:prstGeom prst="rect">
              <a:avLst/>
            </a:prstGeom>
            <a:noFill/>
            <a:ln w="1270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79896" y="1356143"/>
              <a:ext cx="146008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79894" y="1678386"/>
              <a:ext cx="1737861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1957813" y="2627167"/>
            <a:ext cx="72000" cy="72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478572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040849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603126" y="2627167"/>
            <a:ext cx="72000" cy="72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165403" y="2627167"/>
            <a:ext cx="72000" cy="72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050969" y="3024696"/>
            <a:ext cx="2018115" cy="984937"/>
            <a:chOff x="2553885" y="1279283"/>
            <a:chExt cx="2018115" cy="984937"/>
          </a:xfrm>
        </p:grpSpPr>
        <p:sp>
          <p:nvSpPr>
            <p:cNvPr id="44" name="矩形 43"/>
            <p:cNvSpPr/>
            <p:nvPr/>
          </p:nvSpPr>
          <p:spPr>
            <a:xfrm>
              <a:off x="2553885" y="1279283"/>
              <a:ext cx="2018115" cy="984937"/>
            </a:xfrm>
            <a:prstGeom prst="rect">
              <a:avLst/>
            </a:prstGeom>
            <a:noFill/>
            <a:ln w="1270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79896" y="1356143"/>
              <a:ext cx="146008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79894" y="1678386"/>
              <a:ext cx="1737861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31416" y="2909260"/>
            <a:ext cx="984937" cy="1100373"/>
            <a:chOff x="5631416" y="2815696"/>
            <a:chExt cx="984937" cy="1100373"/>
          </a:xfrm>
          <a:solidFill>
            <a:schemeClr val="bg1">
              <a:lumMod val="65000"/>
            </a:schemeClr>
          </a:solidFill>
        </p:grpSpPr>
        <p:sp>
          <p:nvSpPr>
            <p:cNvPr id="48" name="矩形 2"/>
            <p:cNvSpPr/>
            <p:nvPr/>
          </p:nvSpPr>
          <p:spPr>
            <a:xfrm flipV="1">
              <a:off x="5631416" y="2815696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07446" y="3226688"/>
              <a:ext cx="680753" cy="6771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635577" y="3009669"/>
              <a:ext cx="54373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88572" y="3024696"/>
            <a:ext cx="2018115" cy="984937"/>
            <a:chOff x="2553885" y="1279283"/>
            <a:chExt cx="2018115" cy="984937"/>
          </a:xfrm>
        </p:grpSpPr>
        <p:sp>
          <p:nvSpPr>
            <p:cNvPr id="52" name="矩形 51"/>
            <p:cNvSpPr/>
            <p:nvPr/>
          </p:nvSpPr>
          <p:spPr>
            <a:xfrm>
              <a:off x="2553885" y="1279283"/>
              <a:ext cx="2018115" cy="984937"/>
            </a:xfrm>
            <a:prstGeom prst="rect">
              <a:avLst/>
            </a:prstGeom>
            <a:noFill/>
            <a:ln w="1270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79896" y="1356143"/>
              <a:ext cx="146008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79894" y="1678386"/>
              <a:ext cx="1737861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5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2"/>
          <p:cNvSpPr>
            <a:spLocks/>
          </p:cNvSpPr>
          <p:nvPr/>
        </p:nvSpPr>
        <p:spPr bwMode="auto">
          <a:xfrm>
            <a:off x="1263073" y="1239602"/>
            <a:ext cx="412913" cy="825823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7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7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1340209" y="1312202"/>
            <a:ext cx="671549" cy="676088"/>
          </a:xfrm>
          <a:prstGeom prst="ellipse">
            <a:avLst/>
          </a:prstGeom>
          <a:solidFill>
            <a:srgbClr val="92D05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>
            <a:off x="1675983" y="1239602"/>
            <a:ext cx="6043938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1675983" y="2065425"/>
            <a:ext cx="6043938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16"/>
          <p:cNvSpPr>
            <a:spLocks/>
          </p:cNvSpPr>
          <p:nvPr/>
        </p:nvSpPr>
        <p:spPr bwMode="auto">
          <a:xfrm>
            <a:off x="7719921" y="2065425"/>
            <a:ext cx="412913" cy="830362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8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Oval 17"/>
          <p:cNvSpPr>
            <a:spLocks noChangeArrowheads="1"/>
          </p:cNvSpPr>
          <p:nvPr/>
        </p:nvSpPr>
        <p:spPr bwMode="auto">
          <a:xfrm>
            <a:off x="7384147" y="2142561"/>
            <a:ext cx="676088" cy="676088"/>
          </a:xfrm>
          <a:prstGeom prst="ellipse">
            <a:avLst/>
          </a:prstGeom>
          <a:solidFill>
            <a:srgbClr val="92D05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H="1">
            <a:off x="1675983" y="2895785"/>
            <a:ext cx="6043938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9"/>
          <p:cNvSpPr>
            <a:spLocks/>
          </p:cNvSpPr>
          <p:nvPr/>
        </p:nvSpPr>
        <p:spPr bwMode="auto">
          <a:xfrm>
            <a:off x="1263073" y="2895785"/>
            <a:ext cx="412913" cy="825823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6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6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1340209" y="2968384"/>
            <a:ext cx="671549" cy="676088"/>
          </a:xfrm>
          <a:prstGeom prst="ellipse">
            <a:avLst/>
          </a:prstGeom>
          <a:solidFill>
            <a:srgbClr val="92D05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Line 21"/>
          <p:cNvSpPr>
            <a:spLocks noChangeShapeType="1"/>
          </p:cNvSpPr>
          <p:nvPr/>
        </p:nvSpPr>
        <p:spPr bwMode="auto">
          <a:xfrm>
            <a:off x="1675983" y="3721608"/>
            <a:ext cx="6043938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22"/>
          <p:cNvSpPr>
            <a:spLocks/>
          </p:cNvSpPr>
          <p:nvPr/>
        </p:nvSpPr>
        <p:spPr bwMode="auto">
          <a:xfrm>
            <a:off x="7719921" y="3721608"/>
            <a:ext cx="412913" cy="830362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7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Oval 23"/>
          <p:cNvSpPr>
            <a:spLocks noChangeArrowheads="1"/>
          </p:cNvSpPr>
          <p:nvPr/>
        </p:nvSpPr>
        <p:spPr bwMode="auto">
          <a:xfrm>
            <a:off x="7384147" y="3798747"/>
            <a:ext cx="676088" cy="676088"/>
          </a:xfrm>
          <a:prstGeom prst="ellipse">
            <a:avLst/>
          </a:prstGeom>
          <a:solidFill>
            <a:srgbClr val="92D05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Line 24"/>
          <p:cNvSpPr>
            <a:spLocks noChangeShapeType="1"/>
          </p:cNvSpPr>
          <p:nvPr/>
        </p:nvSpPr>
        <p:spPr bwMode="auto">
          <a:xfrm flipH="1">
            <a:off x="1677364" y="4553781"/>
            <a:ext cx="6043938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06118" y="1412212"/>
            <a:ext cx="33973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3728" y="1567823"/>
            <a:ext cx="381642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en-US" altLang="zh-CN" sz="900" dirty="0" smtClean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67566" y="2249395"/>
            <a:ext cx="33973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83258" y="3090686"/>
            <a:ext cx="33973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67566" y="3935006"/>
            <a:ext cx="33973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D 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32896" y="1290824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点击输入标题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19872" y="2392891"/>
            <a:ext cx="381642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en-US" altLang="zh-CN" sz="900" dirty="0" smtClean="0"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29040" y="2115892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点击输入标题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23728" y="3224009"/>
            <a:ext cx="381642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en-US" altLang="zh-CN" sz="900" dirty="0" smtClean="0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32896" y="2947010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点击输入标题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19872" y="4049077"/>
            <a:ext cx="381642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en-US" altLang="zh-CN" sz="900" dirty="0" smtClean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29040" y="3772078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点击输入标题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</a:p>
        </p:txBody>
      </p:sp>
      <p:sp>
        <p:nvSpPr>
          <p:cNvPr id="30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1606">
            <a:off x="1660072" y="-740122"/>
            <a:ext cx="5936210" cy="59336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 flipH="1">
            <a:off x="4133247" y="1227032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341" y="1173975"/>
            <a:ext cx="461665" cy="2660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/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3726" y="201446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伍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051">
            <a:off x="6088633" y="1949584"/>
            <a:ext cx="1112520" cy="960762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 flipH="1">
            <a:off x="4826474" y="1227033"/>
            <a:ext cx="106551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8790" y="1266526"/>
            <a:ext cx="692497" cy="2533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此处添加详细文本描述，文字内容建议与标题相关尽量简洁生动</a:t>
            </a: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633" y="3550900"/>
            <a:ext cx="841822" cy="6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2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87825" y="1427459"/>
            <a:ext cx="2628619" cy="2628031"/>
            <a:chOff x="3868719" y="1776670"/>
            <a:chExt cx="2628619" cy="2628031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282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282">
                <a:defRPr/>
              </a:pPr>
              <a:r>
                <a:rPr lang="zh-CN" altLang="en-US" kern="0" dirty="0">
                  <a:solidFill>
                    <a:srgbClr val="5A5959"/>
                  </a:solidFill>
                  <a:cs typeface="+mn-ea"/>
                  <a:sym typeface="+mn-lt"/>
                </a:rPr>
                <a:t>单击此处添加标题文本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79197" y="1000014"/>
            <a:ext cx="1790385" cy="1789984"/>
            <a:chOff x="6012485" y="1170407"/>
            <a:chExt cx="1487948" cy="1487615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282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lang="zh-CN" altLang="en-US" sz="1200" kern="0" dirty="0">
                  <a:solidFill>
                    <a:srgbClr val="5A5959"/>
                  </a:solidFill>
                  <a:cs typeface="+mn-ea"/>
                  <a:sym typeface="+mn-lt"/>
                </a:rPr>
                <a:t>单击此处添加标题文本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56194" y="1213458"/>
            <a:ext cx="2075647" cy="2080525"/>
            <a:chOff x="2057536" y="1194444"/>
            <a:chExt cx="2075647" cy="2080525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282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282">
                <a:defRPr/>
              </a:pPr>
              <a:r>
                <a:rPr lang="zh-CN" altLang="en-US" sz="1400" kern="0" dirty="0">
                  <a:solidFill>
                    <a:srgbClr val="5A5959"/>
                  </a:solidFill>
                  <a:cs typeface="+mn-ea"/>
                  <a:sym typeface="+mn-lt"/>
                </a:rPr>
                <a:t>单击此处添加标题文本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Freeform 10"/>
          <p:cNvSpPr>
            <a:spLocks/>
          </p:cNvSpPr>
          <p:nvPr/>
        </p:nvSpPr>
        <p:spPr bwMode="auto">
          <a:xfrm>
            <a:off x="1660313" y="4052507"/>
            <a:ext cx="4923317" cy="33918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lIns="91428" tIns="45714" rIns="91428" bIns="4571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82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804248" y="1867522"/>
            <a:ext cx="1656184" cy="1660076"/>
            <a:chOff x="2057536" y="1194444"/>
            <a:chExt cx="2075647" cy="2080525"/>
          </a:xfrm>
        </p:grpSpPr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 algn="ctr">
              <a:noFill/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282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282">
                <a:defRPr/>
              </a:pPr>
              <a:r>
                <a:rPr lang="zh-CN" altLang="en-US" sz="1400" kern="0" dirty="0">
                  <a:solidFill>
                    <a:srgbClr val="5A5959"/>
                  </a:solidFill>
                  <a:cs typeface="+mn-ea"/>
                  <a:sym typeface="+mn-lt"/>
                </a:rPr>
                <a:t>单击此处添加标题文本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99592" y="1203598"/>
            <a:ext cx="1352926" cy="1352926"/>
            <a:chOff x="1003844" y="1472285"/>
            <a:chExt cx="1352926" cy="1352926"/>
          </a:xfrm>
          <a:solidFill>
            <a:srgbClr val="92D050"/>
          </a:solidFill>
        </p:grpSpPr>
        <p:sp>
          <p:nvSpPr>
            <p:cNvPr id="6" name="泪滴形 24"/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02218" y="1811239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dirty="0">
                  <a:cs typeface="+mn-ea"/>
                  <a:sym typeface="+mn-lt"/>
                </a:rPr>
                <a:t>3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5%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3332" y="2592039"/>
            <a:ext cx="1512620" cy="1513898"/>
            <a:chOff x="827584" y="2860726"/>
            <a:chExt cx="1512620" cy="1513898"/>
          </a:xfrm>
          <a:solidFill>
            <a:srgbClr val="92D050"/>
          </a:solidFill>
        </p:grpSpPr>
        <p:sp>
          <p:nvSpPr>
            <p:cNvPr id="9" name="泪滴形 38"/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15616" y="3493517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dirty="0" smtClean="0">
                  <a:cs typeface="+mn-ea"/>
                  <a:sym typeface="+mn-lt"/>
                </a:rPr>
                <a:t>50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%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70871" y="990247"/>
            <a:ext cx="1567555" cy="1566277"/>
            <a:chOff x="2375123" y="1258934"/>
            <a:chExt cx="1567555" cy="1566277"/>
          </a:xfrm>
          <a:solidFill>
            <a:srgbClr val="92D050"/>
          </a:solidFill>
        </p:grpSpPr>
        <p:sp>
          <p:nvSpPr>
            <p:cNvPr id="12" name="泪滴形 34"/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15816" y="1697812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dirty="0" smtClean="0">
                  <a:cs typeface="+mn-ea"/>
                  <a:sym typeface="+mn-lt"/>
                </a:rPr>
                <a:t>50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%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71815" y="2592039"/>
            <a:ext cx="1727248" cy="1727248"/>
            <a:chOff x="2376067" y="2860726"/>
            <a:chExt cx="1727248" cy="1727248"/>
          </a:xfrm>
          <a:solidFill>
            <a:srgbClr val="92D050"/>
          </a:solidFill>
        </p:grpSpPr>
        <p:sp>
          <p:nvSpPr>
            <p:cNvPr id="15" name="泪滴形 36"/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62059" y="3651870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dirty="0" smtClean="0">
                  <a:cs typeface="+mn-ea"/>
                  <a:sym typeface="+mn-lt"/>
                </a:rPr>
                <a:t>80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%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62697" y="1264165"/>
            <a:ext cx="501650" cy="506412"/>
            <a:chOff x="4929188" y="1303338"/>
            <a:chExt cx="501650" cy="506412"/>
          </a:xfrm>
          <a:solidFill>
            <a:srgbClr val="92D050"/>
          </a:solidFill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7934" y="2017084"/>
            <a:ext cx="506413" cy="506412"/>
            <a:chOff x="1339850" y="2163763"/>
            <a:chExt cx="506413" cy="506412"/>
          </a:xfrm>
          <a:solidFill>
            <a:srgbClr val="92D050"/>
          </a:solidFill>
        </p:grpSpPr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62697" y="2770003"/>
            <a:ext cx="501650" cy="506413"/>
            <a:chOff x="5093055" y="2766720"/>
            <a:chExt cx="501650" cy="506413"/>
          </a:xfrm>
          <a:solidFill>
            <a:srgbClr val="92D050"/>
          </a:solidFill>
        </p:grpSpPr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57934" y="3522924"/>
            <a:ext cx="506413" cy="506412"/>
            <a:chOff x="6137274" y="1900165"/>
            <a:chExt cx="506413" cy="506412"/>
          </a:xfrm>
          <a:solidFill>
            <a:srgbClr val="92D050"/>
          </a:solidFill>
        </p:grpSpPr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5131022" y="1331698"/>
            <a:ext cx="34358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8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5131022" y="2068647"/>
            <a:ext cx="34358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131022" y="2816804"/>
            <a:ext cx="34358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5131022" y="3564962"/>
            <a:ext cx="34358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" presetClass="entr" presetSubtype="12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3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2" presetClass="entr" presetSubtype="6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9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" presetClass="entr" presetSubtype="12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3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2" presetClass="entr" presetSubtype="6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9" grpId="0"/>
          <p:bldP spid="40" grpId="0"/>
          <p:bldP spid="41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2643758"/>
            <a:ext cx="1361332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2148916" y="1844967"/>
            <a:ext cx="1597582" cy="1597582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 flipH="1">
            <a:off x="1357522" y="1844967"/>
            <a:ext cx="798792" cy="79879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 flipV="1">
            <a:off x="6912512" y="2643758"/>
            <a:ext cx="798792" cy="79879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9" name="直接连接符 8"/>
          <p:cNvCxnSpPr/>
          <p:nvPr/>
        </p:nvCxnSpPr>
        <p:spPr>
          <a:xfrm flipH="1">
            <a:off x="3737066" y="1844967"/>
            <a:ext cx="1597582" cy="1597582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10" name="直接连接符 9"/>
          <p:cNvCxnSpPr/>
          <p:nvPr/>
        </p:nvCxnSpPr>
        <p:spPr>
          <a:xfrm>
            <a:off x="5324455" y="1844967"/>
            <a:ext cx="1597582" cy="1597582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1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608084" y="3795886"/>
            <a:ext cx="15957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708923" y="2643758"/>
            <a:ext cx="1435077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397769" y="2139702"/>
            <a:ext cx="1584176" cy="1584176"/>
            <a:chOff x="1369994" y="2067694"/>
            <a:chExt cx="1584176" cy="1584176"/>
          </a:xfrm>
        </p:grpSpPr>
        <p:sp>
          <p:nvSpPr>
            <p:cNvPr id="14" name="菱形 13"/>
            <p:cNvSpPr/>
            <p:nvPr/>
          </p:nvSpPr>
          <p:spPr>
            <a:xfrm>
              <a:off x="1369994" y="2067694"/>
              <a:ext cx="1584176" cy="1584176"/>
            </a:xfrm>
            <a:prstGeom prst="diamond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flipH="1">
              <a:off x="1608084" y="272128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67504" y="1563638"/>
            <a:ext cx="1584176" cy="1584176"/>
            <a:chOff x="3029144" y="1491630"/>
            <a:chExt cx="1584176" cy="1584176"/>
          </a:xfrm>
        </p:grpSpPr>
        <p:sp>
          <p:nvSpPr>
            <p:cNvPr id="17" name="菱形 16"/>
            <p:cNvSpPr/>
            <p:nvPr/>
          </p:nvSpPr>
          <p:spPr>
            <a:xfrm>
              <a:off x="3029144" y="1491630"/>
              <a:ext cx="1584176" cy="1584176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flipH="1">
              <a:off x="3267234" y="2145219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点击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56850" y="2139702"/>
            <a:ext cx="1584176" cy="1584176"/>
            <a:chOff x="4577170" y="2067694"/>
            <a:chExt cx="1584176" cy="1584176"/>
          </a:xfrm>
        </p:grpSpPr>
        <p:sp>
          <p:nvSpPr>
            <p:cNvPr id="20" name="菱形 19"/>
            <p:cNvSpPr/>
            <p:nvPr/>
          </p:nvSpPr>
          <p:spPr>
            <a:xfrm>
              <a:off x="4577170" y="2067694"/>
              <a:ext cx="1584176" cy="1584176"/>
            </a:xfrm>
            <a:prstGeom prst="diamond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4815260" y="272128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点击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35117" y="1563638"/>
            <a:ext cx="1584176" cy="1584176"/>
            <a:chOff x="6145277" y="1491630"/>
            <a:chExt cx="1584176" cy="1584176"/>
          </a:xfrm>
        </p:grpSpPr>
        <p:sp>
          <p:nvSpPr>
            <p:cNvPr id="23" name="菱形 22"/>
            <p:cNvSpPr/>
            <p:nvPr/>
          </p:nvSpPr>
          <p:spPr>
            <a:xfrm>
              <a:off x="6145277" y="1491630"/>
              <a:ext cx="1584176" cy="1584176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flipH="1">
              <a:off x="6383367" y="2145219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点击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2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205594" y="987574"/>
            <a:ext cx="15957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794940" y="3795886"/>
            <a:ext cx="15957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73207" y="987574"/>
            <a:ext cx="15957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6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78220" y="1059582"/>
            <a:ext cx="3888432" cy="1298476"/>
            <a:chOff x="549712" y="914400"/>
            <a:chExt cx="3888432" cy="1298476"/>
          </a:xfrm>
        </p:grpSpPr>
        <p:sp>
          <p:nvSpPr>
            <p:cNvPr id="7" name="圆角矩形 6"/>
            <p:cNvSpPr/>
            <p:nvPr/>
          </p:nvSpPr>
          <p:spPr>
            <a:xfrm>
              <a:off x="549712" y="914400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727684" y="1087388"/>
              <a:ext cx="0" cy="95250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dash"/>
            </a:ln>
            <a:effectLst/>
          </p:spPr>
        </p:cxnSp>
        <p:sp>
          <p:nvSpPr>
            <p:cNvPr id="9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876107" y="1157527"/>
              <a:ext cx="146008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876105" y="1425239"/>
              <a:ext cx="2391677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83568" y="1128228"/>
              <a:ext cx="870820" cy="87082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24"/>
            <p:cNvSpPr>
              <a:spLocks noEditPoints="1"/>
            </p:cNvSpPr>
            <p:nvPr/>
          </p:nvSpPr>
          <p:spPr bwMode="auto">
            <a:xfrm flipH="1">
              <a:off x="908390" y="1296472"/>
              <a:ext cx="489792" cy="521632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80012" y="1059582"/>
            <a:ext cx="3888432" cy="1298476"/>
            <a:chOff x="4651504" y="914400"/>
            <a:chExt cx="3888432" cy="1298476"/>
          </a:xfrm>
        </p:grpSpPr>
        <p:sp>
          <p:nvSpPr>
            <p:cNvPr id="14" name="圆角矩形 13"/>
            <p:cNvSpPr/>
            <p:nvPr/>
          </p:nvSpPr>
          <p:spPr>
            <a:xfrm>
              <a:off x="4651504" y="914400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829476" y="1087388"/>
              <a:ext cx="0" cy="95250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dash"/>
            </a:ln>
            <a:effectLst/>
          </p:spPr>
        </p:cxnSp>
        <p:sp>
          <p:nvSpPr>
            <p:cNvPr id="16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77899" y="1157527"/>
              <a:ext cx="146008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77897" y="1425239"/>
              <a:ext cx="2391677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85360" y="1128228"/>
              <a:ext cx="870820" cy="87082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 flipH="1">
              <a:off x="4961760" y="1319214"/>
              <a:ext cx="518020" cy="488850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80012" y="2754492"/>
            <a:ext cx="3888432" cy="1298476"/>
            <a:chOff x="4651504" y="3063637"/>
            <a:chExt cx="3888432" cy="1298476"/>
          </a:xfrm>
        </p:grpSpPr>
        <p:sp>
          <p:nvSpPr>
            <p:cNvPr id="21" name="圆角矩形 20"/>
            <p:cNvSpPr/>
            <p:nvPr/>
          </p:nvSpPr>
          <p:spPr>
            <a:xfrm>
              <a:off x="4651504" y="3063637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829476" y="3236625"/>
              <a:ext cx="0" cy="95250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dash"/>
            </a:ln>
            <a:effectLst/>
          </p:spPr>
        </p:cxnSp>
        <p:sp>
          <p:nvSpPr>
            <p:cNvPr id="23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77899" y="3306764"/>
              <a:ext cx="146008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400" b="0" i="0" u="none" strike="noStrike" kern="0" cap="none" spc="0" normalizeH="0" baseline="0" noProof="0" dirty="0"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77897" y="3574476"/>
              <a:ext cx="2391677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0" cap="none" spc="0" normalizeH="0" baseline="0" noProof="0" dirty="0"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785360" y="3277465"/>
              <a:ext cx="870820" cy="870820"/>
              <a:chOff x="4785360" y="3277465"/>
              <a:chExt cx="870820" cy="87082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785360" y="3277465"/>
                <a:ext cx="870820" cy="870820"/>
              </a:xfrm>
              <a:prstGeom prst="ellipse">
                <a:avLst/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pic>
            <p:nvPicPr>
              <p:cNvPr id="27" name="Picture 3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6685" y="3438522"/>
                <a:ext cx="448170" cy="529655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578220" y="2803531"/>
            <a:ext cx="3888432" cy="1298476"/>
            <a:chOff x="549712" y="3075801"/>
            <a:chExt cx="3888432" cy="1298476"/>
          </a:xfrm>
        </p:grpSpPr>
        <p:sp>
          <p:nvSpPr>
            <p:cNvPr id="29" name="圆角矩形 28"/>
            <p:cNvSpPr/>
            <p:nvPr/>
          </p:nvSpPr>
          <p:spPr>
            <a:xfrm>
              <a:off x="549712" y="3075801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727684" y="3248789"/>
              <a:ext cx="0" cy="95250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50000"/>
                </a:schemeClr>
              </a:solidFill>
              <a:prstDash val="dash"/>
            </a:ln>
            <a:effectLst/>
          </p:spPr>
        </p:cxnSp>
        <p:sp>
          <p:nvSpPr>
            <p:cNvPr id="31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876107" y="3318928"/>
              <a:ext cx="146008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876105" y="3586640"/>
              <a:ext cx="2391677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3568" y="3289629"/>
              <a:ext cx="870820" cy="870820"/>
              <a:chOff x="683568" y="3289629"/>
              <a:chExt cx="870820" cy="87082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683568" y="3289629"/>
                <a:ext cx="870820" cy="870820"/>
              </a:xfrm>
              <a:prstGeom prst="ellipse">
                <a:avLst/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pic>
            <p:nvPicPr>
              <p:cNvPr id="35" name="Picture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7983" y="3463350"/>
                <a:ext cx="381990" cy="49905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36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1606">
            <a:off x="1660072" y="-740122"/>
            <a:ext cx="5936210" cy="59336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 flipH="1">
            <a:off x="4133247" y="1227032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341" y="1173975"/>
            <a:ext cx="461665" cy="2660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/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3726" y="201446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051">
            <a:off x="6088633" y="1949584"/>
            <a:ext cx="1112520" cy="960762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 flipH="1">
            <a:off x="4826474" y="1227033"/>
            <a:ext cx="106551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8790" y="1266526"/>
            <a:ext cx="692497" cy="2533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此处添加详细文本描述，文字内容建议与标题相关尽量简洁生动</a:t>
            </a: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633" y="3550900"/>
            <a:ext cx="841822" cy="6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2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1606">
            <a:off x="1660072" y="-740122"/>
            <a:ext cx="5936210" cy="59336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 flipH="1">
            <a:off x="4133247" y="1227032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341" y="1173975"/>
            <a:ext cx="461665" cy="2660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/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3726" y="201446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051">
            <a:off x="6088633" y="1949584"/>
            <a:ext cx="1112520" cy="960762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 flipH="1">
            <a:off x="4826474" y="1227033"/>
            <a:ext cx="106551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8790" y="1266526"/>
            <a:ext cx="692497" cy="2533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此处添加详细文本描述，文字内容建议与标题相关尽量简洁生动</a:t>
            </a: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633" y="3550900"/>
            <a:ext cx="841822" cy="6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6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9"/>
          <p:cNvGrpSpPr/>
          <p:nvPr/>
        </p:nvGrpSpPr>
        <p:grpSpPr>
          <a:xfrm>
            <a:off x="3138123" y="849982"/>
            <a:ext cx="2824736" cy="3810000"/>
            <a:chOff x="3118864" y="361950"/>
            <a:chExt cx="2824736" cy="3810000"/>
          </a:xfrm>
          <a:solidFill>
            <a:srgbClr val="92D050"/>
          </a:solidFill>
        </p:grpSpPr>
        <p:grpSp>
          <p:nvGrpSpPr>
            <p:cNvPr id="6" name="Group 5"/>
            <p:cNvGrpSpPr/>
            <p:nvPr/>
          </p:nvGrpSpPr>
          <p:grpSpPr>
            <a:xfrm>
              <a:off x="3118864" y="1503616"/>
              <a:ext cx="2824736" cy="2668334"/>
              <a:chOff x="2890264" y="1351216"/>
              <a:chExt cx="3220410" cy="2926918"/>
            </a:xfrm>
            <a:grpFill/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>
                <a:off x="5582388" y="2345087"/>
                <a:ext cx="528286" cy="1933047"/>
              </a:xfrm>
              <a:custGeom>
                <a:avLst/>
                <a:gdLst/>
                <a:ahLst/>
                <a:cxnLst>
                  <a:cxn ang="0">
                    <a:pos x="276" y="977"/>
                  </a:cxn>
                  <a:cxn ang="0">
                    <a:pos x="183" y="802"/>
                  </a:cxn>
                  <a:cxn ang="0">
                    <a:pos x="208" y="613"/>
                  </a:cxn>
                  <a:cxn ang="0">
                    <a:pos x="267" y="518"/>
                  </a:cxn>
                  <a:cxn ang="0">
                    <a:pos x="267" y="109"/>
                  </a:cxn>
                  <a:cxn ang="0">
                    <a:pos x="160" y="0"/>
                  </a:cxn>
                  <a:cxn ang="0">
                    <a:pos x="105" y="0"/>
                  </a:cxn>
                  <a:cxn ang="0">
                    <a:pos x="0" y="86"/>
                  </a:cxn>
                  <a:cxn ang="0">
                    <a:pos x="112" y="66"/>
                  </a:cxn>
                  <a:cxn ang="0">
                    <a:pos x="125" y="63"/>
                  </a:cxn>
                  <a:cxn ang="0">
                    <a:pos x="192" y="125"/>
                  </a:cxn>
                  <a:cxn ang="0">
                    <a:pos x="180" y="176"/>
                  </a:cxn>
                  <a:cxn ang="0">
                    <a:pos x="135" y="207"/>
                  </a:cxn>
                  <a:cxn ang="0">
                    <a:pos x="0" y="228"/>
                  </a:cxn>
                  <a:cxn ang="0">
                    <a:pos x="0" y="518"/>
                  </a:cxn>
                  <a:cxn ang="0">
                    <a:pos x="74" y="622"/>
                  </a:cxn>
                  <a:cxn ang="0">
                    <a:pos x="50" y="806"/>
                  </a:cxn>
                  <a:cxn ang="0">
                    <a:pos x="50" y="813"/>
                  </a:cxn>
                  <a:cxn ang="0">
                    <a:pos x="57" y="840"/>
                  </a:cxn>
                  <a:cxn ang="0">
                    <a:pos x="162" y="1041"/>
                  </a:cxn>
                  <a:cxn ang="0">
                    <a:pos x="241" y="1065"/>
                  </a:cxn>
                  <a:cxn ang="0">
                    <a:pos x="253" y="1056"/>
                  </a:cxn>
                  <a:cxn ang="0">
                    <a:pos x="276" y="977"/>
                  </a:cxn>
                </a:cxnLst>
                <a:rect l="0" t="0" r="r" b="b"/>
                <a:pathLst>
                  <a:path w="294" h="1076">
                    <a:moveTo>
                      <a:pt x="276" y="977"/>
                    </a:moveTo>
                    <a:cubicBezTo>
                      <a:pt x="183" y="802"/>
                      <a:pt x="183" y="802"/>
                      <a:pt x="183" y="802"/>
                    </a:cubicBezTo>
                    <a:cubicBezTo>
                      <a:pt x="208" y="613"/>
                      <a:pt x="208" y="613"/>
                      <a:pt x="208" y="613"/>
                    </a:cubicBezTo>
                    <a:cubicBezTo>
                      <a:pt x="245" y="595"/>
                      <a:pt x="267" y="558"/>
                      <a:pt x="267" y="518"/>
                    </a:cubicBezTo>
                    <a:cubicBezTo>
                      <a:pt x="267" y="109"/>
                      <a:pt x="267" y="109"/>
                      <a:pt x="267" y="109"/>
                    </a:cubicBezTo>
                    <a:cubicBezTo>
                      <a:pt x="267" y="48"/>
                      <a:pt x="220" y="0"/>
                      <a:pt x="16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55" y="0"/>
                      <a:pt x="12" y="36"/>
                      <a:pt x="0" y="86"/>
                    </a:cubicBezTo>
                    <a:cubicBezTo>
                      <a:pt x="112" y="66"/>
                      <a:pt x="112" y="66"/>
                      <a:pt x="112" y="66"/>
                    </a:cubicBezTo>
                    <a:cubicBezTo>
                      <a:pt x="114" y="63"/>
                      <a:pt x="121" y="63"/>
                      <a:pt x="125" y="63"/>
                    </a:cubicBezTo>
                    <a:cubicBezTo>
                      <a:pt x="156" y="63"/>
                      <a:pt x="186" y="90"/>
                      <a:pt x="192" y="125"/>
                    </a:cubicBezTo>
                    <a:cubicBezTo>
                      <a:pt x="196" y="143"/>
                      <a:pt x="188" y="162"/>
                      <a:pt x="180" y="176"/>
                    </a:cubicBezTo>
                    <a:cubicBezTo>
                      <a:pt x="168" y="195"/>
                      <a:pt x="154" y="203"/>
                      <a:pt x="135" y="207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518"/>
                      <a:pt x="0" y="518"/>
                      <a:pt x="0" y="518"/>
                    </a:cubicBezTo>
                    <a:cubicBezTo>
                      <a:pt x="0" y="567"/>
                      <a:pt x="28" y="607"/>
                      <a:pt x="74" y="622"/>
                    </a:cubicBezTo>
                    <a:cubicBezTo>
                      <a:pt x="50" y="806"/>
                      <a:pt x="50" y="806"/>
                      <a:pt x="50" y="806"/>
                    </a:cubicBezTo>
                    <a:cubicBezTo>
                      <a:pt x="50" y="806"/>
                      <a:pt x="50" y="810"/>
                      <a:pt x="50" y="813"/>
                    </a:cubicBezTo>
                    <a:cubicBezTo>
                      <a:pt x="50" y="821"/>
                      <a:pt x="55" y="831"/>
                      <a:pt x="57" y="840"/>
                    </a:cubicBezTo>
                    <a:cubicBezTo>
                      <a:pt x="162" y="1041"/>
                      <a:pt x="162" y="1041"/>
                      <a:pt x="162" y="1041"/>
                    </a:cubicBezTo>
                    <a:cubicBezTo>
                      <a:pt x="176" y="1068"/>
                      <a:pt x="212" y="1076"/>
                      <a:pt x="241" y="1065"/>
                    </a:cubicBezTo>
                    <a:cubicBezTo>
                      <a:pt x="253" y="1056"/>
                      <a:pt x="253" y="1056"/>
                      <a:pt x="253" y="1056"/>
                    </a:cubicBezTo>
                    <a:cubicBezTo>
                      <a:pt x="284" y="1041"/>
                      <a:pt x="294" y="1008"/>
                      <a:pt x="276" y="9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5240870" y="2210348"/>
                <a:ext cx="657690" cy="549631"/>
              </a:xfrm>
              <a:custGeom>
                <a:avLst/>
                <a:gdLst/>
                <a:ahLst/>
                <a:cxnLst>
                  <a:cxn ang="0">
                    <a:pos x="104" y="53"/>
                  </a:cxn>
                  <a:cxn ang="0">
                    <a:pos x="55" y="2"/>
                  </a:cxn>
                  <a:cxn ang="0">
                    <a:pos x="2" y="53"/>
                  </a:cxn>
                  <a:cxn ang="0">
                    <a:pos x="4" y="253"/>
                  </a:cxn>
                  <a:cxn ang="0">
                    <a:pos x="57" y="306"/>
                  </a:cxn>
                  <a:cxn ang="0">
                    <a:pos x="57" y="306"/>
                  </a:cxn>
                  <a:cxn ang="0">
                    <a:pos x="68" y="303"/>
                  </a:cxn>
                  <a:cxn ang="0">
                    <a:pos x="323" y="263"/>
                  </a:cxn>
                  <a:cxn ang="0">
                    <a:pos x="364" y="202"/>
                  </a:cxn>
                  <a:cxn ang="0">
                    <a:pos x="304" y="161"/>
                  </a:cxn>
                  <a:cxn ang="0">
                    <a:pos x="109" y="191"/>
                  </a:cxn>
                  <a:cxn ang="0">
                    <a:pos x="104" y="53"/>
                  </a:cxn>
                </a:cxnLst>
                <a:rect l="0" t="0" r="r" b="b"/>
                <a:pathLst>
                  <a:path w="366" h="306">
                    <a:moveTo>
                      <a:pt x="104" y="53"/>
                    </a:moveTo>
                    <a:cubicBezTo>
                      <a:pt x="104" y="23"/>
                      <a:pt x="80" y="0"/>
                      <a:pt x="55" y="2"/>
                    </a:cubicBezTo>
                    <a:cubicBezTo>
                      <a:pt x="24" y="2"/>
                      <a:pt x="0" y="27"/>
                      <a:pt x="2" y="53"/>
                    </a:cubicBezTo>
                    <a:cubicBezTo>
                      <a:pt x="4" y="253"/>
                      <a:pt x="4" y="253"/>
                      <a:pt x="4" y="253"/>
                    </a:cubicBezTo>
                    <a:cubicBezTo>
                      <a:pt x="4" y="282"/>
                      <a:pt x="27" y="306"/>
                      <a:pt x="57" y="306"/>
                    </a:cubicBezTo>
                    <a:cubicBezTo>
                      <a:pt x="57" y="306"/>
                      <a:pt x="57" y="306"/>
                      <a:pt x="57" y="306"/>
                    </a:cubicBezTo>
                    <a:cubicBezTo>
                      <a:pt x="61" y="306"/>
                      <a:pt x="67" y="306"/>
                      <a:pt x="68" y="303"/>
                    </a:cubicBezTo>
                    <a:cubicBezTo>
                      <a:pt x="323" y="263"/>
                      <a:pt x="323" y="263"/>
                      <a:pt x="323" y="263"/>
                    </a:cubicBezTo>
                    <a:cubicBezTo>
                      <a:pt x="350" y="257"/>
                      <a:pt x="366" y="230"/>
                      <a:pt x="364" y="202"/>
                    </a:cubicBezTo>
                    <a:cubicBezTo>
                      <a:pt x="358" y="175"/>
                      <a:pt x="330" y="154"/>
                      <a:pt x="304" y="161"/>
                    </a:cubicBezTo>
                    <a:cubicBezTo>
                      <a:pt x="109" y="191"/>
                      <a:pt x="109" y="191"/>
                      <a:pt x="109" y="191"/>
                    </a:cubicBezTo>
                    <a:lnTo>
                      <a:pt x="104" y="5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5171499" y="2318406"/>
                <a:ext cx="370868" cy="526952"/>
              </a:xfrm>
              <a:custGeom>
                <a:avLst/>
                <a:gdLst/>
                <a:ahLst/>
                <a:cxnLst>
                  <a:cxn ang="0">
                    <a:pos x="207" y="246"/>
                  </a:cxn>
                  <a:cxn ang="0">
                    <a:pos x="109" y="264"/>
                  </a:cxn>
                  <a:cxn ang="0">
                    <a:pos x="100" y="264"/>
                  </a:cxn>
                  <a:cxn ang="0">
                    <a:pos x="100" y="264"/>
                  </a:cxn>
                  <a:cxn ang="0">
                    <a:pos x="96" y="264"/>
                  </a:cxn>
                  <a:cxn ang="0">
                    <a:pos x="96" y="264"/>
                  </a:cxn>
                  <a:cxn ang="0">
                    <a:pos x="25" y="193"/>
                  </a:cxn>
                  <a:cxn ang="0">
                    <a:pos x="20" y="0"/>
                  </a:cxn>
                  <a:cxn ang="0">
                    <a:pos x="0" y="43"/>
                  </a:cxn>
                  <a:cxn ang="0">
                    <a:pos x="1" y="243"/>
                  </a:cxn>
                  <a:cxn ang="0">
                    <a:pos x="56" y="293"/>
                  </a:cxn>
                  <a:cxn ang="0">
                    <a:pos x="56" y="293"/>
                  </a:cxn>
                  <a:cxn ang="0">
                    <a:pos x="66" y="291"/>
                  </a:cxn>
                  <a:cxn ang="0">
                    <a:pos x="207" y="269"/>
                  </a:cxn>
                  <a:cxn ang="0">
                    <a:pos x="207" y="246"/>
                  </a:cxn>
                </a:cxnLst>
                <a:rect l="0" t="0" r="r" b="b"/>
                <a:pathLst>
                  <a:path w="207" h="293">
                    <a:moveTo>
                      <a:pt x="207" y="246"/>
                    </a:moveTo>
                    <a:cubicBezTo>
                      <a:pt x="109" y="264"/>
                      <a:pt x="109" y="264"/>
                      <a:pt x="109" y="264"/>
                    </a:cubicBezTo>
                    <a:cubicBezTo>
                      <a:pt x="107" y="264"/>
                      <a:pt x="106" y="264"/>
                      <a:pt x="100" y="264"/>
                    </a:cubicBezTo>
                    <a:cubicBezTo>
                      <a:pt x="100" y="264"/>
                      <a:pt x="100" y="264"/>
                      <a:pt x="100" y="264"/>
                    </a:cubicBezTo>
                    <a:cubicBezTo>
                      <a:pt x="96" y="264"/>
                      <a:pt x="96" y="264"/>
                      <a:pt x="96" y="264"/>
                    </a:cubicBezTo>
                    <a:cubicBezTo>
                      <a:pt x="96" y="264"/>
                      <a:pt x="96" y="264"/>
                      <a:pt x="96" y="264"/>
                    </a:cubicBezTo>
                    <a:cubicBezTo>
                      <a:pt x="56" y="264"/>
                      <a:pt x="25" y="232"/>
                      <a:pt x="25" y="19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8" y="8"/>
                      <a:pt x="0" y="24"/>
                      <a:pt x="0" y="43"/>
                    </a:cubicBezTo>
                    <a:cubicBezTo>
                      <a:pt x="1" y="243"/>
                      <a:pt x="1" y="243"/>
                      <a:pt x="1" y="243"/>
                    </a:cubicBezTo>
                    <a:cubicBezTo>
                      <a:pt x="5" y="269"/>
                      <a:pt x="25" y="293"/>
                      <a:pt x="56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61" y="293"/>
                      <a:pt x="66" y="293"/>
                      <a:pt x="66" y="291"/>
                    </a:cubicBezTo>
                    <a:cubicBezTo>
                      <a:pt x="207" y="269"/>
                      <a:pt x="207" y="269"/>
                      <a:pt x="207" y="269"/>
                    </a:cubicBezTo>
                    <a:lnTo>
                      <a:pt x="207" y="2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>
                <a:off x="5462323" y="3463026"/>
                <a:ext cx="230792" cy="808438"/>
              </a:xfrm>
              <a:custGeom>
                <a:avLst/>
                <a:gdLst/>
                <a:ahLst/>
                <a:cxnLst>
                  <a:cxn ang="0">
                    <a:pos x="99" y="198"/>
                  </a:cxn>
                  <a:cxn ang="0">
                    <a:pos x="99" y="195"/>
                  </a:cxn>
                  <a:cxn ang="0">
                    <a:pos x="99" y="191"/>
                  </a:cxn>
                  <a:cxn ang="0">
                    <a:pos x="99" y="182"/>
                  </a:cxn>
                  <a:cxn ang="0">
                    <a:pos x="122" y="13"/>
                  </a:cxn>
                  <a:cxn ang="0">
                    <a:pos x="102" y="0"/>
                  </a:cxn>
                  <a:cxn ang="0">
                    <a:pos x="8" y="130"/>
                  </a:cxn>
                  <a:cxn ang="0">
                    <a:pos x="0" y="163"/>
                  </a:cxn>
                  <a:cxn ang="0">
                    <a:pos x="0" y="167"/>
                  </a:cxn>
                  <a:cxn ang="0">
                    <a:pos x="0" y="390"/>
                  </a:cxn>
                  <a:cxn ang="0">
                    <a:pos x="58" y="450"/>
                  </a:cxn>
                  <a:cxn ang="0">
                    <a:pos x="73" y="450"/>
                  </a:cxn>
                  <a:cxn ang="0">
                    <a:pos x="129" y="390"/>
                  </a:cxn>
                  <a:cxn ang="0">
                    <a:pos x="129" y="270"/>
                  </a:cxn>
                  <a:cxn ang="0">
                    <a:pos x="107" y="228"/>
                  </a:cxn>
                  <a:cxn ang="0">
                    <a:pos x="99" y="198"/>
                  </a:cxn>
                </a:cxnLst>
                <a:rect l="0" t="0" r="r" b="b"/>
                <a:pathLst>
                  <a:path w="129" h="450">
                    <a:moveTo>
                      <a:pt x="99" y="198"/>
                    </a:moveTo>
                    <a:cubicBezTo>
                      <a:pt x="99" y="195"/>
                      <a:pt x="99" y="195"/>
                      <a:pt x="99" y="195"/>
                    </a:cubicBezTo>
                    <a:cubicBezTo>
                      <a:pt x="99" y="191"/>
                      <a:pt x="99" y="191"/>
                      <a:pt x="99" y="191"/>
                    </a:cubicBezTo>
                    <a:cubicBezTo>
                      <a:pt x="99" y="188"/>
                      <a:pt x="99" y="184"/>
                      <a:pt x="99" y="18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4" y="9"/>
                      <a:pt x="107" y="6"/>
                      <a:pt x="102" y="0"/>
                    </a:cubicBezTo>
                    <a:cubicBezTo>
                      <a:pt x="8" y="130"/>
                      <a:pt x="8" y="130"/>
                      <a:pt x="8" y="130"/>
                    </a:cubicBezTo>
                    <a:cubicBezTo>
                      <a:pt x="2" y="143"/>
                      <a:pt x="0" y="152"/>
                      <a:pt x="0" y="16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421"/>
                      <a:pt x="24" y="450"/>
                      <a:pt x="58" y="450"/>
                    </a:cubicBezTo>
                    <a:cubicBezTo>
                      <a:pt x="73" y="450"/>
                      <a:pt x="73" y="450"/>
                      <a:pt x="73" y="450"/>
                    </a:cubicBezTo>
                    <a:cubicBezTo>
                      <a:pt x="106" y="450"/>
                      <a:pt x="129" y="421"/>
                      <a:pt x="129" y="390"/>
                    </a:cubicBezTo>
                    <a:cubicBezTo>
                      <a:pt x="129" y="270"/>
                      <a:pt x="129" y="270"/>
                      <a:pt x="129" y="27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2" y="218"/>
                      <a:pt x="99" y="206"/>
                      <a:pt x="99" y="1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5208853" y="2035587"/>
                <a:ext cx="445575" cy="444241"/>
              </a:xfrm>
              <a:custGeom>
                <a:avLst/>
                <a:gdLst/>
                <a:ahLst/>
                <a:cxnLst>
                  <a:cxn ang="0">
                    <a:pos x="69" y="78"/>
                  </a:cxn>
                  <a:cxn ang="0">
                    <a:pos x="73" y="78"/>
                  </a:cxn>
                  <a:cxn ang="0">
                    <a:pos x="141" y="148"/>
                  </a:cxn>
                  <a:cxn ang="0">
                    <a:pos x="143" y="248"/>
                  </a:cxn>
                  <a:cxn ang="0">
                    <a:pos x="248" y="125"/>
                  </a:cxn>
                  <a:cxn ang="0">
                    <a:pos x="127" y="0"/>
                  </a:cxn>
                  <a:cxn ang="0">
                    <a:pos x="0" y="125"/>
                  </a:cxn>
                  <a:cxn ang="0">
                    <a:pos x="0" y="131"/>
                  </a:cxn>
                  <a:cxn ang="0">
                    <a:pos x="69" y="78"/>
                  </a:cxn>
                </a:cxnLst>
                <a:rect l="0" t="0" r="r" b="b"/>
                <a:pathLst>
                  <a:path w="248" h="248">
                    <a:moveTo>
                      <a:pt x="69" y="78"/>
                    </a:moveTo>
                    <a:cubicBezTo>
                      <a:pt x="73" y="78"/>
                      <a:pt x="73" y="78"/>
                      <a:pt x="73" y="78"/>
                    </a:cubicBezTo>
                    <a:cubicBezTo>
                      <a:pt x="107" y="78"/>
                      <a:pt x="141" y="112"/>
                      <a:pt x="141" y="148"/>
                    </a:cubicBezTo>
                    <a:cubicBezTo>
                      <a:pt x="143" y="248"/>
                      <a:pt x="143" y="248"/>
                      <a:pt x="143" y="248"/>
                    </a:cubicBezTo>
                    <a:cubicBezTo>
                      <a:pt x="205" y="239"/>
                      <a:pt x="248" y="187"/>
                      <a:pt x="248" y="125"/>
                    </a:cubicBezTo>
                    <a:cubicBezTo>
                      <a:pt x="248" y="54"/>
                      <a:pt x="194" y="0"/>
                      <a:pt x="127" y="0"/>
                    </a:cubicBezTo>
                    <a:cubicBezTo>
                      <a:pt x="59" y="0"/>
                      <a:pt x="0" y="54"/>
                      <a:pt x="0" y="125"/>
                    </a:cubicBezTo>
                    <a:cubicBezTo>
                      <a:pt x="0" y="127"/>
                      <a:pt x="0" y="131"/>
                      <a:pt x="0" y="131"/>
                    </a:cubicBezTo>
                    <a:cubicBezTo>
                      <a:pt x="11" y="104"/>
                      <a:pt x="40" y="81"/>
                      <a:pt x="69" y="7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2890264" y="2443808"/>
                <a:ext cx="533622" cy="852462"/>
              </a:xfrm>
              <a:custGeom>
                <a:avLst/>
                <a:gdLst/>
                <a:ahLst/>
                <a:cxnLst>
                  <a:cxn ang="0">
                    <a:pos x="275" y="20"/>
                  </a:cxn>
                  <a:cxn ang="0">
                    <a:pos x="203" y="20"/>
                  </a:cxn>
                  <a:cxn ang="0">
                    <a:pos x="20" y="199"/>
                  </a:cxn>
                  <a:cxn ang="0">
                    <a:pos x="7" y="256"/>
                  </a:cxn>
                  <a:cxn ang="0">
                    <a:pos x="17" y="275"/>
                  </a:cxn>
                  <a:cxn ang="0">
                    <a:pos x="124" y="443"/>
                  </a:cxn>
                  <a:cxn ang="0">
                    <a:pos x="196" y="457"/>
                  </a:cxn>
                  <a:cxn ang="0">
                    <a:pos x="213" y="385"/>
                  </a:cxn>
                  <a:cxn ang="0">
                    <a:pos x="119" y="245"/>
                  </a:cxn>
                  <a:cxn ang="0">
                    <a:pos x="275" y="94"/>
                  </a:cxn>
                  <a:cxn ang="0">
                    <a:pos x="275" y="20"/>
                  </a:cxn>
                </a:cxnLst>
                <a:rect l="0" t="0" r="r" b="b"/>
                <a:pathLst>
                  <a:path w="297" h="474">
                    <a:moveTo>
                      <a:pt x="275" y="20"/>
                    </a:moveTo>
                    <a:cubicBezTo>
                      <a:pt x="257" y="0"/>
                      <a:pt x="224" y="0"/>
                      <a:pt x="203" y="20"/>
                    </a:cubicBezTo>
                    <a:cubicBezTo>
                      <a:pt x="20" y="199"/>
                      <a:pt x="20" y="199"/>
                      <a:pt x="20" y="199"/>
                    </a:cubicBezTo>
                    <a:cubicBezTo>
                      <a:pt x="4" y="215"/>
                      <a:pt x="0" y="235"/>
                      <a:pt x="7" y="256"/>
                    </a:cubicBezTo>
                    <a:cubicBezTo>
                      <a:pt x="7" y="263"/>
                      <a:pt x="11" y="270"/>
                      <a:pt x="17" y="275"/>
                    </a:cubicBezTo>
                    <a:cubicBezTo>
                      <a:pt x="124" y="443"/>
                      <a:pt x="124" y="443"/>
                      <a:pt x="124" y="443"/>
                    </a:cubicBezTo>
                    <a:cubicBezTo>
                      <a:pt x="142" y="467"/>
                      <a:pt x="174" y="474"/>
                      <a:pt x="196" y="457"/>
                    </a:cubicBezTo>
                    <a:cubicBezTo>
                      <a:pt x="221" y="439"/>
                      <a:pt x="226" y="410"/>
                      <a:pt x="213" y="385"/>
                    </a:cubicBezTo>
                    <a:cubicBezTo>
                      <a:pt x="119" y="245"/>
                      <a:pt x="119" y="245"/>
                      <a:pt x="119" y="245"/>
                    </a:cubicBezTo>
                    <a:cubicBezTo>
                      <a:pt x="275" y="94"/>
                      <a:pt x="275" y="94"/>
                      <a:pt x="275" y="94"/>
                    </a:cubicBezTo>
                    <a:cubicBezTo>
                      <a:pt x="297" y="74"/>
                      <a:pt x="297" y="41"/>
                      <a:pt x="275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081034" y="2333081"/>
                <a:ext cx="525618" cy="1941051"/>
              </a:xfrm>
              <a:custGeom>
                <a:avLst/>
                <a:gdLst/>
                <a:ahLst/>
                <a:cxnLst>
                  <a:cxn ang="0">
                    <a:pos x="188" y="0"/>
                  </a:cxn>
                  <a:cxn ang="0">
                    <a:pos x="130" y="0"/>
                  </a:cxn>
                  <a:cxn ang="0">
                    <a:pos x="26" y="110"/>
                  </a:cxn>
                  <a:cxn ang="0">
                    <a:pos x="26" y="125"/>
                  </a:cxn>
                  <a:cxn ang="0">
                    <a:pos x="84" y="68"/>
                  </a:cxn>
                  <a:cxn ang="0">
                    <a:pos x="133" y="49"/>
                  </a:cxn>
                  <a:cxn ang="0">
                    <a:pos x="184" y="70"/>
                  </a:cxn>
                  <a:cxn ang="0">
                    <a:pos x="181" y="171"/>
                  </a:cxn>
                  <a:cxn ang="0">
                    <a:pos x="36" y="311"/>
                  </a:cxn>
                  <a:cxn ang="0">
                    <a:pos x="120" y="435"/>
                  </a:cxn>
                  <a:cxn ang="0">
                    <a:pos x="130" y="489"/>
                  </a:cxn>
                  <a:cxn ang="0">
                    <a:pos x="104" y="536"/>
                  </a:cxn>
                  <a:cxn ang="0">
                    <a:pos x="64" y="547"/>
                  </a:cxn>
                  <a:cxn ang="0">
                    <a:pos x="26" y="536"/>
                  </a:cxn>
                  <a:cxn ang="0">
                    <a:pos x="84" y="617"/>
                  </a:cxn>
                  <a:cxn ang="0">
                    <a:pos x="109" y="804"/>
                  </a:cxn>
                  <a:cxn ang="0">
                    <a:pos x="13" y="981"/>
                  </a:cxn>
                  <a:cxn ang="0">
                    <a:pos x="36" y="1060"/>
                  </a:cxn>
                  <a:cxn ang="0">
                    <a:pos x="53" y="1065"/>
                  </a:cxn>
                  <a:cxn ang="0">
                    <a:pos x="130" y="1045"/>
                  </a:cxn>
                  <a:cxn ang="0">
                    <a:pos x="232" y="844"/>
                  </a:cxn>
                  <a:cxn ang="0">
                    <a:pos x="242" y="813"/>
                  </a:cxn>
                  <a:cxn ang="0">
                    <a:pos x="242" y="809"/>
                  </a:cxn>
                  <a:cxn ang="0">
                    <a:pos x="216" y="622"/>
                  </a:cxn>
                  <a:cxn ang="0">
                    <a:pos x="293" y="519"/>
                  </a:cxn>
                  <a:cxn ang="0">
                    <a:pos x="293" y="110"/>
                  </a:cxn>
                  <a:cxn ang="0">
                    <a:pos x="188" y="0"/>
                  </a:cxn>
                </a:cxnLst>
                <a:rect l="0" t="0" r="r" b="b"/>
                <a:pathLst>
                  <a:path w="293" h="1081">
                    <a:moveTo>
                      <a:pt x="188" y="0"/>
                    </a:moveTo>
                    <a:cubicBezTo>
                      <a:pt x="130" y="0"/>
                      <a:pt x="130" y="0"/>
                      <a:pt x="130" y="0"/>
                    </a:cubicBezTo>
                    <a:cubicBezTo>
                      <a:pt x="73" y="0"/>
                      <a:pt x="26" y="49"/>
                      <a:pt x="26" y="110"/>
                    </a:cubicBezTo>
                    <a:cubicBezTo>
                      <a:pt x="26" y="125"/>
                      <a:pt x="26" y="125"/>
                      <a:pt x="26" y="125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97" y="55"/>
                      <a:pt x="115" y="49"/>
                      <a:pt x="133" y="49"/>
                    </a:cubicBezTo>
                    <a:cubicBezTo>
                      <a:pt x="151" y="49"/>
                      <a:pt x="169" y="55"/>
                      <a:pt x="184" y="70"/>
                    </a:cubicBezTo>
                    <a:cubicBezTo>
                      <a:pt x="212" y="97"/>
                      <a:pt x="209" y="143"/>
                      <a:pt x="181" y="171"/>
                    </a:cubicBezTo>
                    <a:cubicBezTo>
                      <a:pt x="36" y="311"/>
                      <a:pt x="36" y="311"/>
                      <a:pt x="36" y="311"/>
                    </a:cubicBezTo>
                    <a:cubicBezTo>
                      <a:pt x="120" y="435"/>
                      <a:pt x="120" y="435"/>
                      <a:pt x="120" y="435"/>
                    </a:cubicBezTo>
                    <a:cubicBezTo>
                      <a:pt x="130" y="452"/>
                      <a:pt x="136" y="472"/>
                      <a:pt x="130" y="489"/>
                    </a:cubicBezTo>
                    <a:cubicBezTo>
                      <a:pt x="127" y="508"/>
                      <a:pt x="118" y="522"/>
                      <a:pt x="104" y="536"/>
                    </a:cubicBezTo>
                    <a:cubicBezTo>
                      <a:pt x="90" y="541"/>
                      <a:pt x="76" y="547"/>
                      <a:pt x="64" y="547"/>
                    </a:cubicBezTo>
                    <a:cubicBezTo>
                      <a:pt x="48" y="547"/>
                      <a:pt x="36" y="545"/>
                      <a:pt x="26" y="536"/>
                    </a:cubicBezTo>
                    <a:cubicBezTo>
                      <a:pt x="30" y="571"/>
                      <a:pt x="53" y="602"/>
                      <a:pt x="84" y="617"/>
                    </a:cubicBezTo>
                    <a:cubicBezTo>
                      <a:pt x="109" y="804"/>
                      <a:pt x="109" y="804"/>
                      <a:pt x="109" y="804"/>
                    </a:cubicBezTo>
                    <a:cubicBezTo>
                      <a:pt x="13" y="981"/>
                      <a:pt x="13" y="981"/>
                      <a:pt x="13" y="981"/>
                    </a:cubicBezTo>
                    <a:cubicBezTo>
                      <a:pt x="0" y="1009"/>
                      <a:pt x="10" y="1045"/>
                      <a:pt x="36" y="1060"/>
                    </a:cubicBezTo>
                    <a:cubicBezTo>
                      <a:pt x="53" y="1065"/>
                      <a:pt x="53" y="1065"/>
                      <a:pt x="53" y="1065"/>
                    </a:cubicBezTo>
                    <a:cubicBezTo>
                      <a:pt x="80" y="1081"/>
                      <a:pt x="115" y="1072"/>
                      <a:pt x="130" y="1045"/>
                    </a:cubicBezTo>
                    <a:cubicBezTo>
                      <a:pt x="232" y="844"/>
                      <a:pt x="232" y="844"/>
                      <a:pt x="232" y="844"/>
                    </a:cubicBezTo>
                    <a:cubicBezTo>
                      <a:pt x="239" y="835"/>
                      <a:pt x="242" y="827"/>
                      <a:pt x="242" y="813"/>
                    </a:cubicBezTo>
                    <a:cubicBezTo>
                      <a:pt x="242" y="813"/>
                      <a:pt x="242" y="811"/>
                      <a:pt x="242" y="809"/>
                    </a:cubicBezTo>
                    <a:cubicBezTo>
                      <a:pt x="216" y="622"/>
                      <a:pt x="216" y="622"/>
                      <a:pt x="216" y="622"/>
                    </a:cubicBezTo>
                    <a:cubicBezTo>
                      <a:pt x="261" y="611"/>
                      <a:pt x="293" y="568"/>
                      <a:pt x="293" y="519"/>
                    </a:cubicBezTo>
                    <a:cubicBezTo>
                      <a:pt x="293" y="110"/>
                      <a:pt x="293" y="110"/>
                      <a:pt x="293" y="110"/>
                    </a:cubicBezTo>
                    <a:cubicBezTo>
                      <a:pt x="293" y="49"/>
                      <a:pt x="245" y="0"/>
                      <a:pt x="1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3418550" y="1923526"/>
                <a:ext cx="436236" cy="445575"/>
              </a:xfrm>
              <a:custGeom>
                <a:avLst/>
                <a:gdLst/>
                <a:ahLst/>
                <a:cxnLst>
                  <a:cxn ang="0">
                    <a:pos x="188" y="197"/>
                  </a:cxn>
                  <a:cxn ang="0">
                    <a:pos x="201" y="197"/>
                  </a:cxn>
                  <a:cxn ang="0">
                    <a:pos x="223" y="198"/>
                  </a:cxn>
                  <a:cxn ang="0">
                    <a:pos x="243" y="123"/>
                  </a:cxn>
                  <a:cxn ang="0">
                    <a:pos x="123" y="0"/>
                  </a:cxn>
                  <a:cxn ang="0">
                    <a:pos x="0" y="123"/>
                  </a:cxn>
                  <a:cxn ang="0">
                    <a:pos x="123" y="248"/>
                  </a:cxn>
                  <a:cxn ang="0">
                    <a:pos x="131" y="248"/>
                  </a:cxn>
                  <a:cxn ang="0">
                    <a:pos x="188" y="197"/>
                  </a:cxn>
                </a:cxnLst>
                <a:rect l="0" t="0" r="r" b="b"/>
                <a:pathLst>
                  <a:path w="243" h="248">
                    <a:moveTo>
                      <a:pt x="188" y="197"/>
                    </a:moveTo>
                    <a:cubicBezTo>
                      <a:pt x="194" y="197"/>
                      <a:pt x="196" y="197"/>
                      <a:pt x="201" y="197"/>
                    </a:cubicBezTo>
                    <a:cubicBezTo>
                      <a:pt x="208" y="197"/>
                      <a:pt x="214" y="197"/>
                      <a:pt x="223" y="198"/>
                    </a:cubicBezTo>
                    <a:cubicBezTo>
                      <a:pt x="238" y="176"/>
                      <a:pt x="243" y="150"/>
                      <a:pt x="243" y="123"/>
                    </a:cubicBezTo>
                    <a:cubicBezTo>
                      <a:pt x="243" y="55"/>
                      <a:pt x="191" y="0"/>
                      <a:pt x="123" y="0"/>
                    </a:cubicBezTo>
                    <a:cubicBezTo>
                      <a:pt x="54" y="0"/>
                      <a:pt x="0" y="55"/>
                      <a:pt x="0" y="123"/>
                    </a:cubicBezTo>
                    <a:cubicBezTo>
                      <a:pt x="0" y="193"/>
                      <a:pt x="54" y="248"/>
                      <a:pt x="123" y="248"/>
                    </a:cubicBezTo>
                    <a:cubicBezTo>
                      <a:pt x="127" y="248"/>
                      <a:pt x="129" y="248"/>
                      <a:pt x="131" y="248"/>
                    </a:cubicBezTo>
                    <a:cubicBezTo>
                      <a:pt x="138" y="222"/>
                      <a:pt x="158" y="202"/>
                      <a:pt x="188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3638669" y="2295727"/>
                <a:ext cx="302831" cy="556301"/>
              </a:xfrm>
              <a:custGeom>
                <a:avLst/>
                <a:gdLst/>
                <a:ahLst/>
                <a:cxnLst>
                  <a:cxn ang="0">
                    <a:pos x="163" y="245"/>
                  </a:cxn>
                  <a:cxn ang="0">
                    <a:pos x="129" y="49"/>
                  </a:cxn>
                  <a:cxn ang="0">
                    <a:pos x="71" y="6"/>
                  </a:cxn>
                  <a:cxn ang="0">
                    <a:pos x="28" y="68"/>
                  </a:cxn>
                  <a:cxn ang="0">
                    <a:pos x="43" y="157"/>
                  </a:cxn>
                  <a:cxn ang="0">
                    <a:pos x="0" y="135"/>
                  </a:cxn>
                  <a:cxn ang="0">
                    <a:pos x="0" y="252"/>
                  </a:cxn>
                  <a:cxn ang="0">
                    <a:pos x="85" y="303"/>
                  </a:cxn>
                  <a:cxn ang="0">
                    <a:pos x="137" y="303"/>
                  </a:cxn>
                  <a:cxn ang="0">
                    <a:pos x="163" y="245"/>
                  </a:cxn>
                </a:cxnLst>
                <a:rect l="0" t="0" r="r" b="b"/>
                <a:pathLst>
                  <a:path w="168" h="310">
                    <a:moveTo>
                      <a:pt x="163" y="245"/>
                    </a:moveTo>
                    <a:cubicBezTo>
                      <a:pt x="129" y="49"/>
                      <a:pt x="129" y="49"/>
                      <a:pt x="129" y="49"/>
                    </a:cubicBezTo>
                    <a:cubicBezTo>
                      <a:pt x="125" y="19"/>
                      <a:pt x="97" y="0"/>
                      <a:pt x="71" y="6"/>
                    </a:cubicBezTo>
                    <a:cubicBezTo>
                      <a:pt x="39" y="13"/>
                      <a:pt x="21" y="41"/>
                      <a:pt x="28" y="68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85" y="303"/>
                      <a:pt x="85" y="303"/>
                      <a:pt x="85" y="303"/>
                    </a:cubicBezTo>
                    <a:cubicBezTo>
                      <a:pt x="104" y="310"/>
                      <a:pt x="120" y="310"/>
                      <a:pt x="137" y="303"/>
                    </a:cubicBezTo>
                    <a:cubicBezTo>
                      <a:pt x="159" y="292"/>
                      <a:pt x="168" y="267"/>
                      <a:pt x="163" y="2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3491923" y="3449686"/>
                <a:ext cx="234794" cy="801767"/>
              </a:xfrm>
              <a:custGeom>
                <a:avLst/>
                <a:gdLst/>
                <a:ahLst/>
                <a:cxnLst>
                  <a:cxn ang="0">
                    <a:pos x="113" y="123"/>
                  </a:cxn>
                  <a:cxn ang="0">
                    <a:pos x="28" y="0"/>
                  </a:cxn>
                  <a:cxn ang="0">
                    <a:pos x="7" y="13"/>
                  </a:cxn>
                  <a:cxn ang="0">
                    <a:pos x="22" y="120"/>
                  </a:cxn>
                  <a:cxn ang="0">
                    <a:pos x="32" y="182"/>
                  </a:cxn>
                  <a:cxn ang="0">
                    <a:pos x="32" y="195"/>
                  </a:cxn>
                  <a:cxn ang="0">
                    <a:pos x="28" y="222"/>
                  </a:cxn>
                  <a:cxn ang="0">
                    <a:pos x="22" y="237"/>
                  </a:cxn>
                  <a:cxn ang="0">
                    <a:pos x="0" y="277"/>
                  </a:cxn>
                  <a:cxn ang="0">
                    <a:pos x="0" y="390"/>
                  </a:cxn>
                  <a:cxn ang="0">
                    <a:pos x="60" y="446"/>
                  </a:cxn>
                  <a:cxn ang="0">
                    <a:pos x="72" y="446"/>
                  </a:cxn>
                  <a:cxn ang="0">
                    <a:pos x="131" y="390"/>
                  </a:cxn>
                  <a:cxn ang="0">
                    <a:pos x="131" y="166"/>
                  </a:cxn>
                  <a:cxn ang="0">
                    <a:pos x="113" y="123"/>
                  </a:cxn>
                </a:cxnLst>
                <a:rect l="0" t="0" r="r" b="b"/>
                <a:pathLst>
                  <a:path w="131" h="446">
                    <a:moveTo>
                      <a:pt x="113" y="123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2" y="7"/>
                      <a:pt x="13" y="11"/>
                      <a:pt x="7" y="13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2" y="187"/>
                      <a:pt x="32" y="191"/>
                      <a:pt x="32" y="195"/>
                    </a:cubicBezTo>
                    <a:cubicBezTo>
                      <a:pt x="32" y="205"/>
                      <a:pt x="32" y="213"/>
                      <a:pt x="28" y="222"/>
                    </a:cubicBezTo>
                    <a:cubicBezTo>
                      <a:pt x="26" y="229"/>
                      <a:pt x="26" y="231"/>
                      <a:pt x="22" y="237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423"/>
                      <a:pt x="28" y="446"/>
                      <a:pt x="60" y="446"/>
                    </a:cubicBezTo>
                    <a:cubicBezTo>
                      <a:pt x="72" y="446"/>
                      <a:pt x="72" y="446"/>
                      <a:pt x="72" y="446"/>
                    </a:cubicBezTo>
                    <a:cubicBezTo>
                      <a:pt x="107" y="446"/>
                      <a:pt x="131" y="423"/>
                      <a:pt x="131" y="390"/>
                    </a:cubicBezTo>
                    <a:cubicBezTo>
                      <a:pt x="131" y="166"/>
                      <a:pt x="131" y="166"/>
                      <a:pt x="131" y="166"/>
                    </a:cubicBezTo>
                    <a:cubicBezTo>
                      <a:pt x="131" y="147"/>
                      <a:pt x="125" y="130"/>
                      <a:pt x="113" y="1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4105589" y="1663385"/>
                <a:ext cx="645683" cy="655021"/>
              </a:xfrm>
              <a:custGeom>
                <a:avLst/>
                <a:gdLst/>
                <a:ahLst/>
                <a:cxnLst>
                  <a:cxn ang="0">
                    <a:pos x="308" y="259"/>
                  </a:cxn>
                  <a:cxn ang="0">
                    <a:pos x="107" y="259"/>
                  </a:cxn>
                  <a:cxn ang="0">
                    <a:pos x="107" y="52"/>
                  </a:cxn>
                  <a:cxn ang="0">
                    <a:pos x="50" y="0"/>
                  </a:cxn>
                  <a:cxn ang="0">
                    <a:pos x="0" y="52"/>
                  </a:cxn>
                  <a:cxn ang="0">
                    <a:pos x="0" y="307"/>
                  </a:cxn>
                  <a:cxn ang="0">
                    <a:pos x="0" y="311"/>
                  </a:cxn>
                  <a:cxn ang="0">
                    <a:pos x="0" y="311"/>
                  </a:cxn>
                  <a:cxn ang="0">
                    <a:pos x="50" y="365"/>
                  </a:cxn>
                  <a:cxn ang="0">
                    <a:pos x="308" y="365"/>
                  </a:cxn>
                  <a:cxn ang="0">
                    <a:pos x="359" y="311"/>
                  </a:cxn>
                  <a:cxn ang="0">
                    <a:pos x="308" y="259"/>
                  </a:cxn>
                </a:cxnLst>
                <a:rect l="0" t="0" r="r" b="b"/>
                <a:pathLst>
                  <a:path w="359" h="365">
                    <a:moveTo>
                      <a:pt x="308" y="259"/>
                    </a:moveTo>
                    <a:cubicBezTo>
                      <a:pt x="107" y="259"/>
                      <a:pt x="107" y="259"/>
                      <a:pt x="107" y="259"/>
                    </a:cubicBezTo>
                    <a:cubicBezTo>
                      <a:pt x="107" y="52"/>
                      <a:pt x="107" y="52"/>
                      <a:pt x="107" y="52"/>
                    </a:cubicBezTo>
                    <a:cubicBezTo>
                      <a:pt x="107" y="22"/>
                      <a:pt x="81" y="0"/>
                      <a:pt x="50" y="0"/>
                    </a:cubicBezTo>
                    <a:cubicBezTo>
                      <a:pt x="24" y="0"/>
                      <a:pt x="0" y="22"/>
                      <a:pt x="0" y="52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11"/>
                      <a:pt x="0" y="311"/>
                      <a:pt x="0" y="311"/>
                    </a:cubicBezTo>
                    <a:cubicBezTo>
                      <a:pt x="0" y="311"/>
                      <a:pt x="0" y="311"/>
                      <a:pt x="0" y="311"/>
                    </a:cubicBezTo>
                    <a:cubicBezTo>
                      <a:pt x="0" y="342"/>
                      <a:pt x="24" y="365"/>
                      <a:pt x="50" y="365"/>
                    </a:cubicBezTo>
                    <a:cubicBezTo>
                      <a:pt x="308" y="365"/>
                      <a:pt x="308" y="365"/>
                      <a:pt x="308" y="365"/>
                    </a:cubicBezTo>
                    <a:cubicBezTo>
                      <a:pt x="338" y="365"/>
                      <a:pt x="359" y="342"/>
                      <a:pt x="359" y="311"/>
                    </a:cubicBezTo>
                    <a:cubicBezTo>
                      <a:pt x="359" y="281"/>
                      <a:pt x="338" y="259"/>
                      <a:pt x="308" y="2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4644547" y="1756769"/>
                <a:ext cx="14675" cy="41356"/>
              </a:xfrm>
              <a:custGeom>
                <a:avLst/>
                <a:gdLst/>
                <a:ahLst/>
                <a:cxnLst>
                  <a:cxn ang="0">
                    <a:pos x="8" y="23"/>
                  </a:cxn>
                  <a:cxn ang="0">
                    <a:pos x="8" y="0"/>
                  </a:cxn>
                  <a:cxn ang="0">
                    <a:pos x="0" y="10"/>
                  </a:cxn>
                  <a:cxn ang="0">
                    <a:pos x="8" y="23"/>
                  </a:cxn>
                </a:cxnLst>
                <a:rect l="0" t="0" r="r" b="b"/>
                <a:pathLst>
                  <a:path w="8" h="23">
                    <a:moveTo>
                      <a:pt x="8" y="23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4" y="6"/>
                      <a:pt x="0" y="10"/>
                    </a:cubicBezTo>
                    <a:lnTo>
                      <a:pt x="8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4327042" y="1756769"/>
                <a:ext cx="229458" cy="338850"/>
              </a:xfrm>
              <a:custGeom>
                <a:avLst/>
                <a:gdLst/>
                <a:ahLst/>
                <a:cxnLst>
                  <a:cxn ang="0">
                    <a:pos x="0" y="189"/>
                  </a:cxn>
                  <a:cxn ang="0">
                    <a:pos x="128" y="189"/>
                  </a:cxn>
                  <a:cxn ang="0">
                    <a:pos x="55" y="82"/>
                  </a:cxn>
                  <a:cxn ang="0">
                    <a:pos x="46" y="28"/>
                  </a:cxn>
                  <a:cxn ang="0">
                    <a:pos x="46" y="28"/>
                  </a:cxn>
                  <a:cxn ang="0">
                    <a:pos x="0" y="0"/>
                  </a:cxn>
                  <a:cxn ang="0">
                    <a:pos x="0" y="189"/>
                  </a:cxn>
                </a:cxnLst>
                <a:rect l="0" t="0" r="r" b="b"/>
                <a:pathLst>
                  <a:path w="128" h="189">
                    <a:moveTo>
                      <a:pt x="0" y="189"/>
                    </a:moveTo>
                    <a:cubicBezTo>
                      <a:pt x="128" y="189"/>
                      <a:pt x="128" y="189"/>
                      <a:pt x="128" y="189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46" y="64"/>
                      <a:pt x="39" y="46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28" y="23"/>
                      <a:pt x="13" y="12"/>
                      <a:pt x="0" y="0"/>
                    </a:cubicBezTo>
                    <a:lnTo>
                      <a:pt x="0" y="18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18"/>
              <p:cNvSpPr>
                <a:spLocks/>
              </p:cNvSpPr>
              <p:nvPr/>
            </p:nvSpPr>
            <p:spPr bwMode="auto">
              <a:xfrm>
                <a:off x="4269678" y="1351216"/>
                <a:ext cx="450911" cy="426898"/>
              </a:xfrm>
              <a:custGeom>
                <a:avLst/>
                <a:gdLst/>
                <a:ahLst/>
                <a:cxnLst>
                  <a:cxn ang="0">
                    <a:pos x="107" y="208"/>
                  </a:cxn>
                  <a:cxn ang="0">
                    <a:pos x="147" y="196"/>
                  </a:cxn>
                  <a:cxn ang="0">
                    <a:pos x="199" y="222"/>
                  </a:cxn>
                  <a:cxn ang="0">
                    <a:pos x="223" y="199"/>
                  </a:cxn>
                  <a:cxn ang="0">
                    <a:pos x="235" y="177"/>
                  </a:cxn>
                  <a:cxn ang="0">
                    <a:pos x="251" y="124"/>
                  </a:cxn>
                  <a:cxn ang="0">
                    <a:pos x="123" y="0"/>
                  </a:cxn>
                  <a:cxn ang="0">
                    <a:pos x="0" y="124"/>
                  </a:cxn>
                  <a:cxn ang="0">
                    <a:pos x="80" y="238"/>
                  </a:cxn>
                  <a:cxn ang="0">
                    <a:pos x="107" y="208"/>
                  </a:cxn>
                </a:cxnLst>
                <a:rect l="0" t="0" r="r" b="b"/>
                <a:pathLst>
                  <a:path w="251" h="238">
                    <a:moveTo>
                      <a:pt x="107" y="208"/>
                    </a:moveTo>
                    <a:cubicBezTo>
                      <a:pt x="120" y="202"/>
                      <a:pt x="133" y="196"/>
                      <a:pt x="147" y="196"/>
                    </a:cubicBezTo>
                    <a:cubicBezTo>
                      <a:pt x="167" y="196"/>
                      <a:pt x="187" y="205"/>
                      <a:pt x="199" y="222"/>
                    </a:cubicBezTo>
                    <a:cubicBezTo>
                      <a:pt x="209" y="215"/>
                      <a:pt x="217" y="208"/>
                      <a:pt x="223" y="199"/>
                    </a:cubicBezTo>
                    <a:cubicBezTo>
                      <a:pt x="226" y="191"/>
                      <a:pt x="229" y="183"/>
                      <a:pt x="235" y="177"/>
                    </a:cubicBezTo>
                    <a:cubicBezTo>
                      <a:pt x="245" y="160"/>
                      <a:pt x="251" y="141"/>
                      <a:pt x="251" y="124"/>
                    </a:cubicBezTo>
                    <a:cubicBezTo>
                      <a:pt x="251" y="54"/>
                      <a:pt x="191" y="0"/>
                      <a:pt x="123" y="0"/>
                    </a:cubicBezTo>
                    <a:cubicBezTo>
                      <a:pt x="58" y="0"/>
                      <a:pt x="0" y="54"/>
                      <a:pt x="0" y="124"/>
                    </a:cubicBezTo>
                    <a:cubicBezTo>
                      <a:pt x="0" y="177"/>
                      <a:pt x="36" y="222"/>
                      <a:pt x="80" y="238"/>
                    </a:cubicBezTo>
                    <a:cubicBezTo>
                      <a:pt x="87" y="226"/>
                      <a:pt x="97" y="216"/>
                      <a:pt x="107" y="2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4784623" y="2210348"/>
                <a:ext cx="4002" cy="25347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0" y="0"/>
                  </a:cxn>
                  <a:cxn ang="0">
                    <a:pos x="0" y="14"/>
                  </a:cxn>
                  <a:cxn ang="0">
                    <a:pos x="2" y="6"/>
                  </a:cxn>
                </a:cxnLst>
                <a:rect l="0" t="0" r="r" b="b"/>
                <a:pathLst>
                  <a:path w="2" h="14">
                    <a:moveTo>
                      <a:pt x="2" y="6"/>
                    </a:moveTo>
                    <a:cubicBezTo>
                      <a:pt x="2" y="6"/>
                      <a:pt x="0" y="2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2" y="7"/>
                      <a:pt x="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20"/>
              <p:cNvSpPr>
                <a:spLocks/>
              </p:cNvSpPr>
              <p:nvPr/>
            </p:nvSpPr>
            <p:spPr bwMode="auto">
              <a:xfrm>
                <a:off x="4425762" y="1663385"/>
                <a:ext cx="454913" cy="655021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148" y="52"/>
                  </a:cxn>
                  <a:cxn ang="0">
                    <a:pos x="148" y="137"/>
                  </a:cxn>
                  <a:cxn ang="0">
                    <a:pos x="104" y="68"/>
                  </a:cxn>
                  <a:cxn ang="0">
                    <a:pos x="31" y="52"/>
                  </a:cxn>
                  <a:cxn ang="0">
                    <a:pos x="14" y="125"/>
                  </a:cxn>
                  <a:cxn ang="0">
                    <a:pos x="91" y="241"/>
                  </a:cxn>
                  <a:cxn ang="0">
                    <a:pos x="130" y="241"/>
                  </a:cxn>
                  <a:cxn ang="0">
                    <a:pos x="200" y="305"/>
                  </a:cxn>
                  <a:cxn ang="0">
                    <a:pos x="200" y="319"/>
                  </a:cxn>
                  <a:cxn ang="0">
                    <a:pos x="181" y="358"/>
                  </a:cxn>
                  <a:cxn ang="0">
                    <a:pos x="228" y="355"/>
                  </a:cxn>
                  <a:cxn ang="0">
                    <a:pos x="253" y="311"/>
                  </a:cxn>
                  <a:cxn ang="0">
                    <a:pos x="253" y="307"/>
                  </a:cxn>
                  <a:cxn ang="0">
                    <a:pos x="253" y="52"/>
                  </a:cxn>
                  <a:cxn ang="0">
                    <a:pos x="200" y="0"/>
                  </a:cxn>
                </a:cxnLst>
                <a:rect l="0" t="0" r="r" b="b"/>
                <a:pathLst>
                  <a:path w="253" h="365">
                    <a:moveTo>
                      <a:pt x="200" y="0"/>
                    </a:moveTo>
                    <a:cubicBezTo>
                      <a:pt x="172" y="0"/>
                      <a:pt x="148" y="22"/>
                      <a:pt x="148" y="52"/>
                    </a:cubicBezTo>
                    <a:cubicBezTo>
                      <a:pt x="148" y="137"/>
                      <a:pt x="148" y="137"/>
                      <a:pt x="148" y="137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88" y="42"/>
                      <a:pt x="54" y="37"/>
                      <a:pt x="31" y="52"/>
                    </a:cubicBezTo>
                    <a:cubicBezTo>
                      <a:pt x="6" y="70"/>
                      <a:pt x="0" y="102"/>
                      <a:pt x="14" y="125"/>
                    </a:cubicBezTo>
                    <a:cubicBezTo>
                      <a:pt x="91" y="241"/>
                      <a:pt x="91" y="241"/>
                      <a:pt x="91" y="241"/>
                    </a:cubicBezTo>
                    <a:cubicBezTo>
                      <a:pt x="130" y="241"/>
                      <a:pt x="130" y="241"/>
                      <a:pt x="130" y="241"/>
                    </a:cubicBezTo>
                    <a:cubicBezTo>
                      <a:pt x="167" y="241"/>
                      <a:pt x="198" y="268"/>
                      <a:pt x="200" y="305"/>
                    </a:cubicBezTo>
                    <a:cubicBezTo>
                      <a:pt x="200" y="319"/>
                      <a:pt x="200" y="319"/>
                      <a:pt x="200" y="319"/>
                    </a:cubicBezTo>
                    <a:cubicBezTo>
                      <a:pt x="200" y="334"/>
                      <a:pt x="192" y="351"/>
                      <a:pt x="181" y="358"/>
                    </a:cubicBezTo>
                    <a:cubicBezTo>
                      <a:pt x="198" y="365"/>
                      <a:pt x="215" y="365"/>
                      <a:pt x="228" y="355"/>
                    </a:cubicBezTo>
                    <a:cubicBezTo>
                      <a:pt x="245" y="343"/>
                      <a:pt x="253" y="328"/>
                      <a:pt x="253" y="311"/>
                    </a:cubicBezTo>
                    <a:cubicBezTo>
                      <a:pt x="253" y="311"/>
                      <a:pt x="253" y="311"/>
                      <a:pt x="253" y="307"/>
                    </a:cubicBezTo>
                    <a:cubicBezTo>
                      <a:pt x="253" y="52"/>
                      <a:pt x="253" y="52"/>
                      <a:pt x="253" y="52"/>
                    </a:cubicBezTo>
                    <a:cubicBezTo>
                      <a:pt x="253" y="22"/>
                      <a:pt x="228" y="0"/>
                      <a:pt x="20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4196304" y="2235695"/>
                <a:ext cx="588319" cy="1460791"/>
              </a:xfrm>
              <a:custGeom>
                <a:avLst/>
                <a:gdLst/>
                <a:ahLst/>
                <a:cxnLst>
                  <a:cxn ang="0">
                    <a:pos x="328" y="526"/>
                  </a:cxn>
                  <a:cxn ang="0">
                    <a:pos x="328" y="519"/>
                  </a:cxn>
                  <a:cxn ang="0">
                    <a:pos x="328" y="296"/>
                  </a:cxn>
                  <a:cxn ang="0">
                    <a:pos x="328" y="292"/>
                  </a:cxn>
                  <a:cxn ang="0">
                    <a:pos x="328" y="0"/>
                  </a:cxn>
                  <a:cxn ang="0">
                    <a:pos x="258" y="63"/>
                  </a:cxn>
                  <a:cxn ang="0">
                    <a:pos x="0" y="63"/>
                  </a:cxn>
                  <a:cxn ang="0">
                    <a:pos x="0" y="303"/>
                  </a:cxn>
                  <a:cxn ang="0">
                    <a:pos x="0" y="303"/>
                  </a:cxn>
                  <a:cxn ang="0">
                    <a:pos x="0" y="303"/>
                  </a:cxn>
                  <a:cxn ang="0">
                    <a:pos x="0" y="532"/>
                  </a:cxn>
                  <a:cxn ang="0">
                    <a:pos x="0" y="532"/>
                  </a:cxn>
                  <a:cxn ang="0">
                    <a:pos x="0" y="756"/>
                  </a:cxn>
                  <a:cxn ang="0">
                    <a:pos x="59" y="810"/>
                  </a:cxn>
                  <a:cxn ang="0">
                    <a:pos x="77" y="810"/>
                  </a:cxn>
                  <a:cxn ang="0">
                    <a:pos x="134" y="756"/>
                  </a:cxn>
                  <a:cxn ang="0">
                    <a:pos x="134" y="532"/>
                  </a:cxn>
                  <a:cxn ang="0">
                    <a:pos x="134" y="532"/>
                  </a:cxn>
                  <a:cxn ang="0">
                    <a:pos x="134" y="303"/>
                  </a:cxn>
                  <a:cxn ang="0">
                    <a:pos x="134" y="299"/>
                  </a:cxn>
                  <a:cxn ang="0">
                    <a:pos x="164" y="270"/>
                  </a:cxn>
                  <a:cxn ang="0">
                    <a:pos x="197" y="299"/>
                  </a:cxn>
                  <a:cxn ang="0">
                    <a:pos x="197" y="519"/>
                  </a:cxn>
                  <a:cxn ang="0">
                    <a:pos x="197" y="526"/>
                  </a:cxn>
                  <a:cxn ang="0">
                    <a:pos x="197" y="532"/>
                  </a:cxn>
                  <a:cxn ang="0">
                    <a:pos x="197" y="756"/>
                  </a:cxn>
                  <a:cxn ang="0">
                    <a:pos x="255" y="813"/>
                  </a:cxn>
                  <a:cxn ang="0">
                    <a:pos x="273" y="813"/>
                  </a:cxn>
                  <a:cxn ang="0">
                    <a:pos x="328" y="756"/>
                  </a:cxn>
                  <a:cxn ang="0">
                    <a:pos x="328" y="532"/>
                  </a:cxn>
                  <a:cxn ang="0">
                    <a:pos x="328" y="526"/>
                  </a:cxn>
                </a:cxnLst>
                <a:rect l="0" t="0" r="r" b="b"/>
                <a:pathLst>
                  <a:path w="328" h="813">
                    <a:moveTo>
                      <a:pt x="328" y="526"/>
                    </a:moveTo>
                    <a:cubicBezTo>
                      <a:pt x="328" y="526"/>
                      <a:pt x="328" y="522"/>
                      <a:pt x="328" y="519"/>
                    </a:cubicBezTo>
                    <a:cubicBezTo>
                      <a:pt x="328" y="296"/>
                      <a:pt x="328" y="296"/>
                      <a:pt x="328" y="296"/>
                    </a:cubicBezTo>
                    <a:cubicBezTo>
                      <a:pt x="328" y="296"/>
                      <a:pt x="328" y="296"/>
                      <a:pt x="328" y="292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6" y="36"/>
                      <a:pt x="295" y="63"/>
                      <a:pt x="25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0" y="532"/>
                      <a:pt x="0" y="532"/>
                      <a:pt x="0" y="532"/>
                    </a:cubicBezTo>
                    <a:cubicBezTo>
                      <a:pt x="0" y="532"/>
                      <a:pt x="0" y="532"/>
                      <a:pt x="0" y="532"/>
                    </a:cubicBezTo>
                    <a:cubicBezTo>
                      <a:pt x="0" y="756"/>
                      <a:pt x="0" y="756"/>
                      <a:pt x="0" y="756"/>
                    </a:cubicBezTo>
                    <a:cubicBezTo>
                      <a:pt x="0" y="786"/>
                      <a:pt x="27" y="810"/>
                      <a:pt x="59" y="810"/>
                    </a:cubicBezTo>
                    <a:cubicBezTo>
                      <a:pt x="77" y="810"/>
                      <a:pt x="77" y="810"/>
                      <a:pt x="77" y="810"/>
                    </a:cubicBezTo>
                    <a:cubicBezTo>
                      <a:pt x="107" y="810"/>
                      <a:pt x="134" y="786"/>
                      <a:pt x="134" y="756"/>
                    </a:cubicBezTo>
                    <a:cubicBezTo>
                      <a:pt x="134" y="532"/>
                      <a:pt x="134" y="532"/>
                      <a:pt x="134" y="532"/>
                    </a:cubicBezTo>
                    <a:cubicBezTo>
                      <a:pt x="134" y="532"/>
                      <a:pt x="134" y="532"/>
                      <a:pt x="134" y="532"/>
                    </a:cubicBezTo>
                    <a:cubicBezTo>
                      <a:pt x="134" y="303"/>
                      <a:pt x="134" y="303"/>
                      <a:pt x="134" y="303"/>
                    </a:cubicBezTo>
                    <a:cubicBezTo>
                      <a:pt x="134" y="303"/>
                      <a:pt x="134" y="300"/>
                      <a:pt x="134" y="299"/>
                    </a:cubicBezTo>
                    <a:cubicBezTo>
                      <a:pt x="138" y="283"/>
                      <a:pt x="148" y="270"/>
                      <a:pt x="164" y="270"/>
                    </a:cubicBezTo>
                    <a:cubicBezTo>
                      <a:pt x="182" y="270"/>
                      <a:pt x="193" y="283"/>
                      <a:pt x="197" y="299"/>
                    </a:cubicBezTo>
                    <a:cubicBezTo>
                      <a:pt x="197" y="519"/>
                      <a:pt x="197" y="519"/>
                      <a:pt x="197" y="519"/>
                    </a:cubicBezTo>
                    <a:cubicBezTo>
                      <a:pt x="197" y="522"/>
                      <a:pt x="197" y="526"/>
                      <a:pt x="197" y="526"/>
                    </a:cubicBezTo>
                    <a:cubicBezTo>
                      <a:pt x="197" y="528"/>
                      <a:pt x="197" y="528"/>
                      <a:pt x="197" y="532"/>
                    </a:cubicBezTo>
                    <a:cubicBezTo>
                      <a:pt x="197" y="756"/>
                      <a:pt x="197" y="756"/>
                      <a:pt x="197" y="756"/>
                    </a:cubicBezTo>
                    <a:cubicBezTo>
                      <a:pt x="197" y="786"/>
                      <a:pt x="225" y="813"/>
                      <a:pt x="255" y="813"/>
                    </a:cubicBezTo>
                    <a:cubicBezTo>
                      <a:pt x="273" y="813"/>
                      <a:pt x="273" y="813"/>
                      <a:pt x="273" y="813"/>
                    </a:cubicBezTo>
                    <a:cubicBezTo>
                      <a:pt x="302" y="813"/>
                      <a:pt x="328" y="786"/>
                      <a:pt x="328" y="756"/>
                    </a:cubicBezTo>
                    <a:cubicBezTo>
                      <a:pt x="328" y="532"/>
                      <a:pt x="328" y="532"/>
                      <a:pt x="328" y="532"/>
                    </a:cubicBezTo>
                    <a:cubicBezTo>
                      <a:pt x="328" y="528"/>
                      <a:pt x="328" y="528"/>
                      <a:pt x="328" y="5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1303"/>
            <p:cNvSpPr>
              <a:spLocks/>
            </p:cNvSpPr>
            <p:nvPr/>
          </p:nvSpPr>
          <p:spPr bwMode="auto">
            <a:xfrm rot="20668593">
              <a:off x="5043106" y="948174"/>
              <a:ext cx="846768" cy="840254"/>
            </a:xfrm>
            <a:custGeom>
              <a:avLst/>
              <a:gdLst/>
              <a:ahLst/>
              <a:cxnLst>
                <a:cxn ang="0">
                  <a:pos x="36" y="97"/>
                </a:cxn>
                <a:cxn ang="0">
                  <a:pos x="247" y="41"/>
                </a:cxn>
                <a:cxn ang="0">
                  <a:pos x="299" y="242"/>
                </a:cxn>
                <a:cxn ang="0">
                  <a:pos x="116" y="309"/>
                </a:cxn>
                <a:cxn ang="0">
                  <a:pos x="69" y="340"/>
                </a:cxn>
                <a:cxn ang="0">
                  <a:pos x="70" y="284"/>
                </a:cxn>
                <a:cxn ang="0">
                  <a:pos x="36" y="97"/>
                </a:cxn>
              </a:cxnLst>
              <a:rect l="0" t="0" r="r" b="b"/>
              <a:pathLst>
                <a:path w="342" h="340">
                  <a:moveTo>
                    <a:pt x="36" y="97"/>
                  </a:moveTo>
                  <a:cubicBezTo>
                    <a:pt x="78" y="26"/>
                    <a:pt x="173" y="0"/>
                    <a:pt x="247" y="41"/>
                  </a:cubicBezTo>
                  <a:cubicBezTo>
                    <a:pt x="317" y="84"/>
                    <a:pt x="342" y="174"/>
                    <a:pt x="299" y="242"/>
                  </a:cubicBezTo>
                  <a:cubicBezTo>
                    <a:pt x="264" y="309"/>
                    <a:pt x="185" y="334"/>
                    <a:pt x="116" y="309"/>
                  </a:cubicBezTo>
                  <a:cubicBezTo>
                    <a:pt x="69" y="340"/>
                    <a:pt x="69" y="340"/>
                    <a:pt x="69" y="340"/>
                  </a:cubicBezTo>
                  <a:cubicBezTo>
                    <a:pt x="70" y="284"/>
                    <a:pt x="70" y="284"/>
                    <a:pt x="70" y="284"/>
                  </a:cubicBezTo>
                  <a:cubicBezTo>
                    <a:pt x="14" y="238"/>
                    <a:pt x="0" y="160"/>
                    <a:pt x="36" y="97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1304"/>
            <p:cNvSpPr>
              <a:spLocks/>
            </p:cNvSpPr>
            <p:nvPr/>
          </p:nvSpPr>
          <p:spPr bwMode="auto">
            <a:xfrm>
              <a:off x="4142926" y="3619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1308"/>
            <p:cNvSpPr>
              <a:spLocks/>
            </p:cNvSpPr>
            <p:nvPr/>
          </p:nvSpPr>
          <p:spPr bwMode="auto">
            <a:xfrm rot="1340475">
              <a:off x="3124200" y="940358"/>
              <a:ext cx="861098" cy="840254"/>
            </a:xfrm>
            <a:custGeom>
              <a:avLst/>
              <a:gdLst/>
              <a:ahLst/>
              <a:cxnLst>
                <a:cxn ang="0">
                  <a:pos x="308" y="97"/>
                </a:cxn>
                <a:cxn ang="0">
                  <a:pos x="101" y="43"/>
                </a:cxn>
                <a:cxn ang="0">
                  <a:pos x="44" y="244"/>
                </a:cxn>
                <a:cxn ang="0">
                  <a:pos x="232" y="310"/>
                </a:cxn>
                <a:cxn ang="0">
                  <a:pos x="279" y="340"/>
                </a:cxn>
                <a:cxn ang="0">
                  <a:pos x="277" y="284"/>
                </a:cxn>
                <a:cxn ang="0">
                  <a:pos x="308" y="97"/>
                </a:cxn>
              </a:cxnLst>
              <a:rect l="0" t="0" r="r" b="b"/>
              <a:pathLst>
                <a:path w="348" h="340">
                  <a:moveTo>
                    <a:pt x="308" y="97"/>
                  </a:moveTo>
                  <a:cubicBezTo>
                    <a:pt x="269" y="26"/>
                    <a:pt x="175" y="0"/>
                    <a:pt x="101" y="43"/>
                  </a:cubicBezTo>
                  <a:cubicBezTo>
                    <a:pt x="27" y="83"/>
                    <a:pt x="0" y="175"/>
                    <a:pt x="44" y="244"/>
                  </a:cubicBezTo>
                  <a:cubicBezTo>
                    <a:pt x="81" y="310"/>
                    <a:pt x="163" y="333"/>
                    <a:pt x="232" y="310"/>
                  </a:cubicBezTo>
                  <a:cubicBezTo>
                    <a:pt x="279" y="340"/>
                    <a:pt x="279" y="340"/>
                    <a:pt x="279" y="340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331" y="238"/>
                    <a:pt x="348" y="161"/>
                    <a:pt x="308" y="97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45"/>
            <p:cNvSpPr/>
            <p:nvPr/>
          </p:nvSpPr>
          <p:spPr>
            <a:xfrm>
              <a:off x="4330206" y="525367"/>
              <a:ext cx="184731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 46"/>
            <p:cNvSpPr/>
            <p:nvPr/>
          </p:nvSpPr>
          <p:spPr>
            <a:xfrm>
              <a:off x="5227010" y="1090899"/>
              <a:ext cx="184731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Rectangle 47"/>
            <p:cNvSpPr/>
            <p:nvPr/>
          </p:nvSpPr>
          <p:spPr>
            <a:xfrm>
              <a:off x="3299976" y="1123950"/>
              <a:ext cx="184731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755577" y="1764682"/>
            <a:ext cx="2129680" cy="7511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buNone/>
              <a:defRPr/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... ...</a:t>
            </a:r>
            <a:endParaRPr kumimoji="0" lang="en-US" sz="90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7113" y="1475064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755577" y="3083974"/>
            <a:ext cx="2129680" cy="7511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buNone/>
              <a:defRPr/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... ...</a:t>
            </a:r>
            <a:endParaRPr kumimoji="0" lang="en-US" sz="90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47113" y="2794356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6081897" y="1764682"/>
            <a:ext cx="2129680" cy="7511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... ...</a:t>
            </a:r>
            <a:endParaRPr kumimoji="0" lang="en-US" sz="90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098538" y="1475064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6081897" y="3083974"/>
            <a:ext cx="2129680" cy="7511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... ...</a:t>
            </a:r>
            <a:endParaRPr kumimoji="0" lang="en-US" sz="90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098538" y="2794356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620" y="2427734"/>
            <a:ext cx="8203895" cy="328532"/>
            <a:chOff x="534438" y="3368953"/>
            <a:chExt cx="10944224" cy="438144"/>
          </a:xfrm>
          <a:solidFill>
            <a:srgbClr val="92D050"/>
          </a:solidFill>
        </p:grpSpPr>
        <p:sp>
          <p:nvSpPr>
            <p:cNvPr id="6" name="矩形 5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8" name="矩形 7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5" name="肘形连接符 14"/>
          <p:cNvCxnSpPr>
            <a:stCxn id="17" idx="3"/>
            <a:endCxn id="20" idx="1"/>
          </p:cNvCxnSpPr>
          <p:nvPr/>
        </p:nvCxnSpPr>
        <p:spPr>
          <a:xfrm rot="5400000" flipH="1" flipV="1">
            <a:off x="634896" y="1772993"/>
            <a:ext cx="915513" cy="218546"/>
          </a:xfrm>
          <a:prstGeom prst="bentConnector2">
            <a:avLst/>
          </a:prstGeom>
          <a:noFill/>
          <a:ln w="9525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17" name="六边形 16"/>
          <p:cNvSpPr/>
          <p:nvPr/>
        </p:nvSpPr>
        <p:spPr>
          <a:xfrm rot="5400000">
            <a:off x="729791" y="2375062"/>
            <a:ext cx="507176" cy="437095"/>
          </a:xfrm>
          <a:prstGeom prst="hexagon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64"/>
          <p:cNvSpPr txBox="1"/>
          <p:nvPr/>
        </p:nvSpPr>
        <p:spPr>
          <a:xfrm>
            <a:off x="768763" y="2472408"/>
            <a:ext cx="433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01925" y="1095987"/>
            <a:ext cx="1059449" cy="957257"/>
            <a:chOff x="1853741" y="1952625"/>
            <a:chExt cx="1413335" cy="1276638"/>
          </a:xfrm>
          <a:solidFill>
            <a:srgbClr val="92D050"/>
          </a:solidFill>
        </p:grpSpPr>
        <p:sp>
          <p:nvSpPr>
            <p:cNvPr id="20" name="矩形 1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66"/>
            <p:cNvSpPr txBox="1"/>
            <p:nvPr/>
          </p:nvSpPr>
          <p:spPr>
            <a:xfrm>
              <a:off x="1853742" y="1997871"/>
              <a:ext cx="1413334" cy="1231392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txBody>
            <a:bodyPr wrap="square" rtlCol="0">
              <a:spAutoFit/>
            </a:bodyPr>
            <a:lstStyle/>
            <a:p>
              <a:pPr lvl="0" algn="just">
                <a:defRPr/>
              </a:pPr>
              <a:r>
                <a:rPr lang="zh-CN" altLang="en-US" sz="900" kern="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2" name="肘形连接符 21"/>
          <p:cNvCxnSpPr>
            <a:stCxn id="24" idx="3"/>
            <a:endCxn id="27" idx="1"/>
          </p:cNvCxnSpPr>
          <p:nvPr/>
        </p:nvCxnSpPr>
        <p:spPr>
          <a:xfrm rot="5400000" flipH="1" flipV="1">
            <a:off x="2569180" y="1772994"/>
            <a:ext cx="915517" cy="218548"/>
          </a:xfrm>
          <a:prstGeom prst="bentConnector2">
            <a:avLst/>
          </a:prstGeom>
          <a:noFill/>
          <a:ln w="9525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24" name="六边形 23"/>
          <p:cNvSpPr/>
          <p:nvPr/>
        </p:nvSpPr>
        <p:spPr>
          <a:xfrm rot="5400000">
            <a:off x="2664076" y="2375067"/>
            <a:ext cx="507177" cy="437095"/>
          </a:xfrm>
          <a:prstGeom prst="hexagon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72"/>
          <p:cNvSpPr txBox="1"/>
          <p:nvPr/>
        </p:nvSpPr>
        <p:spPr>
          <a:xfrm>
            <a:off x="2703049" y="2472408"/>
            <a:ext cx="433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36212" y="1095987"/>
            <a:ext cx="1059449" cy="957257"/>
            <a:chOff x="1853741" y="1952625"/>
            <a:chExt cx="1413335" cy="1276638"/>
          </a:xfrm>
          <a:solidFill>
            <a:srgbClr val="92D050"/>
          </a:solidFill>
        </p:grpSpPr>
        <p:sp>
          <p:nvSpPr>
            <p:cNvPr id="27" name="矩形 2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75"/>
            <p:cNvSpPr txBox="1"/>
            <p:nvPr/>
          </p:nvSpPr>
          <p:spPr>
            <a:xfrm>
              <a:off x="1853742" y="1997871"/>
              <a:ext cx="1413334" cy="12313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900" kern="0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9" name="肘形连接符 28"/>
          <p:cNvCxnSpPr>
            <a:stCxn id="31" idx="3"/>
            <a:endCxn id="34" idx="1"/>
          </p:cNvCxnSpPr>
          <p:nvPr/>
        </p:nvCxnSpPr>
        <p:spPr>
          <a:xfrm rot="5400000" flipH="1" flipV="1">
            <a:off x="4503467" y="1772994"/>
            <a:ext cx="915517" cy="218548"/>
          </a:xfrm>
          <a:prstGeom prst="bentConnector2">
            <a:avLst/>
          </a:prstGeom>
          <a:noFill/>
          <a:ln w="9525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31" name="六边形 30"/>
          <p:cNvSpPr/>
          <p:nvPr/>
        </p:nvSpPr>
        <p:spPr>
          <a:xfrm rot="5400000">
            <a:off x="4598363" y="2375067"/>
            <a:ext cx="507177" cy="437095"/>
          </a:xfrm>
          <a:prstGeom prst="hexagon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79"/>
          <p:cNvSpPr txBox="1"/>
          <p:nvPr/>
        </p:nvSpPr>
        <p:spPr>
          <a:xfrm>
            <a:off x="4637336" y="2472408"/>
            <a:ext cx="433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8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70499" y="1095987"/>
            <a:ext cx="1059449" cy="957257"/>
            <a:chOff x="1853741" y="1952625"/>
            <a:chExt cx="1413335" cy="1276638"/>
          </a:xfrm>
          <a:solidFill>
            <a:srgbClr val="92D050"/>
          </a:solidFill>
        </p:grpSpPr>
        <p:sp>
          <p:nvSpPr>
            <p:cNvPr id="34" name="矩形 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82"/>
            <p:cNvSpPr txBox="1"/>
            <p:nvPr/>
          </p:nvSpPr>
          <p:spPr>
            <a:xfrm>
              <a:off x="1853742" y="1997871"/>
              <a:ext cx="1413334" cy="12313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6" name="肘形连接符 35"/>
          <p:cNvCxnSpPr>
            <a:stCxn id="38" idx="3"/>
            <a:endCxn id="41" idx="1"/>
          </p:cNvCxnSpPr>
          <p:nvPr/>
        </p:nvCxnSpPr>
        <p:spPr>
          <a:xfrm rot="5400000" flipH="1" flipV="1">
            <a:off x="6437754" y="1772994"/>
            <a:ext cx="915517" cy="218548"/>
          </a:xfrm>
          <a:prstGeom prst="bentConnector2">
            <a:avLst/>
          </a:prstGeom>
          <a:noFill/>
          <a:ln w="9525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38" name="六边形 37"/>
          <p:cNvSpPr/>
          <p:nvPr/>
        </p:nvSpPr>
        <p:spPr>
          <a:xfrm rot="5400000">
            <a:off x="6532649" y="2375067"/>
            <a:ext cx="507177" cy="437094"/>
          </a:xfrm>
          <a:prstGeom prst="hexagon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86"/>
          <p:cNvSpPr txBox="1"/>
          <p:nvPr/>
        </p:nvSpPr>
        <p:spPr>
          <a:xfrm>
            <a:off x="6515204" y="2472408"/>
            <a:ext cx="5397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004786" y="1095987"/>
            <a:ext cx="1059449" cy="957257"/>
            <a:chOff x="1853741" y="1952625"/>
            <a:chExt cx="1413335" cy="1276638"/>
          </a:xfrm>
          <a:solidFill>
            <a:srgbClr val="92D050"/>
          </a:solidFill>
        </p:grpSpPr>
        <p:sp>
          <p:nvSpPr>
            <p:cNvPr id="41" name="矩形 4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文本框 89"/>
            <p:cNvSpPr txBox="1"/>
            <p:nvPr/>
          </p:nvSpPr>
          <p:spPr>
            <a:xfrm>
              <a:off x="1853742" y="1997871"/>
              <a:ext cx="1413334" cy="12313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43" name="肘形连接符 42"/>
          <p:cNvCxnSpPr>
            <a:stCxn id="45" idx="0"/>
            <a:endCxn id="48" idx="1"/>
          </p:cNvCxnSpPr>
          <p:nvPr/>
        </p:nvCxnSpPr>
        <p:spPr>
          <a:xfrm rot="16200000" flipH="1">
            <a:off x="1758965" y="3038759"/>
            <a:ext cx="601659" cy="218547"/>
          </a:xfrm>
          <a:prstGeom prst="bentConnector2">
            <a:avLst/>
          </a:prstGeom>
          <a:noFill/>
          <a:ln w="9525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5" name="六边形 44"/>
          <p:cNvSpPr/>
          <p:nvPr/>
        </p:nvSpPr>
        <p:spPr>
          <a:xfrm rot="5400000">
            <a:off x="1696932" y="2375067"/>
            <a:ext cx="507177" cy="437095"/>
          </a:xfrm>
          <a:prstGeom prst="hexagon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93"/>
          <p:cNvSpPr txBox="1"/>
          <p:nvPr/>
        </p:nvSpPr>
        <p:spPr>
          <a:xfrm>
            <a:off x="1735905" y="2472408"/>
            <a:ext cx="433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169069" y="3120341"/>
            <a:ext cx="1059449" cy="957257"/>
            <a:chOff x="1853741" y="1952625"/>
            <a:chExt cx="1413335" cy="1276638"/>
          </a:xfrm>
          <a:solidFill>
            <a:srgbClr val="92D050"/>
          </a:solidFill>
        </p:grpSpPr>
        <p:sp>
          <p:nvSpPr>
            <p:cNvPr id="48" name="矩形 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96"/>
            <p:cNvSpPr txBox="1"/>
            <p:nvPr/>
          </p:nvSpPr>
          <p:spPr>
            <a:xfrm>
              <a:off x="1853742" y="1997871"/>
              <a:ext cx="1413334" cy="12313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50" name="肘形连接符 49"/>
          <p:cNvCxnSpPr>
            <a:stCxn id="52" idx="0"/>
            <a:endCxn id="55" idx="1"/>
          </p:cNvCxnSpPr>
          <p:nvPr/>
        </p:nvCxnSpPr>
        <p:spPr>
          <a:xfrm rot="16200000" flipH="1">
            <a:off x="3693251" y="3038759"/>
            <a:ext cx="601659" cy="218547"/>
          </a:xfrm>
          <a:prstGeom prst="bentConnector2">
            <a:avLst/>
          </a:prstGeom>
          <a:noFill/>
          <a:ln w="9525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52" name="六边形 51"/>
          <p:cNvSpPr/>
          <p:nvPr/>
        </p:nvSpPr>
        <p:spPr>
          <a:xfrm rot="5400000">
            <a:off x="3631219" y="2375067"/>
            <a:ext cx="507177" cy="437095"/>
          </a:xfrm>
          <a:prstGeom prst="hexagon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文本框 101"/>
          <p:cNvSpPr txBox="1"/>
          <p:nvPr/>
        </p:nvSpPr>
        <p:spPr>
          <a:xfrm>
            <a:off x="3670192" y="2472408"/>
            <a:ext cx="433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7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103356" y="3120341"/>
            <a:ext cx="1059449" cy="957257"/>
            <a:chOff x="1853741" y="1952625"/>
            <a:chExt cx="1413335" cy="1276638"/>
          </a:xfrm>
          <a:solidFill>
            <a:srgbClr val="92D050"/>
          </a:solidFill>
        </p:grpSpPr>
        <p:sp>
          <p:nvSpPr>
            <p:cNvPr id="55" name="矩形 5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文本框 104"/>
            <p:cNvSpPr txBox="1"/>
            <p:nvPr/>
          </p:nvSpPr>
          <p:spPr>
            <a:xfrm>
              <a:off x="1853742" y="1997871"/>
              <a:ext cx="1413334" cy="12313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57" name="肘形连接符 56"/>
          <p:cNvCxnSpPr>
            <a:stCxn id="59" idx="0"/>
            <a:endCxn id="62" idx="1"/>
          </p:cNvCxnSpPr>
          <p:nvPr/>
        </p:nvCxnSpPr>
        <p:spPr>
          <a:xfrm rot="16200000" flipH="1">
            <a:off x="5627538" y="3038759"/>
            <a:ext cx="601659" cy="218547"/>
          </a:xfrm>
          <a:prstGeom prst="bentConnector2">
            <a:avLst/>
          </a:prstGeom>
          <a:noFill/>
          <a:ln w="9525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59" name="六边形 58"/>
          <p:cNvSpPr/>
          <p:nvPr/>
        </p:nvSpPr>
        <p:spPr>
          <a:xfrm rot="5400000">
            <a:off x="5565506" y="2375067"/>
            <a:ext cx="507177" cy="437095"/>
          </a:xfrm>
          <a:prstGeom prst="hexagon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文本框 108"/>
          <p:cNvSpPr txBox="1"/>
          <p:nvPr/>
        </p:nvSpPr>
        <p:spPr>
          <a:xfrm>
            <a:off x="5604479" y="2472408"/>
            <a:ext cx="433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9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037642" y="3120341"/>
            <a:ext cx="1059449" cy="957257"/>
            <a:chOff x="1853741" y="1952625"/>
            <a:chExt cx="1413335" cy="1276638"/>
          </a:xfrm>
          <a:solidFill>
            <a:srgbClr val="92D050"/>
          </a:solidFill>
        </p:grpSpPr>
        <p:sp>
          <p:nvSpPr>
            <p:cNvPr id="62" name="矩形 6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文本框 111"/>
            <p:cNvSpPr txBox="1"/>
            <p:nvPr/>
          </p:nvSpPr>
          <p:spPr>
            <a:xfrm>
              <a:off x="1853742" y="1997871"/>
              <a:ext cx="1413334" cy="12313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5" name="六边形 64"/>
          <p:cNvSpPr/>
          <p:nvPr/>
        </p:nvSpPr>
        <p:spPr>
          <a:xfrm rot="5400000">
            <a:off x="7499790" y="2375067"/>
            <a:ext cx="507177" cy="437094"/>
          </a:xfrm>
          <a:prstGeom prst="hexagon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文本框 114"/>
          <p:cNvSpPr txBox="1"/>
          <p:nvPr/>
        </p:nvSpPr>
        <p:spPr>
          <a:xfrm>
            <a:off x="7486806" y="2472408"/>
            <a:ext cx="5113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11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1"/>
          <p:cNvGrpSpPr/>
          <p:nvPr/>
        </p:nvGrpSpPr>
        <p:grpSpPr>
          <a:xfrm>
            <a:off x="642910" y="1431022"/>
            <a:ext cx="2286016" cy="839750"/>
            <a:chOff x="642910" y="1785932"/>
            <a:chExt cx="2286016" cy="839750"/>
          </a:xfrm>
        </p:grpSpPr>
        <p:sp>
          <p:nvSpPr>
            <p:cNvPr id="6" name="Rectangle 88"/>
            <p:cNvSpPr/>
            <p:nvPr/>
          </p:nvSpPr>
          <p:spPr>
            <a:xfrm>
              <a:off x="642910" y="2071684"/>
              <a:ext cx="228601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0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kern="0" dirty="0">
                  <a:cs typeface="+mn-ea"/>
                  <a:sym typeface="+mn-lt"/>
                </a:rPr>
                <a:t>... ...</a:t>
              </a:r>
              <a:endParaRPr kumimoji="0" lang="ms-MY" sz="1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89"/>
            <p:cNvSpPr/>
            <p:nvPr/>
          </p:nvSpPr>
          <p:spPr>
            <a:xfrm>
              <a:off x="642910" y="1785932"/>
              <a:ext cx="19288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cs typeface="+mn-ea"/>
                  <a:sym typeface="+mn-lt"/>
                </a:rPr>
                <a:t>添加标题文本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Group 22"/>
          <p:cNvGrpSpPr/>
          <p:nvPr/>
        </p:nvGrpSpPr>
        <p:grpSpPr>
          <a:xfrm>
            <a:off x="642910" y="2859782"/>
            <a:ext cx="2286016" cy="839750"/>
            <a:chOff x="642910" y="3214692"/>
            <a:chExt cx="2286016" cy="839750"/>
          </a:xfrm>
        </p:grpSpPr>
        <p:sp>
          <p:nvSpPr>
            <p:cNvPr id="9" name="Rectangle 90"/>
            <p:cNvSpPr/>
            <p:nvPr/>
          </p:nvSpPr>
          <p:spPr>
            <a:xfrm>
              <a:off x="642910" y="3500444"/>
              <a:ext cx="228601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0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kern="0" dirty="0">
                  <a:cs typeface="+mn-ea"/>
                  <a:sym typeface="+mn-lt"/>
                </a:rPr>
                <a:t>... ...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91"/>
            <p:cNvSpPr/>
            <p:nvPr/>
          </p:nvSpPr>
          <p:spPr>
            <a:xfrm>
              <a:off x="642910" y="3214692"/>
              <a:ext cx="19288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cs typeface="+mn-ea"/>
                  <a:sym typeface="+mn-lt"/>
                </a:rPr>
                <a:t>添加标题文本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Group 23"/>
          <p:cNvGrpSpPr/>
          <p:nvPr/>
        </p:nvGrpSpPr>
        <p:grpSpPr>
          <a:xfrm>
            <a:off x="6215074" y="2859782"/>
            <a:ext cx="2286016" cy="839750"/>
            <a:chOff x="6215074" y="3214692"/>
            <a:chExt cx="2286016" cy="839750"/>
          </a:xfrm>
        </p:grpSpPr>
        <p:sp>
          <p:nvSpPr>
            <p:cNvPr id="12" name="Rectangle 92"/>
            <p:cNvSpPr/>
            <p:nvPr/>
          </p:nvSpPr>
          <p:spPr>
            <a:xfrm>
              <a:off x="6215074" y="3500444"/>
              <a:ext cx="228601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defRPr/>
              </a:pPr>
              <a:r>
                <a:rPr lang="zh-CN" altLang="en-US" sz="10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kern="0" dirty="0">
                  <a:cs typeface="+mn-ea"/>
                  <a:sym typeface="+mn-lt"/>
                </a:rPr>
                <a:t>... ...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93"/>
            <p:cNvSpPr/>
            <p:nvPr/>
          </p:nvSpPr>
          <p:spPr>
            <a:xfrm>
              <a:off x="6572264" y="3214692"/>
              <a:ext cx="19288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defRPr/>
              </a:pPr>
              <a:r>
                <a:rPr lang="zh-CN" altLang="en-US" sz="1400" b="1" kern="0" dirty="0">
                  <a:cs typeface="+mn-ea"/>
                  <a:sym typeface="+mn-lt"/>
                </a:rPr>
                <a:t>添加标题文本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Group 24"/>
          <p:cNvGrpSpPr/>
          <p:nvPr/>
        </p:nvGrpSpPr>
        <p:grpSpPr>
          <a:xfrm>
            <a:off x="6215074" y="1431022"/>
            <a:ext cx="2286016" cy="839750"/>
            <a:chOff x="6215074" y="1785932"/>
            <a:chExt cx="2286016" cy="839750"/>
          </a:xfrm>
        </p:grpSpPr>
        <p:sp>
          <p:nvSpPr>
            <p:cNvPr id="15" name="Rectangle 94"/>
            <p:cNvSpPr/>
            <p:nvPr/>
          </p:nvSpPr>
          <p:spPr>
            <a:xfrm>
              <a:off x="6215074" y="2071684"/>
              <a:ext cx="228601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defRPr/>
              </a:pPr>
              <a:r>
                <a:rPr lang="zh-CN" altLang="en-US" sz="10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kern="0" dirty="0">
                  <a:cs typeface="+mn-ea"/>
                  <a:sym typeface="+mn-lt"/>
                </a:rPr>
                <a:t>... ...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Rectangle 95"/>
            <p:cNvSpPr/>
            <p:nvPr/>
          </p:nvSpPr>
          <p:spPr>
            <a:xfrm>
              <a:off x="6572264" y="1785932"/>
              <a:ext cx="19288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defRPr/>
              </a:pPr>
              <a:r>
                <a:rPr lang="zh-CN" altLang="en-US" sz="1400" b="1" kern="0" dirty="0">
                  <a:cs typeface="+mn-ea"/>
                  <a:sym typeface="+mn-lt"/>
                </a:rPr>
                <a:t>添加标题文本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Group 24"/>
          <p:cNvGrpSpPr/>
          <p:nvPr/>
        </p:nvGrpSpPr>
        <p:grpSpPr>
          <a:xfrm>
            <a:off x="2357422" y="1145270"/>
            <a:ext cx="4582274" cy="3054850"/>
            <a:chOff x="2357422" y="1500180"/>
            <a:chExt cx="4582274" cy="3054850"/>
          </a:xfrm>
          <a:solidFill>
            <a:srgbClr val="92D050"/>
          </a:solidFill>
        </p:grpSpPr>
        <p:graphicFrame>
          <p:nvGraphicFramePr>
            <p:cNvPr id="18" name="Diagram 87"/>
            <p:cNvGraphicFramePr/>
            <p:nvPr>
              <p:extLst>
                <p:ext uri="{D42A27DB-BD31-4B8C-83A1-F6EECF244321}">
                  <p14:modId xmlns:p14="http://schemas.microsoft.com/office/powerpoint/2010/main" val="2451542651"/>
                </p:ext>
              </p:extLst>
            </p:nvPr>
          </p:nvGraphicFramePr>
          <p:xfrm>
            <a:off x="2357422" y="1500180"/>
            <a:ext cx="4582274" cy="30548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9" name="Rectangle 17"/>
            <p:cNvSpPr/>
            <p:nvPr/>
          </p:nvSpPr>
          <p:spPr>
            <a:xfrm>
              <a:off x="3464711" y="1812914"/>
              <a:ext cx="928694" cy="101566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S</a:t>
              </a:r>
              <a:endPara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Rectangle 18"/>
            <p:cNvSpPr/>
            <p:nvPr/>
          </p:nvSpPr>
          <p:spPr>
            <a:xfrm>
              <a:off x="4910140" y="1827196"/>
              <a:ext cx="928694" cy="101566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W</a:t>
              </a:r>
              <a:endPara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19"/>
            <p:cNvSpPr/>
            <p:nvPr/>
          </p:nvSpPr>
          <p:spPr>
            <a:xfrm>
              <a:off x="3464711" y="3281372"/>
              <a:ext cx="928694" cy="101566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O</a:t>
              </a:r>
              <a:endPara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Rectangle 20"/>
            <p:cNvSpPr/>
            <p:nvPr/>
          </p:nvSpPr>
          <p:spPr>
            <a:xfrm>
              <a:off x="4929190" y="3286144"/>
              <a:ext cx="928694" cy="101566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T</a:t>
              </a:r>
              <a:endPara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/>
        </p:nvSpPr>
        <p:spPr>
          <a:xfrm>
            <a:off x="1874143" y="-242492"/>
            <a:ext cx="5400600" cy="5400600"/>
          </a:xfrm>
          <a:prstGeom prst="ellipse">
            <a:avLst/>
          </a:prstGeom>
          <a:gradFill>
            <a:gsLst>
              <a:gs pos="0">
                <a:srgbClr val="78943E"/>
              </a:gs>
              <a:gs pos="100000">
                <a:srgbClr val="92D0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1606">
            <a:off x="1660072" y="-740122"/>
            <a:ext cx="5936210" cy="59336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956353" y="915566"/>
            <a:ext cx="11079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谢</a:t>
            </a:r>
            <a:endParaRPr lang="en-US" altLang="zh-CN" sz="7200" dirty="0" smtClean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谢</a:t>
            </a:r>
            <a:endParaRPr lang="zh-CN" altLang="en-US" sz="72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35" name="圆角矩形 34"/>
          <p:cNvSpPr/>
          <p:nvPr/>
        </p:nvSpPr>
        <p:spPr>
          <a:xfrm>
            <a:off x="5149120" y="1708595"/>
            <a:ext cx="312237" cy="17281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34636"/>
              </a:gs>
              <a:gs pos="100000">
                <a:srgbClr val="78943E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27909" y="1868892"/>
            <a:ext cx="346249" cy="947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端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午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佳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节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18677" y="890816"/>
            <a:ext cx="369332" cy="23633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农历五月初五，</a:t>
            </a:r>
            <a:r>
              <a:rPr lang="zh-CN" altLang="en-US" sz="1200" dirty="0">
                <a:solidFill>
                  <a:schemeClr val="bg1"/>
                </a:solidFill>
              </a:rPr>
              <a:t>忆颂屈原离骚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805093" y="915566"/>
            <a:ext cx="56468" cy="30546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17056" y="3335059"/>
            <a:ext cx="369332" cy="9820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51PPT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模板网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347864" y="915566"/>
            <a:ext cx="56468" cy="30546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681" y="1509287"/>
            <a:ext cx="2369925" cy="156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3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51PPT</a:t>
            </a:r>
            <a:r>
              <a:rPr lang="zh-CN" altLang="en-US" sz="2000" dirty="0" smtClean="0"/>
              <a:t>模板网   </a:t>
            </a:r>
            <a:r>
              <a:rPr lang="en-US" altLang="zh-CN" sz="2000" dirty="0" smtClean="0">
                <a:hlinkClick r:id="rId2"/>
              </a:rPr>
              <a:t>www.51pptmoban.com</a:t>
            </a:r>
            <a:r>
              <a:rPr lang="en-US" altLang="zh-CN" sz="2000" dirty="0" smtClean="0"/>
              <a:t>   </a:t>
            </a:r>
            <a:r>
              <a:rPr lang="zh-CN" altLang="en-US" sz="2000" dirty="0" smtClean="0"/>
              <a:t>作品</a:t>
            </a:r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r>
              <a:rPr lang="zh-CN" altLang="en-US" sz="2000" dirty="0"/>
              <a:t>仅</a:t>
            </a:r>
            <a:r>
              <a:rPr lang="zh-CN" altLang="en-US" sz="2000" dirty="0" smtClean="0"/>
              <a:t>供学习参考之用！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09736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4122" y="1075863"/>
            <a:ext cx="4771456" cy="1081843"/>
          </a:xfrm>
          <a:prstGeom prst="rect">
            <a:avLst/>
          </a:prstGeom>
          <a:solidFill>
            <a:srgbClr val="E8E8E6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95" tIns="34297" rIns="68595" bIns="3429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8090" y="915566"/>
            <a:ext cx="3515183" cy="347663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lIns="68595" tIns="34297" rIns="68595" bIns="34297" rtlCol="0" anchor="ctr"/>
          <a:lstStyle/>
          <a:p>
            <a:pPr lvl="0" algn="ctr">
              <a:defRPr/>
            </a:pPr>
            <a:r>
              <a:rPr lang="zh-CN" altLang="en-US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899592" y="2265717"/>
            <a:ext cx="1190447" cy="1026114"/>
          </a:xfrm>
          <a:prstGeom prst="hexagon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lIns="68595" tIns="34297" rIns="68595" bIns="34297" rtlCol="0" anchor="ctr"/>
          <a:lstStyle/>
          <a:p>
            <a:pPr lvl="0" algn="ctr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直接箭头连接符 7"/>
          <p:cNvCxnSpPr>
            <a:stCxn id="7" idx="5"/>
          </p:cNvCxnSpPr>
          <p:nvPr/>
        </p:nvCxnSpPr>
        <p:spPr>
          <a:xfrm flipV="1">
            <a:off x="1833477" y="1563639"/>
            <a:ext cx="930645" cy="702078"/>
          </a:xfrm>
          <a:prstGeom prst="straightConnector1">
            <a:avLst/>
          </a:prstGeom>
          <a:noFill/>
          <a:ln w="9525" cap="flat" cmpd="sng" algn="ctr">
            <a:solidFill>
              <a:srgbClr val="414455"/>
            </a:solidFill>
            <a:prstDash val="solid"/>
            <a:tailEnd type="arrow"/>
          </a:ln>
          <a:effectLst/>
        </p:spPr>
      </p:cxnSp>
      <p:cxnSp>
        <p:nvCxnSpPr>
          <p:cNvPr id="9" name="直接箭头连接符 8"/>
          <p:cNvCxnSpPr>
            <a:stCxn id="7" idx="0"/>
          </p:cNvCxnSpPr>
          <p:nvPr/>
        </p:nvCxnSpPr>
        <p:spPr>
          <a:xfrm>
            <a:off x="2090039" y="2778773"/>
            <a:ext cx="674083" cy="0"/>
          </a:xfrm>
          <a:prstGeom prst="straightConnector1">
            <a:avLst/>
          </a:prstGeom>
          <a:noFill/>
          <a:ln w="9525" cap="flat" cmpd="sng" algn="ctr">
            <a:solidFill>
              <a:srgbClr val="414455"/>
            </a:solidFill>
            <a:prstDash val="solid"/>
            <a:tailEnd type="arrow"/>
          </a:ln>
          <a:effectLst/>
        </p:spPr>
      </p:cxnSp>
      <p:cxnSp>
        <p:nvCxnSpPr>
          <p:cNvPr id="10" name="直接箭头连接符 9"/>
          <p:cNvCxnSpPr>
            <a:stCxn id="7" idx="1"/>
          </p:cNvCxnSpPr>
          <p:nvPr/>
        </p:nvCxnSpPr>
        <p:spPr>
          <a:xfrm>
            <a:off x="1833477" y="3291831"/>
            <a:ext cx="930645" cy="702078"/>
          </a:xfrm>
          <a:prstGeom prst="straightConnector1">
            <a:avLst/>
          </a:prstGeom>
          <a:noFill/>
          <a:ln w="9525" cap="flat" cmpd="sng" algn="ctr">
            <a:solidFill>
              <a:srgbClr val="414455"/>
            </a:solidFill>
            <a:prstDash val="soli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2926161" y="1311210"/>
            <a:ext cx="4537095" cy="62941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" name="矩形 11"/>
          <p:cNvSpPr/>
          <p:nvPr/>
        </p:nvSpPr>
        <p:spPr>
          <a:xfrm>
            <a:off x="2764122" y="2426014"/>
            <a:ext cx="4771456" cy="1081843"/>
          </a:xfrm>
          <a:prstGeom prst="rect">
            <a:avLst/>
          </a:prstGeom>
          <a:solidFill>
            <a:srgbClr val="E8E8E6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95" tIns="34297" rIns="68595" bIns="3429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88090" y="2265716"/>
            <a:ext cx="3515183" cy="347663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95" tIns="34297" rIns="68595" bIns="34297" rtlCol="0" anchor="ctr"/>
          <a:lstStyle/>
          <a:p>
            <a:pPr lvl="0" algn="ctr">
              <a:defRPr/>
            </a:pPr>
            <a:r>
              <a:rPr lang="zh-CN" altLang="en-US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6161" y="2661361"/>
            <a:ext cx="4537095" cy="62941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5" name="矩形 14"/>
          <p:cNvSpPr/>
          <p:nvPr/>
        </p:nvSpPr>
        <p:spPr>
          <a:xfrm>
            <a:off x="3388090" y="3615866"/>
            <a:ext cx="3515183" cy="347663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lIns="68595" tIns="34297" rIns="68595" bIns="34297" rtlCol="0" anchor="ctr"/>
          <a:lstStyle/>
          <a:p>
            <a:pPr lvl="0" algn="ctr">
              <a:defRPr/>
            </a:pPr>
            <a:r>
              <a:rPr lang="zh-CN" altLang="en-US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6161" y="4011511"/>
            <a:ext cx="4537095" cy="629417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09454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0"/>
          <p:cNvSpPr>
            <a:spLocks noChangeArrowheads="1"/>
          </p:cNvSpPr>
          <p:nvPr/>
        </p:nvSpPr>
        <p:spPr bwMode="auto">
          <a:xfrm rot="16200000">
            <a:off x="3822250" y="-1371160"/>
            <a:ext cx="1398833" cy="7676197"/>
          </a:xfrm>
          <a:prstGeom prst="downArrow">
            <a:avLst>
              <a:gd name="adj1" fmla="val 49065"/>
              <a:gd name="adj2" fmla="val 4482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eaVert"/>
          <a:lstStyle/>
          <a:p>
            <a:endParaRPr lang="zh-CN" altLang="en-US" sz="200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517792" y="1732691"/>
            <a:ext cx="1701613" cy="1539687"/>
            <a:chOff x="1214414" y="2786058"/>
            <a:chExt cx="1935848" cy="1751017"/>
          </a:xfrm>
          <a:solidFill>
            <a:schemeClr val="bg1">
              <a:lumMod val="65000"/>
            </a:schemeClr>
          </a:solidFill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  <a:grpFill/>
          </p:grpSpPr>
          <p:sp>
            <p:nvSpPr>
              <p:cNvPr id="9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1214414" y="341311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219405" y="1732691"/>
            <a:ext cx="1701612" cy="1539687"/>
            <a:chOff x="1214414" y="2786058"/>
            <a:chExt cx="1935848" cy="1751017"/>
          </a:xfrm>
          <a:solidFill>
            <a:srgbClr val="92D050"/>
          </a:solidFill>
        </p:grpSpPr>
        <p:grpSp>
          <p:nvGrpSpPr>
            <p:cNvPr id="12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  <a:grpFill/>
          </p:grpSpPr>
          <p:sp>
            <p:nvSpPr>
              <p:cNvPr id="14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grpFill/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937768" y="1732691"/>
            <a:ext cx="1701613" cy="1539687"/>
            <a:chOff x="1214414" y="2786058"/>
            <a:chExt cx="1935848" cy="1751017"/>
          </a:xfrm>
          <a:solidFill>
            <a:schemeClr val="bg1">
              <a:lumMod val="65000"/>
            </a:schemeClr>
          </a:solidFill>
        </p:grpSpPr>
        <p:grpSp>
          <p:nvGrpSpPr>
            <p:cNvPr id="17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  <a:grpFill/>
          </p:grpSpPr>
          <p:sp>
            <p:nvSpPr>
              <p:cNvPr id="19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21" name="组合 40"/>
          <p:cNvGrpSpPr>
            <a:grpSpLocks/>
          </p:cNvGrpSpPr>
          <p:nvPr/>
        </p:nvGrpSpPr>
        <p:grpSpPr bwMode="auto">
          <a:xfrm>
            <a:off x="853957" y="1732691"/>
            <a:ext cx="1663835" cy="1539687"/>
            <a:chOff x="1214414" y="2786058"/>
            <a:chExt cx="1892870" cy="1751017"/>
          </a:xfrm>
          <a:solidFill>
            <a:srgbClr val="92D050"/>
          </a:solidFill>
        </p:grpSpPr>
        <p:grpSp>
          <p:nvGrpSpPr>
            <p:cNvPr id="22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  <a:grpFill/>
          </p:grpSpPr>
          <p:sp>
            <p:nvSpPr>
              <p:cNvPr id="24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grpFill/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892870" cy="6201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</a:p>
          </p:txBody>
        </p:sp>
      </p:grpSp>
      <p:sp>
        <p:nvSpPr>
          <p:cNvPr id="26" name="矩形标注 25"/>
          <p:cNvSpPr/>
          <p:nvPr/>
        </p:nvSpPr>
        <p:spPr>
          <a:xfrm>
            <a:off x="2849459" y="3550475"/>
            <a:ext cx="1477858" cy="45719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7" name="矩形标注 26"/>
          <p:cNvSpPr/>
          <p:nvPr/>
        </p:nvSpPr>
        <p:spPr>
          <a:xfrm>
            <a:off x="1158301" y="1386071"/>
            <a:ext cx="1584840" cy="641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1113820" y="843558"/>
            <a:ext cx="147515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" name="矩形标注 29"/>
          <p:cNvSpPr/>
          <p:nvPr/>
        </p:nvSpPr>
        <p:spPr>
          <a:xfrm>
            <a:off x="4470669" y="1386071"/>
            <a:ext cx="1584840" cy="641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2" name="矩形标注 31"/>
          <p:cNvSpPr/>
          <p:nvPr/>
        </p:nvSpPr>
        <p:spPr>
          <a:xfrm>
            <a:off x="6305843" y="3550475"/>
            <a:ext cx="1477858" cy="45719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4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35" name="Rectangle 28"/>
          <p:cNvSpPr>
            <a:spLocks noChangeArrowheads="1"/>
          </p:cNvSpPr>
          <p:nvPr/>
        </p:nvSpPr>
        <p:spPr bwMode="auto">
          <a:xfrm>
            <a:off x="4394999" y="843558"/>
            <a:ext cx="147515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2775118" y="3596194"/>
            <a:ext cx="147515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Rectangle 28"/>
          <p:cNvSpPr>
            <a:spLocks noChangeArrowheads="1"/>
          </p:cNvSpPr>
          <p:nvPr/>
        </p:nvSpPr>
        <p:spPr bwMode="auto">
          <a:xfrm>
            <a:off x="6228184" y="3596194"/>
            <a:ext cx="147515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50"/>
                            </p:stCondLst>
                            <p:childTnLst>
                              <p:par>
                                <p:cTn id="7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50"/>
                            </p:stCondLst>
                            <p:childTnLst>
                              <p:par>
                                <p:cTn id="8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26" grpId="1" animBg="1"/>
      <p:bldP spid="27" grpId="0" animBg="1"/>
      <p:bldP spid="27" grpId="1" animBg="1"/>
      <p:bldP spid="29" grpId="0"/>
      <p:bldP spid="30" grpId="0" animBg="1"/>
      <p:bldP spid="30" grpId="1" animBg="1"/>
      <p:bldP spid="32" grpId="0" animBg="1"/>
      <p:bldP spid="32" grpId="1" animBg="1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5"/>
          <p:cNvGrpSpPr>
            <a:grpSpLocks noChangeAspect="1"/>
          </p:cNvGrpSpPr>
          <p:nvPr/>
        </p:nvGrpSpPr>
        <p:grpSpPr bwMode="auto">
          <a:xfrm>
            <a:off x="1936948" y="1923678"/>
            <a:ext cx="2058988" cy="2087563"/>
            <a:chOff x="1312" y="1010"/>
            <a:chExt cx="1297" cy="1315"/>
          </a:xfrm>
          <a:solidFill>
            <a:srgbClr val="92D050"/>
          </a:solidFill>
        </p:grpSpPr>
        <p:sp>
          <p:nvSpPr>
            <p:cNvPr id="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Freeform 1304"/>
          <p:cNvSpPr>
            <a:spLocks/>
          </p:cNvSpPr>
          <p:nvPr/>
        </p:nvSpPr>
        <p:spPr bwMode="auto">
          <a:xfrm rot="19310162">
            <a:off x="1343056" y="2067656"/>
            <a:ext cx="885849" cy="1005700"/>
          </a:xfrm>
          <a:custGeom>
            <a:avLst/>
            <a:gdLst/>
            <a:ahLst/>
            <a:cxnLst>
              <a:cxn ang="0">
                <a:pos x="0" y="178"/>
              </a:cxn>
              <a:cxn ang="0">
                <a:pos x="180" y="0"/>
              </a:cxn>
              <a:cxn ang="0">
                <a:pos x="358" y="178"/>
              </a:cxn>
              <a:cxn ang="0">
                <a:pos x="207" y="347"/>
              </a:cxn>
              <a:cxn ang="0">
                <a:pos x="176" y="407"/>
              </a:cxn>
              <a:cxn ang="0">
                <a:pos x="148" y="347"/>
              </a:cxn>
              <a:cxn ang="0">
                <a:pos x="0" y="178"/>
              </a:cxn>
            </a:cxnLst>
            <a:rect l="0" t="0" r="r" b="b"/>
            <a:pathLst>
              <a:path w="358" h="407">
                <a:moveTo>
                  <a:pt x="0" y="178"/>
                </a:moveTo>
                <a:cubicBezTo>
                  <a:pt x="0" y="80"/>
                  <a:pt x="80" y="0"/>
                  <a:pt x="180" y="0"/>
                </a:cubicBezTo>
                <a:cubicBezTo>
                  <a:pt x="278" y="0"/>
                  <a:pt x="358" y="80"/>
                  <a:pt x="358" y="178"/>
                </a:cubicBezTo>
                <a:cubicBezTo>
                  <a:pt x="358" y="263"/>
                  <a:pt x="293" y="334"/>
                  <a:pt x="207" y="347"/>
                </a:cubicBezTo>
                <a:cubicBezTo>
                  <a:pt x="176" y="407"/>
                  <a:pt x="176" y="407"/>
                  <a:pt x="176" y="407"/>
                </a:cubicBezTo>
                <a:cubicBezTo>
                  <a:pt x="148" y="347"/>
                  <a:pt x="148" y="347"/>
                  <a:pt x="148" y="347"/>
                </a:cubicBezTo>
                <a:cubicBezTo>
                  <a:pt x="63" y="331"/>
                  <a:pt x="0" y="260"/>
                  <a:pt x="0" y="178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ysClr val="window" lastClr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1304"/>
          <p:cNvSpPr>
            <a:spLocks/>
          </p:cNvSpPr>
          <p:nvPr/>
        </p:nvSpPr>
        <p:spPr bwMode="auto">
          <a:xfrm rot="2308264">
            <a:off x="3704614" y="1338958"/>
            <a:ext cx="885849" cy="1005700"/>
          </a:xfrm>
          <a:custGeom>
            <a:avLst/>
            <a:gdLst/>
            <a:ahLst/>
            <a:cxnLst>
              <a:cxn ang="0">
                <a:pos x="0" y="178"/>
              </a:cxn>
              <a:cxn ang="0">
                <a:pos x="180" y="0"/>
              </a:cxn>
              <a:cxn ang="0">
                <a:pos x="358" y="178"/>
              </a:cxn>
              <a:cxn ang="0">
                <a:pos x="207" y="347"/>
              </a:cxn>
              <a:cxn ang="0">
                <a:pos x="176" y="407"/>
              </a:cxn>
              <a:cxn ang="0">
                <a:pos x="148" y="347"/>
              </a:cxn>
              <a:cxn ang="0">
                <a:pos x="0" y="178"/>
              </a:cxn>
            </a:cxnLst>
            <a:rect l="0" t="0" r="r" b="b"/>
            <a:pathLst>
              <a:path w="358" h="407">
                <a:moveTo>
                  <a:pt x="0" y="178"/>
                </a:moveTo>
                <a:cubicBezTo>
                  <a:pt x="0" y="80"/>
                  <a:pt x="80" y="0"/>
                  <a:pt x="180" y="0"/>
                </a:cubicBezTo>
                <a:cubicBezTo>
                  <a:pt x="278" y="0"/>
                  <a:pt x="358" y="80"/>
                  <a:pt x="358" y="178"/>
                </a:cubicBezTo>
                <a:cubicBezTo>
                  <a:pt x="358" y="263"/>
                  <a:pt x="293" y="334"/>
                  <a:pt x="207" y="347"/>
                </a:cubicBezTo>
                <a:cubicBezTo>
                  <a:pt x="176" y="407"/>
                  <a:pt x="176" y="407"/>
                  <a:pt x="176" y="407"/>
                </a:cubicBezTo>
                <a:cubicBezTo>
                  <a:pt x="148" y="347"/>
                  <a:pt x="148" y="347"/>
                  <a:pt x="148" y="347"/>
                </a:cubicBezTo>
                <a:cubicBezTo>
                  <a:pt x="63" y="331"/>
                  <a:pt x="0" y="260"/>
                  <a:pt x="0" y="178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ysClr val="window" lastClr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1304"/>
          <p:cNvSpPr>
            <a:spLocks/>
          </p:cNvSpPr>
          <p:nvPr/>
        </p:nvSpPr>
        <p:spPr bwMode="auto">
          <a:xfrm>
            <a:off x="2549698" y="971953"/>
            <a:ext cx="885849" cy="1005700"/>
          </a:xfrm>
          <a:custGeom>
            <a:avLst/>
            <a:gdLst/>
            <a:ahLst/>
            <a:cxnLst>
              <a:cxn ang="0">
                <a:pos x="0" y="178"/>
              </a:cxn>
              <a:cxn ang="0">
                <a:pos x="180" y="0"/>
              </a:cxn>
              <a:cxn ang="0">
                <a:pos x="358" y="178"/>
              </a:cxn>
              <a:cxn ang="0">
                <a:pos x="207" y="347"/>
              </a:cxn>
              <a:cxn ang="0">
                <a:pos x="176" y="407"/>
              </a:cxn>
              <a:cxn ang="0">
                <a:pos x="148" y="347"/>
              </a:cxn>
              <a:cxn ang="0">
                <a:pos x="0" y="178"/>
              </a:cxn>
            </a:cxnLst>
            <a:rect l="0" t="0" r="r" b="b"/>
            <a:pathLst>
              <a:path w="358" h="407">
                <a:moveTo>
                  <a:pt x="0" y="178"/>
                </a:moveTo>
                <a:cubicBezTo>
                  <a:pt x="0" y="80"/>
                  <a:pt x="80" y="0"/>
                  <a:pt x="180" y="0"/>
                </a:cubicBezTo>
                <a:cubicBezTo>
                  <a:pt x="278" y="0"/>
                  <a:pt x="358" y="80"/>
                  <a:pt x="358" y="178"/>
                </a:cubicBezTo>
                <a:cubicBezTo>
                  <a:pt x="358" y="263"/>
                  <a:pt x="293" y="334"/>
                  <a:pt x="207" y="347"/>
                </a:cubicBezTo>
                <a:cubicBezTo>
                  <a:pt x="176" y="407"/>
                  <a:pt x="176" y="407"/>
                  <a:pt x="176" y="407"/>
                </a:cubicBezTo>
                <a:cubicBezTo>
                  <a:pt x="148" y="347"/>
                  <a:pt x="148" y="347"/>
                  <a:pt x="148" y="347"/>
                </a:cubicBezTo>
                <a:cubicBezTo>
                  <a:pt x="63" y="331"/>
                  <a:pt x="0" y="260"/>
                  <a:pt x="0" y="178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ysClr val="window" lastClr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Group 73"/>
          <p:cNvGrpSpPr/>
          <p:nvPr/>
        </p:nvGrpSpPr>
        <p:grpSpPr>
          <a:xfrm>
            <a:off x="5211964" y="1304569"/>
            <a:ext cx="3200400" cy="985896"/>
            <a:chOff x="533400" y="1065493"/>
            <a:chExt cx="3200400" cy="985896"/>
          </a:xfrm>
        </p:grpSpPr>
        <p:sp>
          <p:nvSpPr>
            <p:cNvPr id="30" name="TextBox 29"/>
            <p:cNvSpPr txBox="1"/>
            <p:nvPr/>
          </p:nvSpPr>
          <p:spPr>
            <a:xfrm>
              <a:off x="533400" y="1065493"/>
              <a:ext cx="76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-300" normalizeH="0" baseline="0" noProof="0" dirty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2400" b="0" i="0" u="none" strike="noStrike" kern="0" cap="none" spc="-3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1010072" y="1157518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lnSpc>
                  <a:spcPct val="150000"/>
                </a:lnSpc>
                <a:buNone/>
                <a:defRPr/>
              </a:pPr>
              <a:r>
                <a:rPr lang="zh-CN" altLang="en-US" sz="1200" b="1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添加标题文本</a:t>
              </a: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  <a:t/>
              </a:r>
              <a:b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6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grpSp>
        <p:nvGrpSpPr>
          <p:cNvPr id="37" name="Group 73"/>
          <p:cNvGrpSpPr/>
          <p:nvPr/>
        </p:nvGrpSpPr>
        <p:grpSpPr>
          <a:xfrm>
            <a:off x="5211964" y="2212907"/>
            <a:ext cx="3200400" cy="985896"/>
            <a:chOff x="533400" y="1065493"/>
            <a:chExt cx="3200400" cy="985896"/>
          </a:xfrm>
        </p:grpSpPr>
        <p:sp>
          <p:nvSpPr>
            <p:cNvPr id="38" name="TextBox 29"/>
            <p:cNvSpPr txBox="1"/>
            <p:nvPr/>
          </p:nvSpPr>
          <p:spPr>
            <a:xfrm>
              <a:off x="533400" y="1065493"/>
              <a:ext cx="762000" cy="597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-300" normalizeH="0" baseline="0" noProof="0" dirty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2400" b="0" i="0" u="none" strike="noStrike" kern="0" cap="none" spc="-3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1010072" y="1157518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lnSpc>
                  <a:spcPct val="150000"/>
                </a:lnSpc>
                <a:buNone/>
                <a:defRPr/>
              </a:pPr>
              <a:r>
                <a:rPr lang="zh-CN" altLang="en-US" sz="1200" b="1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添加标题文本</a:t>
              </a: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  <a:t/>
              </a:r>
              <a:b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Group 73"/>
          <p:cNvGrpSpPr/>
          <p:nvPr/>
        </p:nvGrpSpPr>
        <p:grpSpPr>
          <a:xfrm>
            <a:off x="5211964" y="3082553"/>
            <a:ext cx="3200400" cy="985896"/>
            <a:chOff x="533400" y="1065493"/>
            <a:chExt cx="3200400" cy="985896"/>
          </a:xfrm>
        </p:grpSpPr>
        <p:sp>
          <p:nvSpPr>
            <p:cNvPr id="41" name="TextBox 29"/>
            <p:cNvSpPr txBox="1"/>
            <p:nvPr/>
          </p:nvSpPr>
          <p:spPr>
            <a:xfrm>
              <a:off x="533400" y="1065493"/>
              <a:ext cx="76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-300" normalizeH="0" baseline="0" noProof="0" dirty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2400" b="0" i="0" u="none" strike="noStrike" kern="0" cap="none" spc="-3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Content Placeholder 2"/>
            <p:cNvSpPr txBox="1">
              <a:spLocks/>
            </p:cNvSpPr>
            <p:nvPr/>
          </p:nvSpPr>
          <p:spPr>
            <a:xfrm>
              <a:off x="1010072" y="1157518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lnSpc>
                  <a:spcPct val="150000"/>
                </a:lnSpc>
                <a:buNone/>
                <a:defRPr/>
              </a:pPr>
              <a:r>
                <a:rPr lang="zh-CN" altLang="en-US" sz="1200" b="1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添加标题文本</a:t>
              </a: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  <a:t/>
              </a:r>
              <a:b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04742" y="2297084"/>
            <a:ext cx="4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添加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</a:rPr>
              <a:t>文本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763564" y="1160911"/>
            <a:ext cx="4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添加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</a:rPr>
              <a:t>文本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65687" y="1572854"/>
            <a:ext cx="4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添加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</a:rPr>
              <a:t>文本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827584" y="1203598"/>
            <a:ext cx="3672408" cy="833902"/>
            <a:chOff x="971600" y="1203598"/>
            <a:chExt cx="3672408" cy="833902"/>
          </a:xfrm>
        </p:grpSpPr>
        <p:grpSp>
          <p:nvGrpSpPr>
            <p:cNvPr id="53" name="组合 52"/>
            <p:cNvGrpSpPr/>
            <p:nvPr/>
          </p:nvGrpSpPr>
          <p:grpSpPr>
            <a:xfrm>
              <a:off x="1852213" y="1203598"/>
              <a:ext cx="2791795" cy="833902"/>
              <a:chOff x="755576" y="1263896"/>
              <a:chExt cx="3133956" cy="936105"/>
            </a:xfrm>
            <a:solidFill>
              <a:srgbClr val="92D050"/>
            </a:solidFill>
          </p:grpSpPr>
          <p:sp>
            <p:nvSpPr>
              <p:cNvPr id="54" name="矩形 53"/>
              <p:cNvSpPr/>
              <p:nvPr/>
            </p:nvSpPr>
            <p:spPr>
              <a:xfrm>
                <a:off x="755576" y="1263897"/>
                <a:ext cx="3133956" cy="936104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1231608" y="1332505"/>
                <a:ext cx="2496258" cy="820558"/>
                <a:chOff x="1447632" y="1150110"/>
                <a:chExt cx="2496258" cy="820558"/>
              </a:xfrm>
              <a:grpFill/>
            </p:grpSpPr>
            <p:sp>
              <p:nvSpPr>
                <p:cNvPr id="59" name="TextBox 58"/>
                <p:cNvSpPr txBox="1"/>
                <p:nvPr/>
              </p:nvSpPr>
              <p:spPr>
                <a:xfrm>
                  <a:off x="1447632" y="1400597"/>
                  <a:ext cx="2496258" cy="570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just">
                    <a:defRPr/>
                  </a:pPr>
                  <a:r>
                    <a:rPr lang="zh-CN" altLang="en-US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1447632" y="1150110"/>
                  <a:ext cx="1898797" cy="3109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>
                    <a:defRPr/>
                  </a:pPr>
                  <a:r>
                    <a:rPr lang="zh-CN" altLang="en-US" sz="12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单击此处添加标题文本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7" name="流程图: 离页连接符 56"/>
              <p:cNvSpPr/>
              <p:nvPr/>
            </p:nvSpPr>
            <p:spPr>
              <a:xfrm>
                <a:off x="813572" y="1263896"/>
                <a:ext cx="360040" cy="489207"/>
              </a:xfrm>
              <a:prstGeom prst="flowChartOffpageConnector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203598"/>
              <a:ext cx="1250853" cy="833902"/>
            </a:xfrm>
            <a:prstGeom prst="rect">
              <a:avLst/>
            </a:prstGeom>
          </p:spPr>
        </p:pic>
      </p:grpSp>
      <p:grpSp>
        <p:nvGrpSpPr>
          <p:cNvPr id="95" name="组合 94"/>
          <p:cNvGrpSpPr/>
          <p:nvPr/>
        </p:nvGrpSpPr>
        <p:grpSpPr>
          <a:xfrm>
            <a:off x="4716016" y="1203598"/>
            <a:ext cx="3672408" cy="833902"/>
            <a:chOff x="971600" y="1203598"/>
            <a:chExt cx="3672408" cy="833902"/>
          </a:xfrm>
        </p:grpSpPr>
        <p:grpSp>
          <p:nvGrpSpPr>
            <p:cNvPr id="96" name="组合 95"/>
            <p:cNvGrpSpPr/>
            <p:nvPr/>
          </p:nvGrpSpPr>
          <p:grpSpPr>
            <a:xfrm>
              <a:off x="1852213" y="1203598"/>
              <a:ext cx="2791795" cy="833902"/>
              <a:chOff x="755576" y="1263896"/>
              <a:chExt cx="3133956" cy="936105"/>
            </a:xfrm>
            <a:solidFill>
              <a:srgbClr val="92D050"/>
            </a:solidFill>
          </p:grpSpPr>
          <p:sp>
            <p:nvSpPr>
              <p:cNvPr id="98" name="矩形 97"/>
              <p:cNvSpPr/>
              <p:nvPr/>
            </p:nvSpPr>
            <p:spPr>
              <a:xfrm>
                <a:off x="755576" y="1263897"/>
                <a:ext cx="3133956" cy="936104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1231608" y="1332505"/>
                <a:ext cx="2496258" cy="820558"/>
                <a:chOff x="1447632" y="1150110"/>
                <a:chExt cx="2496258" cy="820558"/>
              </a:xfrm>
              <a:grpFill/>
            </p:grpSpPr>
            <p:sp>
              <p:nvSpPr>
                <p:cNvPr id="101" name="TextBox 58"/>
                <p:cNvSpPr txBox="1"/>
                <p:nvPr/>
              </p:nvSpPr>
              <p:spPr>
                <a:xfrm>
                  <a:off x="1447632" y="1400597"/>
                  <a:ext cx="2496258" cy="570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just">
                    <a:defRPr/>
                  </a:pPr>
                  <a:r>
                    <a:rPr lang="zh-CN" altLang="en-US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02" name="TextBox 59"/>
                <p:cNvSpPr txBox="1"/>
                <p:nvPr/>
              </p:nvSpPr>
              <p:spPr>
                <a:xfrm>
                  <a:off x="1447632" y="1150110"/>
                  <a:ext cx="1898797" cy="3109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>
                    <a:defRPr/>
                  </a:pPr>
                  <a:r>
                    <a:rPr lang="zh-CN" altLang="en-US" sz="12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单击此处添加标题文本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0" name="流程图: 离页连接符 99"/>
              <p:cNvSpPr/>
              <p:nvPr/>
            </p:nvSpPr>
            <p:spPr>
              <a:xfrm>
                <a:off x="813572" y="1263896"/>
                <a:ext cx="360040" cy="489207"/>
              </a:xfrm>
              <a:prstGeom prst="flowChartOffpageConnector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203598"/>
              <a:ext cx="1250853" cy="833902"/>
            </a:xfrm>
            <a:prstGeom prst="rect">
              <a:avLst/>
            </a:prstGeom>
          </p:spPr>
        </p:pic>
      </p:grpSp>
      <p:grpSp>
        <p:nvGrpSpPr>
          <p:cNvPr id="135" name="组合 134"/>
          <p:cNvGrpSpPr/>
          <p:nvPr/>
        </p:nvGrpSpPr>
        <p:grpSpPr>
          <a:xfrm>
            <a:off x="827584" y="2211710"/>
            <a:ext cx="3672408" cy="833902"/>
            <a:chOff x="971600" y="1203598"/>
            <a:chExt cx="3672408" cy="833902"/>
          </a:xfrm>
        </p:grpSpPr>
        <p:grpSp>
          <p:nvGrpSpPr>
            <p:cNvPr id="136" name="组合 135"/>
            <p:cNvGrpSpPr/>
            <p:nvPr/>
          </p:nvGrpSpPr>
          <p:grpSpPr>
            <a:xfrm>
              <a:off x="1852213" y="1203599"/>
              <a:ext cx="2791795" cy="833901"/>
              <a:chOff x="755576" y="1263897"/>
              <a:chExt cx="3133956" cy="936104"/>
            </a:xfrm>
            <a:solidFill>
              <a:srgbClr val="92D050"/>
            </a:solidFill>
          </p:grpSpPr>
          <p:sp>
            <p:nvSpPr>
              <p:cNvPr id="138" name="矩形 137"/>
              <p:cNvSpPr/>
              <p:nvPr/>
            </p:nvSpPr>
            <p:spPr>
              <a:xfrm>
                <a:off x="755576" y="1263897"/>
                <a:ext cx="3133956" cy="93610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39" name="组合 138"/>
              <p:cNvGrpSpPr/>
              <p:nvPr/>
            </p:nvGrpSpPr>
            <p:grpSpPr>
              <a:xfrm>
                <a:off x="1231608" y="1332505"/>
                <a:ext cx="2496258" cy="820558"/>
                <a:chOff x="1447632" y="1150110"/>
                <a:chExt cx="2496258" cy="820558"/>
              </a:xfrm>
              <a:grpFill/>
            </p:grpSpPr>
            <p:sp>
              <p:nvSpPr>
                <p:cNvPr id="141" name="TextBox 58"/>
                <p:cNvSpPr txBox="1"/>
                <p:nvPr/>
              </p:nvSpPr>
              <p:spPr>
                <a:xfrm>
                  <a:off x="1447632" y="1400597"/>
                  <a:ext cx="2496258" cy="570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just">
                    <a:defRPr/>
                  </a:pPr>
                  <a:r>
                    <a:rPr lang="zh-CN" altLang="en-US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42" name="TextBox 59"/>
                <p:cNvSpPr txBox="1"/>
                <p:nvPr/>
              </p:nvSpPr>
              <p:spPr>
                <a:xfrm>
                  <a:off x="1447632" y="1150110"/>
                  <a:ext cx="1898797" cy="3109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>
                    <a:defRPr/>
                  </a:pPr>
                  <a:r>
                    <a:rPr lang="zh-CN" altLang="en-US" sz="12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单击此处添加标题文本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203598"/>
              <a:ext cx="1250853" cy="833902"/>
            </a:xfrm>
            <a:prstGeom prst="rect">
              <a:avLst/>
            </a:prstGeom>
          </p:spPr>
        </p:pic>
      </p:grpSp>
      <p:grpSp>
        <p:nvGrpSpPr>
          <p:cNvPr id="143" name="组合 142"/>
          <p:cNvGrpSpPr/>
          <p:nvPr/>
        </p:nvGrpSpPr>
        <p:grpSpPr>
          <a:xfrm>
            <a:off x="4716016" y="2211710"/>
            <a:ext cx="3672408" cy="833902"/>
            <a:chOff x="971600" y="1203598"/>
            <a:chExt cx="3672408" cy="833902"/>
          </a:xfrm>
        </p:grpSpPr>
        <p:grpSp>
          <p:nvGrpSpPr>
            <p:cNvPr id="144" name="组合 143"/>
            <p:cNvGrpSpPr/>
            <p:nvPr/>
          </p:nvGrpSpPr>
          <p:grpSpPr>
            <a:xfrm>
              <a:off x="1852213" y="1203599"/>
              <a:ext cx="2791795" cy="833901"/>
              <a:chOff x="755576" y="1263897"/>
              <a:chExt cx="3133956" cy="936104"/>
            </a:xfrm>
            <a:solidFill>
              <a:srgbClr val="92D050"/>
            </a:solidFill>
          </p:grpSpPr>
          <p:sp>
            <p:nvSpPr>
              <p:cNvPr id="146" name="矩形 145"/>
              <p:cNvSpPr/>
              <p:nvPr/>
            </p:nvSpPr>
            <p:spPr>
              <a:xfrm>
                <a:off x="755576" y="1263897"/>
                <a:ext cx="3133956" cy="93610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47" name="组合 146"/>
              <p:cNvGrpSpPr/>
              <p:nvPr/>
            </p:nvGrpSpPr>
            <p:grpSpPr>
              <a:xfrm>
                <a:off x="1231608" y="1332505"/>
                <a:ext cx="2496258" cy="820558"/>
                <a:chOff x="1447632" y="1150110"/>
                <a:chExt cx="2496258" cy="820558"/>
              </a:xfrm>
              <a:grpFill/>
            </p:grpSpPr>
            <p:sp>
              <p:nvSpPr>
                <p:cNvPr id="149" name="TextBox 58"/>
                <p:cNvSpPr txBox="1"/>
                <p:nvPr/>
              </p:nvSpPr>
              <p:spPr>
                <a:xfrm>
                  <a:off x="1447632" y="1400597"/>
                  <a:ext cx="2496258" cy="570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just">
                    <a:defRPr/>
                  </a:pPr>
                  <a:r>
                    <a:rPr lang="zh-CN" altLang="en-US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50" name="TextBox 59"/>
                <p:cNvSpPr txBox="1"/>
                <p:nvPr/>
              </p:nvSpPr>
              <p:spPr>
                <a:xfrm>
                  <a:off x="1447632" y="1150110"/>
                  <a:ext cx="1898797" cy="3109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>
                    <a:defRPr/>
                  </a:pPr>
                  <a:r>
                    <a:rPr lang="zh-CN" altLang="en-US" sz="12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单击此处添加标题文本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145" name="图片 1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203598"/>
              <a:ext cx="1250853" cy="833902"/>
            </a:xfrm>
            <a:prstGeom prst="rect">
              <a:avLst/>
            </a:prstGeom>
          </p:spPr>
        </p:pic>
      </p:grpSp>
      <p:grpSp>
        <p:nvGrpSpPr>
          <p:cNvPr id="151" name="组合 150"/>
          <p:cNvGrpSpPr/>
          <p:nvPr/>
        </p:nvGrpSpPr>
        <p:grpSpPr>
          <a:xfrm>
            <a:off x="827584" y="3219822"/>
            <a:ext cx="3672408" cy="833902"/>
            <a:chOff x="971600" y="1203598"/>
            <a:chExt cx="3672408" cy="833902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852213" y="1203598"/>
              <a:ext cx="2791795" cy="833902"/>
              <a:chOff x="755576" y="1263896"/>
              <a:chExt cx="3133956" cy="936105"/>
            </a:xfrm>
            <a:solidFill>
              <a:srgbClr val="92D050"/>
            </a:solidFill>
          </p:grpSpPr>
          <p:sp>
            <p:nvSpPr>
              <p:cNvPr id="154" name="矩形 153"/>
              <p:cNvSpPr/>
              <p:nvPr/>
            </p:nvSpPr>
            <p:spPr>
              <a:xfrm>
                <a:off x="755576" y="1263897"/>
                <a:ext cx="3133956" cy="936104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55" name="组合 154"/>
              <p:cNvGrpSpPr/>
              <p:nvPr/>
            </p:nvGrpSpPr>
            <p:grpSpPr>
              <a:xfrm>
                <a:off x="1231608" y="1332505"/>
                <a:ext cx="2496258" cy="820558"/>
                <a:chOff x="1447632" y="1150110"/>
                <a:chExt cx="2496258" cy="820558"/>
              </a:xfrm>
              <a:grpFill/>
            </p:grpSpPr>
            <p:sp>
              <p:nvSpPr>
                <p:cNvPr id="157" name="TextBox 58"/>
                <p:cNvSpPr txBox="1"/>
                <p:nvPr/>
              </p:nvSpPr>
              <p:spPr>
                <a:xfrm>
                  <a:off x="1447632" y="1400597"/>
                  <a:ext cx="2496258" cy="570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just">
                    <a:defRPr/>
                  </a:pPr>
                  <a:r>
                    <a:rPr lang="zh-CN" altLang="en-US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58" name="TextBox 59"/>
                <p:cNvSpPr txBox="1"/>
                <p:nvPr/>
              </p:nvSpPr>
              <p:spPr>
                <a:xfrm>
                  <a:off x="1447632" y="1150110"/>
                  <a:ext cx="1898797" cy="3109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>
                    <a:defRPr/>
                  </a:pPr>
                  <a:r>
                    <a:rPr lang="zh-CN" altLang="en-US" sz="12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单击此处添加标题文本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6" name="流程图: 离页连接符 155"/>
              <p:cNvSpPr/>
              <p:nvPr/>
            </p:nvSpPr>
            <p:spPr>
              <a:xfrm>
                <a:off x="813572" y="1263896"/>
                <a:ext cx="360040" cy="489207"/>
              </a:xfrm>
              <a:prstGeom prst="flowChartOffpageConnector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203598"/>
              <a:ext cx="1250853" cy="833902"/>
            </a:xfrm>
            <a:prstGeom prst="rect">
              <a:avLst/>
            </a:prstGeom>
          </p:spPr>
        </p:pic>
      </p:grpSp>
      <p:grpSp>
        <p:nvGrpSpPr>
          <p:cNvPr id="159" name="组合 158"/>
          <p:cNvGrpSpPr/>
          <p:nvPr/>
        </p:nvGrpSpPr>
        <p:grpSpPr>
          <a:xfrm>
            <a:off x="4716016" y="3219822"/>
            <a:ext cx="3672408" cy="833902"/>
            <a:chOff x="971600" y="1203598"/>
            <a:chExt cx="3672408" cy="833902"/>
          </a:xfrm>
        </p:grpSpPr>
        <p:grpSp>
          <p:nvGrpSpPr>
            <p:cNvPr id="160" name="组合 159"/>
            <p:cNvGrpSpPr/>
            <p:nvPr/>
          </p:nvGrpSpPr>
          <p:grpSpPr>
            <a:xfrm>
              <a:off x="1852213" y="1203598"/>
              <a:ext cx="2791795" cy="833902"/>
              <a:chOff x="755576" y="1263896"/>
              <a:chExt cx="3133956" cy="936105"/>
            </a:xfrm>
            <a:solidFill>
              <a:srgbClr val="92D050"/>
            </a:solidFill>
          </p:grpSpPr>
          <p:sp>
            <p:nvSpPr>
              <p:cNvPr id="162" name="矩形 161"/>
              <p:cNvSpPr/>
              <p:nvPr/>
            </p:nvSpPr>
            <p:spPr>
              <a:xfrm>
                <a:off x="755576" y="1263897"/>
                <a:ext cx="3133956" cy="936104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63" name="组合 162"/>
              <p:cNvGrpSpPr/>
              <p:nvPr/>
            </p:nvGrpSpPr>
            <p:grpSpPr>
              <a:xfrm>
                <a:off x="1231608" y="1332505"/>
                <a:ext cx="2496258" cy="820558"/>
                <a:chOff x="1447632" y="1150110"/>
                <a:chExt cx="2496258" cy="820558"/>
              </a:xfrm>
              <a:grpFill/>
            </p:grpSpPr>
            <p:sp>
              <p:nvSpPr>
                <p:cNvPr id="165" name="TextBox 58"/>
                <p:cNvSpPr txBox="1"/>
                <p:nvPr/>
              </p:nvSpPr>
              <p:spPr>
                <a:xfrm>
                  <a:off x="1447632" y="1400597"/>
                  <a:ext cx="2496258" cy="570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just">
                    <a:defRPr/>
                  </a:pPr>
                  <a:r>
                    <a:rPr lang="zh-CN" altLang="en-US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9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66" name="TextBox 59"/>
                <p:cNvSpPr txBox="1"/>
                <p:nvPr/>
              </p:nvSpPr>
              <p:spPr>
                <a:xfrm>
                  <a:off x="1447632" y="1150110"/>
                  <a:ext cx="1898797" cy="3109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>
                    <a:defRPr/>
                  </a:pPr>
                  <a:r>
                    <a:rPr lang="zh-CN" altLang="en-US" sz="1200" kern="0" dirty="0">
                      <a:solidFill>
                        <a:sysClr val="window" lastClr="FFFFFF"/>
                      </a:solidFill>
                      <a:cs typeface="+mn-ea"/>
                      <a:sym typeface="+mn-lt"/>
                    </a:rPr>
                    <a:t>单击此处添加标题文本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4" name="流程图: 离页连接符 163"/>
              <p:cNvSpPr/>
              <p:nvPr/>
            </p:nvSpPr>
            <p:spPr>
              <a:xfrm>
                <a:off x="813572" y="1263896"/>
                <a:ext cx="360040" cy="489207"/>
              </a:xfrm>
              <a:prstGeom prst="flowChartOffpageConnector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203598"/>
              <a:ext cx="1250853" cy="8339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1606">
            <a:off x="1660072" y="-740122"/>
            <a:ext cx="5936210" cy="59336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0" b="1000"/>
          <a:stretch/>
        </p:blipFill>
        <p:spPr>
          <a:xfrm>
            <a:off x="211728" y="3272596"/>
            <a:ext cx="8720543" cy="18670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41" y="2661691"/>
            <a:ext cx="3388134" cy="2481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0"/>
            <a:ext cx="2343150" cy="450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0"/>
          <a:stretch/>
        </p:blipFill>
        <p:spPr>
          <a:xfrm>
            <a:off x="6012159" y="3380866"/>
            <a:ext cx="3171965" cy="1762633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7524328" y="431090"/>
            <a:ext cx="1008112" cy="1008112"/>
          </a:xfrm>
          <a:prstGeom prst="ellipse">
            <a:avLst/>
          </a:prstGeom>
          <a:gradFill>
            <a:gsLst>
              <a:gs pos="47000">
                <a:srgbClr val="F34535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17059"/>
            <a:ext cx="1383990" cy="8264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4" y="254734"/>
            <a:ext cx="1618051" cy="1618051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 flipH="1">
            <a:off x="4133247" y="1227032"/>
            <a:ext cx="45719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341" y="1173975"/>
            <a:ext cx="461665" cy="2660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/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3726" y="201446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贰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051">
            <a:off x="6088633" y="1949584"/>
            <a:ext cx="1112520" cy="960762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 flipH="1">
            <a:off x="4826474" y="1227033"/>
            <a:ext cx="106551" cy="2813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85B346">
                  <a:alpha val="0"/>
                </a:srgbClr>
              </a:gs>
              <a:gs pos="0">
                <a:schemeClr val="accent3">
                  <a:lumMod val="75000"/>
                </a:schemeClr>
              </a:gs>
            </a:gsLst>
            <a:lin ang="54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8790" y="1266526"/>
            <a:ext cx="692497" cy="2533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此处添加详细文本描述，文字内容建议与标题相关尽量简洁生动</a:t>
            </a: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633" y="3550900"/>
            <a:ext cx="841822" cy="63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0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14331" y="1339542"/>
            <a:ext cx="863600" cy="863600"/>
            <a:chOff x="2136775" y="1708150"/>
            <a:chExt cx="1176338" cy="1176338"/>
          </a:xfrm>
        </p:grpSpPr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136775" y="1708150"/>
              <a:ext cx="1176338" cy="1176338"/>
            </a:xfrm>
            <a:custGeom>
              <a:avLst/>
              <a:gdLst>
                <a:gd name="T0" fmla="*/ 1481 w 1482"/>
                <a:gd name="T1" fmla="*/ 780 h 1482"/>
                <a:gd name="T2" fmla="*/ 1467 w 1482"/>
                <a:gd name="T3" fmla="*/ 890 h 1482"/>
                <a:gd name="T4" fmla="*/ 1436 w 1482"/>
                <a:gd name="T5" fmla="*/ 997 h 1482"/>
                <a:gd name="T6" fmla="*/ 1392 w 1482"/>
                <a:gd name="T7" fmla="*/ 1094 h 1482"/>
                <a:gd name="T8" fmla="*/ 1334 w 1482"/>
                <a:gd name="T9" fmla="*/ 1185 h 1482"/>
                <a:gd name="T10" fmla="*/ 1265 w 1482"/>
                <a:gd name="T11" fmla="*/ 1265 h 1482"/>
                <a:gd name="T12" fmla="*/ 1184 w 1482"/>
                <a:gd name="T13" fmla="*/ 1335 h 1482"/>
                <a:gd name="T14" fmla="*/ 1094 w 1482"/>
                <a:gd name="T15" fmla="*/ 1393 h 1482"/>
                <a:gd name="T16" fmla="*/ 995 w 1482"/>
                <a:gd name="T17" fmla="*/ 1437 h 1482"/>
                <a:gd name="T18" fmla="*/ 890 w 1482"/>
                <a:gd name="T19" fmla="*/ 1467 h 1482"/>
                <a:gd name="T20" fmla="*/ 778 w 1482"/>
                <a:gd name="T21" fmla="*/ 1481 h 1482"/>
                <a:gd name="T22" fmla="*/ 702 w 1482"/>
                <a:gd name="T23" fmla="*/ 1481 h 1482"/>
                <a:gd name="T24" fmla="*/ 592 w 1482"/>
                <a:gd name="T25" fmla="*/ 1467 h 1482"/>
                <a:gd name="T26" fmla="*/ 486 w 1482"/>
                <a:gd name="T27" fmla="*/ 1437 h 1482"/>
                <a:gd name="T28" fmla="*/ 388 w 1482"/>
                <a:gd name="T29" fmla="*/ 1393 h 1482"/>
                <a:gd name="T30" fmla="*/ 297 w 1482"/>
                <a:gd name="T31" fmla="*/ 1335 h 1482"/>
                <a:gd name="T32" fmla="*/ 217 w 1482"/>
                <a:gd name="T33" fmla="*/ 1265 h 1482"/>
                <a:gd name="T34" fmla="*/ 147 w 1482"/>
                <a:gd name="T35" fmla="*/ 1185 h 1482"/>
                <a:gd name="T36" fmla="*/ 89 w 1482"/>
                <a:gd name="T37" fmla="*/ 1094 h 1482"/>
                <a:gd name="T38" fmla="*/ 45 w 1482"/>
                <a:gd name="T39" fmla="*/ 997 h 1482"/>
                <a:gd name="T40" fmla="*/ 15 w 1482"/>
                <a:gd name="T41" fmla="*/ 890 h 1482"/>
                <a:gd name="T42" fmla="*/ 1 w 1482"/>
                <a:gd name="T43" fmla="*/ 780 h 1482"/>
                <a:gd name="T44" fmla="*/ 1 w 1482"/>
                <a:gd name="T45" fmla="*/ 704 h 1482"/>
                <a:gd name="T46" fmla="*/ 15 w 1482"/>
                <a:gd name="T47" fmla="*/ 592 h 1482"/>
                <a:gd name="T48" fmla="*/ 45 w 1482"/>
                <a:gd name="T49" fmla="*/ 486 h 1482"/>
                <a:gd name="T50" fmla="*/ 89 w 1482"/>
                <a:gd name="T51" fmla="*/ 389 h 1482"/>
                <a:gd name="T52" fmla="*/ 147 w 1482"/>
                <a:gd name="T53" fmla="*/ 299 h 1482"/>
                <a:gd name="T54" fmla="*/ 217 w 1482"/>
                <a:gd name="T55" fmla="*/ 217 h 1482"/>
                <a:gd name="T56" fmla="*/ 297 w 1482"/>
                <a:gd name="T57" fmla="*/ 148 h 1482"/>
                <a:gd name="T58" fmla="*/ 388 w 1482"/>
                <a:gd name="T59" fmla="*/ 90 h 1482"/>
                <a:gd name="T60" fmla="*/ 486 w 1482"/>
                <a:gd name="T61" fmla="*/ 46 h 1482"/>
                <a:gd name="T62" fmla="*/ 592 w 1482"/>
                <a:gd name="T63" fmla="*/ 15 h 1482"/>
                <a:gd name="T64" fmla="*/ 702 w 1482"/>
                <a:gd name="T65" fmla="*/ 1 h 1482"/>
                <a:gd name="T66" fmla="*/ 778 w 1482"/>
                <a:gd name="T67" fmla="*/ 1 h 1482"/>
                <a:gd name="T68" fmla="*/ 890 w 1482"/>
                <a:gd name="T69" fmla="*/ 15 h 1482"/>
                <a:gd name="T70" fmla="*/ 995 w 1482"/>
                <a:gd name="T71" fmla="*/ 46 h 1482"/>
                <a:gd name="T72" fmla="*/ 1094 w 1482"/>
                <a:gd name="T73" fmla="*/ 90 h 1482"/>
                <a:gd name="T74" fmla="*/ 1184 w 1482"/>
                <a:gd name="T75" fmla="*/ 148 h 1482"/>
                <a:gd name="T76" fmla="*/ 1265 w 1482"/>
                <a:gd name="T77" fmla="*/ 217 h 1482"/>
                <a:gd name="T78" fmla="*/ 1334 w 1482"/>
                <a:gd name="T79" fmla="*/ 299 h 1482"/>
                <a:gd name="T80" fmla="*/ 1392 w 1482"/>
                <a:gd name="T81" fmla="*/ 389 h 1482"/>
                <a:gd name="T82" fmla="*/ 1436 w 1482"/>
                <a:gd name="T83" fmla="*/ 486 h 1482"/>
                <a:gd name="T84" fmla="*/ 1467 w 1482"/>
                <a:gd name="T85" fmla="*/ 592 h 1482"/>
                <a:gd name="T86" fmla="*/ 1481 w 1482"/>
                <a:gd name="T87" fmla="*/ 704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7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4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2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1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5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6" y="1479"/>
                  </a:lnTo>
                  <a:lnTo>
                    <a:pt x="778" y="1481"/>
                  </a:lnTo>
                  <a:lnTo>
                    <a:pt x="740" y="1482"/>
                  </a:lnTo>
                  <a:lnTo>
                    <a:pt x="740" y="1482"/>
                  </a:lnTo>
                  <a:lnTo>
                    <a:pt x="702" y="1481"/>
                  </a:lnTo>
                  <a:lnTo>
                    <a:pt x="664" y="1479"/>
                  </a:lnTo>
                  <a:lnTo>
                    <a:pt x="627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7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69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7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3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3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3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3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7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69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7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7" y="9"/>
                  </a:lnTo>
                  <a:lnTo>
                    <a:pt x="664" y="4"/>
                  </a:lnTo>
                  <a:lnTo>
                    <a:pt x="702" y="1"/>
                  </a:lnTo>
                  <a:lnTo>
                    <a:pt x="740" y="0"/>
                  </a:lnTo>
                  <a:lnTo>
                    <a:pt x="740" y="0"/>
                  </a:lnTo>
                  <a:lnTo>
                    <a:pt x="778" y="1"/>
                  </a:lnTo>
                  <a:lnTo>
                    <a:pt x="816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5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1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2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4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7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2332038" y="1985963"/>
              <a:ext cx="784225" cy="719138"/>
            </a:xfrm>
            <a:custGeom>
              <a:avLst/>
              <a:gdLst>
                <a:gd name="T0" fmla="*/ 388 w 988"/>
                <a:gd name="T1" fmla="*/ 819 h 905"/>
                <a:gd name="T2" fmla="*/ 432 w 988"/>
                <a:gd name="T3" fmla="*/ 697 h 905"/>
                <a:gd name="T4" fmla="*/ 412 w 988"/>
                <a:gd name="T5" fmla="*/ 664 h 905"/>
                <a:gd name="T6" fmla="*/ 391 w 988"/>
                <a:gd name="T7" fmla="*/ 639 h 905"/>
                <a:gd name="T8" fmla="*/ 393 w 988"/>
                <a:gd name="T9" fmla="*/ 620 h 905"/>
                <a:gd name="T10" fmla="*/ 418 w 988"/>
                <a:gd name="T11" fmla="*/ 599 h 905"/>
                <a:gd name="T12" fmla="*/ 393 w 988"/>
                <a:gd name="T13" fmla="*/ 546 h 905"/>
                <a:gd name="T14" fmla="*/ 277 w 988"/>
                <a:gd name="T15" fmla="*/ 476 h 905"/>
                <a:gd name="T16" fmla="*/ 138 w 988"/>
                <a:gd name="T17" fmla="*/ 371 h 905"/>
                <a:gd name="T18" fmla="*/ 92 w 988"/>
                <a:gd name="T19" fmla="*/ 317 h 905"/>
                <a:gd name="T20" fmla="*/ 44 w 988"/>
                <a:gd name="T21" fmla="*/ 234 h 905"/>
                <a:gd name="T22" fmla="*/ 13 w 988"/>
                <a:gd name="T23" fmla="*/ 132 h 905"/>
                <a:gd name="T24" fmla="*/ 0 w 988"/>
                <a:gd name="T25" fmla="*/ 0 h 905"/>
                <a:gd name="T26" fmla="*/ 256 w 988"/>
                <a:gd name="T27" fmla="*/ 23 h 905"/>
                <a:gd name="T28" fmla="*/ 740 w 988"/>
                <a:gd name="T29" fmla="*/ 57 h 905"/>
                <a:gd name="T30" fmla="*/ 987 w 988"/>
                <a:gd name="T31" fmla="*/ 33 h 905"/>
                <a:gd name="T32" fmla="*/ 971 w 988"/>
                <a:gd name="T33" fmla="*/ 154 h 905"/>
                <a:gd name="T34" fmla="*/ 936 w 988"/>
                <a:gd name="T35" fmla="*/ 251 h 905"/>
                <a:gd name="T36" fmla="*/ 886 w 988"/>
                <a:gd name="T37" fmla="*/ 331 h 905"/>
                <a:gd name="T38" fmla="*/ 825 w 988"/>
                <a:gd name="T39" fmla="*/ 395 h 905"/>
                <a:gd name="T40" fmla="*/ 653 w 988"/>
                <a:gd name="T41" fmla="*/ 512 h 905"/>
                <a:gd name="T42" fmla="*/ 576 w 988"/>
                <a:gd name="T43" fmla="*/ 574 h 905"/>
                <a:gd name="T44" fmla="*/ 580 w 988"/>
                <a:gd name="T45" fmla="*/ 601 h 905"/>
                <a:gd name="T46" fmla="*/ 601 w 988"/>
                <a:gd name="T47" fmla="*/ 625 h 905"/>
                <a:gd name="T48" fmla="*/ 599 w 988"/>
                <a:gd name="T49" fmla="*/ 646 h 905"/>
                <a:gd name="T50" fmla="*/ 574 w 988"/>
                <a:gd name="T51" fmla="*/ 666 h 905"/>
                <a:gd name="T52" fmla="*/ 565 w 988"/>
                <a:gd name="T53" fmla="*/ 725 h 905"/>
                <a:gd name="T54" fmla="*/ 619 w 988"/>
                <a:gd name="T55" fmla="*/ 838 h 905"/>
                <a:gd name="T56" fmla="*/ 298 w 988"/>
                <a:gd name="T57" fmla="*/ 855 h 905"/>
                <a:gd name="T58" fmla="*/ 737 w 988"/>
                <a:gd name="T59" fmla="*/ 203 h 905"/>
                <a:gd name="T60" fmla="*/ 707 w 988"/>
                <a:gd name="T61" fmla="*/ 350 h 905"/>
                <a:gd name="T62" fmla="*/ 669 w 988"/>
                <a:gd name="T63" fmla="*/ 443 h 905"/>
                <a:gd name="T64" fmla="*/ 779 w 988"/>
                <a:gd name="T65" fmla="*/ 367 h 905"/>
                <a:gd name="T66" fmla="*/ 855 w 988"/>
                <a:gd name="T67" fmla="*/ 288 h 905"/>
                <a:gd name="T68" fmla="*/ 906 w 988"/>
                <a:gd name="T69" fmla="*/ 192 h 905"/>
                <a:gd name="T70" fmla="*/ 929 w 988"/>
                <a:gd name="T71" fmla="*/ 105 h 905"/>
                <a:gd name="T72" fmla="*/ 761 w 988"/>
                <a:gd name="T73" fmla="*/ 152 h 905"/>
                <a:gd name="T74" fmla="*/ 316 w 988"/>
                <a:gd name="T75" fmla="*/ 428 h 905"/>
                <a:gd name="T76" fmla="*/ 279 w 988"/>
                <a:gd name="T77" fmla="*/ 331 h 905"/>
                <a:gd name="T78" fmla="*/ 258 w 988"/>
                <a:gd name="T79" fmla="*/ 221 h 905"/>
                <a:gd name="T80" fmla="*/ 228 w 988"/>
                <a:gd name="T81" fmla="*/ 152 h 905"/>
                <a:gd name="T82" fmla="*/ 58 w 988"/>
                <a:gd name="T83" fmla="*/ 85 h 905"/>
                <a:gd name="T84" fmla="*/ 77 w 988"/>
                <a:gd name="T85" fmla="*/ 177 h 905"/>
                <a:gd name="T86" fmla="*/ 118 w 988"/>
                <a:gd name="T87" fmla="*/ 263 h 905"/>
                <a:gd name="T88" fmla="*/ 191 w 988"/>
                <a:gd name="T89" fmla="*/ 350 h 905"/>
                <a:gd name="T90" fmla="*/ 326 w 988"/>
                <a:gd name="T91" fmla="*/ 446 h 905"/>
                <a:gd name="T92" fmla="*/ 307 w 988"/>
                <a:gd name="T93" fmla="*/ 170 h 905"/>
                <a:gd name="T94" fmla="*/ 320 w 988"/>
                <a:gd name="T95" fmla="*/ 266 h 905"/>
                <a:gd name="T96" fmla="*/ 358 w 988"/>
                <a:gd name="T97" fmla="*/ 380 h 905"/>
                <a:gd name="T98" fmla="*/ 398 w 988"/>
                <a:gd name="T99" fmla="*/ 448 h 905"/>
                <a:gd name="T100" fmla="*/ 416 w 988"/>
                <a:gd name="T101" fmla="*/ 453 h 905"/>
                <a:gd name="T102" fmla="*/ 429 w 988"/>
                <a:gd name="T103" fmla="*/ 444 h 905"/>
                <a:gd name="T104" fmla="*/ 430 w 988"/>
                <a:gd name="T105" fmla="*/ 425 h 905"/>
                <a:gd name="T106" fmla="*/ 394 w 988"/>
                <a:gd name="T107" fmla="*/ 362 h 905"/>
                <a:gd name="T108" fmla="*/ 360 w 988"/>
                <a:gd name="T109" fmla="*/ 257 h 905"/>
                <a:gd name="T110" fmla="*/ 348 w 988"/>
                <a:gd name="T111" fmla="*/ 166 h 905"/>
                <a:gd name="T112" fmla="*/ 343 w 988"/>
                <a:gd name="T113" fmla="*/ 63 h 905"/>
                <a:gd name="T114" fmla="*/ 329 w 988"/>
                <a:gd name="T115" fmla="*/ 51 h 905"/>
                <a:gd name="T116" fmla="*/ 313 w 988"/>
                <a:gd name="T117" fmla="*/ 53 h 905"/>
                <a:gd name="T118" fmla="*/ 304 w 988"/>
                <a:gd name="T119" fmla="*/ 7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8" h="905">
                  <a:moveTo>
                    <a:pt x="298" y="855"/>
                  </a:moveTo>
                  <a:lnTo>
                    <a:pt x="359" y="855"/>
                  </a:lnTo>
                  <a:lnTo>
                    <a:pt x="359" y="855"/>
                  </a:lnTo>
                  <a:lnTo>
                    <a:pt x="374" y="838"/>
                  </a:lnTo>
                  <a:lnTo>
                    <a:pt x="388" y="819"/>
                  </a:lnTo>
                  <a:lnTo>
                    <a:pt x="401" y="799"/>
                  </a:lnTo>
                  <a:lnTo>
                    <a:pt x="412" y="776"/>
                  </a:lnTo>
                  <a:lnTo>
                    <a:pt x="421" y="752"/>
                  </a:lnTo>
                  <a:lnTo>
                    <a:pt x="427" y="725"/>
                  </a:lnTo>
                  <a:lnTo>
                    <a:pt x="432" y="697"/>
                  </a:lnTo>
                  <a:lnTo>
                    <a:pt x="436" y="666"/>
                  </a:lnTo>
                  <a:lnTo>
                    <a:pt x="425" y="666"/>
                  </a:lnTo>
                  <a:lnTo>
                    <a:pt x="425" y="666"/>
                  </a:lnTo>
                  <a:lnTo>
                    <a:pt x="418" y="666"/>
                  </a:lnTo>
                  <a:lnTo>
                    <a:pt x="412" y="664"/>
                  </a:lnTo>
                  <a:lnTo>
                    <a:pt x="405" y="661"/>
                  </a:lnTo>
                  <a:lnTo>
                    <a:pt x="401" y="656"/>
                  </a:lnTo>
                  <a:lnTo>
                    <a:pt x="397" y="651"/>
                  </a:lnTo>
                  <a:lnTo>
                    <a:pt x="393" y="646"/>
                  </a:lnTo>
                  <a:lnTo>
                    <a:pt x="391" y="639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1" y="625"/>
                  </a:lnTo>
                  <a:lnTo>
                    <a:pt x="393" y="620"/>
                  </a:lnTo>
                  <a:lnTo>
                    <a:pt x="397" y="613"/>
                  </a:lnTo>
                  <a:lnTo>
                    <a:pt x="401" y="609"/>
                  </a:lnTo>
                  <a:lnTo>
                    <a:pt x="405" y="604"/>
                  </a:lnTo>
                  <a:lnTo>
                    <a:pt x="412" y="601"/>
                  </a:lnTo>
                  <a:lnTo>
                    <a:pt x="418" y="599"/>
                  </a:lnTo>
                  <a:lnTo>
                    <a:pt x="425" y="598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17" y="573"/>
                  </a:lnTo>
                  <a:lnTo>
                    <a:pt x="393" y="546"/>
                  </a:lnTo>
                  <a:lnTo>
                    <a:pt x="371" y="519"/>
                  </a:lnTo>
                  <a:lnTo>
                    <a:pt x="351" y="489"/>
                  </a:lnTo>
                  <a:lnTo>
                    <a:pt x="337" y="512"/>
                  </a:lnTo>
                  <a:lnTo>
                    <a:pt x="337" y="512"/>
                  </a:lnTo>
                  <a:lnTo>
                    <a:pt x="277" y="476"/>
                  </a:lnTo>
                  <a:lnTo>
                    <a:pt x="248" y="458"/>
                  </a:lnTo>
                  <a:lnTo>
                    <a:pt x="219" y="438"/>
                  </a:lnTo>
                  <a:lnTo>
                    <a:pt x="191" y="418"/>
                  </a:lnTo>
                  <a:lnTo>
                    <a:pt x="164" y="395"/>
                  </a:lnTo>
                  <a:lnTo>
                    <a:pt x="138" y="371"/>
                  </a:lnTo>
                  <a:lnTo>
                    <a:pt x="126" y="358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02" y="331"/>
                  </a:lnTo>
                  <a:lnTo>
                    <a:pt x="92" y="317"/>
                  </a:lnTo>
                  <a:lnTo>
                    <a:pt x="81" y="301"/>
                  </a:lnTo>
                  <a:lnTo>
                    <a:pt x="71" y="285"/>
                  </a:lnTo>
                  <a:lnTo>
                    <a:pt x="61" y="269"/>
                  </a:lnTo>
                  <a:lnTo>
                    <a:pt x="53" y="251"/>
                  </a:lnTo>
                  <a:lnTo>
                    <a:pt x="44" y="234"/>
                  </a:lnTo>
                  <a:lnTo>
                    <a:pt x="36" y="216"/>
                  </a:lnTo>
                  <a:lnTo>
                    <a:pt x="30" y="196"/>
                  </a:lnTo>
                  <a:lnTo>
                    <a:pt x="23" y="175"/>
                  </a:lnTo>
                  <a:lnTo>
                    <a:pt x="18" y="154"/>
                  </a:lnTo>
                  <a:lnTo>
                    <a:pt x="13" y="132"/>
                  </a:lnTo>
                  <a:lnTo>
                    <a:pt x="9" y="108"/>
                  </a:lnTo>
                  <a:lnTo>
                    <a:pt x="6" y="84"/>
                  </a:lnTo>
                  <a:lnTo>
                    <a:pt x="4" y="59"/>
                  </a:lnTo>
                  <a:lnTo>
                    <a:pt x="3" y="33"/>
                  </a:lnTo>
                  <a:lnTo>
                    <a:pt x="0" y="0"/>
                  </a:lnTo>
                  <a:lnTo>
                    <a:pt x="33" y="7"/>
                  </a:lnTo>
                  <a:lnTo>
                    <a:pt x="239" y="55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56" y="23"/>
                  </a:lnTo>
                  <a:lnTo>
                    <a:pt x="473" y="23"/>
                  </a:lnTo>
                  <a:lnTo>
                    <a:pt x="520" y="23"/>
                  </a:lnTo>
                  <a:lnTo>
                    <a:pt x="737" y="23"/>
                  </a:lnTo>
                  <a:lnTo>
                    <a:pt x="737" y="23"/>
                  </a:lnTo>
                  <a:lnTo>
                    <a:pt x="740" y="57"/>
                  </a:lnTo>
                  <a:lnTo>
                    <a:pt x="751" y="55"/>
                  </a:lnTo>
                  <a:lnTo>
                    <a:pt x="956" y="7"/>
                  </a:lnTo>
                  <a:lnTo>
                    <a:pt x="988" y="0"/>
                  </a:lnTo>
                  <a:lnTo>
                    <a:pt x="987" y="33"/>
                  </a:lnTo>
                  <a:lnTo>
                    <a:pt x="987" y="33"/>
                  </a:lnTo>
                  <a:lnTo>
                    <a:pt x="986" y="59"/>
                  </a:lnTo>
                  <a:lnTo>
                    <a:pt x="983" y="84"/>
                  </a:lnTo>
                  <a:lnTo>
                    <a:pt x="980" y="108"/>
                  </a:lnTo>
                  <a:lnTo>
                    <a:pt x="976" y="132"/>
                  </a:lnTo>
                  <a:lnTo>
                    <a:pt x="971" y="154"/>
                  </a:lnTo>
                  <a:lnTo>
                    <a:pt x="965" y="175"/>
                  </a:lnTo>
                  <a:lnTo>
                    <a:pt x="960" y="196"/>
                  </a:lnTo>
                  <a:lnTo>
                    <a:pt x="952" y="216"/>
                  </a:lnTo>
                  <a:lnTo>
                    <a:pt x="945" y="234"/>
                  </a:lnTo>
                  <a:lnTo>
                    <a:pt x="936" y="251"/>
                  </a:lnTo>
                  <a:lnTo>
                    <a:pt x="927" y="269"/>
                  </a:lnTo>
                  <a:lnTo>
                    <a:pt x="918" y="285"/>
                  </a:lnTo>
                  <a:lnTo>
                    <a:pt x="908" y="301"/>
                  </a:lnTo>
                  <a:lnTo>
                    <a:pt x="897" y="317"/>
                  </a:lnTo>
                  <a:lnTo>
                    <a:pt x="886" y="331"/>
                  </a:lnTo>
                  <a:lnTo>
                    <a:pt x="874" y="345"/>
                  </a:lnTo>
                  <a:lnTo>
                    <a:pt x="874" y="345"/>
                  </a:lnTo>
                  <a:lnTo>
                    <a:pt x="862" y="358"/>
                  </a:lnTo>
                  <a:lnTo>
                    <a:pt x="850" y="371"/>
                  </a:lnTo>
                  <a:lnTo>
                    <a:pt x="825" y="395"/>
                  </a:lnTo>
                  <a:lnTo>
                    <a:pt x="798" y="418"/>
                  </a:lnTo>
                  <a:lnTo>
                    <a:pt x="770" y="438"/>
                  </a:lnTo>
                  <a:lnTo>
                    <a:pt x="742" y="458"/>
                  </a:lnTo>
                  <a:lnTo>
                    <a:pt x="713" y="476"/>
                  </a:lnTo>
                  <a:lnTo>
                    <a:pt x="653" y="512"/>
                  </a:lnTo>
                  <a:lnTo>
                    <a:pt x="640" y="491"/>
                  </a:lnTo>
                  <a:lnTo>
                    <a:pt x="640" y="491"/>
                  </a:lnTo>
                  <a:lnTo>
                    <a:pt x="620" y="521"/>
                  </a:lnTo>
                  <a:lnTo>
                    <a:pt x="599" y="548"/>
                  </a:lnTo>
                  <a:lnTo>
                    <a:pt x="576" y="574"/>
                  </a:lnTo>
                  <a:lnTo>
                    <a:pt x="551" y="598"/>
                  </a:lnTo>
                  <a:lnTo>
                    <a:pt x="567" y="598"/>
                  </a:lnTo>
                  <a:lnTo>
                    <a:pt x="567" y="598"/>
                  </a:lnTo>
                  <a:lnTo>
                    <a:pt x="574" y="599"/>
                  </a:lnTo>
                  <a:lnTo>
                    <a:pt x="580" y="601"/>
                  </a:lnTo>
                  <a:lnTo>
                    <a:pt x="586" y="604"/>
                  </a:lnTo>
                  <a:lnTo>
                    <a:pt x="591" y="609"/>
                  </a:lnTo>
                  <a:lnTo>
                    <a:pt x="595" y="613"/>
                  </a:lnTo>
                  <a:lnTo>
                    <a:pt x="599" y="620"/>
                  </a:lnTo>
                  <a:lnTo>
                    <a:pt x="601" y="625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9"/>
                  </a:lnTo>
                  <a:lnTo>
                    <a:pt x="599" y="646"/>
                  </a:lnTo>
                  <a:lnTo>
                    <a:pt x="595" y="651"/>
                  </a:lnTo>
                  <a:lnTo>
                    <a:pt x="591" y="656"/>
                  </a:lnTo>
                  <a:lnTo>
                    <a:pt x="586" y="661"/>
                  </a:lnTo>
                  <a:lnTo>
                    <a:pt x="580" y="664"/>
                  </a:lnTo>
                  <a:lnTo>
                    <a:pt x="574" y="666"/>
                  </a:lnTo>
                  <a:lnTo>
                    <a:pt x="567" y="666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1" y="697"/>
                  </a:lnTo>
                  <a:lnTo>
                    <a:pt x="565" y="725"/>
                  </a:lnTo>
                  <a:lnTo>
                    <a:pt x="572" y="752"/>
                  </a:lnTo>
                  <a:lnTo>
                    <a:pt x="581" y="776"/>
                  </a:lnTo>
                  <a:lnTo>
                    <a:pt x="592" y="799"/>
                  </a:lnTo>
                  <a:lnTo>
                    <a:pt x="605" y="819"/>
                  </a:lnTo>
                  <a:lnTo>
                    <a:pt x="619" y="838"/>
                  </a:lnTo>
                  <a:lnTo>
                    <a:pt x="634" y="855"/>
                  </a:lnTo>
                  <a:lnTo>
                    <a:pt x="697" y="855"/>
                  </a:lnTo>
                  <a:lnTo>
                    <a:pt x="713" y="905"/>
                  </a:lnTo>
                  <a:lnTo>
                    <a:pt x="283" y="905"/>
                  </a:lnTo>
                  <a:lnTo>
                    <a:pt x="298" y="855"/>
                  </a:lnTo>
                  <a:lnTo>
                    <a:pt x="298" y="855"/>
                  </a:lnTo>
                  <a:close/>
                  <a:moveTo>
                    <a:pt x="742" y="109"/>
                  </a:moveTo>
                  <a:lnTo>
                    <a:pt x="742" y="109"/>
                  </a:lnTo>
                  <a:lnTo>
                    <a:pt x="741" y="157"/>
                  </a:lnTo>
                  <a:lnTo>
                    <a:pt x="737" y="203"/>
                  </a:lnTo>
                  <a:lnTo>
                    <a:pt x="731" y="247"/>
                  </a:lnTo>
                  <a:lnTo>
                    <a:pt x="723" y="289"/>
                  </a:lnTo>
                  <a:lnTo>
                    <a:pt x="719" y="310"/>
                  </a:lnTo>
                  <a:lnTo>
                    <a:pt x="714" y="331"/>
                  </a:lnTo>
                  <a:lnTo>
                    <a:pt x="707" y="350"/>
                  </a:lnTo>
                  <a:lnTo>
                    <a:pt x="701" y="370"/>
                  </a:lnTo>
                  <a:lnTo>
                    <a:pt x="693" y="388"/>
                  </a:lnTo>
                  <a:lnTo>
                    <a:pt x="685" y="407"/>
                  </a:lnTo>
                  <a:lnTo>
                    <a:pt x="678" y="425"/>
                  </a:lnTo>
                  <a:lnTo>
                    <a:pt x="669" y="443"/>
                  </a:lnTo>
                  <a:lnTo>
                    <a:pt x="669" y="443"/>
                  </a:lnTo>
                  <a:lnTo>
                    <a:pt x="715" y="414"/>
                  </a:lnTo>
                  <a:lnTo>
                    <a:pt x="736" y="399"/>
                  </a:lnTo>
                  <a:lnTo>
                    <a:pt x="758" y="383"/>
                  </a:lnTo>
                  <a:lnTo>
                    <a:pt x="779" y="367"/>
                  </a:lnTo>
                  <a:lnTo>
                    <a:pt x="798" y="349"/>
                  </a:lnTo>
                  <a:lnTo>
                    <a:pt x="818" y="331"/>
                  </a:lnTo>
                  <a:lnTo>
                    <a:pt x="836" y="311"/>
                  </a:lnTo>
                  <a:lnTo>
                    <a:pt x="836" y="311"/>
                  </a:lnTo>
                  <a:lnTo>
                    <a:pt x="855" y="288"/>
                  </a:lnTo>
                  <a:lnTo>
                    <a:pt x="871" y="263"/>
                  </a:lnTo>
                  <a:lnTo>
                    <a:pt x="886" y="236"/>
                  </a:lnTo>
                  <a:lnTo>
                    <a:pt x="894" y="222"/>
                  </a:lnTo>
                  <a:lnTo>
                    <a:pt x="900" y="208"/>
                  </a:lnTo>
                  <a:lnTo>
                    <a:pt x="906" y="192"/>
                  </a:lnTo>
                  <a:lnTo>
                    <a:pt x="912" y="177"/>
                  </a:lnTo>
                  <a:lnTo>
                    <a:pt x="917" y="159"/>
                  </a:lnTo>
                  <a:lnTo>
                    <a:pt x="921" y="142"/>
                  </a:lnTo>
                  <a:lnTo>
                    <a:pt x="925" y="123"/>
                  </a:lnTo>
                  <a:lnTo>
                    <a:pt x="929" y="105"/>
                  </a:lnTo>
                  <a:lnTo>
                    <a:pt x="932" y="85"/>
                  </a:lnTo>
                  <a:lnTo>
                    <a:pt x="934" y="66"/>
                  </a:lnTo>
                  <a:lnTo>
                    <a:pt x="793" y="97"/>
                  </a:lnTo>
                  <a:lnTo>
                    <a:pt x="808" y="130"/>
                  </a:lnTo>
                  <a:lnTo>
                    <a:pt x="761" y="152"/>
                  </a:lnTo>
                  <a:lnTo>
                    <a:pt x="742" y="109"/>
                  </a:lnTo>
                  <a:lnTo>
                    <a:pt x="742" y="109"/>
                  </a:lnTo>
                  <a:close/>
                  <a:moveTo>
                    <a:pt x="326" y="446"/>
                  </a:moveTo>
                  <a:lnTo>
                    <a:pt x="326" y="446"/>
                  </a:lnTo>
                  <a:lnTo>
                    <a:pt x="316" y="428"/>
                  </a:lnTo>
                  <a:lnTo>
                    <a:pt x="308" y="409"/>
                  </a:lnTo>
                  <a:lnTo>
                    <a:pt x="300" y="390"/>
                  </a:lnTo>
                  <a:lnTo>
                    <a:pt x="292" y="371"/>
                  </a:lnTo>
                  <a:lnTo>
                    <a:pt x="286" y="350"/>
                  </a:lnTo>
                  <a:lnTo>
                    <a:pt x="279" y="331"/>
                  </a:lnTo>
                  <a:lnTo>
                    <a:pt x="274" y="309"/>
                  </a:lnTo>
                  <a:lnTo>
                    <a:pt x="269" y="288"/>
                  </a:lnTo>
                  <a:lnTo>
                    <a:pt x="264" y="267"/>
                  </a:lnTo>
                  <a:lnTo>
                    <a:pt x="261" y="244"/>
                  </a:lnTo>
                  <a:lnTo>
                    <a:pt x="258" y="221"/>
                  </a:lnTo>
                  <a:lnTo>
                    <a:pt x="256" y="198"/>
                  </a:lnTo>
                  <a:lnTo>
                    <a:pt x="253" y="174"/>
                  </a:lnTo>
                  <a:lnTo>
                    <a:pt x="252" y="151"/>
                  </a:lnTo>
                  <a:lnTo>
                    <a:pt x="251" y="102"/>
                  </a:lnTo>
                  <a:lnTo>
                    <a:pt x="228" y="152"/>
                  </a:lnTo>
                  <a:lnTo>
                    <a:pt x="182" y="130"/>
                  </a:lnTo>
                  <a:lnTo>
                    <a:pt x="197" y="97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85"/>
                  </a:lnTo>
                  <a:lnTo>
                    <a:pt x="60" y="105"/>
                  </a:lnTo>
                  <a:lnTo>
                    <a:pt x="63" y="123"/>
                  </a:lnTo>
                  <a:lnTo>
                    <a:pt x="68" y="142"/>
                  </a:lnTo>
                  <a:lnTo>
                    <a:pt x="72" y="159"/>
                  </a:lnTo>
                  <a:lnTo>
                    <a:pt x="77" y="177"/>
                  </a:lnTo>
                  <a:lnTo>
                    <a:pt x="83" y="192"/>
                  </a:lnTo>
                  <a:lnTo>
                    <a:pt x="89" y="208"/>
                  </a:lnTo>
                  <a:lnTo>
                    <a:pt x="96" y="222"/>
                  </a:lnTo>
                  <a:lnTo>
                    <a:pt x="102" y="236"/>
                  </a:lnTo>
                  <a:lnTo>
                    <a:pt x="118" y="263"/>
                  </a:lnTo>
                  <a:lnTo>
                    <a:pt x="135" y="288"/>
                  </a:lnTo>
                  <a:lnTo>
                    <a:pt x="153" y="311"/>
                  </a:lnTo>
                  <a:lnTo>
                    <a:pt x="153" y="311"/>
                  </a:lnTo>
                  <a:lnTo>
                    <a:pt x="172" y="332"/>
                  </a:lnTo>
                  <a:lnTo>
                    <a:pt x="191" y="350"/>
                  </a:lnTo>
                  <a:lnTo>
                    <a:pt x="212" y="369"/>
                  </a:lnTo>
                  <a:lnTo>
                    <a:pt x="234" y="385"/>
                  </a:lnTo>
                  <a:lnTo>
                    <a:pt x="256" y="401"/>
                  </a:lnTo>
                  <a:lnTo>
                    <a:pt x="279" y="417"/>
                  </a:lnTo>
                  <a:lnTo>
                    <a:pt x="326" y="446"/>
                  </a:lnTo>
                  <a:lnTo>
                    <a:pt x="326" y="446"/>
                  </a:lnTo>
                  <a:close/>
                  <a:moveTo>
                    <a:pt x="304" y="70"/>
                  </a:moveTo>
                  <a:lnTo>
                    <a:pt x="304" y="70"/>
                  </a:lnTo>
                  <a:lnTo>
                    <a:pt x="304" y="120"/>
                  </a:lnTo>
                  <a:lnTo>
                    <a:pt x="307" y="170"/>
                  </a:lnTo>
                  <a:lnTo>
                    <a:pt x="309" y="194"/>
                  </a:lnTo>
                  <a:lnTo>
                    <a:pt x="312" y="218"/>
                  </a:lnTo>
                  <a:lnTo>
                    <a:pt x="315" y="242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5" y="288"/>
                  </a:lnTo>
                  <a:lnTo>
                    <a:pt x="331" y="312"/>
                  </a:lnTo>
                  <a:lnTo>
                    <a:pt x="339" y="335"/>
                  </a:lnTo>
                  <a:lnTo>
                    <a:pt x="348" y="358"/>
                  </a:lnTo>
                  <a:lnTo>
                    <a:pt x="358" y="380"/>
                  </a:lnTo>
                  <a:lnTo>
                    <a:pt x="368" y="401"/>
                  </a:lnTo>
                  <a:lnTo>
                    <a:pt x="381" y="423"/>
                  </a:lnTo>
                  <a:lnTo>
                    <a:pt x="394" y="445"/>
                  </a:lnTo>
                  <a:lnTo>
                    <a:pt x="394" y="445"/>
                  </a:lnTo>
                  <a:lnTo>
                    <a:pt x="398" y="448"/>
                  </a:lnTo>
                  <a:lnTo>
                    <a:pt x="401" y="450"/>
                  </a:lnTo>
                  <a:lnTo>
                    <a:pt x="404" y="452"/>
                  </a:lnTo>
                  <a:lnTo>
                    <a:pt x="407" y="453"/>
                  </a:lnTo>
                  <a:lnTo>
                    <a:pt x="412" y="453"/>
                  </a:lnTo>
                  <a:lnTo>
                    <a:pt x="416" y="453"/>
                  </a:lnTo>
                  <a:lnTo>
                    <a:pt x="419" y="452"/>
                  </a:lnTo>
                  <a:lnTo>
                    <a:pt x="424" y="450"/>
                  </a:lnTo>
                  <a:lnTo>
                    <a:pt x="424" y="450"/>
                  </a:lnTo>
                  <a:lnTo>
                    <a:pt x="427" y="447"/>
                  </a:lnTo>
                  <a:lnTo>
                    <a:pt x="429" y="444"/>
                  </a:lnTo>
                  <a:lnTo>
                    <a:pt x="430" y="440"/>
                  </a:lnTo>
                  <a:lnTo>
                    <a:pt x="431" y="436"/>
                  </a:lnTo>
                  <a:lnTo>
                    <a:pt x="432" y="433"/>
                  </a:lnTo>
                  <a:lnTo>
                    <a:pt x="431" y="428"/>
                  </a:lnTo>
                  <a:lnTo>
                    <a:pt x="430" y="425"/>
                  </a:lnTo>
                  <a:lnTo>
                    <a:pt x="428" y="421"/>
                  </a:lnTo>
                  <a:lnTo>
                    <a:pt x="428" y="421"/>
                  </a:lnTo>
                  <a:lnTo>
                    <a:pt x="416" y="402"/>
                  </a:lnTo>
                  <a:lnTo>
                    <a:pt x="404" y="382"/>
                  </a:lnTo>
                  <a:lnTo>
                    <a:pt x="394" y="362"/>
                  </a:lnTo>
                  <a:lnTo>
                    <a:pt x="386" y="342"/>
                  </a:lnTo>
                  <a:lnTo>
                    <a:pt x="378" y="321"/>
                  </a:lnTo>
                  <a:lnTo>
                    <a:pt x="371" y="300"/>
                  </a:lnTo>
                  <a:lnTo>
                    <a:pt x="365" y="279"/>
                  </a:lnTo>
                  <a:lnTo>
                    <a:pt x="360" y="257"/>
                  </a:lnTo>
                  <a:lnTo>
                    <a:pt x="360" y="257"/>
                  </a:lnTo>
                  <a:lnTo>
                    <a:pt x="355" y="234"/>
                  </a:lnTo>
                  <a:lnTo>
                    <a:pt x="352" y="212"/>
                  </a:lnTo>
                  <a:lnTo>
                    <a:pt x="350" y="189"/>
                  </a:lnTo>
                  <a:lnTo>
                    <a:pt x="348" y="166"/>
                  </a:lnTo>
                  <a:lnTo>
                    <a:pt x="346" y="119"/>
                  </a:lnTo>
                  <a:lnTo>
                    <a:pt x="346" y="70"/>
                  </a:lnTo>
                  <a:lnTo>
                    <a:pt x="346" y="70"/>
                  </a:lnTo>
                  <a:lnTo>
                    <a:pt x="345" y="67"/>
                  </a:lnTo>
                  <a:lnTo>
                    <a:pt x="343" y="63"/>
                  </a:lnTo>
                  <a:lnTo>
                    <a:pt x="342" y="59"/>
                  </a:lnTo>
                  <a:lnTo>
                    <a:pt x="339" y="56"/>
                  </a:lnTo>
                  <a:lnTo>
                    <a:pt x="337" y="54"/>
                  </a:lnTo>
                  <a:lnTo>
                    <a:pt x="333" y="52"/>
                  </a:lnTo>
                  <a:lnTo>
                    <a:pt x="329" y="51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1" y="51"/>
                  </a:lnTo>
                  <a:lnTo>
                    <a:pt x="317" y="52"/>
                  </a:lnTo>
                  <a:lnTo>
                    <a:pt x="313" y="53"/>
                  </a:lnTo>
                  <a:lnTo>
                    <a:pt x="311" y="56"/>
                  </a:lnTo>
                  <a:lnTo>
                    <a:pt x="308" y="58"/>
                  </a:lnTo>
                  <a:lnTo>
                    <a:pt x="307" y="63"/>
                  </a:lnTo>
                  <a:lnTo>
                    <a:pt x="304" y="66"/>
                  </a:lnTo>
                  <a:lnTo>
                    <a:pt x="304" y="70"/>
                  </a:lnTo>
                  <a:lnTo>
                    <a:pt x="30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59425" y="1339542"/>
            <a:ext cx="863600" cy="863600"/>
            <a:chOff x="5030788" y="1708150"/>
            <a:chExt cx="1176338" cy="1176338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030788" y="1708150"/>
              <a:ext cx="1176338" cy="1176338"/>
            </a:xfrm>
            <a:custGeom>
              <a:avLst/>
              <a:gdLst>
                <a:gd name="T0" fmla="*/ 1481 w 1482"/>
                <a:gd name="T1" fmla="*/ 780 h 1482"/>
                <a:gd name="T2" fmla="*/ 1467 w 1482"/>
                <a:gd name="T3" fmla="*/ 890 h 1482"/>
                <a:gd name="T4" fmla="*/ 1436 w 1482"/>
                <a:gd name="T5" fmla="*/ 997 h 1482"/>
                <a:gd name="T6" fmla="*/ 1392 w 1482"/>
                <a:gd name="T7" fmla="*/ 1094 h 1482"/>
                <a:gd name="T8" fmla="*/ 1334 w 1482"/>
                <a:gd name="T9" fmla="*/ 1185 h 1482"/>
                <a:gd name="T10" fmla="*/ 1265 w 1482"/>
                <a:gd name="T11" fmla="*/ 1265 h 1482"/>
                <a:gd name="T12" fmla="*/ 1185 w 1482"/>
                <a:gd name="T13" fmla="*/ 1335 h 1482"/>
                <a:gd name="T14" fmla="*/ 1094 w 1482"/>
                <a:gd name="T15" fmla="*/ 1393 h 1482"/>
                <a:gd name="T16" fmla="*/ 996 w 1482"/>
                <a:gd name="T17" fmla="*/ 1437 h 1482"/>
                <a:gd name="T18" fmla="*/ 890 w 1482"/>
                <a:gd name="T19" fmla="*/ 1467 h 1482"/>
                <a:gd name="T20" fmla="*/ 779 w 1482"/>
                <a:gd name="T21" fmla="*/ 1481 h 1482"/>
                <a:gd name="T22" fmla="*/ 703 w 1482"/>
                <a:gd name="T23" fmla="*/ 1481 h 1482"/>
                <a:gd name="T24" fmla="*/ 592 w 1482"/>
                <a:gd name="T25" fmla="*/ 1467 h 1482"/>
                <a:gd name="T26" fmla="*/ 487 w 1482"/>
                <a:gd name="T27" fmla="*/ 1437 h 1482"/>
                <a:gd name="T28" fmla="*/ 388 w 1482"/>
                <a:gd name="T29" fmla="*/ 1393 h 1482"/>
                <a:gd name="T30" fmla="*/ 298 w 1482"/>
                <a:gd name="T31" fmla="*/ 1335 h 1482"/>
                <a:gd name="T32" fmla="*/ 217 w 1482"/>
                <a:gd name="T33" fmla="*/ 1265 h 1482"/>
                <a:gd name="T34" fmla="*/ 147 w 1482"/>
                <a:gd name="T35" fmla="*/ 1185 h 1482"/>
                <a:gd name="T36" fmla="*/ 89 w 1482"/>
                <a:gd name="T37" fmla="*/ 1094 h 1482"/>
                <a:gd name="T38" fmla="*/ 45 w 1482"/>
                <a:gd name="T39" fmla="*/ 997 h 1482"/>
                <a:gd name="T40" fmla="*/ 15 w 1482"/>
                <a:gd name="T41" fmla="*/ 890 h 1482"/>
                <a:gd name="T42" fmla="*/ 1 w 1482"/>
                <a:gd name="T43" fmla="*/ 780 h 1482"/>
                <a:gd name="T44" fmla="*/ 1 w 1482"/>
                <a:gd name="T45" fmla="*/ 704 h 1482"/>
                <a:gd name="T46" fmla="*/ 15 w 1482"/>
                <a:gd name="T47" fmla="*/ 592 h 1482"/>
                <a:gd name="T48" fmla="*/ 45 w 1482"/>
                <a:gd name="T49" fmla="*/ 486 h 1482"/>
                <a:gd name="T50" fmla="*/ 89 w 1482"/>
                <a:gd name="T51" fmla="*/ 389 h 1482"/>
                <a:gd name="T52" fmla="*/ 147 w 1482"/>
                <a:gd name="T53" fmla="*/ 299 h 1482"/>
                <a:gd name="T54" fmla="*/ 217 w 1482"/>
                <a:gd name="T55" fmla="*/ 217 h 1482"/>
                <a:gd name="T56" fmla="*/ 298 w 1482"/>
                <a:gd name="T57" fmla="*/ 148 h 1482"/>
                <a:gd name="T58" fmla="*/ 388 w 1482"/>
                <a:gd name="T59" fmla="*/ 90 h 1482"/>
                <a:gd name="T60" fmla="*/ 487 w 1482"/>
                <a:gd name="T61" fmla="*/ 46 h 1482"/>
                <a:gd name="T62" fmla="*/ 592 w 1482"/>
                <a:gd name="T63" fmla="*/ 15 h 1482"/>
                <a:gd name="T64" fmla="*/ 703 w 1482"/>
                <a:gd name="T65" fmla="*/ 1 h 1482"/>
                <a:gd name="T66" fmla="*/ 779 w 1482"/>
                <a:gd name="T67" fmla="*/ 1 h 1482"/>
                <a:gd name="T68" fmla="*/ 890 w 1482"/>
                <a:gd name="T69" fmla="*/ 15 h 1482"/>
                <a:gd name="T70" fmla="*/ 996 w 1482"/>
                <a:gd name="T71" fmla="*/ 46 h 1482"/>
                <a:gd name="T72" fmla="*/ 1094 w 1482"/>
                <a:gd name="T73" fmla="*/ 90 h 1482"/>
                <a:gd name="T74" fmla="*/ 1185 w 1482"/>
                <a:gd name="T75" fmla="*/ 148 h 1482"/>
                <a:gd name="T76" fmla="*/ 1265 w 1482"/>
                <a:gd name="T77" fmla="*/ 217 h 1482"/>
                <a:gd name="T78" fmla="*/ 1334 w 1482"/>
                <a:gd name="T79" fmla="*/ 299 h 1482"/>
                <a:gd name="T80" fmla="*/ 1392 w 1482"/>
                <a:gd name="T81" fmla="*/ 389 h 1482"/>
                <a:gd name="T82" fmla="*/ 1436 w 1482"/>
                <a:gd name="T83" fmla="*/ 486 h 1482"/>
                <a:gd name="T84" fmla="*/ 1467 w 1482"/>
                <a:gd name="T85" fmla="*/ 592 h 1482"/>
                <a:gd name="T86" fmla="*/ 1481 w 1482"/>
                <a:gd name="T87" fmla="*/ 704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8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5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3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2" y="1313"/>
                  </a:lnTo>
                  <a:lnTo>
                    <a:pt x="1185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7" y="1479"/>
                  </a:lnTo>
                  <a:lnTo>
                    <a:pt x="779" y="1481"/>
                  </a:lnTo>
                  <a:lnTo>
                    <a:pt x="741" y="1482"/>
                  </a:lnTo>
                  <a:lnTo>
                    <a:pt x="741" y="1482"/>
                  </a:lnTo>
                  <a:lnTo>
                    <a:pt x="703" y="1481"/>
                  </a:lnTo>
                  <a:lnTo>
                    <a:pt x="665" y="1479"/>
                  </a:lnTo>
                  <a:lnTo>
                    <a:pt x="628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7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70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8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4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4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8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70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7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8" y="9"/>
                  </a:lnTo>
                  <a:lnTo>
                    <a:pt x="665" y="4"/>
                  </a:lnTo>
                  <a:lnTo>
                    <a:pt x="703" y="1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79" y="1"/>
                  </a:lnTo>
                  <a:lnTo>
                    <a:pt x="817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5" y="148"/>
                  </a:lnTo>
                  <a:lnTo>
                    <a:pt x="1212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3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5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8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5280025" y="1862138"/>
              <a:ext cx="701675" cy="965200"/>
            </a:xfrm>
            <a:custGeom>
              <a:avLst/>
              <a:gdLst>
                <a:gd name="T0" fmla="*/ 117 w 885"/>
                <a:gd name="T1" fmla="*/ 744 h 1217"/>
                <a:gd name="T2" fmla="*/ 34 w 885"/>
                <a:gd name="T3" fmla="*/ 538 h 1217"/>
                <a:gd name="T4" fmla="*/ 22 w 885"/>
                <a:gd name="T5" fmla="*/ 365 h 1217"/>
                <a:gd name="T6" fmla="*/ 109 w 885"/>
                <a:gd name="T7" fmla="*/ 162 h 1217"/>
                <a:gd name="T8" fmla="*/ 291 w 885"/>
                <a:gd name="T9" fmla="*/ 61 h 1217"/>
                <a:gd name="T10" fmla="*/ 459 w 885"/>
                <a:gd name="T11" fmla="*/ 0 h 1217"/>
                <a:gd name="T12" fmla="*/ 663 w 885"/>
                <a:gd name="T13" fmla="*/ 87 h 1217"/>
                <a:gd name="T14" fmla="*/ 795 w 885"/>
                <a:gd name="T15" fmla="*/ 200 h 1217"/>
                <a:gd name="T16" fmla="*/ 876 w 885"/>
                <a:gd name="T17" fmla="*/ 405 h 1217"/>
                <a:gd name="T18" fmla="*/ 818 w 885"/>
                <a:gd name="T19" fmla="*/ 606 h 1217"/>
                <a:gd name="T20" fmla="*/ 745 w 885"/>
                <a:gd name="T21" fmla="*/ 766 h 1217"/>
                <a:gd name="T22" fmla="*/ 506 w 885"/>
                <a:gd name="T23" fmla="*/ 867 h 1217"/>
                <a:gd name="T24" fmla="*/ 432 w 885"/>
                <a:gd name="T25" fmla="*/ 885 h 1217"/>
                <a:gd name="T26" fmla="*/ 411 w 885"/>
                <a:gd name="T27" fmla="*/ 208 h 1217"/>
                <a:gd name="T28" fmla="*/ 398 w 885"/>
                <a:gd name="T29" fmla="*/ 327 h 1217"/>
                <a:gd name="T30" fmla="*/ 643 w 885"/>
                <a:gd name="T31" fmla="*/ 211 h 1217"/>
                <a:gd name="T32" fmla="*/ 727 w 885"/>
                <a:gd name="T33" fmla="*/ 455 h 1217"/>
                <a:gd name="T34" fmla="*/ 659 w 885"/>
                <a:gd name="T35" fmla="*/ 618 h 1217"/>
                <a:gd name="T36" fmla="*/ 513 w 885"/>
                <a:gd name="T37" fmla="*/ 716 h 1217"/>
                <a:gd name="T38" fmla="*/ 306 w 885"/>
                <a:gd name="T39" fmla="*/ 706 h 1217"/>
                <a:gd name="T40" fmla="*/ 135 w 885"/>
                <a:gd name="T41" fmla="*/ 526 h 1217"/>
                <a:gd name="T42" fmla="*/ 338 w 885"/>
                <a:gd name="T43" fmla="*/ 742 h 1217"/>
                <a:gd name="T44" fmla="*/ 553 w 885"/>
                <a:gd name="T45" fmla="*/ 741 h 1217"/>
                <a:gd name="T46" fmla="*/ 698 w 885"/>
                <a:gd name="T47" fmla="*/ 632 h 1217"/>
                <a:gd name="T48" fmla="*/ 761 w 885"/>
                <a:gd name="T49" fmla="*/ 457 h 1217"/>
                <a:gd name="T50" fmla="*/ 715 w 885"/>
                <a:gd name="T51" fmla="*/ 275 h 1217"/>
                <a:gd name="T52" fmla="*/ 486 w 885"/>
                <a:gd name="T53" fmla="*/ 124 h 1217"/>
                <a:gd name="T54" fmla="*/ 224 w 885"/>
                <a:gd name="T55" fmla="*/ 703 h 1217"/>
                <a:gd name="T56" fmla="*/ 243 w 885"/>
                <a:gd name="T57" fmla="*/ 718 h 1217"/>
                <a:gd name="T58" fmla="*/ 270 w 885"/>
                <a:gd name="T59" fmla="*/ 735 h 1217"/>
                <a:gd name="T60" fmla="*/ 304 w 885"/>
                <a:gd name="T61" fmla="*/ 753 h 1217"/>
                <a:gd name="T62" fmla="*/ 334 w 885"/>
                <a:gd name="T63" fmla="*/ 765 h 1217"/>
                <a:gd name="T64" fmla="*/ 366 w 885"/>
                <a:gd name="T65" fmla="*/ 773 h 1217"/>
                <a:gd name="T66" fmla="*/ 399 w 885"/>
                <a:gd name="T67" fmla="*/ 780 h 1217"/>
                <a:gd name="T68" fmla="*/ 443 w 885"/>
                <a:gd name="T69" fmla="*/ 782 h 1217"/>
                <a:gd name="T70" fmla="*/ 454 w 885"/>
                <a:gd name="T71" fmla="*/ 782 h 1217"/>
                <a:gd name="T72" fmla="*/ 457 w 885"/>
                <a:gd name="T73" fmla="*/ 782 h 1217"/>
                <a:gd name="T74" fmla="*/ 458 w 885"/>
                <a:gd name="T75" fmla="*/ 782 h 1217"/>
                <a:gd name="T76" fmla="*/ 459 w 885"/>
                <a:gd name="T77" fmla="*/ 782 h 1217"/>
                <a:gd name="T78" fmla="*/ 461 w 885"/>
                <a:gd name="T79" fmla="*/ 782 h 1217"/>
                <a:gd name="T80" fmla="*/ 462 w 885"/>
                <a:gd name="T81" fmla="*/ 782 h 1217"/>
                <a:gd name="T82" fmla="*/ 463 w 885"/>
                <a:gd name="T83" fmla="*/ 782 h 1217"/>
                <a:gd name="T84" fmla="*/ 466 w 885"/>
                <a:gd name="T85" fmla="*/ 781 h 1217"/>
                <a:gd name="T86" fmla="*/ 472 w 885"/>
                <a:gd name="T87" fmla="*/ 781 h 1217"/>
                <a:gd name="T88" fmla="*/ 485 w 885"/>
                <a:gd name="T89" fmla="*/ 780 h 1217"/>
                <a:gd name="T90" fmla="*/ 512 w 885"/>
                <a:gd name="T91" fmla="*/ 775 h 1217"/>
                <a:gd name="T92" fmla="*/ 545 w 885"/>
                <a:gd name="T93" fmla="*/ 767 h 1217"/>
                <a:gd name="T94" fmla="*/ 576 w 885"/>
                <a:gd name="T95" fmla="*/ 755 h 1217"/>
                <a:gd name="T96" fmla="*/ 606 w 885"/>
                <a:gd name="T97" fmla="*/ 741 h 1217"/>
                <a:gd name="T98" fmla="*/ 638 w 885"/>
                <a:gd name="T99" fmla="*/ 720 h 1217"/>
                <a:gd name="T100" fmla="*/ 668 w 885"/>
                <a:gd name="T101" fmla="*/ 697 h 1217"/>
                <a:gd name="T102" fmla="*/ 685 w 885"/>
                <a:gd name="T103" fmla="*/ 681 h 1217"/>
                <a:gd name="T104" fmla="*/ 695 w 885"/>
                <a:gd name="T105" fmla="*/ 670 h 1217"/>
                <a:gd name="T106" fmla="*/ 771 w 885"/>
                <a:gd name="T107" fmla="*/ 536 h 1217"/>
                <a:gd name="T108" fmla="*/ 773 w 885"/>
                <a:gd name="T109" fmla="*/ 355 h 1217"/>
                <a:gd name="T110" fmla="*/ 672 w 885"/>
                <a:gd name="T111" fmla="*/ 188 h 1217"/>
                <a:gd name="T112" fmla="*/ 495 w 885"/>
                <a:gd name="T113" fmla="*/ 103 h 1217"/>
                <a:gd name="T114" fmla="*/ 309 w 885"/>
                <a:gd name="T115" fmla="*/ 126 h 1217"/>
                <a:gd name="T116" fmla="*/ 160 w 885"/>
                <a:gd name="T117" fmla="*/ 250 h 1217"/>
                <a:gd name="T118" fmla="*/ 101 w 885"/>
                <a:gd name="T119" fmla="*/ 441 h 1217"/>
                <a:gd name="T120" fmla="*/ 158 w 885"/>
                <a:gd name="T121" fmla="*/ 630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5" h="1217">
                  <a:moveTo>
                    <a:pt x="212" y="796"/>
                  </a:moveTo>
                  <a:lnTo>
                    <a:pt x="125" y="1151"/>
                  </a:lnTo>
                  <a:lnTo>
                    <a:pt x="105" y="1154"/>
                  </a:lnTo>
                  <a:lnTo>
                    <a:pt x="194" y="790"/>
                  </a:lnTo>
                  <a:lnTo>
                    <a:pt x="194" y="790"/>
                  </a:lnTo>
                  <a:lnTo>
                    <a:pt x="178" y="783"/>
                  </a:lnTo>
                  <a:lnTo>
                    <a:pt x="162" y="775"/>
                  </a:lnTo>
                  <a:lnTo>
                    <a:pt x="162" y="775"/>
                  </a:lnTo>
                  <a:lnTo>
                    <a:pt x="149" y="769"/>
                  </a:lnTo>
                  <a:lnTo>
                    <a:pt x="137" y="761"/>
                  </a:lnTo>
                  <a:lnTo>
                    <a:pt x="127" y="753"/>
                  </a:lnTo>
                  <a:lnTo>
                    <a:pt x="117" y="744"/>
                  </a:lnTo>
                  <a:lnTo>
                    <a:pt x="110" y="732"/>
                  </a:lnTo>
                  <a:lnTo>
                    <a:pt x="102" y="719"/>
                  </a:lnTo>
                  <a:lnTo>
                    <a:pt x="96" y="704"/>
                  </a:lnTo>
                  <a:lnTo>
                    <a:pt x="90" y="685"/>
                  </a:lnTo>
                  <a:lnTo>
                    <a:pt x="90" y="685"/>
                  </a:lnTo>
                  <a:lnTo>
                    <a:pt x="77" y="639"/>
                  </a:lnTo>
                  <a:lnTo>
                    <a:pt x="69" y="616"/>
                  </a:lnTo>
                  <a:lnTo>
                    <a:pt x="61" y="594"/>
                  </a:lnTo>
                  <a:lnTo>
                    <a:pt x="61" y="594"/>
                  </a:lnTo>
                  <a:lnTo>
                    <a:pt x="48" y="565"/>
                  </a:lnTo>
                  <a:lnTo>
                    <a:pt x="34" y="538"/>
                  </a:lnTo>
                  <a:lnTo>
                    <a:pt x="34" y="538"/>
                  </a:lnTo>
                  <a:lnTo>
                    <a:pt x="20" y="509"/>
                  </a:lnTo>
                  <a:lnTo>
                    <a:pt x="14" y="495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4" y="466"/>
                  </a:lnTo>
                  <a:lnTo>
                    <a:pt x="1" y="452"/>
                  </a:lnTo>
                  <a:lnTo>
                    <a:pt x="0" y="439"/>
                  </a:lnTo>
                  <a:lnTo>
                    <a:pt x="0" y="426"/>
                  </a:lnTo>
                  <a:lnTo>
                    <a:pt x="2" y="412"/>
                  </a:lnTo>
                  <a:lnTo>
                    <a:pt x="6" y="398"/>
                  </a:lnTo>
                  <a:lnTo>
                    <a:pt x="13" y="382"/>
                  </a:lnTo>
                  <a:lnTo>
                    <a:pt x="22" y="365"/>
                  </a:lnTo>
                  <a:lnTo>
                    <a:pt x="22" y="365"/>
                  </a:lnTo>
                  <a:lnTo>
                    <a:pt x="44" y="323"/>
                  </a:lnTo>
                  <a:lnTo>
                    <a:pt x="55" y="30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77" y="251"/>
                  </a:lnTo>
                  <a:lnTo>
                    <a:pt x="87" y="222"/>
                  </a:lnTo>
                  <a:lnTo>
                    <a:pt x="87" y="222"/>
                  </a:lnTo>
                  <a:lnTo>
                    <a:pt x="97" y="191"/>
                  </a:lnTo>
                  <a:lnTo>
                    <a:pt x="102" y="177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16" y="149"/>
                  </a:lnTo>
                  <a:lnTo>
                    <a:pt x="124" y="138"/>
                  </a:lnTo>
                  <a:lnTo>
                    <a:pt x="131" y="127"/>
                  </a:lnTo>
                  <a:lnTo>
                    <a:pt x="141" y="119"/>
                  </a:lnTo>
                  <a:lnTo>
                    <a:pt x="153" y="110"/>
                  </a:lnTo>
                  <a:lnTo>
                    <a:pt x="166" y="102"/>
                  </a:lnTo>
                  <a:lnTo>
                    <a:pt x="181" y="96"/>
                  </a:lnTo>
                  <a:lnTo>
                    <a:pt x="200" y="90"/>
                  </a:lnTo>
                  <a:lnTo>
                    <a:pt x="200" y="90"/>
                  </a:lnTo>
                  <a:lnTo>
                    <a:pt x="245" y="77"/>
                  </a:lnTo>
                  <a:lnTo>
                    <a:pt x="268" y="70"/>
                  </a:lnTo>
                  <a:lnTo>
                    <a:pt x="291" y="61"/>
                  </a:lnTo>
                  <a:lnTo>
                    <a:pt x="291" y="61"/>
                  </a:lnTo>
                  <a:lnTo>
                    <a:pt x="320" y="49"/>
                  </a:lnTo>
                  <a:lnTo>
                    <a:pt x="347" y="35"/>
                  </a:lnTo>
                  <a:lnTo>
                    <a:pt x="347" y="35"/>
                  </a:lnTo>
                  <a:lnTo>
                    <a:pt x="376" y="20"/>
                  </a:lnTo>
                  <a:lnTo>
                    <a:pt x="390" y="14"/>
                  </a:lnTo>
                  <a:lnTo>
                    <a:pt x="405" y="9"/>
                  </a:lnTo>
                  <a:lnTo>
                    <a:pt x="405" y="9"/>
                  </a:lnTo>
                  <a:lnTo>
                    <a:pt x="419" y="5"/>
                  </a:lnTo>
                  <a:lnTo>
                    <a:pt x="432" y="1"/>
                  </a:lnTo>
                  <a:lnTo>
                    <a:pt x="446" y="0"/>
                  </a:lnTo>
                  <a:lnTo>
                    <a:pt x="459" y="0"/>
                  </a:lnTo>
                  <a:lnTo>
                    <a:pt x="472" y="2"/>
                  </a:lnTo>
                  <a:lnTo>
                    <a:pt x="487" y="7"/>
                  </a:lnTo>
                  <a:lnTo>
                    <a:pt x="503" y="13"/>
                  </a:lnTo>
                  <a:lnTo>
                    <a:pt x="520" y="22"/>
                  </a:lnTo>
                  <a:lnTo>
                    <a:pt x="520" y="22"/>
                  </a:lnTo>
                  <a:lnTo>
                    <a:pt x="561" y="46"/>
                  </a:lnTo>
                  <a:lnTo>
                    <a:pt x="583" y="57"/>
                  </a:lnTo>
                  <a:lnTo>
                    <a:pt x="605" y="66"/>
                  </a:lnTo>
                  <a:lnTo>
                    <a:pt x="605" y="66"/>
                  </a:lnTo>
                  <a:lnTo>
                    <a:pt x="634" y="77"/>
                  </a:lnTo>
                  <a:lnTo>
                    <a:pt x="663" y="87"/>
                  </a:lnTo>
                  <a:lnTo>
                    <a:pt x="663" y="87"/>
                  </a:lnTo>
                  <a:lnTo>
                    <a:pt x="694" y="97"/>
                  </a:lnTo>
                  <a:lnTo>
                    <a:pt x="708" y="102"/>
                  </a:lnTo>
                  <a:lnTo>
                    <a:pt x="723" y="110"/>
                  </a:lnTo>
                  <a:lnTo>
                    <a:pt x="723" y="110"/>
                  </a:lnTo>
                  <a:lnTo>
                    <a:pt x="736" y="116"/>
                  </a:lnTo>
                  <a:lnTo>
                    <a:pt x="747" y="124"/>
                  </a:lnTo>
                  <a:lnTo>
                    <a:pt x="758" y="133"/>
                  </a:lnTo>
                  <a:lnTo>
                    <a:pt x="766" y="142"/>
                  </a:lnTo>
                  <a:lnTo>
                    <a:pt x="775" y="153"/>
                  </a:lnTo>
                  <a:lnTo>
                    <a:pt x="783" y="166"/>
                  </a:lnTo>
                  <a:lnTo>
                    <a:pt x="789" y="182"/>
                  </a:lnTo>
                  <a:lnTo>
                    <a:pt x="795" y="200"/>
                  </a:lnTo>
                  <a:lnTo>
                    <a:pt x="795" y="200"/>
                  </a:lnTo>
                  <a:lnTo>
                    <a:pt x="808" y="247"/>
                  </a:lnTo>
                  <a:lnTo>
                    <a:pt x="815" y="270"/>
                  </a:lnTo>
                  <a:lnTo>
                    <a:pt x="823" y="292"/>
                  </a:lnTo>
                  <a:lnTo>
                    <a:pt x="823" y="292"/>
                  </a:lnTo>
                  <a:lnTo>
                    <a:pt x="836" y="321"/>
                  </a:lnTo>
                  <a:lnTo>
                    <a:pt x="850" y="348"/>
                  </a:lnTo>
                  <a:lnTo>
                    <a:pt x="850" y="348"/>
                  </a:lnTo>
                  <a:lnTo>
                    <a:pt x="864" y="376"/>
                  </a:lnTo>
                  <a:lnTo>
                    <a:pt x="871" y="390"/>
                  </a:lnTo>
                  <a:lnTo>
                    <a:pt x="876" y="405"/>
                  </a:lnTo>
                  <a:lnTo>
                    <a:pt x="876" y="405"/>
                  </a:lnTo>
                  <a:lnTo>
                    <a:pt x="880" y="419"/>
                  </a:lnTo>
                  <a:lnTo>
                    <a:pt x="884" y="433"/>
                  </a:lnTo>
                  <a:lnTo>
                    <a:pt x="885" y="446"/>
                  </a:lnTo>
                  <a:lnTo>
                    <a:pt x="885" y="460"/>
                  </a:lnTo>
                  <a:lnTo>
                    <a:pt x="883" y="474"/>
                  </a:lnTo>
                  <a:lnTo>
                    <a:pt x="878" y="488"/>
                  </a:lnTo>
                  <a:lnTo>
                    <a:pt x="872" y="504"/>
                  </a:lnTo>
                  <a:lnTo>
                    <a:pt x="863" y="520"/>
                  </a:lnTo>
                  <a:lnTo>
                    <a:pt x="863" y="520"/>
                  </a:lnTo>
                  <a:lnTo>
                    <a:pt x="839" y="563"/>
                  </a:lnTo>
                  <a:lnTo>
                    <a:pt x="828" y="583"/>
                  </a:lnTo>
                  <a:lnTo>
                    <a:pt x="818" y="606"/>
                  </a:lnTo>
                  <a:lnTo>
                    <a:pt x="818" y="606"/>
                  </a:lnTo>
                  <a:lnTo>
                    <a:pt x="808" y="634"/>
                  </a:lnTo>
                  <a:lnTo>
                    <a:pt x="798" y="665"/>
                  </a:lnTo>
                  <a:lnTo>
                    <a:pt x="798" y="665"/>
                  </a:lnTo>
                  <a:lnTo>
                    <a:pt x="788" y="694"/>
                  </a:lnTo>
                  <a:lnTo>
                    <a:pt x="783" y="709"/>
                  </a:lnTo>
                  <a:lnTo>
                    <a:pt x="775" y="723"/>
                  </a:lnTo>
                  <a:lnTo>
                    <a:pt x="775" y="723"/>
                  </a:lnTo>
                  <a:lnTo>
                    <a:pt x="766" y="740"/>
                  </a:lnTo>
                  <a:lnTo>
                    <a:pt x="757" y="754"/>
                  </a:lnTo>
                  <a:lnTo>
                    <a:pt x="751" y="760"/>
                  </a:lnTo>
                  <a:lnTo>
                    <a:pt x="745" y="766"/>
                  </a:lnTo>
                  <a:lnTo>
                    <a:pt x="738" y="771"/>
                  </a:lnTo>
                  <a:lnTo>
                    <a:pt x="731" y="777"/>
                  </a:lnTo>
                  <a:lnTo>
                    <a:pt x="805" y="1000"/>
                  </a:lnTo>
                  <a:lnTo>
                    <a:pt x="785" y="998"/>
                  </a:lnTo>
                  <a:lnTo>
                    <a:pt x="714" y="785"/>
                  </a:lnTo>
                  <a:lnTo>
                    <a:pt x="714" y="785"/>
                  </a:lnTo>
                  <a:lnTo>
                    <a:pt x="703" y="790"/>
                  </a:lnTo>
                  <a:lnTo>
                    <a:pt x="772" y="997"/>
                  </a:lnTo>
                  <a:lnTo>
                    <a:pt x="593" y="982"/>
                  </a:lnTo>
                  <a:lnTo>
                    <a:pt x="566" y="1046"/>
                  </a:lnTo>
                  <a:lnTo>
                    <a:pt x="506" y="867"/>
                  </a:lnTo>
                  <a:lnTo>
                    <a:pt x="506" y="867"/>
                  </a:lnTo>
                  <a:lnTo>
                    <a:pt x="495" y="871"/>
                  </a:lnTo>
                  <a:lnTo>
                    <a:pt x="559" y="1063"/>
                  </a:lnTo>
                  <a:lnTo>
                    <a:pt x="550" y="1085"/>
                  </a:lnTo>
                  <a:lnTo>
                    <a:pt x="481" y="876"/>
                  </a:lnTo>
                  <a:lnTo>
                    <a:pt x="480" y="876"/>
                  </a:lnTo>
                  <a:lnTo>
                    <a:pt x="480" y="876"/>
                  </a:lnTo>
                  <a:lnTo>
                    <a:pt x="463" y="882"/>
                  </a:lnTo>
                  <a:lnTo>
                    <a:pt x="448" y="884"/>
                  </a:lnTo>
                  <a:lnTo>
                    <a:pt x="367" y="1217"/>
                  </a:lnTo>
                  <a:lnTo>
                    <a:pt x="356" y="1197"/>
                  </a:lnTo>
                  <a:lnTo>
                    <a:pt x="432" y="885"/>
                  </a:lnTo>
                  <a:lnTo>
                    <a:pt x="432" y="885"/>
                  </a:lnTo>
                  <a:lnTo>
                    <a:pt x="420" y="884"/>
                  </a:lnTo>
                  <a:lnTo>
                    <a:pt x="348" y="1180"/>
                  </a:lnTo>
                  <a:lnTo>
                    <a:pt x="316" y="1117"/>
                  </a:lnTo>
                  <a:lnTo>
                    <a:pt x="139" y="1149"/>
                  </a:lnTo>
                  <a:lnTo>
                    <a:pt x="223" y="799"/>
                  </a:lnTo>
                  <a:lnTo>
                    <a:pt x="220" y="798"/>
                  </a:lnTo>
                  <a:lnTo>
                    <a:pt x="220" y="798"/>
                  </a:lnTo>
                  <a:lnTo>
                    <a:pt x="212" y="796"/>
                  </a:lnTo>
                  <a:lnTo>
                    <a:pt x="212" y="796"/>
                  </a:lnTo>
                  <a:close/>
                  <a:moveTo>
                    <a:pt x="497" y="656"/>
                  </a:moveTo>
                  <a:lnTo>
                    <a:pt x="497" y="208"/>
                  </a:lnTo>
                  <a:lnTo>
                    <a:pt x="411" y="208"/>
                  </a:lnTo>
                  <a:lnTo>
                    <a:pt x="411" y="208"/>
                  </a:lnTo>
                  <a:lnTo>
                    <a:pt x="411" y="216"/>
                  </a:lnTo>
                  <a:lnTo>
                    <a:pt x="408" y="226"/>
                  </a:lnTo>
                  <a:lnTo>
                    <a:pt x="404" y="235"/>
                  </a:lnTo>
                  <a:lnTo>
                    <a:pt x="397" y="243"/>
                  </a:lnTo>
                  <a:lnTo>
                    <a:pt x="397" y="243"/>
                  </a:lnTo>
                  <a:lnTo>
                    <a:pt x="390" y="252"/>
                  </a:lnTo>
                  <a:lnTo>
                    <a:pt x="381" y="258"/>
                  </a:lnTo>
                  <a:lnTo>
                    <a:pt x="371" y="261"/>
                  </a:lnTo>
                  <a:lnTo>
                    <a:pt x="360" y="262"/>
                  </a:lnTo>
                  <a:lnTo>
                    <a:pt x="360" y="327"/>
                  </a:lnTo>
                  <a:lnTo>
                    <a:pt x="398" y="327"/>
                  </a:lnTo>
                  <a:lnTo>
                    <a:pt x="398" y="656"/>
                  </a:lnTo>
                  <a:lnTo>
                    <a:pt x="497" y="656"/>
                  </a:lnTo>
                  <a:lnTo>
                    <a:pt x="497" y="656"/>
                  </a:lnTo>
                  <a:close/>
                  <a:moveTo>
                    <a:pt x="486" y="124"/>
                  </a:moveTo>
                  <a:lnTo>
                    <a:pt x="486" y="124"/>
                  </a:lnTo>
                  <a:lnTo>
                    <a:pt x="511" y="131"/>
                  </a:lnTo>
                  <a:lnTo>
                    <a:pt x="536" y="139"/>
                  </a:lnTo>
                  <a:lnTo>
                    <a:pt x="560" y="150"/>
                  </a:lnTo>
                  <a:lnTo>
                    <a:pt x="582" y="163"/>
                  </a:lnTo>
                  <a:lnTo>
                    <a:pt x="604" y="177"/>
                  </a:lnTo>
                  <a:lnTo>
                    <a:pt x="623" y="194"/>
                  </a:lnTo>
                  <a:lnTo>
                    <a:pt x="643" y="211"/>
                  </a:lnTo>
                  <a:lnTo>
                    <a:pt x="659" y="229"/>
                  </a:lnTo>
                  <a:lnTo>
                    <a:pt x="674" y="250"/>
                  </a:lnTo>
                  <a:lnTo>
                    <a:pt x="688" y="272"/>
                  </a:lnTo>
                  <a:lnTo>
                    <a:pt x="700" y="294"/>
                  </a:lnTo>
                  <a:lnTo>
                    <a:pt x="710" y="318"/>
                  </a:lnTo>
                  <a:lnTo>
                    <a:pt x="718" y="343"/>
                  </a:lnTo>
                  <a:lnTo>
                    <a:pt x="724" y="369"/>
                  </a:lnTo>
                  <a:lnTo>
                    <a:pt x="727" y="397"/>
                  </a:lnTo>
                  <a:lnTo>
                    <a:pt x="728" y="424"/>
                  </a:lnTo>
                  <a:lnTo>
                    <a:pt x="728" y="424"/>
                  </a:lnTo>
                  <a:lnTo>
                    <a:pt x="728" y="439"/>
                  </a:lnTo>
                  <a:lnTo>
                    <a:pt x="727" y="455"/>
                  </a:lnTo>
                  <a:lnTo>
                    <a:pt x="725" y="470"/>
                  </a:lnTo>
                  <a:lnTo>
                    <a:pt x="722" y="486"/>
                  </a:lnTo>
                  <a:lnTo>
                    <a:pt x="719" y="500"/>
                  </a:lnTo>
                  <a:lnTo>
                    <a:pt x="714" y="515"/>
                  </a:lnTo>
                  <a:lnTo>
                    <a:pt x="710" y="529"/>
                  </a:lnTo>
                  <a:lnTo>
                    <a:pt x="704" y="542"/>
                  </a:lnTo>
                  <a:lnTo>
                    <a:pt x="698" y="556"/>
                  </a:lnTo>
                  <a:lnTo>
                    <a:pt x="691" y="569"/>
                  </a:lnTo>
                  <a:lnTo>
                    <a:pt x="684" y="582"/>
                  </a:lnTo>
                  <a:lnTo>
                    <a:pt x="676" y="594"/>
                  </a:lnTo>
                  <a:lnTo>
                    <a:pt x="668" y="606"/>
                  </a:lnTo>
                  <a:lnTo>
                    <a:pt x="659" y="618"/>
                  </a:lnTo>
                  <a:lnTo>
                    <a:pt x="649" y="629"/>
                  </a:lnTo>
                  <a:lnTo>
                    <a:pt x="639" y="640"/>
                  </a:lnTo>
                  <a:lnTo>
                    <a:pt x="628" y="650"/>
                  </a:lnTo>
                  <a:lnTo>
                    <a:pt x="618" y="659"/>
                  </a:lnTo>
                  <a:lnTo>
                    <a:pt x="606" y="668"/>
                  </a:lnTo>
                  <a:lnTo>
                    <a:pt x="594" y="677"/>
                  </a:lnTo>
                  <a:lnTo>
                    <a:pt x="582" y="685"/>
                  </a:lnTo>
                  <a:lnTo>
                    <a:pt x="569" y="692"/>
                  </a:lnTo>
                  <a:lnTo>
                    <a:pt x="556" y="699"/>
                  </a:lnTo>
                  <a:lnTo>
                    <a:pt x="542" y="705"/>
                  </a:lnTo>
                  <a:lnTo>
                    <a:pt x="528" y="710"/>
                  </a:lnTo>
                  <a:lnTo>
                    <a:pt x="513" y="716"/>
                  </a:lnTo>
                  <a:lnTo>
                    <a:pt x="499" y="719"/>
                  </a:lnTo>
                  <a:lnTo>
                    <a:pt x="484" y="723"/>
                  </a:lnTo>
                  <a:lnTo>
                    <a:pt x="469" y="726"/>
                  </a:lnTo>
                  <a:lnTo>
                    <a:pt x="454" y="728"/>
                  </a:lnTo>
                  <a:lnTo>
                    <a:pt x="439" y="729"/>
                  </a:lnTo>
                  <a:lnTo>
                    <a:pt x="423" y="729"/>
                  </a:lnTo>
                  <a:lnTo>
                    <a:pt x="423" y="729"/>
                  </a:lnTo>
                  <a:lnTo>
                    <a:pt x="398" y="728"/>
                  </a:lnTo>
                  <a:lnTo>
                    <a:pt x="374" y="726"/>
                  </a:lnTo>
                  <a:lnTo>
                    <a:pt x="351" y="720"/>
                  </a:lnTo>
                  <a:lnTo>
                    <a:pt x="328" y="714"/>
                  </a:lnTo>
                  <a:lnTo>
                    <a:pt x="306" y="706"/>
                  </a:lnTo>
                  <a:lnTo>
                    <a:pt x="284" y="696"/>
                  </a:lnTo>
                  <a:lnTo>
                    <a:pt x="264" y="684"/>
                  </a:lnTo>
                  <a:lnTo>
                    <a:pt x="244" y="672"/>
                  </a:lnTo>
                  <a:lnTo>
                    <a:pt x="227" y="657"/>
                  </a:lnTo>
                  <a:lnTo>
                    <a:pt x="209" y="642"/>
                  </a:lnTo>
                  <a:lnTo>
                    <a:pt x="193" y="626"/>
                  </a:lnTo>
                  <a:lnTo>
                    <a:pt x="179" y="607"/>
                  </a:lnTo>
                  <a:lnTo>
                    <a:pt x="166" y="589"/>
                  </a:lnTo>
                  <a:lnTo>
                    <a:pt x="154" y="568"/>
                  </a:lnTo>
                  <a:lnTo>
                    <a:pt x="143" y="547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43" y="551"/>
                  </a:lnTo>
                  <a:lnTo>
                    <a:pt x="153" y="575"/>
                  </a:lnTo>
                  <a:lnTo>
                    <a:pt x="164" y="597"/>
                  </a:lnTo>
                  <a:lnTo>
                    <a:pt x="178" y="619"/>
                  </a:lnTo>
                  <a:lnTo>
                    <a:pt x="193" y="640"/>
                  </a:lnTo>
                  <a:lnTo>
                    <a:pt x="209" y="659"/>
                  </a:lnTo>
                  <a:lnTo>
                    <a:pt x="228" y="677"/>
                  </a:lnTo>
                  <a:lnTo>
                    <a:pt x="247" y="693"/>
                  </a:lnTo>
                  <a:lnTo>
                    <a:pt x="268" y="708"/>
                  </a:lnTo>
                  <a:lnTo>
                    <a:pt x="291" y="721"/>
                  </a:lnTo>
                  <a:lnTo>
                    <a:pt x="314" y="733"/>
                  </a:lnTo>
                  <a:lnTo>
                    <a:pt x="338" y="742"/>
                  </a:lnTo>
                  <a:lnTo>
                    <a:pt x="363" y="749"/>
                  </a:lnTo>
                  <a:lnTo>
                    <a:pt x="389" y="755"/>
                  </a:lnTo>
                  <a:lnTo>
                    <a:pt x="416" y="759"/>
                  </a:lnTo>
                  <a:lnTo>
                    <a:pt x="443" y="760"/>
                  </a:lnTo>
                  <a:lnTo>
                    <a:pt x="443" y="760"/>
                  </a:lnTo>
                  <a:lnTo>
                    <a:pt x="459" y="759"/>
                  </a:lnTo>
                  <a:lnTo>
                    <a:pt x="475" y="758"/>
                  </a:lnTo>
                  <a:lnTo>
                    <a:pt x="491" y="756"/>
                  </a:lnTo>
                  <a:lnTo>
                    <a:pt x="507" y="754"/>
                  </a:lnTo>
                  <a:lnTo>
                    <a:pt x="522" y="749"/>
                  </a:lnTo>
                  <a:lnTo>
                    <a:pt x="537" y="745"/>
                  </a:lnTo>
                  <a:lnTo>
                    <a:pt x="553" y="741"/>
                  </a:lnTo>
                  <a:lnTo>
                    <a:pt x="567" y="735"/>
                  </a:lnTo>
                  <a:lnTo>
                    <a:pt x="581" y="729"/>
                  </a:lnTo>
                  <a:lnTo>
                    <a:pt x="595" y="721"/>
                  </a:lnTo>
                  <a:lnTo>
                    <a:pt x="608" y="714"/>
                  </a:lnTo>
                  <a:lnTo>
                    <a:pt x="621" y="705"/>
                  </a:lnTo>
                  <a:lnTo>
                    <a:pt x="634" y="696"/>
                  </a:lnTo>
                  <a:lnTo>
                    <a:pt x="646" y="686"/>
                  </a:lnTo>
                  <a:lnTo>
                    <a:pt x="657" y="677"/>
                  </a:lnTo>
                  <a:lnTo>
                    <a:pt x="669" y="667"/>
                  </a:lnTo>
                  <a:lnTo>
                    <a:pt x="678" y="655"/>
                  </a:lnTo>
                  <a:lnTo>
                    <a:pt x="688" y="644"/>
                  </a:lnTo>
                  <a:lnTo>
                    <a:pt x="698" y="632"/>
                  </a:lnTo>
                  <a:lnTo>
                    <a:pt x="707" y="619"/>
                  </a:lnTo>
                  <a:lnTo>
                    <a:pt x="715" y="606"/>
                  </a:lnTo>
                  <a:lnTo>
                    <a:pt x="723" y="593"/>
                  </a:lnTo>
                  <a:lnTo>
                    <a:pt x="731" y="579"/>
                  </a:lnTo>
                  <a:lnTo>
                    <a:pt x="737" y="565"/>
                  </a:lnTo>
                  <a:lnTo>
                    <a:pt x="742" y="551"/>
                  </a:lnTo>
                  <a:lnTo>
                    <a:pt x="747" y="536"/>
                  </a:lnTo>
                  <a:lnTo>
                    <a:pt x="751" y="520"/>
                  </a:lnTo>
                  <a:lnTo>
                    <a:pt x="756" y="505"/>
                  </a:lnTo>
                  <a:lnTo>
                    <a:pt x="758" y="489"/>
                  </a:lnTo>
                  <a:lnTo>
                    <a:pt x="760" y="474"/>
                  </a:lnTo>
                  <a:lnTo>
                    <a:pt x="761" y="457"/>
                  </a:lnTo>
                  <a:lnTo>
                    <a:pt x="762" y="441"/>
                  </a:lnTo>
                  <a:lnTo>
                    <a:pt x="762" y="441"/>
                  </a:lnTo>
                  <a:lnTo>
                    <a:pt x="761" y="426"/>
                  </a:lnTo>
                  <a:lnTo>
                    <a:pt x="760" y="411"/>
                  </a:lnTo>
                  <a:lnTo>
                    <a:pt x="759" y="397"/>
                  </a:lnTo>
                  <a:lnTo>
                    <a:pt x="757" y="381"/>
                  </a:lnTo>
                  <a:lnTo>
                    <a:pt x="753" y="367"/>
                  </a:lnTo>
                  <a:lnTo>
                    <a:pt x="749" y="353"/>
                  </a:lnTo>
                  <a:lnTo>
                    <a:pt x="746" y="340"/>
                  </a:lnTo>
                  <a:lnTo>
                    <a:pt x="740" y="326"/>
                  </a:lnTo>
                  <a:lnTo>
                    <a:pt x="729" y="300"/>
                  </a:lnTo>
                  <a:lnTo>
                    <a:pt x="715" y="275"/>
                  </a:lnTo>
                  <a:lnTo>
                    <a:pt x="700" y="252"/>
                  </a:lnTo>
                  <a:lnTo>
                    <a:pt x="682" y="230"/>
                  </a:lnTo>
                  <a:lnTo>
                    <a:pt x="663" y="210"/>
                  </a:lnTo>
                  <a:lnTo>
                    <a:pt x="642" y="191"/>
                  </a:lnTo>
                  <a:lnTo>
                    <a:pt x="619" y="175"/>
                  </a:lnTo>
                  <a:lnTo>
                    <a:pt x="595" y="160"/>
                  </a:lnTo>
                  <a:lnTo>
                    <a:pt x="569" y="148"/>
                  </a:lnTo>
                  <a:lnTo>
                    <a:pt x="543" y="137"/>
                  </a:lnTo>
                  <a:lnTo>
                    <a:pt x="529" y="134"/>
                  </a:lnTo>
                  <a:lnTo>
                    <a:pt x="515" y="129"/>
                  </a:lnTo>
                  <a:lnTo>
                    <a:pt x="500" y="127"/>
                  </a:lnTo>
                  <a:lnTo>
                    <a:pt x="486" y="124"/>
                  </a:lnTo>
                  <a:lnTo>
                    <a:pt x="486" y="124"/>
                  </a:lnTo>
                  <a:close/>
                  <a:moveTo>
                    <a:pt x="216" y="696"/>
                  </a:moveTo>
                  <a:lnTo>
                    <a:pt x="217" y="696"/>
                  </a:lnTo>
                  <a:lnTo>
                    <a:pt x="217" y="697"/>
                  </a:lnTo>
                  <a:lnTo>
                    <a:pt x="217" y="697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3" y="702"/>
                  </a:lnTo>
                  <a:lnTo>
                    <a:pt x="223" y="702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5" y="703"/>
                  </a:lnTo>
                  <a:lnTo>
                    <a:pt x="227" y="705"/>
                  </a:lnTo>
                  <a:lnTo>
                    <a:pt x="227" y="705"/>
                  </a:lnTo>
                  <a:lnTo>
                    <a:pt x="231" y="708"/>
                  </a:lnTo>
                  <a:lnTo>
                    <a:pt x="231" y="709"/>
                  </a:lnTo>
                  <a:lnTo>
                    <a:pt x="232" y="709"/>
                  </a:lnTo>
                  <a:lnTo>
                    <a:pt x="232" y="709"/>
                  </a:lnTo>
                  <a:lnTo>
                    <a:pt x="243" y="718"/>
                  </a:lnTo>
                  <a:lnTo>
                    <a:pt x="243" y="718"/>
                  </a:lnTo>
                  <a:lnTo>
                    <a:pt x="247" y="721"/>
                  </a:lnTo>
                  <a:lnTo>
                    <a:pt x="249" y="722"/>
                  </a:lnTo>
                  <a:lnTo>
                    <a:pt x="249" y="722"/>
                  </a:lnTo>
                  <a:lnTo>
                    <a:pt x="253" y="726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61" y="730"/>
                  </a:lnTo>
                  <a:lnTo>
                    <a:pt x="264" y="731"/>
                  </a:lnTo>
                  <a:lnTo>
                    <a:pt x="264" y="731"/>
                  </a:lnTo>
                  <a:lnTo>
                    <a:pt x="267" y="733"/>
                  </a:lnTo>
                  <a:lnTo>
                    <a:pt x="270" y="735"/>
                  </a:lnTo>
                  <a:lnTo>
                    <a:pt x="270" y="735"/>
                  </a:lnTo>
                  <a:lnTo>
                    <a:pt x="275" y="739"/>
                  </a:lnTo>
                  <a:lnTo>
                    <a:pt x="278" y="740"/>
                  </a:lnTo>
                  <a:lnTo>
                    <a:pt x="281" y="742"/>
                  </a:lnTo>
                  <a:lnTo>
                    <a:pt x="285" y="744"/>
                  </a:lnTo>
                  <a:lnTo>
                    <a:pt x="289" y="746"/>
                  </a:lnTo>
                  <a:lnTo>
                    <a:pt x="293" y="747"/>
                  </a:lnTo>
                  <a:lnTo>
                    <a:pt x="296" y="749"/>
                  </a:lnTo>
                  <a:lnTo>
                    <a:pt x="296" y="749"/>
                  </a:lnTo>
                  <a:lnTo>
                    <a:pt x="300" y="752"/>
                  </a:lnTo>
                  <a:lnTo>
                    <a:pt x="304" y="753"/>
                  </a:lnTo>
                  <a:lnTo>
                    <a:pt x="304" y="753"/>
                  </a:lnTo>
                  <a:lnTo>
                    <a:pt x="308" y="755"/>
                  </a:lnTo>
                  <a:lnTo>
                    <a:pt x="310" y="756"/>
                  </a:lnTo>
                  <a:lnTo>
                    <a:pt x="310" y="756"/>
                  </a:lnTo>
                  <a:lnTo>
                    <a:pt x="316" y="758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3" y="761"/>
                  </a:lnTo>
                  <a:lnTo>
                    <a:pt x="326" y="761"/>
                  </a:lnTo>
                  <a:lnTo>
                    <a:pt x="326" y="761"/>
                  </a:lnTo>
                  <a:lnTo>
                    <a:pt x="332" y="764"/>
                  </a:lnTo>
                  <a:lnTo>
                    <a:pt x="334" y="765"/>
                  </a:lnTo>
                  <a:lnTo>
                    <a:pt x="334" y="765"/>
                  </a:lnTo>
                  <a:lnTo>
                    <a:pt x="340" y="767"/>
                  </a:lnTo>
                  <a:lnTo>
                    <a:pt x="342" y="767"/>
                  </a:lnTo>
                  <a:lnTo>
                    <a:pt x="342" y="767"/>
                  </a:lnTo>
                  <a:lnTo>
                    <a:pt x="348" y="769"/>
                  </a:lnTo>
                  <a:lnTo>
                    <a:pt x="351" y="769"/>
                  </a:lnTo>
                  <a:lnTo>
                    <a:pt x="351" y="769"/>
                  </a:lnTo>
                  <a:lnTo>
                    <a:pt x="356" y="771"/>
                  </a:lnTo>
                  <a:lnTo>
                    <a:pt x="358" y="771"/>
                  </a:lnTo>
                  <a:lnTo>
                    <a:pt x="358" y="771"/>
                  </a:lnTo>
                  <a:lnTo>
                    <a:pt x="365" y="773"/>
                  </a:lnTo>
                  <a:lnTo>
                    <a:pt x="366" y="773"/>
                  </a:lnTo>
                  <a:lnTo>
                    <a:pt x="366" y="773"/>
                  </a:lnTo>
                  <a:lnTo>
                    <a:pt x="372" y="775"/>
                  </a:lnTo>
                  <a:lnTo>
                    <a:pt x="374" y="775"/>
                  </a:lnTo>
                  <a:lnTo>
                    <a:pt x="374" y="775"/>
                  </a:lnTo>
                  <a:lnTo>
                    <a:pt x="382" y="777"/>
                  </a:lnTo>
                  <a:lnTo>
                    <a:pt x="383" y="777"/>
                  </a:lnTo>
                  <a:lnTo>
                    <a:pt x="383" y="777"/>
                  </a:lnTo>
                  <a:lnTo>
                    <a:pt x="390" y="778"/>
                  </a:lnTo>
                  <a:lnTo>
                    <a:pt x="391" y="779"/>
                  </a:lnTo>
                  <a:lnTo>
                    <a:pt x="391" y="779"/>
                  </a:lnTo>
                  <a:lnTo>
                    <a:pt x="398" y="780"/>
                  </a:lnTo>
                  <a:lnTo>
                    <a:pt x="399" y="780"/>
                  </a:lnTo>
                  <a:lnTo>
                    <a:pt x="399" y="780"/>
                  </a:lnTo>
                  <a:lnTo>
                    <a:pt x="407" y="780"/>
                  </a:lnTo>
                  <a:lnTo>
                    <a:pt x="407" y="781"/>
                  </a:lnTo>
                  <a:lnTo>
                    <a:pt x="408" y="781"/>
                  </a:lnTo>
                  <a:lnTo>
                    <a:pt x="408" y="781"/>
                  </a:lnTo>
                  <a:lnTo>
                    <a:pt x="416" y="781"/>
                  </a:lnTo>
                  <a:lnTo>
                    <a:pt x="417" y="781"/>
                  </a:lnTo>
                  <a:lnTo>
                    <a:pt x="417" y="781"/>
                  </a:lnTo>
                  <a:lnTo>
                    <a:pt x="433" y="782"/>
                  </a:lnTo>
                  <a:lnTo>
                    <a:pt x="434" y="782"/>
                  </a:lnTo>
                  <a:lnTo>
                    <a:pt x="434" y="782"/>
                  </a:lnTo>
                  <a:lnTo>
                    <a:pt x="443" y="782"/>
                  </a:lnTo>
                  <a:lnTo>
                    <a:pt x="443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53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71" y="781"/>
                  </a:lnTo>
                  <a:lnTo>
                    <a:pt x="471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85" y="780"/>
                  </a:lnTo>
                  <a:lnTo>
                    <a:pt x="486" y="780"/>
                  </a:lnTo>
                  <a:lnTo>
                    <a:pt x="486" y="780"/>
                  </a:lnTo>
                  <a:lnTo>
                    <a:pt x="494" y="779"/>
                  </a:lnTo>
                  <a:lnTo>
                    <a:pt x="495" y="779"/>
                  </a:lnTo>
                  <a:lnTo>
                    <a:pt x="495" y="778"/>
                  </a:lnTo>
                  <a:lnTo>
                    <a:pt x="495" y="778"/>
                  </a:lnTo>
                  <a:lnTo>
                    <a:pt x="503" y="777"/>
                  </a:lnTo>
                  <a:lnTo>
                    <a:pt x="504" y="777"/>
                  </a:lnTo>
                  <a:lnTo>
                    <a:pt x="504" y="777"/>
                  </a:lnTo>
                  <a:lnTo>
                    <a:pt x="510" y="775"/>
                  </a:lnTo>
                  <a:lnTo>
                    <a:pt x="512" y="775"/>
                  </a:lnTo>
                  <a:lnTo>
                    <a:pt x="512" y="775"/>
                  </a:lnTo>
                  <a:lnTo>
                    <a:pt x="519" y="773"/>
                  </a:lnTo>
                  <a:lnTo>
                    <a:pt x="520" y="773"/>
                  </a:lnTo>
                  <a:lnTo>
                    <a:pt x="520" y="773"/>
                  </a:lnTo>
                  <a:lnTo>
                    <a:pt x="528" y="771"/>
                  </a:lnTo>
                  <a:lnTo>
                    <a:pt x="529" y="771"/>
                  </a:lnTo>
                  <a:lnTo>
                    <a:pt x="529" y="771"/>
                  </a:lnTo>
                  <a:lnTo>
                    <a:pt x="535" y="769"/>
                  </a:lnTo>
                  <a:lnTo>
                    <a:pt x="537" y="769"/>
                  </a:lnTo>
                  <a:lnTo>
                    <a:pt x="537" y="769"/>
                  </a:lnTo>
                  <a:lnTo>
                    <a:pt x="543" y="767"/>
                  </a:lnTo>
                  <a:lnTo>
                    <a:pt x="545" y="767"/>
                  </a:lnTo>
                  <a:lnTo>
                    <a:pt x="545" y="767"/>
                  </a:lnTo>
                  <a:lnTo>
                    <a:pt x="551" y="765"/>
                  </a:lnTo>
                  <a:lnTo>
                    <a:pt x="553" y="764"/>
                  </a:lnTo>
                  <a:lnTo>
                    <a:pt x="553" y="764"/>
                  </a:lnTo>
                  <a:lnTo>
                    <a:pt x="559" y="761"/>
                  </a:lnTo>
                  <a:lnTo>
                    <a:pt x="560" y="761"/>
                  </a:lnTo>
                  <a:lnTo>
                    <a:pt x="560" y="761"/>
                  </a:lnTo>
                  <a:lnTo>
                    <a:pt x="567" y="759"/>
                  </a:lnTo>
                  <a:lnTo>
                    <a:pt x="569" y="758"/>
                  </a:lnTo>
                  <a:lnTo>
                    <a:pt x="569" y="758"/>
                  </a:lnTo>
                  <a:lnTo>
                    <a:pt x="574" y="756"/>
                  </a:lnTo>
                  <a:lnTo>
                    <a:pt x="576" y="755"/>
                  </a:lnTo>
                  <a:lnTo>
                    <a:pt x="576" y="755"/>
                  </a:lnTo>
                  <a:lnTo>
                    <a:pt x="582" y="753"/>
                  </a:lnTo>
                  <a:lnTo>
                    <a:pt x="584" y="752"/>
                  </a:lnTo>
                  <a:lnTo>
                    <a:pt x="584" y="752"/>
                  </a:lnTo>
                  <a:lnTo>
                    <a:pt x="589" y="749"/>
                  </a:lnTo>
                  <a:lnTo>
                    <a:pt x="592" y="748"/>
                  </a:lnTo>
                  <a:lnTo>
                    <a:pt x="592" y="748"/>
                  </a:lnTo>
                  <a:lnTo>
                    <a:pt x="597" y="745"/>
                  </a:lnTo>
                  <a:lnTo>
                    <a:pt x="599" y="744"/>
                  </a:lnTo>
                  <a:lnTo>
                    <a:pt x="599" y="744"/>
                  </a:lnTo>
                  <a:lnTo>
                    <a:pt x="604" y="742"/>
                  </a:lnTo>
                  <a:lnTo>
                    <a:pt x="606" y="741"/>
                  </a:lnTo>
                  <a:lnTo>
                    <a:pt x="606" y="741"/>
                  </a:lnTo>
                  <a:lnTo>
                    <a:pt x="611" y="737"/>
                  </a:lnTo>
                  <a:lnTo>
                    <a:pt x="614" y="736"/>
                  </a:lnTo>
                  <a:lnTo>
                    <a:pt x="614" y="736"/>
                  </a:lnTo>
                  <a:lnTo>
                    <a:pt x="619" y="733"/>
                  </a:lnTo>
                  <a:lnTo>
                    <a:pt x="621" y="732"/>
                  </a:lnTo>
                  <a:lnTo>
                    <a:pt x="621" y="732"/>
                  </a:lnTo>
                  <a:lnTo>
                    <a:pt x="625" y="729"/>
                  </a:lnTo>
                  <a:lnTo>
                    <a:pt x="628" y="728"/>
                  </a:lnTo>
                  <a:lnTo>
                    <a:pt x="632" y="724"/>
                  </a:lnTo>
                  <a:lnTo>
                    <a:pt x="635" y="723"/>
                  </a:lnTo>
                  <a:lnTo>
                    <a:pt x="635" y="723"/>
                  </a:lnTo>
                  <a:lnTo>
                    <a:pt x="638" y="720"/>
                  </a:lnTo>
                  <a:lnTo>
                    <a:pt x="642" y="718"/>
                  </a:lnTo>
                  <a:lnTo>
                    <a:pt x="642" y="718"/>
                  </a:lnTo>
                  <a:lnTo>
                    <a:pt x="646" y="715"/>
                  </a:lnTo>
                  <a:lnTo>
                    <a:pt x="648" y="714"/>
                  </a:lnTo>
                  <a:lnTo>
                    <a:pt x="648" y="714"/>
                  </a:lnTo>
                  <a:lnTo>
                    <a:pt x="651" y="710"/>
                  </a:lnTo>
                  <a:lnTo>
                    <a:pt x="655" y="708"/>
                  </a:lnTo>
                  <a:lnTo>
                    <a:pt x="655" y="708"/>
                  </a:lnTo>
                  <a:lnTo>
                    <a:pt x="659" y="705"/>
                  </a:lnTo>
                  <a:lnTo>
                    <a:pt x="661" y="703"/>
                  </a:lnTo>
                  <a:lnTo>
                    <a:pt x="664" y="701"/>
                  </a:lnTo>
                  <a:lnTo>
                    <a:pt x="668" y="697"/>
                  </a:lnTo>
                  <a:lnTo>
                    <a:pt x="668" y="697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81" y="685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3" y="683"/>
                  </a:lnTo>
                  <a:lnTo>
                    <a:pt x="685" y="681"/>
                  </a:lnTo>
                  <a:lnTo>
                    <a:pt x="685" y="681"/>
                  </a:lnTo>
                  <a:lnTo>
                    <a:pt x="686" y="680"/>
                  </a:lnTo>
                  <a:lnTo>
                    <a:pt x="686" y="680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7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5" y="671"/>
                  </a:lnTo>
                  <a:lnTo>
                    <a:pt x="695" y="670"/>
                  </a:lnTo>
                  <a:lnTo>
                    <a:pt x="696" y="670"/>
                  </a:lnTo>
                  <a:lnTo>
                    <a:pt x="696" y="670"/>
                  </a:lnTo>
                  <a:lnTo>
                    <a:pt x="706" y="658"/>
                  </a:lnTo>
                  <a:lnTo>
                    <a:pt x="715" y="646"/>
                  </a:lnTo>
                  <a:lnTo>
                    <a:pt x="724" y="634"/>
                  </a:lnTo>
                  <a:lnTo>
                    <a:pt x="733" y="621"/>
                  </a:lnTo>
                  <a:lnTo>
                    <a:pt x="740" y="608"/>
                  </a:lnTo>
                  <a:lnTo>
                    <a:pt x="748" y="594"/>
                  </a:lnTo>
                  <a:lnTo>
                    <a:pt x="754" y="580"/>
                  </a:lnTo>
                  <a:lnTo>
                    <a:pt x="760" y="566"/>
                  </a:lnTo>
                  <a:lnTo>
                    <a:pt x="765" y="551"/>
                  </a:lnTo>
                  <a:lnTo>
                    <a:pt x="771" y="536"/>
                  </a:lnTo>
                  <a:lnTo>
                    <a:pt x="774" y="520"/>
                  </a:lnTo>
                  <a:lnTo>
                    <a:pt x="778" y="505"/>
                  </a:lnTo>
                  <a:lnTo>
                    <a:pt x="780" y="490"/>
                  </a:lnTo>
                  <a:lnTo>
                    <a:pt x="783" y="474"/>
                  </a:lnTo>
                  <a:lnTo>
                    <a:pt x="784" y="457"/>
                  </a:lnTo>
                  <a:lnTo>
                    <a:pt x="784" y="441"/>
                  </a:lnTo>
                  <a:lnTo>
                    <a:pt x="784" y="441"/>
                  </a:lnTo>
                  <a:lnTo>
                    <a:pt x="784" y="423"/>
                  </a:lnTo>
                  <a:lnTo>
                    <a:pt x="783" y="406"/>
                  </a:lnTo>
                  <a:lnTo>
                    <a:pt x="780" y="389"/>
                  </a:lnTo>
                  <a:lnTo>
                    <a:pt x="777" y="372"/>
                  </a:lnTo>
                  <a:lnTo>
                    <a:pt x="773" y="355"/>
                  </a:lnTo>
                  <a:lnTo>
                    <a:pt x="769" y="339"/>
                  </a:lnTo>
                  <a:lnTo>
                    <a:pt x="763" y="324"/>
                  </a:lnTo>
                  <a:lnTo>
                    <a:pt x="757" y="308"/>
                  </a:lnTo>
                  <a:lnTo>
                    <a:pt x="750" y="292"/>
                  </a:lnTo>
                  <a:lnTo>
                    <a:pt x="742" y="278"/>
                  </a:lnTo>
                  <a:lnTo>
                    <a:pt x="735" y="264"/>
                  </a:lnTo>
                  <a:lnTo>
                    <a:pt x="725" y="250"/>
                  </a:lnTo>
                  <a:lnTo>
                    <a:pt x="716" y="237"/>
                  </a:lnTo>
                  <a:lnTo>
                    <a:pt x="706" y="224"/>
                  </a:lnTo>
                  <a:lnTo>
                    <a:pt x="695" y="211"/>
                  </a:lnTo>
                  <a:lnTo>
                    <a:pt x="684" y="199"/>
                  </a:lnTo>
                  <a:lnTo>
                    <a:pt x="672" y="188"/>
                  </a:lnTo>
                  <a:lnTo>
                    <a:pt x="660" y="177"/>
                  </a:lnTo>
                  <a:lnTo>
                    <a:pt x="647" y="167"/>
                  </a:lnTo>
                  <a:lnTo>
                    <a:pt x="633" y="158"/>
                  </a:lnTo>
                  <a:lnTo>
                    <a:pt x="620" y="149"/>
                  </a:lnTo>
                  <a:lnTo>
                    <a:pt x="606" y="140"/>
                  </a:lnTo>
                  <a:lnTo>
                    <a:pt x="591" y="133"/>
                  </a:lnTo>
                  <a:lnTo>
                    <a:pt x="575" y="126"/>
                  </a:lnTo>
                  <a:lnTo>
                    <a:pt x="560" y="120"/>
                  </a:lnTo>
                  <a:lnTo>
                    <a:pt x="544" y="114"/>
                  </a:lnTo>
                  <a:lnTo>
                    <a:pt x="528" y="110"/>
                  </a:lnTo>
                  <a:lnTo>
                    <a:pt x="511" y="107"/>
                  </a:lnTo>
                  <a:lnTo>
                    <a:pt x="495" y="103"/>
                  </a:lnTo>
                  <a:lnTo>
                    <a:pt x="478" y="101"/>
                  </a:lnTo>
                  <a:lnTo>
                    <a:pt x="460" y="100"/>
                  </a:lnTo>
                  <a:lnTo>
                    <a:pt x="443" y="99"/>
                  </a:lnTo>
                  <a:lnTo>
                    <a:pt x="443" y="99"/>
                  </a:lnTo>
                  <a:lnTo>
                    <a:pt x="424" y="100"/>
                  </a:lnTo>
                  <a:lnTo>
                    <a:pt x="407" y="101"/>
                  </a:lnTo>
                  <a:lnTo>
                    <a:pt x="391" y="103"/>
                  </a:lnTo>
                  <a:lnTo>
                    <a:pt x="373" y="107"/>
                  </a:lnTo>
                  <a:lnTo>
                    <a:pt x="357" y="110"/>
                  </a:lnTo>
                  <a:lnTo>
                    <a:pt x="341" y="114"/>
                  </a:lnTo>
                  <a:lnTo>
                    <a:pt x="326" y="120"/>
                  </a:lnTo>
                  <a:lnTo>
                    <a:pt x="309" y="126"/>
                  </a:lnTo>
                  <a:lnTo>
                    <a:pt x="294" y="133"/>
                  </a:lnTo>
                  <a:lnTo>
                    <a:pt x="280" y="140"/>
                  </a:lnTo>
                  <a:lnTo>
                    <a:pt x="266" y="149"/>
                  </a:lnTo>
                  <a:lnTo>
                    <a:pt x="252" y="158"/>
                  </a:lnTo>
                  <a:lnTo>
                    <a:pt x="238" y="167"/>
                  </a:lnTo>
                  <a:lnTo>
                    <a:pt x="226" y="177"/>
                  </a:lnTo>
                  <a:lnTo>
                    <a:pt x="213" y="188"/>
                  </a:lnTo>
                  <a:lnTo>
                    <a:pt x="201" y="199"/>
                  </a:lnTo>
                  <a:lnTo>
                    <a:pt x="190" y="211"/>
                  </a:lnTo>
                  <a:lnTo>
                    <a:pt x="179" y="224"/>
                  </a:lnTo>
                  <a:lnTo>
                    <a:pt x="169" y="237"/>
                  </a:lnTo>
                  <a:lnTo>
                    <a:pt x="160" y="250"/>
                  </a:lnTo>
                  <a:lnTo>
                    <a:pt x="151" y="264"/>
                  </a:lnTo>
                  <a:lnTo>
                    <a:pt x="142" y="278"/>
                  </a:lnTo>
                  <a:lnTo>
                    <a:pt x="135" y="292"/>
                  </a:lnTo>
                  <a:lnTo>
                    <a:pt x="128" y="308"/>
                  </a:lnTo>
                  <a:lnTo>
                    <a:pt x="122" y="324"/>
                  </a:lnTo>
                  <a:lnTo>
                    <a:pt x="116" y="339"/>
                  </a:lnTo>
                  <a:lnTo>
                    <a:pt x="112" y="355"/>
                  </a:lnTo>
                  <a:lnTo>
                    <a:pt x="109" y="372"/>
                  </a:lnTo>
                  <a:lnTo>
                    <a:pt x="105" y="389"/>
                  </a:lnTo>
                  <a:lnTo>
                    <a:pt x="103" y="406"/>
                  </a:lnTo>
                  <a:lnTo>
                    <a:pt x="102" y="423"/>
                  </a:lnTo>
                  <a:lnTo>
                    <a:pt x="101" y="441"/>
                  </a:lnTo>
                  <a:lnTo>
                    <a:pt x="101" y="441"/>
                  </a:lnTo>
                  <a:lnTo>
                    <a:pt x="102" y="460"/>
                  </a:lnTo>
                  <a:lnTo>
                    <a:pt x="103" y="478"/>
                  </a:lnTo>
                  <a:lnTo>
                    <a:pt x="105" y="496"/>
                  </a:lnTo>
                  <a:lnTo>
                    <a:pt x="110" y="515"/>
                  </a:lnTo>
                  <a:lnTo>
                    <a:pt x="114" y="532"/>
                  </a:lnTo>
                  <a:lnTo>
                    <a:pt x="119" y="550"/>
                  </a:lnTo>
                  <a:lnTo>
                    <a:pt x="125" y="567"/>
                  </a:lnTo>
                  <a:lnTo>
                    <a:pt x="132" y="583"/>
                  </a:lnTo>
                  <a:lnTo>
                    <a:pt x="140" y="600"/>
                  </a:lnTo>
                  <a:lnTo>
                    <a:pt x="149" y="615"/>
                  </a:lnTo>
                  <a:lnTo>
                    <a:pt x="158" y="630"/>
                  </a:lnTo>
                  <a:lnTo>
                    <a:pt x="168" y="644"/>
                  </a:lnTo>
                  <a:lnTo>
                    <a:pt x="179" y="658"/>
                  </a:lnTo>
                  <a:lnTo>
                    <a:pt x="191" y="671"/>
                  </a:lnTo>
                  <a:lnTo>
                    <a:pt x="203" y="684"/>
                  </a:lnTo>
                  <a:lnTo>
                    <a:pt x="216" y="696"/>
                  </a:lnTo>
                  <a:lnTo>
                    <a:pt x="216" y="6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87784" y="1339542"/>
            <a:ext cx="863600" cy="863600"/>
            <a:chOff x="3568700" y="1708150"/>
            <a:chExt cx="1176338" cy="1176338"/>
          </a:xfrm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568700" y="1708150"/>
              <a:ext cx="1176338" cy="1176338"/>
            </a:xfrm>
            <a:custGeom>
              <a:avLst/>
              <a:gdLst>
                <a:gd name="T0" fmla="*/ 1481 w 1482"/>
                <a:gd name="T1" fmla="*/ 780 h 1482"/>
                <a:gd name="T2" fmla="*/ 1467 w 1482"/>
                <a:gd name="T3" fmla="*/ 890 h 1482"/>
                <a:gd name="T4" fmla="*/ 1437 w 1482"/>
                <a:gd name="T5" fmla="*/ 997 h 1482"/>
                <a:gd name="T6" fmla="*/ 1393 w 1482"/>
                <a:gd name="T7" fmla="*/ 1094 h 1482"/>
                <a:gd name="T8" fmla="*/ 1335 w 1482"/>
                <a:gd name="T9" fmla="*/ 1185 h 1482"/>
                <a:gd name="T10" fmla="*/ 1265 w 1482"/>
                <a:gd name="T11" fmla="*/ 1265 h 1482"/>
                <a:gd name="T12" fmla="*/ 1184 w 1482"/>
                <a:gd name="T13" fmla="*/ 1335 h 1482"/>
                <a:gd name="T14" fmla="*/ 1094 w 1482"/>
                <a:gd name="T15" fmla="*/ 1393 h 1482"/>
                <a:gd name="T16" fmla="*/ 996 w 1482"/>
                <a:gd name="T17" fmla="*/ 1437 h 1482"/>
                <a:gd name="T18" fmla="*/ 890 w 1482"/>
                <a:gd name="T19" fmla="*/ 1467 h 1482"/>
                <a:gd name="T20" fmla="*/ 780 w 1482"/>
                <a:gd name="T21" fmla="*/ 1481 h 1482"/>
                <a:gd name="T22" fmla="*/ 704 w 1482"/>
                <a:gd name="T23" fmla="*/ 1481 h 1482"/>
                <a:gd name="T24" fmla="*/ 592 w 1482"/>
                <a:gd name="T25" fmla="*/ 1467 h 1482"/>
                <a:gd name="T26" fmla="*/ 486 w 1482"/>
                <a:gd name="T27" fmla="*/ 1437 h 1482"/>
                <a:gd name="T28" fmla="*/ 388 w 1482"/>
                <a:gd name="T29" fmla="*/ 1393 h 1482"/>
                <a:gd name="T30" fmla="*/ 298 w 1482"/>
                <a:gd name="T31" fmla="*/ 1335 h 1482"/>
                <a:gd name="T32" fmla="*/ 217 w 1482"/>
                <a:gd name="T33" fmla="*/ 1265 h 1482"/>
                <a:gd name="T34" fmla="*/ 148 w 1482"/>
                <a:gd name="T35" fmla="*/ 1185 h 1482"/>
                <a:gd name="T36" fmla="*/ 90 w 1482"/>
                <a:gd name="T37" fmla="*/ 1094 h 1482"/>
                <a:gd name="T38" fmla="*/ 46 w 1482"/>
                <a:gd name="T39" fmla="*/ 997 h 1482"/>
                <a:gd name="T40" fmla="*/ 15 w 1482"/>
                <a:gd name="T41" fmla="*/ 890 h 1482"/>
                <a:gd name="T42" fmla="*/ 1 w 1482"/>
                <a:gd name="T43" fmla="*/ 780 h 1482"/>
                <a:gd name="T44" fmla="*/ 1 w 1482"/>
                <a:gd name="T45" fmla="*/ 704 h 1482"/>
                <a:gd name="T46" fmla="*/ 15 w 1482"/>
                <a:gd name="T47" fmla="*/ 592 h 1482"/>
                <a:gd name="T48" fmla="*/ 46 w 1482"/>
                <a:gd name="T49" fmla="*/ 486 h 1482"/>
                <a:gd name="T50" fmla="*/ 90 w 1482"/>
                <a:gd name="T51" fmla="*/ 389 h 1482"/>
                <a:gd name="T52" fmla="*/ 148 w 1482"/>
                <a:gd name="T53" fmla="*/ 299 h 1482"/>
                <a:gd name="T54" fmla="*/ 217 w 1482"/>
                <a:gd name="T55" fmla="*/ 217 h 1482"/>
                <a:gd name="T56" fmla="*/ 298 w 1482"/>
                <a:gd name="T57" fmla="*/ 148 h 1482"/>
                <a:gd name="T58" fmla="*/ 388 w 1482"/>
                <a:gd name="T59" fmla="*/ 90 h 1482"/>
                <a:gd name="T60" fmla="*/ 486 w 1482"/>
                <a:gd name="T61" fmla="*/ 46 h 1482"/>
                <a:gd name="T62" fmla="*/ 592 w 1482"/>
                <a:gd name="T63" fmla="*/ 15 h 1482"/>
                <a:gd name="T64" fmla="*/ 704 w 1482"/>
                <a:gd name="T65" fmla="*/ 1 h 1482"/>
                <a:gd name="T66" fmla="*/ 780 w 1482"/>
                <a:gd name="T67" fmla="*/ 1 h 1482"/>
                <a:gd name="T68" fmla="*/ 890 w 1482"/>
                <a:gd name="T69" fmla="*/ 15 h 1482"/>
                <a:gd name="T70" fmla="*/ 996 w 1482"/>
                <a:gd name="T71" fmla="*/ 46 h 1482"/>
                <a:gd name="T72" fmla="*/ 1094 w 1482"/>
                <a:gd name="T73" fmla="*/ 90 h 1482"/>
                <a:gd name="T74" fmla="*/ 1184 w 1482"/>
                <a:gd name="T75" fmla="*/ 148 h 1482"/>
                <a:gd name="T76" fmla="*/ 1265 w 1482"/>
                <a:gd name="T77" fmla="*/ 217 h 1482"/>
                <a:gd name="T78" fmla="*/ 1335 w 1482"/>
                <a:gd name="T79" fmla="*/ 299 h 1482"/>
                <a:gd name="T80" fmla="*/ 1393 w 1482"/>
                <a:gd name="T81" fmla="*/ 389 h 1482"/>
                <a:gd name="T82" fmla="*/ 1437 w 1482"/>
                <a:gd name="T83" fmla="*/ 486 h 1482"/>
                <a:gd name="T84" fmla="*/ 1467 w 1482"/>
                <a:gd name="T85" fmla="*/ 592 h 1482"/>
                <a:gd name="T86" fmla="*/ 1481 w 1482"/>
                <a:gd name="T87" fmla="*/ 704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9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9" y="926"/>
                  </a:lnTo>
                  <a:lnTo>
                    <a:pt x="1448" y="962"/>
                  </a:lnTo>
                  <a:lnTo>
                    <a:pt x="1437" y="997"/>
                  </a:lnTo>
                  <a:lnTo>
                    <a:pt x="1424" y="1029"/>
                  </a:lnTo>
                  <a:lnTo>
                    <a:pt x="1409" y="1063"/>
                  </a:lnTo>
                  <a:lnTo>
                    <a:pt x="1393" y="1094"/>
                  </a:lnTo>
                  <a:lnTo>
                    <a:pt x="1374" y="1126"/>
                  </a:lnTo>
                  <a:lnTo>
                    <a:pt x="1356" y="1155"/>
                  </a:lnTo>
                  <a:lnTo>
                    <a:pt x="1335" y="1185"/>
                  </a:lnTo>
                  <a:lnTo>
                    <a:pt x="1313" y="1213"/>
                  </a:lnTo>
                  <a:lnTo>
                    <a:pt x="1290" y="1240"/>
                  </a:lnTo>
                  <a:lnTo>
                    <a:pt x="1265" y="1265"/>
                  </a:lnTo>
                  <a:lnTo>
                    <a:pt x="1240" y="1290"/>
                  </a:lnTo>
                  <a:lnTo>
                    <a:pt x="1213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6" y="1375"/>
                  </a:lnTo>
                  <a:lnTo>
                    <a:pt x="1094" y="1393"/>
                  </a:lnTo>
                  <a:lnTo>
                    <a:pt x="1063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2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4" y="1473"/>
                  </a:lnTo>
                  <a:lnTo>
                    <a:pt x="818" y="1479"/>
                  </a:lnTo>
                  <a:lnTo>
                    <a:pt x="780" y="1481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04" y="1481"/>
                  </a:lnTo>
                  <a:lnTo>
                    <a:pt x="666" y="1479"/>
                  </a:lnTo>
                  <a:lnTo>
                    <a:pt x="629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1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20" y="1409"/>
                  </a:lnTo>
                  <a:lnTo>
                    <a:pt x="388" y="1393"/>
                  </a:lnTo>
                  <a:lnTo>
                    <a:pt x="357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70" y="1313"/>
                  </a:lnTo>
                  <a:lnTo>
                    <a:pt x="243" y="1290"/>
                  </a:lnTo>
                  <a:lnTo>
                    <a:pt x="217" y="1265"/>
                  </a:lnTo>
                  <a:lnTo>
                    <a:pt x="193" y="1240"/>
                  </a:lnTo>
                  <a:lnTo>
                    <a:pt x="169" y="1213"/>
                  </a:lnTo>
                  <a:lnTo>
                    <a:pt x="148" y="1185"/>
                  </a:lnTo>
                  <a:lnTo>
                    <a:pt x="127" y="1155"/>
                  </a:lnTo>
                  <a:lnTo>
                    <a:pt x="108" y="1126"/>
                  </a:lnTo>
                  <a:lnTo>
                    <a:pt x="90" y="1094"/>
                  </a:lnTo>
                  <a:lnTo>
                    <a:pt x="74" y="1063"/>
                  </a:lnTo>
                  <a:lnTo>
                    <a:pt x="59" y="1029"/>
                  </a:lnTo>
                  <a:lnTo>
                    <a:pt x="46" y="997"/>
                  </a:lnTo>
                  <a:lnTo>
                    <a:pt x="34" y="962"/>
                  </a:lnTo>
                  <a:lnTo>
                    <a:pt x="24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4" y="556"/>
                  </a:lnTo>
                  <a:lnTo>
                    <a:pt x="34" y="521"/>
                  </a:lnTo>
                  <a:lnTo>
                    <a:pt x="46" y="486"/>
                  </a:lnTo>
                  <a:lnTo>
                    <a:pt x="59" y="453"/>
                  </a:lnTo>
                  <a:lnTo>
                    <a:pt x="74" y="420"/>
                  </a:lnTo>
                  <a:lnTo>
                    <a:pt x="90" y="389"/>
                  </a:lnTo>
                  <a:lnTo>
                    <a:pt x="108" y="357"/>
                  </a:lnTo>
                  <a:lnTo>
                    <a:pt x="127" y="327"/>
                  </a:lnTo>
                  <a:lnTo>
                    <a:pt x="148" y="299"/>
                  </a:lnTo>
                  <a:lnTo>
                    <a:pt x="169" y="270"/>
                  </a:lnTo>
                  <a:lnTo>
                    <a:pt x="193" y="243"/>
                  </a:lnTo>
                  <a:lnTo>
                    <a:pt x="217" y="217"/>
                  </a:lnTo>
                  <a:lnTo>
                    <a:pt x="243" y="193"/>
                  </a:lnTo>
                  <a:lnTo>
                    <a:pt x="270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7" y="107"/>
                  </a:lnTo>
                  <a:lnTo>
                    <a:pt x="388" y="90"/>
                  </a:lnTo>
                  <a:lnTo>
                    <a:pt x="420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1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9" y="9"/>
                  </a:lnTo>
                  <a:lnTo>
                    <a:pt x="666" y="4"/>
                  </a:lnTo>
                  <a:lnTo>
                    <a:pt x="704" y="1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80" y="1"/>
                  </a:lnTo>
                  <a:lnTo>
                    <a:pt x="818" y="4"/>
                  </a:lnTo>
                  <a:lnTo>
                    <a:pt x="854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2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3" y="74"/>
                  </a:lnTo>
                  <a:lnTo>
                    <a:pt x="1094" y="90"/>
                  </a:lnTo>
                  <a:lnTo>
                    <a:pt x="1126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3" y="169"/>
                  </a:lnTo>
                  <a:lnTo>
                    <a:pt x="1240" y="193"/>
                  </a:lnTo>
                  <a:lnTo>
                    <a:pt x="1265" y="217"/>
                  </a:lnTo>
                  <a:lnTo>
                    <a:pt x="1290" y="243"/>
                  </a:lnTo>
                  <a:lnTo>
                    <a:pt x="1313" y="270"/>
                  </a:lnTo>
                  <a:lnTo>
                    <a:pt x="1335" y="299"/>
                  </a:lnTo>
                  <a:lnTo>
                    <a:pt x="1356" y="327"/>
                  </a:lnTo>
                  <a:lnTo>
                    <a:pt x="1374" y="357"/>
                  </a:lnTo>
                  <a:lnTo>
                    <a:pt x="1393" y="389"/>
                  </a:lnTo>
                  <a:lnTo>
                    <a:pt x="1409" y="420"/>
                  </a:lnTo>
                  <a:lnTo>
                    <a:pt x="1424" y="453"/>
                  </a:lnTo>
                  <a:lnTo>
                    <a:pt x="1437" y="486"/>
                  </a:lnTo>
                  <a:lnTo>
                    <a:pt x="1448" y="521"/>
                  </a:lnTo>
                  <a:lnTo>
                    <a:pt x="1459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9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02063" y="1922463"/>
              <a:ext cx="704850" cy="844550"/>
            </a:xfrm>
            <a:custGeom>
              <a:avLst/>
              <a:gdLst>
                <a:gd name="T0" fmla="*/ 525 w 889"/>
                <a:gd name="T1" fmla="*/ 410 h 1065"/>
                <a:gd name="T2" fmla="*/ 629 w 889"/>
                <a:gd name="T3" fmla="*/ 452 h 1065"/>
                <a:gd name="T4" fmla="*/ 889 w 889"/>
                <a:gd name="T5" fmla="*/ 0 h 1065"/>
                <a:gd name="T6" fmla="*/ 659 w 889"/>
                <a:gd name="T7" fmla="*/ 473 h 1065"/>
                <a:gd name="T8" fmla="*/ 700 w 889"/>
                <a:gd name="T9" fmla="*/ 512 h 1065"/>
                <a:gd name="T10" fmla="*/ 747 w 889"/>
                <a:gd name="T11" fmla="*/ 576 h 1065"/>
                <a:gd name="T12" fmla="*/ 776 w 889"/>
                <a:gd name="T13" fmla="*/ 652 h 1065"/>
                <a:gd name="T14" fmla="*/ 787 w 889"/>
                <a:gd name="T15" fmla="*/ 734 h 1065"/>
                <a:gd name="T16" fmla="*/ 780 w 889"/>
                <a:gd name="T17" fmla="*/ 800 h 1065"/>
                <a:gd name="T18" fmla="*/ 754 w 889"/>
                <a:gd name="T19" fmla="*/ 878 h 1065"/>
                <a:gd name="T20" fmla="*/ 711 w 889"/>
                <a:gd name="T21" fmla="*/ 945 h 1065"/>
                <a:gd name="T22" fmla="*/ 666 w 889"/>
                <a:gd name="T23" fmla="*/ 989 h 1065"/>
                <a:gd name="T24" fmla="*/ 599 w 889"/>
                <a:gd name="T25" fmla="*/ 1033 h 1065"/>
                <a:gd name="T26" fmla="*/ 522 w 889"/>
                <a:gd name="T27" fmla="*/ 1059 h 1065"/>
                <a:gd name="T28" fmla="*/ 455 w 889"/>
                <a:gd name="T29" fmla="*/ 1065 h 1065"/>
                <a:gd name="T30" fmla="*/ 373 w 889"/>
                <a:gd name="T31" fmla="*/ 1054 h 1065"/>
                <a:gd name="T32" fmla="*/ 298 w 889"/>
                <a:gd name="T33" fmla="*/ 1025 h 1065"/>
                <a:gd name="T34" fmla="*/ 233 w 889"/>
                <a:gd name="T35" fmla="*/ 980 h 1065"/>
                <a:gd name="T36" fmla="*/ 190 w 889"/>
                <a:gd name="T37" fmla="*/ 932 h 1065"/>
                <a:gd name="T38" fmla="*/ 150 w 889"/>
                <a:gd name="T39" fmla="*/ 863 h 1065"/>
                <a:gd name="T40" fmla="*/ 128 w 889"/>
                <a:gd name="T41" fmla="*/ 784 h 1065"/>
                <a:gd name="T42" fmla="*/ 125 w 889"/>
                <a:gd name="T43" fmla="*/ 717 h 1065"/>
                <a:gd name="T44" fmla="*/ 139 w 889"/>
                <a:gd name="T45" fmla="*/ 635 h 1065"/>
                <a:gd name="T46" fmla="*/ 172 w 889"/>
                <a:gd name="T47" fmla="*/ 563 h 1065"/>
                <a:gd name="T48" fmla="*/ 222 w 889"/>
                <a:gd name="T49" fmla="*/ 500 h 1065"/>
                <a:gd name="T50" fmla="*/ 256 w 889"/>
                <a:gd name="T51" fmla="*/ 393 h 1065"/>
                <a:gd name="T52" fmla="*/ 317 w 889"/>
                <a:gd name="T53" fmla="*/ 433 h 1065"/>
                <a:gd name="T54" fmla="*/ 431 w 889"/>
                <a:gd name="T55" fmla="*/ 404 h 1065"/>
                <a:gd name="T56" fmla="*/ 752 w 889"/>
                <a:gd name="T57" fmla="*/ 0 h 1065"/>
                <a:gd name="T58" fmla="*/ 729 w 889"/>
                <a:gd name="T59" fmla="*/ 0 h 1065"/>
                <a:gd name="T60" fmla="*/ 491 w 889"/>
                <a:gd name="T61" fmla="*/ 240 h 1065"/>
                <a:gd name="T62" fmla="*/ 491 w 889"/>
                <a:gd name="T63" fmla="*/ 240 h 1065"/>
                <a:gd name="T64" fmla="*/ 0 w 889"/>
                <a:gd name="T65" fmla="*/ 0 h 1065"/>
                <a:gd name="T66" fmla="*/ 439 w 889"/>
                <a:gd name="T67" fmla="*/ 550 h 1065"/>
                <a:gd name="T68" fmla="*/ 427 w 889"/>
                <a:gd name="T69" fmla="*/ 580 h 1065"/>
                <a:gd name="T70" fmla="*/ 396 w 889"/>
                <a:gd name="T71" fmla="*/ 648 h 1065"/>
                <a:gd name="T72" fmla="*/ 646 w 889"/>
                <a:gd name="T73" fmla="*/ 543 h 1065"/>
                <a:gd name="T74" fmla="*/ 560 w 889"/>
                <a:gd name="T75" fmla="*/ 486 h 1065"/>
                <a:gd name="T76" fmla="*/ 496 w 889"/>
                <a:gd name="T77" fmla="*/ 467 h 1065"/>
                <a:gd name="T78" fmla="*/ 442 w 889"/>
                <a:gd name="T79" fmla="*/ 465 h 1065"/>
                <a:gd name="T80" fmla="*/ 375 w 889"/>
                <a:gd name="T81" fmla="*/ 476 h 1065"/>
                <a:gd name="T82" fmla="*/ 284 w 889"/>
                <a:gd name="T83" fmla="*/ 526 h 1065"/>
                <a:gd name="T84" fmla="*/ 218 w 889"/>
                <a:gd name="T85" fmla="*/ 605 h 1065"/>
                <a:gd name="T86" fmla="*/ 191 w 889"/>
                <a:gd name="T87" fmla="*/ 680 h 1065"/>
                <a:gd name="T88" fmla="*/ 186 w 889"/>
                <a:gd name="T89" fmla="*/ 734 h 1065"/>
                <a:gd name="T90" fmla="*/ 195 w 889"/>
                <a:gd name="T91" fmla="*/ 802 h 1065"/>
                <a:gd name="T92" fmla="*/ 231 w 889"/>
                <a:gd name="T93" fmla="*/ 885 h 1065"/>
                <a:gd name="T94" fmla="*/ 304 w 889"/>
                <a:gd name="T95" fmla="*/ 958 h 1065"/>
                <a:gd name="T96" fmla="*/ 388 w 889"/>
                <a:gd name="T97" fmla="*/ 996 h 1065"/>
                <a:gd name="T98" fmla="*/ 455 w 889"/>
                <a:gd name="T99" fmla="*/ 1003 h 1065"/>
                <a:gd name="T100" fmla="*/ 509 w 889"/>
                <a:gd name="T101" fmla="*/ 998 h 1065"/>
                <a:gd name="T102" fmla="*/ 584 w 889"/>
                <a:gd name="T103" fmla="*/ 971 h 1065"/>
                <a:gd name="T104" fmla="*/ 663 w 889"/>
                <a:gd name="T105" fmla="*/ 906 h 1065"/>
                <a:gd name="T106" fmla="*/ 713 w 889"/>
                <a:gd name="T107" fmla="*/ 815 h 1065"/>
                <a:gd name="T108" fmla="*/ 725 w 889"/>
                <a:gd name="T109" fmla="*/ 748 h 1065"/>
                <a:gd name="T110" fmla="*/ 722 w 889"/>
                <a:gd name="T111" fmla="*/ 693 h 1065"/>
                <a:gd name="T112" fmla="*/ 704 w 889"/>
                <a:gd name="T113" fmla="*/ 629 h 1065"/>
                <a:gd name="T114" fmla="*/ 646 w 889"/>
                <a:gd name="T115" fmla="*/ 543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9" h="1065">
                  <a:moveTo>
                    <a:pt x="455" y="403"/>
                  </a:moveTo>
                  <a:lnTo>
                    <a:pt x="455" y="403"/>
                  </a:lnTo>
                  <a:lnTo>
                    <a:pt x="479" y="403"/>
                  </a:lnTo>
                  <a:lnTo>
                    <a:pt x="502" y="406"/>
                  </a:lnTo>
                  <a:lnTo>
                    <a:pt x="525" y="410"/>
                  </a:lnTo>
                  <a:lnTo>
                    <a:pt x="547" y="415"/>
                  </a:lnTo>
                  <a:lnTo>
                    <a:pt x="568" y="423"/>
                  </a:lnTo>
                  <a:lnTo>
                    <a:pt x="589" y="431"/>
                  </a:lnTo>
                  <a:lnTo>
                    <a:pt x="609" y="440"/>
                  </a:lnTo>
                  <a:lnTo>
                    <a:pt x="629" y="452"/>
                  </a:lnTo>
                  <a:lnTo>
                    <a:pt x="629" y="363"/>
                  </a:lnTo>
                  <a:lnTo>
                    <a:pt x="583" y="363"/>
                  </a:lnTo>
                  <a:lnTo>
                    <a:pt x="568" y="343"/>
                  </a:lnTo>
                  <a:lnTo>
                    <a:pt x="819" y="0"/>
                  </a:lnTo>
                  <a:lnTo>
                    <a:pt x="889" y="0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9" y="332"/>
                  </a:lnTo>
                  <a:lnTo>
                    <a:pt x="659" y="348"/>
                  </a:lnTo>
                  <a:lnTo>
                    <a:pt x="659" y="473"/>
                  </a:lnTo>
                  <a:lnTo>
                    <a:pt x="659" y="473"/>
                  </a:lnTo>
                  <a:lnTo>
                    <a:pt x="674" y="486"/>
                  </a:lnTo>
                  <a:lnTo>
                    <a:pt x="690" y="500"/>
                  </a:lnTo>
                  <a:lnTo>
                    <a:pt x="690" y="500"/>
                  </a:lnTo>
                  <a:lnTo>
                    <a:pt x="700" y="512"/>
                  </a:lnTo>
                  <a:lnTo>
                    <a:pt x="711" y="524"/>
                  </a:lnTo>
                  <a:lnTo>
                    <a:pt x="721" y="536"/>
                  </a:lnTo>
                  <a:lnTo>
                    <a:pt x="730" y="549"/>
                  </a:lnTo>
                  <a:lnTo>
                    <a:pt x="738" y="563"/>
                  </a:lnTo>
                  <a:lnTo>
                    <a:pt x="747" y="576"/>
                  </a:lnTo>
                  <a:lnTo>
                    <a:pt x="754" y="591"/>
                  </a:lnTo>
                  <a:lnTo>
                    <a:pt x="761" y="605"/>
                  </a:lnTo>
                  <a:lnTo>
                    <a:pt x="767" y="620"/>
                  </a:lnTo>
                  <a:lnTo>
                    <a:pt x="772" y="635"/>
                  </a:lnTo>
                  <a:lnTo>
                    <a:pt x="776" y="652"/>
                  </a:lnTo>
                  <a:lnTo>
                    <a:pt x="780" y="667"/>
                  </a:lnTo>
                  <a:lnTo>
                    <a:pt x="783" y="683"/>
                  </a:lnTo>
                  <a:lnTo>
                    <a:pt x="785" y="701"/>
                  </a:lnTo>
                  <a:lnTo>
                    <a:pt x="786" y="717"/>
                  </a:lnTo>
                  <a:lnTo>
                    <a:pt x="787" y="734"/>
                  </a:lnTo>
                  <a:lnTo>
                    <a:pt x="787" y="734"/>
                  </a:lnTo>
                  <a:lnTo>
                    <a:pt x="786" y="752"/>
                  </a:lnTo>
                  <a:lnTo>
                    <a:pt x="785" y="768"/>
                  </a:lnTo>
                  <a:lnTo>
                    <a:pt x="783" y="784"/>
                  </a:lnTo>
                  <a:lnTo>
                    <a:pt x="780" y="800"/>
                  </a:lnTo>
                  <a:lnTo>
                    <a:pt x="776" y="817"/>
                  </a:lnTo>
                  <a:lnTo>
                    <a:pt x="772" y="833"/>
                  </a:lnTo>
                  <a:lnTo>
                    <a:pt x="767" y="848"/>
                  </a:lnTo>
                  <a:lnTo>
                    <a:pt x="761" y="863"/>
                  </a:lnTo>
                  <a:lnTo>
                    <a:pt x="754" y="878"/>
                  </a:lnTo>
                  <a:lnTo>
                    <a:pt x="747" y="892"/>
                  </a:lnTo>
                  <a:lnTo>
                    <a:pt x="738" y="906"/>
                  </a:lnTo>
                  <a:lnTo>
                    <a:pt x="730" y="919"/>
                  </a:lnTo>
                  <a:lnTo>
                    <a:pt x="721" y="932"/>
                  </a:lnTo>
                  <a:lnTo>
                    <a:pt x="711" y="945"/>
                  </a:lnTo>
                  <a:lnTo>
                    <a:pt x="700" y="957"/>
                  </a:lnTo>
                  <a:lnTo>
                    <a:pt x="690" y="969"/>
                  </a:lnTo>
                  <a:lnTo>
                    <a:pt x="690" y="969"/>
                  </a:lnTo>
                  <a:lnTo>
                    <a:pt x="679" y="980"/>
                  </a:lnTo>
                  <a:lnTo>
                    <a:pt x="666" y="989"/>
                  </a:lnTo>
                  <a:lnTo>
                    <a:pt x="654" y="999"/>
                  </a:lnTo>
                  <a:lnTo>
                    <a:pt x="641" y="1009"/>
                  </a:lnTo>
                  <a:lnTo>
                    <a:pt x="628" y="1018"/>
                  </a:lnTo>
                  <a:lnTo>
                    <a:pt x="614" y="1025"/>
                  </a:lnTo>
                  <a:lnTo>
                    <a:pt x="599" y="1033"/>
                  </a:lnTo>
                  <a:lnTo>
                    <a:pt x="584" y="1039"/>
                  </a:lnTo>
                  <a:lnTo>
                    <a:pt x="569" y="1046"/>
                  </a:lnTo>
                  <a:lnTo>
                    <a:pt x="554" y="1050"/>
                  </a:lnTo>
                  <a:lnTo>
                    <a:pt x="539" y="1054"/>
                  </a:lnTo>
                  <a:lnTo>
                    <a:pt x="522" y="1059"/>
                  </a:lnTo>
                  <a:lnTo>
                    <a:pt x="506" y="1062"/>
                  </a:lnTo>
                  <a:lnTo>
                    <a:pt x="490" y="1063"/>
                  </a:lnTo>
                  <a:lnTo>
                    <a:pt x="472" y="1065"/>
                  </a:lnTo>
                  <a:lnTo>
                    <a:pt x="455" y="1065"/>
                  </a:lnTo>
                  <a:lnTo>
                    <a:pt x="455" y="1065"/>
                  </a:lnTo>
                  <a:lnTo>
                    <a:pt x="439" y="1065"/>
                  </a:lnTo>
                  <a:lnTo>
                    <a:pt x="421" y="1063"/>
                  </a:lnTo>
                  <a:lnTo>
                    <a:pt x="405" y="1062"/>
                  </a:lnTo>
                  <a:lnTo>
                    <a:pt x="389" y="1059"/>
                  </a:lnTo>
                  <a:lnTo>
                    <a:pt x="373" y="1054"/>
                  </a:lnTo>
                  <a:lnTo>
                    <a:pt x="357" y="1050"/>
                  </a:lnTo>
                  <a:lnTo>
                    <a:pt x="341" y="1046"/>
                  </a:lnTo>
                  <a:lnTo>
                    <a:pt x="327" y="1039"/>
                  </a:lnTo>
                  <a:lnTo>
                    <a:pt x="312" y="1033"/>
                  </a:lnTo>
                  <a:lnTo>
                    <a:pt x="298" y="1025"/>
                  </a:lnTo>
                  <a:lnTo>
                    <a:pt x="284" y="1018"/>
                  </a:lnTo>
                  <a:lnTo>
                    <a:pt x="271" y="1009"/>
                  </a:lnTo>
                  <a:lnTo>
                    <a:pt x="257" y="999"/>
                  </a:lnTo>
                  <a:lnTo>
                    <a:pt x="244" y="989"/>
                  </a:lnTo>
                  <a:lnTo>
                    <a:pt x="233" y="980"/>
                  </a:lnTo>
                  <a:lnTo>
                    <a:pt x="222" y="969"/>
                  </a:lnTo>
                  <a:lnTo>
                    <a:pt x="222" y="969"/>
                  </a:lnTo>
                  <a:lnTo>
                    <a:pt x="210" y="957"/>
                  </a:lnTo>
                  <a:lnTo>
                    <a:pt x="200" y="945"/>
                  </a:lnTo>
                  <a:lnTo>
                    <a:pt x="190" y="932"/>
                  </a:lnTo>
                  <a:lnTo>
                    <a:pt x="180" y="919"/>
                  </a:lnTo>
                  <a:lnTo>
                    <a:pt x="172" y="906"/>
                  </a:lnTo>
                  <a:lnTo>
                    <a:pt x="164" y="892"/>
                  </a:lnTo>
                  <a:lnTo>
                    <a:pt x="157" y="878"/>
                  </a:lnTo>
                  <a:lnTo>
                    <a:pt x="150" y="863"/>
                  </a:lnTo>
                  <a:lnTo>
                    <a:pt x="145" y="848"/>
                  </a:lnTo>
                  <a:lnTo>
                    <a:pt x="139" y="833"/>
                  </a:lnTo>
                  <a:lnTo>
                    <a:pt x="135" y="817"/>
                  </a:lnTo>
                  <a:lnTo>
                    <a:pt x="130" y="800"/>
                  </a:lnTo>
                  <a:lnTo>
                    <a:pt x="128" y="784"/>
                  </a:lnTo>
                  <a:lnTo>
                    <a:pt x="126" y="768"/>
                  </a:lnTo>
                  <a:lnTo>
                    <a:pt x="125" y="752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5" y="717"/>
                  </a:lnTo>
                  <a:lnTo>
                    <a:pt x="126" y="701"/>
                  </a:lnTo>
                  <a:lnTo>
                    <a:pt x="128" y="683"/>
                  </a:lnTo>
                  <a:lnTo>
                    <a:pt x="130" y="667"/>
                  </a:lnTo>
                  <a:lnTo>
                    <a:pt x="135" y="652"/>
                  </a:lnTo>
                  <a:lnTo>
                    <a:pt x="139" y="635"/>
                  </a:lnTo>
                  <a:lnTo>
                    <a:pt x="145" y="620"/>
                  </a:lnTo>
                  <a:lnTo>
                    <a:pt x="150" y="605"/>
                  </a:lnTo>
                  <a:lnTo>
                    <a:pt x="157" y="591"/>
                  </a:lnTo>
                  <a:lnTo>
                    <a:pt x="164" y="576"/>
                  </a:lnTo>
                  <a:lnTo>
                    <a:pt x="172" y="563"/>
                  </a:lnTo>
                  <a:lnTo>
                    <a:pt x="180" y="549"/>
                  </a:lnTo>
                  <a:lnTo>
                    <a:pt x="190" y="536"/>
                  </a:lnTo>
                  <a:lnTo>
                    <a:pt x="200" y="524"/>
                  </a:lnTo>
                  <a:lnTo>
                    <a:pt x="210" y="512"/>
                  </a:lnTo>
                  <a:lnTo>
                    <a:pt x="222" y="500"/>
                  </a:lnTo>
                  <a:lnTo>
                    <a:pt x="222" y="500"/>
                  </a:lnTo>
                  <a:lnTo>
                    <a:pt x="233" y="489"/>
                  </a:lnTo>
                  <a:lnTo>
                    <a:pt x="246" y="478"/>
                  </a:lnTo>
                  <a:lnTo>
                    <a:pt x="246" y="379"/>
                  </a:lnTo>
                  <a:lnTo>
                    <a:pt x="256" y="393"/>
                  </a:lnTo>
                  <a:lnTo>
                    <a:pt x="276" y="393"/>
                  </a:lnTo>
                  <a:lnTo>
                    <a:pt x="276" y="455"/>
                  </a:lnTo>
                  <a:lnTo>
                    <a:pt x="276" y="455"/>
                  </a:lnTo>
                  <a:lnTo>
                    <a:pt x="295" y="443"/>
                  </a:lnTo>
                  <a:lnTo>
                    <a:pt x="317" y="433"/>
                  </a:lnTo>
                  <a:lnTo>
                    <a:pt x="338" y="424"/>
                  </a:lnTo>
                  <a:lnTo>
                    <a:pt x="361" y="416"/>
                  </a:lnTo>
                  <a:lnTo>
                    <a:pt x="383" y="411"/>
                  </a:lnTo>
                  <a:lnTo>
                    <a:pt x="407" y="406"/>
                  </a:lnTo>
                  <a:lnTo>
                    <a:pt x="431" y="404"/>
                  </a:lnTo>
                  <a:lnTo>
                    <a:pt x="455" y="403"/>
                  </a:lnTo>
                  <a:lnTo>
                    <a:pt x="455" y="403"/>
                  </a:lnTo>
                  <a:close/>
                  <a:moveTo>
                    <a:pt x="556" y="328"/>
                  </a:moveTo>
                  <a:lnTo>
                    <a:pt x="795" y="0"/>
                  </a:lnTo>
                  <a:lnTo>
                    <a:pt x="752" y="0"/>
                  </a:lnTo>
                  <a:lnTo>
                    <a:pt x="534" y="299"/>
                  </a:lnTo>
                  <a:lnTo>
                    <a:pt x="556" y="328"/>
                  </a:lnTo>
                  <a:lnTo>
                    <a:pt x="556" y="328"/>
                  </a:lnTo>
                  <a:close/>
                  <a:moveTo>
                    <a:pt x="522" y="283"/>
                  </a:moveTo>
                  <a:lnTo>
                    <a:pt x="729" y="0"/>
                  </a:lnTo>
                  <a:lnTo>
                    <a:pt x="686" y="0"/>
                  </a:lnTo>
                  <a:lnTo>
                    <a:pt x="503" y="255"/>
                  </a:lnTo>
                  <a:lnTo>
                    <a:pt x="522" y="283"/>
                  </a:lnTo>
                  <a:lnTo>
                    <a:pt x="522" y="283"/>
                  </a:lnTo>
                  <a:close/>
                  <a:moveTo>
                    <a:pt x="491" y="240"/>
                  </a:moveTo>
                  <a:lnTo>
                    <a:pt x="663" y="0"/>
                  </a:lnTo>
                  <a:lnTo>
                    <a:pt x="618" y="0"/>
                  </a:lnTo>
                  <a:lnTo>
                    <a:pt x="464" y="205"/>
                  </a:lnTo>
                  <a:lnTo>
                    <a:pt x="491" y="240"/>
                  </a:lnTo>
                  <a:lnTo>
                    <a:pt x="491" y="240"/>
                  </a:lnTo>
                  <a:close/>
                  <a:moveTo>
                    <a:pt x="0" y="0"/>
                  </a:moveTo>
                  <a:lnTo>
                    <a:pt x="272" y="362"/>
                  </a:lnTo>
                  <a:lnTo>
                    <a:pt x="544" y="362"/>
                  </a:lnTo>
                  <a:lnTo>
                    <a:pt x="273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08" y="918"/>
                  </a:moveTo>
                  <a:lnTo>
                    <a:pt x="508" y="550"/>
                  </a:lnTo>
                  <a:lnTo>
                    <a:pt x="439" y="550"/>
                  </a:lnTo>
                  <a:lnTo>
                    <a:pt x="439" y="550"/>
                  </a:lnTo>
                  <a:lnTo>
                    <a:pt x="438" y="557"/>
                  </a:lnTo>
                  <a:lnTo>
                    <a:pt x="436" y="565"/>
                  </a:lnTo>
                  <a:lnTo>
                    <a:pt x="431" y="572"/>
                  </a:lnTo>
                  <a:lnTo>
                    <a:pt x="427" y="580"/>
                  </a:lnTo>
                  <a:lnTo>
                    <a:pt x="427" y="580"/>
                  </a:lnTo>
                  <a:lnTo>
                    <a:pt x="420" y="587"/>
                  </a:lnTo>
                  <a:lnTo>
                    <a:pt x="413" y="591"/>
                  </a:lnTo>
                  <a:lnTo>
                    <a:pt x="405" y="594"/>
                  </a:lnTo>
                  <a:lnTo>
                    <a:pt x="396" y="595"/>
                  </a:lnTo>
                  <a:lnTo>
                    <a:pt x="396" y="648"/>
                  </a:lnTo>
                  <a:lnTo>
                    <a:pt x="428" y="648"/>
                  </a:lnTo>
                  <a:lnTo>
                    <a:pt x="428" y="918"/>
                  </a:lnTo>
                  <a:lnTo>
                    <a:pt x="508" y="918"/>
                  </a:lnTo>
                  <a:lnTo>
                    <a:pt x="508" y="918"/>
                  </a:lnTo>
                  <a:close/>
                  <a:moveTo>
                    <a:pt x="646" y="543"/>
                  </a:moveTo>
                  <a:lnTo>
                    <a:pt x="646" y="543"/>
                  </a:lnTo>
                  <a:lnTo>
                    <a:pt x="627" y="526"/>
                  </a:lnTo>
                  <a:lnTo>
                    <a:pt x="606" y="511"/>
                  </a:lnTo>
                  <a:lnTo>
                    <a:pt x="584" y="496"/>
                  </a:lnTo>
                  <a:lnTo>
                    <a:pt x="560" y="486"/>
                  </a:lnTo>
                  <a:lnTo>
                    <a:pt x="548" y="480"/>
                  </a:lnTo>
                  <a:lnTo>
                    <a:pt x="535" y="476"/>
                  </a:lnTo>
                  <a:lnTo>
                    <a:pt x="522" y="473"/>
                  </a:lnTo>
                  <a:lnTo>
                    <a:pt x="509" y="469"/>
                  </a:lnTo>
                  <a:lnTo>
                    <a:pt x="496" y="467"/>
                  </a:lnTo>
                  <a:lnTo>
                    <a:pt x="483" y="466"/>
                  </a:lnTo>
                  <a:lnTo>
                    <a:pt x="469" y="465"/>
                  </a:lnTo>
                  <a:lnTo>
                    <a:pt x="455" y="464"/>
                  </a:lnTo>
                  <a:lnTo>
                    <a:pt x="455" y="464"/>
                  </a:lnTo>
                  <a:lnTo>
                    <a:pt x="442" y="465"/>
                  </a:lnTo>
                  <a:lnTo>
                    <a:pt x="428" y="466"/>
                  </a:lnTo>
                  <a:lnTo>
                    <a:pt x="414" y="467"/>
                  </a:lnTo>
                  <a:lnTo>
                    <a:pt x="401" y="469"/>
                  </a:lnTo>
                  <a:lnTo>
                    <a:pt x="388" y="473"/>
                  </a:lnTo>
                  <a:lnTo>
                    <a:pt x="375" y="476"/>
                  </a:lnTo>
                  <a:lnTo>
                    <a:pt x="363" y="480"/>
                  </a:lnTo>
                  <a:lnTo>
                    <a:pt x="351" y="486"/>
                  </a:lnTo>
                  <a:lnTo>
                    <a:pt x="327" y="496"/>
                  </a:lnTo>
                  <a:lnTo>
                    <a:pt x="304" y="511"/>
                  </a:lnTo>
                  <a:lnTo>
                    <a:pt x="284" y="526"/>
                  </a:lnTo>
                  <a:lnTo>
                    <a:pt x="265" y="543"/>
                  </a:lnTo>
                  <a:lnTo>
                    <a:pt x="265" y="543"/>
                  </a:lnTo>
                  <a:lnTo>
                    <a:pt x="248" y="563"/>
                  </a:lnTo>
                  <a:lnTo>
                    <a:pt x="231" y="583"/>
                  </a:lnTo>
                  <a:lnTo>
                    <a:pt x="218" y="605"/>
                  </a:lnTo>
                  <a:lnTo>
                    <a:pt x="206" y="629"/>
                  </a:lnTo>
                  <a:lnTo>
                    <a:pt x="202" y="641"/>
                  </a:lnTo>
                  <a:lnTo>
                    <a:pt x="198" y="654"/>
                  </a:lnTo>
                  <a:lnTo>
                    <a:pt x="195" y="667"/>
                  </a:lnTo>
                  <a:lnTo>
                    <a:pt x="191" y="680"/>
                  </a:lnTo>
                  <a:lnTo>
                    <a:pt x="189" y="693"/>
                  </a:lnTo>
                  <a:lnTo>
                    <a:pt x="187" y="706"/>
                  </a:lnTo>
                  <a:lnTo>
                    <a:pt x="186" y="720"/>
                  </a:lnTo>
                  <a:lnTo>
                    <a:pt x="186" y="734"/>
                  </a:lnTo>
                  <a:lnTo>
                    <a:pt x="186" y="734"/>
                  </a:lnTo>
                  <a:lnTo>
                    <a:pt x="186" y="748"/>
                  </a:lnTo>
                  <a:lnTo>
                    <a:pt x="187" y="761"/>
                  </a:lnTo>
                  <a:lnTo>
                    <a:pt x="189" y="775"/>
                  </a:lnTo>
                  <a:lnTo>
                    <a:pt x="191" y="788"/>
                  </a:lnTo>
                  <a:lnTo>
                    <a:pt x="195" y="802"/>
                  </a:lnTo>
                  <a:lnTo>
                    <a:pt x="198" y="815"/>
                  </a:lnTo>
                  <a:lnTo>
                    <a:pt x="202" y="826"/>
                  </a:lnTo>
                  <a:lnTo>
                    <a:pt x="206" y="840"/>
                  </a:lnTo>
                  <a:lnTo>
                    <a:pt x="218" y="862"/>
                  </a:lnTo>
                  <a:lnTo>
                    <a:pt x="231" y="885"/>
                  </a:lnTo>
                  <a:lnTo>
                    <a:pt x="248" y="906"/>
                  </a:lnTo>
                  <a:lnTo>
                    <a:pt x="265" y="925"/>
                  </a:lnTo>
                  <a:lnTo>
                    <a:pt x="265" y="925"/>
                  </a:lnTo>
                  <a:lnTo>
                    <a:pt x="284" y="943"/>
                  </a:lnTo>
                  <a:lnTo>
                    <a:pt x="304" y="958"/>
                  </a:lnTo>
                  <a:lnTo>
                    <a:pt x="327" y="971"/>
                  </a:lnTo>
                  <a:lnTo>
                    <a:pt x="351" y="983"/>
                  </a:lnTo>
                  <a:lnTo>
                    <a:pt x="363" y="987"/>
                  </a:lnTo>
                  <a:lnTo>
                    <a:pt x="375" y="992"/>
                  </a:lnTo>
                  <a:lnTo>
                    <a:pt x="388" y="996"/>
                  </a:lnTo>
                  <a:lnTo>
                    <a:pt x="401" y="998"/>
                  </a:lnTo>
                  <a:lnTo>
                    <a:pt x="414" y="1001"/>
                  </a:lnTo>
                  <a:lnTo>
                    <a:pt x="428" y="1002"/>
                  </a:lnTo>
                  <a:lnTo>
                    <a:pt x="442" y="1003"/>
                  </a:lnTo>
                  <a:lnTo>
                    <a:pt x="455" y="1003"/>
                  </a:lnTo>
                  <a:lnTo>
                    <a:pt x="455" y="1003"/>
                  </a:lnTo>
                  <a:lnTo>
                    <a:pt x="469" y="1003"/>
                  </a:lnTo>
                  <a:lnTo>
                    <a:pt x="483" y="1002"/>
                  </a:lnTo>
                  <a:lnTo>
                    <a:pt x="496" y="1001"/>
                  </a:lnTo>
                  <a:lnTo>
                    <a:pt x="509" y="998"/>
                  </a:lnTo>
                  <a:lnTo>
                    <a:pt x="522" y="996"/>
                  </a:lnTo>
                  <a:lnTo>
                    <a:pt x="535" y="992"/>
                  </a:lnTo>
                  <a:lnTo>
                    <a:pt x="548" y="987"/>
                  </a:lnTo>
                  <a:lnTo>
                    <a:pt x="560" y="983"/>
                  </a:lnTo>
                  <a:lnTo>
                    <a:pt x="584" y="971"/>
                  </a:lnTo>
                  <a:lnTo>
                    <a:pt x="606" y="958"/>
                  </a:lnTo>
                  <a:lnTo>
                    <a:pt x="627" y="943"/>
                  </a:lnTo>
                  <a:lnTo>
                    <a:pt x="646" y="925"/>
                  </a:lnTo>
                  <a:lnTo>
                    <a:pt x="646" y="925"/>
                  </a:lnTo>
                  <a:lnTo>
                    <a:pt x="663" y="906"/>
                  </a:lnTo>
                  <a:lnTo>
                    <a:pt x="679" y="885"/>
                  </a:lnTo>
                  <a:lnTo>
                    <a:pt x="693" y="862"/>
                  </a:lnTo>
                  <a:lnTo>
                    <a:pt x="704" y="840"/>
                  </a:lnTo>
                  <a:lnTo>
                    <a:pt x="709" y="826"/>
                  </a:lnTo>
                  <a:lnTo>
                    <a:pt x="713" y="815"/>
                  </a:lnTo>
                  <a:lnTo>
                    <a:pt x="717" y="802"/>
                  </a:lnTo>
                  <a:lnTo>
                    <a:pt x="720" y="788"/>
                  </a:lnTo>
                  <a:lnTo>
                    <a:pt x="722" y="775"/>
                  </a:lnTo>
                  <a:lnTo>
                    <a:pt x="724" y="761"/>
                  </a:lnTo>
                  <a:lnTo>
                    <a:pt x="725" y="748"/>
                  </a:lnTo>
                  <a:lnTo>
                    <a:pt x="725" y="734"/>
                  </a:lnTo>
                  <a:lnTo>
                    <a:pt x="725" y="734"/>
                  </a:lnTo>
                  <a:lnTo>
                    <a:pt x="725" y="720"/>
                  </a:lnTo>
                  <a:lnTo>
                    <a:pt x="724" y="706"/>
                  </a:lnTo>
                  <a:lnTo>
                    <a:pt x="722" y="693"/>
                  </a:lnTo>
                  <a:lnTo>
                    <a:pt x="720" y="680"/>
                  </a:lnTo>
                  <a:lnTo>
                    <a:pt x="717" y="667"/>
                  </a:lnTo>
                  <a:lnTo>
                    <a:pt x="713" y="654"/>
                  </a:lnTo>
                  <a:lnTo>
                    <a:pt x="709" y="641"/>
                  </a:lnTo>
                  <a:lnTo>
                    <a:pt x="704" y="629"/>
                  </a:lnTo>
                  <a:lnTo>
                    <a:pt x="693" y="605"/>
                  </a:lnTo>
                  <a:lnTo>
                    <a:pt x="679" y="583"/>
                  </a:lnTo>
                  <a:lnTo>
                    <a:pt x="663" y="563"/>
                  </a:lnTo>
                  <a:lnTo>
                    <a:pt x="646" y="543"/>
                  </a:lnTo>
                  <a:lnTo>
                    <a:pt x="646" y="5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400037" y="2923222"/>
            <a:ext cx="1692188" cy="584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96927" y="2387808"/>
            <a:ext cx="1698409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BCE8F2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buFont typeface="Arial" charset="0"/>
              <a:defRPr sz="2000">
                <a:latin typeface="Calibri" pitchFamily="34" charset="0"/>
              </a:defRPr>
            </a:lvl6pPr>
            <a:lvl7pPr>
              <a:buFont typeface="Arial" charset="0"/>
              <a:defRPr sz="2000">
                <a:latin typeface="Calibri" pitchFamily="34" charset="0"/>
              </a:defRPr>
            </a:lvl7pPr>
            <a:lvl8pPr>
              <a:buFont typeface="Arial" charset="0"/>
              <a:defRPr sz="2000">
                <a:latin typeface="Calibri" pitchFamily="34" charset="0"/>
              </a:defRPr>
            </a:lvl8pPr>
            <a:lvl9pPr>
              <a:buFont typeface="Arial" charset="0"/>
              <a:defRPr sz="2000">
                <a:latin typeface="Calibri" pitchFamily="34" charset="0"/>
              </a:defRPr>
            </a:lvl9pPr>
          </a:lstStyle>
          <a:p>
            <a:pPr lvl="0">
              <a:defRPr/>
            </a:pPr>
            <a:r>
              <a:rPr lang="zh-CN" altLang="en-US" sz="1800" b="1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1043608" y="17760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+mn-lt"/>
              </a:rPr>
              <a:t>单击此处添加文本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400037" y="3527757"/>
            <a:ext cx="1692188" cy="584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884563" y="2923222"/>
            <a:ext cx="1692188" cy="584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3881453" y="2387808"/>
            <a:ext cx="1698409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BCE8F2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buFont typeface="Arial" charset="0"/>
              <a:defRPr sz="2000">
                <a:latin typeface="Calibri" pitchFamily="34" charset="0"/>
              </a:defRPr>
            </a:lvl6pPr>
            <a:lvl7pPr>
              <a:buFont typeface="Arial" charset="0"/>
              <a:defRPr sz="2000">
                <a:latin typeface="Calibri" pitchFamily="34" charset="0"/>
              </a:defRPr>
            </a:lvl7pPr>
            <a:lvl8pPr>
              <a:buFont typeface="Arial" charset="0"/>
              <a:defRPr sz="2000">
                <a:latin typeface="Calibri" pitchFamily="34" charset="0"/>
              </a:defRPr>
            </a:lvl8pPr>
            <a:lvl9pPr>
              <a:buFont typeface="Arial" charset="0"/>
              <a:defRPr sz="2000">
                <a:latin typeface="Calibri" pitchFamily="34" charset="0"/>
              </a:defRPr>
            </a:lvl9pPr>
          </a:lstStyle>
          <a:p>
            <a:pPr lvl="0">
              <a:defRPr/>
            </a:pPr>
            <a:r>
              <a:rPr lang="zh-CN" altLang="en-US" sz="1800" b="1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884563" y="3527757"/>
            <a:ext cx="1692188" cy="584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375310" y="2923222"/>
            <a:ext cx="1692188" cy="584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6372200" y="2387808"/>
            <a:ext cx="1698409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BCE8F2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buFont typeface="Arial" charset="0"/>
              <a:defRPr sz="2000">
                <a:latin typeface="Calibri" pitchFamily="34" charset="0"/>
              </a:defRPr>
            </a:lvl6pPr>
            <a:lvl7pPr>
              <a:buFont typeface="Arial" charset="0"/>
              <a:defRPr sz="2000">
                <a:latin typeface="Calibri" pitchFamily="34" charset="0"/>
              </a:defRPr>
            </a:lvl7pPr>
            <a:lvl8pPr>
              <a:buFont typeface="Arial" charset="0"/>
              <a:defRPr sz="2000">
                <a:latin typeface="Calibri" pitchFamily="34" charset="0"/>
              </a:defRPr>
            </a:lvl8pPr>
            <a:lvl9pPr>
              <a:buFont typeface="Arial" charset="0"/>
              <a:defRPr sz="2000">
                <a:latin typeface="Calibri" pitchFamily="34" charset="0"/>
              </a:defRPr>
            </a:lvl9pPr>
          </a:lstStyle>
          <a:p>
            <a:pPr lvl="0">
              <a:defRPr/>
            </a:pPr>
            <a:r>
              <a:rPr lang="zh-CN" altLang="en-US" sz="1800" b="1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375310" y="3527757"/>
            <a:ext cx="1692188" cy="584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9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cs typeface="+mn-ea"/>
                <a:sym typeface="+mn-lt"/>
              </a:rPr>
              <a:t>... ...</a:t>
            </a:r>
            <a:endParaRPr lang="zh-CN" altLang="en-US" sz="9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77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zvbdvamr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zvbdvamr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4813</Words>
  <Application>Microsoft Office PowerPoint</Application>
  <PresentationFormat>全屏显示(16:9)</PresentationFormat>
  <Paragraphs>334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Helvetica Light</vt:lpstr>
      <vt:lpstr>阿里巴巴普惠体 2.0 45 Light</vt:lpstr>
      <vt:lpstr>阿里巴巴普惠体 2.0 55 Regular</vt:lpstr>
      <vt:lpstr>思源宋体 CN SemiBold</vt:lpstr>
      <vt:lpstr>宋体</vt:lpstr>
      <vt:lpstr>Arial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端午节</dc:title>
  <dc:subject>端午节</dc:subject>
  <dc:creator>51PPT模板网</dc:creator>
  <cp:keywords>www.51pptmoban.com</cp:keywords>
  <dc:description>www.51pptmoban.com</dc:description>
  <cp:lastModifiedBy>Microsoft 帐户</cp:lastModifiedBy>
  <cp:revision>126</cp:revision>
  <dcterms:created xsi:type="dcterms:W3CDTF">2015-07-20T03:32:18Z</dcterms:created>
  <dcterms:modified xsi:type="dcterms:W3CDTF">2021-06-08T12:31:55Z</dcterms:modified>
</cp:coreProperties>
</file>