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8" r:id="rId5"/>
    <p:sldId id="279" r:id="rId6"/>
    <p:sldId id="280" r:id="rId7"/>
    <p:sldId id="274" r:id="rId8"/>
    <p:sldId id="275" r:id="rId9"/>
    <p:sldId id="276" r:id="rId10"/>
    <p:sldId id="277" r:id="rId11"/>
    <p:sldId id="268" r:id="rId12"/>
    <p:sldId id="271" r:id="rId13"/>
    <p:sldId id="272" r:id="rId14"/>
    <p:sldId id="273" r:id="rId15"/>
    <p:sldId id="259" r:id="rId16"/>
    <p:sldId id="260" r:id="rId17"/>
    <p:sldId id="261" r:id="rId18"/>
    <p:sldId id="262" r:id="rId19"/>
    <p:sldId id="263" r:id="rId20"/>
    <p:sldId id="264" r:id="rId21"/>
    <p:sldId id="270" r:id="rId22"/>
    <p:sldId id="265" r:id="rId23"/>
    <p:sldId id="266" r:id="rId24"/>
    <p:sldId id="267" r:id="rId25"/>
    <p:sldId id="269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126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>
        <c:manualLayout>
          <c:xMode val="edge"/>
          <c:yMode val="edge"/>
          <c:x val="0.7657235358890370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数据增长</c:v>
                </c:pt>
              </c:strCache>
            </c:strRef>
          </c:tx>
          <c:spPr>
            <a:ln w="28575" cap="rnd">
              <a:solidFill>
                <a:srgbClr val="F56F1B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55</c:v>
                </c:pt>
                <c:pt idx="1">
                  <c:v>57</c:v>
                </c:pt>
                <c:pt idx="2">
                  <c:v>80</c:v>
                </c:pt>
                <c:pt idx="3">
                  <c:v>90</c:v>
                </c:pt>
                <c:pt idx="4">
                  <c:v>100</c:v>
                </c:pt>
                <c:pt idx="5">
                  <c:v>120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55C-456E-9511-2F8EF3176B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72842608"/>
        <c:axId val="772847504"/>
      </c:lineChart>
      <c:catAx>
        <c:axId val="77284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72847504"/>
        <c:crosses val="autoZero"/>
        <c:auto val="1"/>
        <c:lblAlgn val="ctr"/>
        <c:lblOffset val="100"/>
        <c:noMultiLvlLbl val="0"/>
      </c:catAx>
      <c:valAx>
        <c:axId val="77284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F56F1B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7284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F56F1B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4A5880-53AF-4C07-A45E-73119BA3F9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3E7AA7D-2E3D-4B05-96DC-EC81EB818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F58A6E-1D86-4CC6-BD44-45A07191E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F374DF-5B5B-4138-84CF-466ED537B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B4950EF-B671-4951-B637-FEA171CAF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484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9692ED-5BD8-4654-A8A7-BEAA34B98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93A4CBA-53C1-4A4F-9E82-CE21E94DB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FD1FA1-CB2A-4BD1-AABA-4982460A07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7E911F-FA33-40B1-8511-DC2CD341E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F54F79-58B9-4FD7-B1BC-D391A44E6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1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32DB40C-637D-4B28-A7B8-BC52BD4842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B13DAF7-27B9-4844-B1EE-79626285BF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CB7B18-5C9D-452D-B85B-CCCB40BAD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61E618D-0F98-4E22-AAF5-0551140E9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6F65ED-BD74-4E92-8C89-3D1F7CEBD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79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FBB1B2-D59A-4C59-80F2-C0CD06DA5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57F6215-A149-4F7F-8E34-3AD393D57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01E5ED6-3B04-4E44-A75B-C96F123AE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236984-857E-4CC2-A0BC-01E70A3DF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F3339E9-B7FD-4415-9FAC-0AACFA590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33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CC3E7F-709D-493B-91DE-79847A5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FA71115-C37D-40C9-9935-6E7C6B90A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7CEDB7-84C2-458E-99B4-F08E97D9C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9CF9E57-96F2-4E4F-9FE4-6B301C95D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F3FF73C-0F16-45D3-B583-D8E3B87A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166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D434472-6556-421C-82F2-A66BB7429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B11010E-EEF9-4BCA-9E05-97E3F906A7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D564D82-3CF9-4B8B-B0E4-5CC68A3C6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9230856-9DBD-4864-89D7-B87DC84A7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E957806-036C-4D95-B0ED-9A9EBCD8B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969FFA-6DC9-4FB6-8390-A79C1F30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59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9A1FCE-0094-4F8C-BF4B-72A5D79B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5E229A3-C807-4951-B40E-E5E12AEBF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8C4DA8E8-C848-4EC0-96BB-EE4555920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DCBDB0C-06D2-43A0-91B5-DAB1EA4B9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EB369D4-1AA2-4500-A6B2-DF2FFA6776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B5C42B2-0863-4F76-9402-47235897C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4694C3F-7B39-4612-BD7B-1A308767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B11AC37-2186-42F5-A8DC-4C11ABF69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615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409727-F826-4EF7-8B68-BA7D17444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271824D-3C6D-4C1F-89C9-41D79080A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72DFCD6-A115-4FB6-B3EC-A07561D81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89E52A2-D072-442D-99F8-4CB4D08D9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72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6B127A6-3DF3-4BE8-AD08-B2E931202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3017112-5664-43F2-9A0A-F1B31E90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201CA1-C8CB-49FC-B005-3405FBB02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93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78DEFB-9FF7-4A89-A8E5-E2B8F87FC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5F21E9F-1997-4128-BAFD-4DFE5B5B5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57B59F6-0ECF-4599-BC03-550473C9E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7F6E8AC-865E-4B12-82FD-39DF83880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62F45A-24C9-4DFB-B810-8242D3C11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2160380-7A72-4ABF-B5DF-8CC64C99D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20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7AEC5A-4C6F-4752-9E6D-C677B2F3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C02B74F-743D-461B-B2CD-C1E9AA5085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5B4C264-E7DC-4157-B58E-82DC9D1931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481060-6470-47F9-8B49-E473A60D0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EAABD6-0D6B-49A4-9067-F65F457A6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8127F4E-069F-47B2-A044-5CD1C8006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342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C1BE757-E86E-4FE4-AEE5-5E8BD983C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78C5354-E824-429D-9C0B-859DC1B63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FDF5BB-326F-4FFF-B298-20D50F7C0C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F44E1-D3EA-4BA3-8E7A-2051660A3647}" type="datetimeFigureOut">
              <a:rPr lang="zh-CN" altLang="en-US" smtClean="0"/>
              <a:t>2021/6/8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010C7-008D-4291-9C0B-22E1AC81E4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EA2CB1-B09E-410D-8E92-71E465CD2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A01F8-A8CF-4782-BE44-B871608373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4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10.png"/><Relationship Id="rId18" Type="http://schemas.openxmlformats.org/officeDocument/2006/relationships/image" Target="../media/image7.png"/><Relationship Id="rId3" Type="http://schemas.openxmlformats.org/officeDocument/2006/relationships/image" Target="../media/image15.png"/><Relationship Id="rId21" Type="http://schemas.microsoft.com/office/2007/relationships/hdphoto" Target="../media/hdphoto6.wdp"/><Relationship Id="rId7" Type="http://schemas.openxmlformats.org/officeDocument/2006/relationships/image" Target="../media/image17.png"/><Relationship Id="rId12" Type="http://schemas.openxmlformats.org/officeDocument/2006/relationships/image" Target="../media/image6.svg"/><Relationship Id="rId17" Type="http://schemas.microsoft.com/office/2007/relationships/hdphoto" Target="../media/hdphoto4.wdp"/><Relationship Id="rId25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5.png"/><Relationship Id="rId24" Type="http://schemas.openxmlformats.org/officeDocument/2006/relationships/image" Target="../media/image2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23" Type="http://schemas.microsoft.com/office/2007/relationships/hdphoto" Target="../media/hdphoto7.wdp"/><Relationship Id="rId10" Type="http://schemas.microsoft.com/office/2007/relationships/hdphoto" Target="../media/hdphoto13.wdp"/><Relationship Id="rId19" Type="http://schemas.microsoft.com/office/2007/relationships/hdphoto" Target="../media/hdphoto5.wdp"/><Relationship Id="rId4" Type="http://schemas.microsoft.com/office/2007/relationships/hdphoto" Target="../media/hdphoto10.wdp"/><Relationship Id="rId9" Type="http://schemas.openxmlformats.org/officeDocument/2006/relationships/image" Target="../media/image18.png"/><Relationship Id="rId14" Type="http://schemas.microsoft.com/office/2007/relationships/hdphoto" Target="../media/hdphoto8.wdp"/><Relationship Id="rId2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15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svg"/><Relationship Id="rId5" Type="http://schemas.openxmlformats.org/officeDocument/2006/relationships/image" Target="../media/image23.png"/><Relationship Id="rId10" Type="http://schemas.microsoft.com/office/2007/relationships/hdphoto" Target="../media/hdphoto17.wdp"/><Relationship Id="rId4" Type="http://schemas.openxmlformats.org/officeDocument/2006/relationships/image" Target="../media/image24.sv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microsoft.com/office/2007/relationships/hdphoto" Target="../media/hdphoto18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9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5" Type="http://schemas.openxmlformats.org/officeDocument/2006/relationships/image" Target="../media/image29.png"/><Relationship Id="rId10" Type="http://schemas.openxmlformats.org/officeDocument/2006/relationships/image" Target="../media/image37.svg"/><Relationship Id="rId4" Type="http://schemas.microsoft.com/office/2007/relationships/hdphoto" Target="../media/hdphoto20.wdp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6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microsoft.com/office/2007/relationships/hdphoto" Target="../media/hdphoto23.wdp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4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svg"/><Relationship Id="rId5" Type="http://schemas.openxmlformats.org/officeDocument/2006/relationships/image" Target="../media/image38.png"/><Relationship Id="rId10" Type="http://schemas.openxmlformats.org/officeDocument/2006/relationships/image" Target="../media/image50.svg"/><Relationship Id="rId4" Type="http://schemas.microsoft.com/office/2007/relationships/hdphoto" Target="../media/hdphoto25.wdp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microsoft.com/office/2007/relationships/hdphoto" Target="../media/hdphoto30.wdp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12" Type="http://schemas.openxmlformats.org/officeDocument/2006/relationships/image" Target="../media/image46.png"/><Relationship Id="rId17" Type="http://schemas.openxmlformats.org/officeDocument/2006/relationships/image" Target="../media/image49.png"/><Relationship Id="rId2" Type="http://schemas.openxmlformats.org/officeDocument/2006/relationships/image" Target="../media/image1.png"/><Relationship Id="rId16" Type="http://schemas.microsoft.com/office/2007/relationships/hdphoto" Target="../media/hdphoto31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11" Type="http://schemas.microsoft.com/office/2007/relationships/hdphoto" Target="../media/hdphoto29.wdp"/><Relationship Id="rId5" Type="http://schemas.openxmlformats.org/officeDocument/2006/relationships/image" Target="../media/image42.png"/><Relationship Id="rId15" Type="http://schemas.openxmlformats.org/officeDocument/2006/relationships/image" Target="../media/image48.png"/><Relationship Id="rId10" Type="http://schemas.openxmlformats.org/officeDocument/2006/relationships/image" Target="../media/image45.png"/><Relationship Id="rId4" Type="http://schemas.microsoft.com/office/2007/relationships/hdphoto" Target="../media/hdphoto26.wdp"/><Relationship Id="rId9" Type="http://schemas.microsoft.com/office/2007/relationships/hdphoto" Target="../media/hdphoto28.wdp"/><Relationship Id="rId1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2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jiesenshuo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6.svg"/><Relationship Id="rId17" Type="http://schemas.microsoft.com/office/2007/relationships/hdphoto" Target="../media/hdphoto9.wdp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5" Type="http://schemas.openxmlformats.org/officeDocument/2006/relationships/image" Target="../media/image11.png"/><Relationship Id="rId10" Type="http://schemas.microsoft.com/office/2007/relationships/hdphoto" Target="../media/hdphoto7.wdp"/><Relationship Id="rId19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openxmlformats.org/officeDocument/2006/relationships/image" Target="../media/image9.png"/><Relationship Id="rId14" Type="http://schemas.microsoft.com/office/2007/relationships/hdphoto" Target="../media/hdphoto8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6.svg"/><Relationship Id="rId17" Type="http://schemas.microsoft.com/office/2007/relationships/hdphoto" Target="../media/hdphoto9.wdp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5" Type="http://schemas.openxmlformats.org/officeDocument/2006/relationships/image" Target="../media/image11.png"/><Relationship Id="rId10" Type="http://schemas.microsoft.com/office/2007/relationships/hdphoto" Target="../media/hdphoto7.wdp"/><Relationship Id="rId19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openxmlformats.org/officeDocument/2006/relationships/image" Target="../media/image9.png"/><Relationship Id="rId1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6.svg"/><Relationship Id="rId17" Type="http://schemas.microsoft.com/office/2007/relationships/hdphoto" Target="../media/hdphoto9.wdp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5" Type="http://schemas.openxmlformats.org/officeDocument/2006/relationships/image" Target="../media/image11.png"/><Relationship Id="rId10" Type="http://schemas.microsoft.com/office/2007/relationships/hdphoto" Target="../media/hdphoto7.wdp"/><Relationship Id="rId19" Type="http://schemas.openxmlformats.org/officeDocument/2006/relationships/image" Target="../media/image14.png"/><Relationship Id="rId4" Type="http://schemas.microsoft.com/office/2007/relationships/hdphoto" Target="../media/hdphoto4.wdp"/><Relationship Id="rId9" Type="http://schemas.openxmlformats.org/officeDocument/2006/relationships/image" Target="../media/image9.png"/><Relationship Id="rId14" Type="http://schemas.microsoft.com/office/2007/relationships/hdphoto" Target="../media/hdphoto8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2.pn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openxmlformats.org/officeDocument/2006/relationships/image" Target="../media/image6.svg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7.png"/><Relationship Id="rId15" Type="http://schemas.openxmlformats.org/officeDocument/2006/relationships/image" Target="../media/image13.png"/><Relationship Id="rId10" Type="http://schemas.microsoft.com/office/2007/relationships/hdphoto" Target="../media/hdphoto7.wdp"/><Relationship Id="rId4" Type="http://schemas.microsoft.com/office/2007/relationships/hdphoto" Target="../media/hdphoto4.wdp"/><Relationship Id="rId9" Type="http://schemas.openxmlformats.org/officeDocument/2006/relationships/image" Target="../media/image9.png"/><Relationship Id="rId1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10.png"/><Relationship Id="rId18" Type="http://schemas.openxmlformats.org/officeDocument/2006/relationships/image" Target="../media/image7.png"/><Relationship Id="rId3" Type="http://schemas.openxmlformats.org/officeDocument/2006/relationships/image" Target="../media/image15.png"/><Relationship Id="rId21" Type="http://schemas.microsoft.com/office/2007/relationships/hdphoto" Target="../media/hdphoto6.wdp"/><Relationship Id="rId7" Type="http://schemas.openxmlformats.org/officeDocument/2006/relationships/image" Target="../media/image17.png"/><Relationship Id="rId12" Type="http://schemas.openxmlformats.org/officeDocument/2006/relationships/image" Target="../media/image6.svg"/><Relationship Id="rId17" Type="http://schemas.microsoft.com/office/2007/relationships/hdphoto" Target="../media/hdphoto4.wdp"/><Relationship Id="rId25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5.png"/><Relationship Id="rId24" Type="http://schemas.openxmlformats.org/officeDocument/2006/relationships/image" Target="../media/image2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23" Type="http://schemas.microsoft.com/office/2007/relationships/hdphoto" Target="../media/hdphoto7.wdp"/><Relationship Id="rId10" Type="http://schemas.microsoft.com/office/2007/relationships/hdphoto" Target="../media/hdphoto13.wdp"/><Relationship Id="rId19" Type="http://schemas.microsoft.com/office/2007/relationships/hdphoto" Target="../media/hdphoto5.wdp"/><Relationship Id="rId4" Type="http://schemas.microsoft.com/office/2007/relationships/hdphoto" Target="../media/hdphoto10.wdp"/><Relationship Id="rId9" Type="http://schemas.openxmlformats.org/officeDocument/2006/relationships/image" Target="../media/image18.png"/><Relationship Id="rId14" Type="http://schemas.microsoft.com/office/2007/relationships/hdphoto" Target="../media/hdphoto8.wdp"/><Relationship Id="rId2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10.png"/><Relationship Id="rId18" Type="http://schemas.openxmlformats.org/officeDocument/2006/relationships/image" Target="../media/image7.png"/><Relationship Id="rId3" Type="http://schemas.openxmlformats.org/officeDocument/2006/relationships/image" Target="../media/image15.png"/><Relationship Id="rId21" Type="http://schemas.microsoft.com/office/2007/relationships/hdphoto" Target="../media/hdphoto6.wdp"/><Relationship Id="rId7" Type="http://schemas.openxmlformats.org/officeDocument/2006/relationships/image" Target="../media/image17.png"/><Relationship Id="rId12" Type="http://schemas.openxmlformats.org/officeDocument/2006/relationships/image" Target="../media/image6.svg"/><Relationship Id="rId17" Type="http://schemas.microsoft.com/office/2007/relationships/hdphoto" Target="../media/hdphoto4.wdp"/><Relationship Id="rId25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5.png"/><Relationship Id="rId24" Type="http://schemas.openxmlformats.org/officeDocument/2006/relationships/image" Target="../media/image2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23" Type="http://schemas.microsoft.com/office/2007/relationships/hdphoto" Target="../media/hdphoto7.wdp"/><Relationship Id="rId10" Type="http://schemas.microsoft.com/office/2007/relationships/hdphoto" Target="../media/hdphoto13.wdp"/><Relationship Id="rId19" Type="http://schemas.microsoft.com/office/2007/relationships/hdphoto" Target="../media/hdphoto5.wdp"/><Relationship Id="rId4" Type="http://schemas.microsoft.com/office/2007/relationships/hdphoto" Target="../media/hdphoto10.wdp"/><Relationship Id="rId9" Type="http://schemas.openxmlformats.org/officeDocument/2006/relationships/image" Target="../media/image18.png"/><Relationship Id="rId14" Type="http://schemas.microsoft.com/office/2007/relationships/hdphoto" Target="../media/hdphoto8.wdp"/><Relationship Id="rId2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10.png"/><Relationship Id="rId18" Type="http://schemas.openxmlformats.org/officeDocument/2006/relationships/image" Target="../media/image7.png"/><Relationship Id="rId3" Type="http://schemas.openxmlformats.org/officeDocument/2006/relationships/image" Target="../media/image15.png"/><Relationship Id="rId21" Type="http://schemas.microsoft.com/office/2007/relationships/hdphoto" Target="../media/hdphoto6.wdp"/><Relationship Id="rId7" Type="http://schemas.openxmlformats.org/officeDocument/2006/relationships/image" Target="../media/image17.png"/><Relationship Id="rId12" Type="http://schemas.openxmlformats.org/officeDocument/2006/relationships/image" Target="../media/image6.svg"/><Relationship Id="rId17" Type="http://schemas.microsoft.com/office/2007/relationships/hdphoto" Target="../media/hdphoto4.wdp"/><Relationship Id="rId25" Type="http://schemas.microsoft.com/office/2007/relationships/hdphoto" Target="../media/hdphoto1.wdp"/><Relationship Id="rId2" Type="http://schemas.openxmlformats.org/officeDocument/2006/relationships/image" Target="../media/image1.png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5.png"/><Relationship Id="rId24" Type="http://schemas.openxmlformats.org/officeDocument/2006/relationships/image" Target="../media/image2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23" Type="http://schemas.microsoft.com/office/2007/relationships/hdphoto" Target="../media/hdphoto7.wdp"/><Relationship Id="rId10" Type="http://schemas.microsoft.com/office/2007/relationships/hdphoto" Target="../media/hdphoto13.wdp"/><Relationship Id="rId19" Type="http://schemas.microsoft.com/office/2007/relationships/hdphoto" Target="../media/hdphoto5.wdp"/><Relationship Id="rId4" Type="http://schemas.microsoft.com/office/2007/relationships/hdphoto" Target="../media/hdphoto10.wdp"/><Relationship Id="rId9" Type="http://schemas.openxmlformats.org/officeDocument/2006/relationships/image" Target="../media/image18.png"/><Relationship Id="rId14" Type="http://schemas.microsoft.com/office/2007/relationships/hdphoto" Target="../media/hdphoto8.wdp"/><Relationship Id="rId2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46FF8C2-BD38-4B66-91ED-3CDD04F5A1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0" name="图片 89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F7B2A62F-6D07-4F6F-B1A8-D37651F47D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7ADE768-20FB-4AF3-908E-DAD6F0108D2D}"/>
              </a:ext>
            </a:extLst>
          </p:cNvPr>
          <p:cNvSpPr txBox="1"/>
          <p:nvPr/>
        </p:nvSpPr>
        <p:spPr>
          <a:xfrm>
            <a:off x="927151" y="2283362"/>
            <a:ext cx="63118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3B52B"/>
                    </a:gs>
                    <a:gs pos="0">
                      <a:srgbClr val="FF5F00"/>
                    </a:gs>
                  </a:gsLst>
                  <a:lin ang="0" scaled="0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毛玻璃风格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3B52B"/>
                    </a:gs>
                    <a:gs pos="0">
                      <a:srgbClr val="FF5F00"/>
                    </a:gs>
                  </a:gsLst>
                  <a:lin ang="0" scaled="0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PPT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F3B52B"/>
                    </a:gs>
                    <a:gs pos="0">
                      <a:srgbClr val="FF5F00"/>
                    </a:gs>
                  </a:gsLst>
                  <a:lin ang="0" scaled="0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E5A4A94-F205-420B-AA63-4A6A2C87E5C3}"/>
              </a:ext>
            </a:extLst>
          </p:cNvPr>
          <p:cNvSpPr txBox="1"/>
          <p:nvPr/>
        </p:nvSpPr>
        <p:spPr>
          <a:xfrm>
            <a:off x="956571" y="3688954"/>
            <a:ext cx="3387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Frosted glass PPT template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06DF7419-2373-46D9-A2D1-7214AB57731E}"/>
              </a:ext>
            </a:extLst>
          </p:cNvPr>
          <p:cNvSpPr/>
          <p:nvPr/>
        </p:nvSpPr>
        <p:spPr>
          <a:xfrm>
            <a:off x="1045310" y="3459783"/>
            <a:ext cx="3160930" cy="117963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E42B2ECC-BC37-4F70-8551-387CC3CBD6F0}"/>
              </a:ext>
            </a:extLst>
          </p:cNvPr>
          <p:cNvSpPr/>
          <p:nvPr/>
        </p:nvSpPr>
        <p:spPr>
          <a:xfrm>
            <a:off x="-9034" y="4325730"/>
            <a:ext cx="3283938" cy="2543794"/>
          </a:xfrm>
          <a:custGeom>
            <a:avLst/>
            <a:gdLst>
              <a:gd name="connsiteX0" fmla="*/ 0 w 3283938"/>
              <a:gd name="connsiteY0" fmla="*/ 0 h 2543794"/>
              <a:gd name="connsiteX1" fmla="*/ 289459 w 3283938"/>
              <a:gd name="connsiteY1" fmla="*/ 303604 h 2543794"/>
              <a:gd name="connsiteX2" fmla="*/ 2752166 w 3283938"/>
              <a:gd name="connsiteY2" fmla="*/ 2238032 h 2543794"/>
              <a:gd name="connsiteX3" fmla="*/ 3283938 w 3283938"/>
              <a:gd name="connsiteY3" fmla="*/ 2543794 h 2543794"/>
              <a:gd name="connsiteX4" fmla="*/ 0 w 3283938"/>
              <a:gd name="connsiteY4" fmla="*/ 2543794 h 254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3938" h="2543794">
                <a:moveTo>
                  <a:pt x="0" y="0"/>
                </a:moveTo>
                <a:lnTo>
                  <a:pt x="289459" y="303604"/>
                </a:lnTo>
                <a:cubicBezTo>
                  <a:pt x="1028013" y="1042158"/>
                  <a:pt x="1854614" y="1692666"/>
                  <a:pt x="2752166" y="2238032"/>
                </a:cubicBezTo>
                <a:lnTo>
                  <a:pt x="3283938" y="2543794"/>
                </a:lnTo>
                <a:lnTo>
                  <a:pt x="0" y="2543794"/>
                </a:lnTo>
                <a:close/>
              </a:path>
            </a:pathLst>
          </a:custGeom>
          <a:gradFill flip="none" rotWithShape="1">
            <a:gsLst>
              <a:gs pos="0">
                <a:srgbClr val="FF5F00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06820B7-1DE8-4920-965A-AC728D1C6096}"/>
              </a:ext>
            </a:extLst>
          </p:cNvPr>
          <p:cNvSpPr txBox="1"/>
          <p:nvPr/>
        </p:nvSpPr>
        <p:spPr>
          <a:xfrm>
            <a:off x="463406" y="6222366"/>
            <a:ext cx="17314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杰森说团队制作</a:t>
            </a:r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F9FCF536-03A4-4903-B552-7B00E0E888E7}"/>
              </a:ext>
            </a:extLst>
          </p:cNvPr>
          <p:cNvGrpSpPr/>
          <p:nvPr/>
        </p:nvGrpSpPr>
        <p:grpSpPr>
          <a:xfrm>
            <a:off x="7419156" y="827410"/>
            <a:ext cx="4220308" cy="4943230"/>
            <a:chOff x="13372170" y="6682896"/>
            <a:chExt cx="4220308" cy="4943230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0E6EBD2-3A19-4F4F-B68C-DD72EE263675}"/>
                </a:ext>
              </a:extLst>
            </p:cNvPr>
            <p:cNvSpPr/>
            <p:nvPr/>
          </p:nvSpPr>
          <p:spPr>
            <a:xfrm>
              <a:off x="13372170" y="7467029"/>
              <a:ext cx="4220308" cy="3550783"/>
            </a:xfrm>
            <a:custGeom>
              <a:avLst/>
              <a:gdLst>
                <a:gd name="connsiteX0" fmla="*/ 3884200 w 4220308"/>
                <a:gd name="connsiteY0" fmla="*/ 635539 h 3550783"/>
                <a:gd name="connsiteX1" fmla="*/ 3965624 w 4220308"/>
                <a:gd name="connsiteY1" fmla="*/ 769567 h 3550783"/>
                <a:gd name="connsiteX2" fmla="*/ 4220308 w 4220308"/>
                <a:gd name="connsiteY2" fmla="*/ 1775391 h 3550783"/>
                <a:gd name="connsiteX3" fmla="*/ 3289961 w 4220308"/>
                <a:gd name="connsiteY3" fmla="*/ 3525164 h 3550783"/>
                <a:gd name="connsiteX4" fmla="*/ 3247792 w 4220308"/>
                <a:gd name="connsiteY4" fmla="*/ 3550783 h 3550783"/>
                <a:gd name="connsiteX5" fmla="*/ 972517 w 4220308"/>
                <a:gd name="connsiteY5" fmla="*/ 0 h 3550783"/>
                <a:gd name="connsiteX6" fmla="*/ 336108 w 4220308"/>
                <a:gd name="connsiteY6" fmla="*/ 2915244 h 3550783"/>
                <a:gd name="connsiteX7" fmla="*/ 254684 w 4220308"/>
                <a:gd name="connsiteY7" fmla="*/ 2781216 h 3550783"/>
                <a:gd name="connsiteX8" fmla="*/ 0 w 4220308"/>
                <a:gd name="connsiteY8" fmla="*/ 1775391 h 3550783"/>
                <a:gd name="connsiteX9" fmla="*/ 930347 w 4220308"/>
                <a:gd name="connsiteY9" fmla="*/ 25618 h 3550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20308" h="3550783">
                  <a:moveTo>
                    <a:pt x="3884200" y="635539"/>
                  </a:moveTo>
                  <a:lnTo>
                    <a:pt x="3965624" y="769567"/>
                  </a:lnTo>
                  <a:cubicBezTo>
                    <a:pt x="4128048" y="1068561"/>
                    <a:pt x="4220308" y="1411202"/>
                    <a:pt x="4220308" y="1775391"/>
                  </a:cubicBezTo>
                  <a:cubicBezTo>
                    <a:pt x="4220308" y="2503770"/>
                    <a:pt x="3851266" y="3145954"/>
                    <a:pt x="3289961" y="3525164"/>
                  </a:cubicBezTo>
                  <a:lnTo>
                    <a:pt x="3247792" y="3550783"/>
                  </a:lnTo>
                  <a:close/>
                  <a:moveTo>
                    <a:pt x="972517" y="0"/>
                  </a:moveTo>
                  <a:lnTo>
                    <a:pt x="336108" y="2915244"/>
                  </a:lnTo>
                  <a:lnTo>
                    <a:pt x="254684" y="2781216"/>
                  </a:lnTo>
                  <a:cubicBezTo>
                    <a:pt x="92261" y="2482221"/>
                    <a:pt x="0" y="2139580"/>
                    <a:pt x="0" y="1775391"/>
                  </a:cubicBezTo>
                  <a:cubicBezTo>
                    <a:pt x="0" y="1047012"/>
                    <a:pt x="369042" y="404828"/>
                    <a:pt x="930347" y="25618"/>
                  </a:cubicBezTo>
                  <a:close/>
                </a:path>
              </a:pathLst>
            </a:custGeom>
            <a:gradFill>
              <a:gsLst>
                <a:gs pos="0">
                  <a:srgbClr val="FF5F00"/>
                </a:gs>
                <a:gs pos="81000">
                  <a:schemeClr val="accent2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xmlns="" id="{40EFABF7-384A-4195-B388-4879C794F2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36277" t="13960" r="33223" b="13960"/>
            <a:stretch>
              <a:fillRect/>
            </a:stretch>
          </p:blipFill>
          <p:spPr>
            <a:xfrm>
              <a:off x="13650202" y="6682896"/>
              <a:ext cx="3704435" cy="4943230"/>
            </a:xfrm>
            <a:custGeom>
              <a:avLst/>
              <a:gdLst>
                <a:gd name="connsiteX0" fmla="*/ 1272511 w 3704435"/>
                <a:gd name="connsiteY0" fmla="*/ 43 h 4943230"/>
                <a:gd name="connsiteX1" fmla="*/ 1372465 w 3704435"/>
                <a:gd name="connsiteY1" fmla="*/ 11534 h 4943230"/>
                <a:gd name="connsiteX2" fmla="*/ 3313554 w 3704435"/>
                <a:gd name="connsiteY2" fmla="*/ 435281 h 4943230"/>
                <a:gd name="connsiteX3" fmla="*/ 3692902 w 3704435"/>
                <a:gd name="connsiteY3" fmla="*/ 1026508 h 4943230"/>
                <a:gd name="connsiteX4" fmla="*/ 2923198 w 3704435"/>
                <a:gd name="connsiteY4" fmla="*/ 4552350 h 4943230"/>
                <a:gd name="connsiteX5" fmla="*/ 2331971 w 3704435"/>
                <a:gd name="connsiteY5" fmla="*/ 4931697 h 4943230"/>
                <a:gd name="connsiteX6" fmla="*/ 390882 w 3704435"/>
                <a:gd name="connsiteY6" fmla="*/ 4507950 h 4943230"/>
                <a:gd name="connsiteX7" fmla="*/ 11534 w 3704435"/>
                <a:gd name="connsiteY7" fmla="*/ 3916724 h 4943230"/>
                <a:gd name="connsiteX8" fmla="*/ 781238 w 3704435"/>
                <a:gd name="connsiteY8" fmla="*/ 390881 h 4943230"/>
                <a:gd name="connsiteX9" fmla="*/ 1272511 w 3704435"/>
                <a:gd name="connsiteY9" fmla="*/ 43 h 4943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4435" h="4943230">
                  <a:moveTo>
                    <a:pt x="1272511" y="43"/>
                  </a:moveTo>
                  <a:cubicBezTo>
                    <a:pt x="1305513" y="475"/>
                    <a:pt x="1338963" y="4221"/>
                    <a:pt x="1372465" y="11534"/>
                  </a:cubicBezTo>
                  <a:lnTo>
                    <a:pt x="3313554" y="435281"/>
                  </a:lnTo>
                  <a:cubicBezTo>
                    <a:pt x="3581572" y="493790"/>
                    <a:pt x="3751410" y="758491"/>
                    <a:pt x="3692902" y="1026508"/>
                  </a:cubicBezTo>
                  <a:lnTo>
                    <a:pt x="2923198" y="4552350"/>
                  </a:lnTo>
                  <a:cubicBezTo>
                    <a:pt x="2864689" y="4820367"/>
                    <a:pt x="2599988" y="4990206"/>
                    <a:pt x="2331971" y="4931697"/>
                  </a:cubicBezTo>
                  <a:lnTo>
                    <a:pt x="390882" y="4507950"/>
                  </a:lnTo>
                  <a:cubicBezTo>
                    <a:pt x="122865" y="4449441"/>
                    <a:pt x="-46975" y="4184741"/>
                    <a:pt x="11534" y="3916724"/>
                  </a:cubicBezTo>
                  <a:lnTo>
                    <a:pt x="781238" y="390881"/>
                  </a:lnTo>
                  <a:cubicBezTo>
                    <a:pt x="832434" y="156367"/>
                    <a:pt x="1041495" y="-2981"/>
                    <a:pt x="1272511" y="43"/>
                  </a:cubicBezTo>
                  <a:close/>
                </a:path>
              </a:pathLst>
            </a:custGeom>
          </p:spPr>
        </p:pic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xmlns="" id="{2DE3F11D-DBC1-4DA5-9676-37CF433040BD}"/>
                </a:ext>
              </a:extLst>
            </p:cNvPr>
            <p:cNvSpPr/>
            <p:nvPr/>
          </p:nvSpPr>
          <p:spPr>
            <a:xfrm rot="738880">
              <a:off x="14012300" y="6853354"/>
              <a:ext cx="2980236" cy="4602311"/>
            </a:xfrm>
            <a:prstGeom prst="roundRect">
              <a:avLst/>
            </a:prstGeom>
            <a:gradFill flip="none" rotWithShape="1">
              <a:gsLst>
                <a:gs pos="85000">
                  <a:schemeClr val="bg1">
                    <a:alpha val="31000"/>
                  </a:schemeClr>
                </a:gs>
                <a:gs pos="0">
                  <a:schemeClr val="bg1">
                    <a:alpha val="3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outerShdw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9A721B3B-3324-444B-95BD-BC09E4A139D9}"/>
                </a:ext>
              </a:extLst>
            </p:cNvPr>
            <p:cNvSpPr/>
            <p:nvPr/>
          </p:nvSpPr>
          <p:spPr>
            <a:xfrm rot="738880">
              <a:off x="14031016" y="6851873"/>
              <a:ext cx="2858157" cy="4482600"/>
            </a:xfrm>
            <a:custGeom>
              <a:avLst/>
              <a:gdLst>
                <a:gd name="connsiteX0" fmla="*/ 396610 w 2858157"/>
                <a:gd name="connsiteY0" fmla="*/ 10092 h 4482600"/>
                <a:gd name="connsiteX1" fmla="*/ 496716 w 2858157"/>
                <a:gd name="connsiteY1" fmla="*/ 0 h 4482600"/>
                <a:gd name="connsiteX2" fmla="*/ 2483520 w 2858157"/>
                <a:gd name="connsiteY2" fmla="*/ 0 h 4482600"/>
                <a:gd name="connsiteX3" fmla="*/ 2834751 w 2858157"/>
                <a:gd name="connsiteY3" fmla="*/ 145485 h 4482600"/>
                <a:gd name="connsiteX4" fmla="*/ 2858157 w 2858157"/>
                <a:gd name="connsiteY4" fmla="*/ 173852 h 4482600"/>
                <a:gd name="connsiteX5" fmla="*/ 2815882 w 2858157"/>
                <a:gd name="connsiteY5" fmla="*/ 138973 h 4482600"/>
                <a:gd name="connsiteX6" fmla="*/ 2538163 w 2858157"/>
                <a:gd name="connsiteY6" fmla="*/ 54141 h 4482600"/>
                <a:gd name="connsiteX7" fmla="*/ 551360 w 2858157"/>
                <a:gd name="connsiteY7" fmla="*/ 54141 h 4482600"/>
                <a:gd name="connsiteX8" fmla="*/ 54644 w 2858157"/>
                <a:gd name="connsiteY8" fmla="*/ 550857 h 4482600"/>
                <a:gd name="connsiteX9" fmla="*/ 54643 w 2858157"/>
                <a:gd name="connsiteY9" fmla="*/ 4159736 h 4482600"/>
                <a:gd name="connsiteX10" fmla="*/ 139475 w 2858157"/>
                <a:gd name="connsiteY10" fmla="*/ 4437455 h 4482600"/>
                <a:gd name="connsiteX11" fmla="*/ 176723 w 2858157"/>
                <a:gd name="connsiteY11" fmla="*/ 4482600 h 4482600"/>
                <a:gd name="connsiteX12" fmla="*/ 145485 w 2858157"/>
                <a:gd name="connsiteY12" fmla="*/ 4456826 h 4482600"/>
                <a:gd name="connsiteX13" fmla="*/ 0 w 2858157"/>
                <a:gd name="connsiteY13" fmla="*/ 4105595 h 4482600"/>
                <a:gd name="connsiteX14" fmla="*/ 0 w 2858157"/>
                <a:gd name="connsiteY14" fmla="*/ 496716 h 4482600"/>
                <a:gd name="connsiteX15" fmla="*/ 396610 w 2858157"/>
                <a:gd name="connsiteY15" fmla="*/ 10092 h 448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58157" h="4482600">
                  <a:moveTo>
                    <a:pt x="396610" y="10092"/>
                  </a:moveTo>
                  <a:cubicBezTo>
                    <a:pt x="428946" y="3475"/>
                    <a:pt x="462425" y="0"/>
                    <a:pt x="496716" y="0"/>
                  </a:cubicBezTo>
                  <a:lnTo>
                    <a:pt x="2483520" y="0"/>
                  </a:lnTo>
                  <a:cubicBezTo>
                    <a:pt x="2620684" y="0"/>
                    <a:pt x="2744864" y="55597"/>
                    <a:pt x="2834751" y="145485"/>
                  </a:cubicBezTo>
                  <a:lnTo>
                    <a:pt x="2858157" y="173852"/>
                  </a:lnTo>
                  <a:lnTo>
                    <a:pt x="2815882" y="138973"/>
                  </a:lnTo>
                  <a:cubicBezTo>
                    <a:pt x="2736606" y="85414"/>
                    <a:pt x="2641036" y="54142"/>
                    <a:pt x="2538163" y="54141"/>
                  </a:cubicBezTo>
                  <a:lnTo>
                    <a:pt x="551360" y="54141"/>
                  </a:lnTo>
                  <a:cubicBezTo>
                    <a:pt x="277031" y="54141"/>
                    <a:pt x="54644" y="276528"/>
                    <a:pt x="54644" y="550857"/>
                  </a:cubicBezTo>
                  <a:lnTo>
                    <a:pt x="54643" y="4159736"/>
                  </a:lnTo>
                  <a:cubicBezTo>
                    <a:pt x="54643" y="4262610"/>
                    <a:pt x="85917" y="4358179"/>
                    <a:pt x="139475" y="4437455"/>
                  </a:cubicBezTo>
                  <a:lnTo>
                    <a:pt x="176723" y="4482600"/>
                  </a:lnTo>
                  <a:lnTo>
                    <a:pt x="145485" y="4456826"/>
                  </a:lnTo>
                  <a:cubicBezTo>
                    <a:pt x="55596" y="4366939"/>
                    <a:pt x="0" y="4242759"/>
                    <a:pt x="0" y="4105595"/>
                  </a:cubicBezTo>
                  <a:lnTo>
                    <a:pt x="0" y="496716"/>
                  </a:lnTo>
                  <a:cubicBezTo>
                    <a:pt x="0" y="256678"/>
                    <a:pt x="170266" y="56408"/>
                    <a:pt x="396610" y="100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sx="102000" sy="102000" algn="ctr" rotWithShape="0">
                <a:prstClr val="black">
                  <a:alpha val="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B2639831-5857-45EC-BBD1-FB1CFF9F2222}"/>
                </a:ext>
              </a:extLst>
            </p:cNvPr>
            <p:cNvSpPr txBox="1"/>
            <p:nvPr/>
          </p:nvSpPr>
          <p:spPr>
            <a:xfrm rot="759180">
              <a:off x="14133373" y="6875559"/>
              <a:ext cx="2706190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7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P</a:t>
              </a:r>
              <a:endParaRPr kumimoji="0" lang="zh-CN" altLang="en-US" sz="28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</p:grp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xmlns="" id="{5505565E-79B9-4ABA-AC46-3FCFF1E784E7}"/>
              </a:ext>
            </a:extLst>
          </p:cNvPr>
          <p:cNvSpPr/>
          <p:nvPr/>
        </p:nvSpPr>
        <p:spPr>
          <a:xfrm>
            <a:off x="1045310" y="-12958"/>
            <a:ext cx="826914" cy="1469891"/>
          </a:xfrm>
          <a:custGeom>
            <a:avLst/>
            <a:gdLst>
              <a:gd name="connsiteX0" fmla="*/ 0 w 826914"/>
              <a:gd name="connsiteY0" fmla="*/ 0 h 1469891"/>
              <a:gd name="connsiteX1" fmla="*/ 826914 w 826914"/>
              <a:gd name="connsiteY1" fmla="*/ 0 h 1469891"/>
              <a:gd name="connsiteX2" fmla="*/ 826914 w 826914"/>
              <a:gd name="connsiteY2" fmla="*/ 1469891 h 1469891"/>
              <a:gd name="connsiteX3" fmla="*/ 407442 w 826914"/>
              <a:gd name="connsiteY3" fmla="*/ 1024977 h 1469891"/>
              <a:gd name="connsiteX4" fmla="*/ 0 w 826914"/>
              <a:gd name="connsiteY4" fmla="*/ 1457131 h 146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14" h="1469891">
                <a:moveTo>
                  <a:pt x="0" y="0"/>
                </a:moveTo>
                <a:lnTo>
                  <a:pt x="826914" y="0"/>
                </a:lnTo>
                <a:lnTo>
                  <a:pt x="826914" y="1469891"/>
                </a:lnTo>
                <a:lnTo>
                  <a:pt x="407442" y="1024977"/>
                </a:lnTo>
                <a:lnTo>
                  <a:pt x="0" y="1457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E130BE-9DBB-45EC-9C84-D3BC99CAF859}"/>
              </a:ext>
            </a:extLst>
          </p:cNvPr>
          <p:cNvSpPr txBox="1"/>
          <p:nvPr/>
        </p:nvSpPr>
        <p:spPr>
          <a:xfrm>
            <a:off x="1098732" y="497356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4DFC29C7-3A1D-4524-B020-5F8E91F741C1}"/>
              </a:ext>
            </a:extLst>
          </p:cNvPr>
          <p:cNvGrpSpPr/>
          <p:nvPr/>
        </p:nvGrpSpPr>
        <p:grpSpPr>
          <a:xfrm>
            <a:off x="8022223" y="4984213"/>
            <a:ext cx="227237" cy="111969"/>
            <a:chOff x="10453954" y="1433550"/>
            <a:chExt cx="475978" cy="23453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67DDBEDC-0E58-4CDC-8505-3AC7F5C1405F}"/>
                </a:ext>
              </a:extLst>
            </p:cNvPr>
            <p:cNvSpPr/>
            <p:nvPr/>
          </p:nvSpPr>
          <p:spPr>
            <a:xfrm rot="689219">
              <a:off x="10498565" y="1433550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A5D83B47-2D65-4284-B6F3-047DF3BB630A}"/>
                </a:ext>
              </a:extLst>
            </p:cNvPr>
            <p:cNvSpPr/>
            <p:nvPr/>
          </p:nvSpPr>
          <p:spPr>
            <a:xfrm rot="689219">
              <a:off x="10478245" y="1527956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5058FF55-1C71-4CB9-9A07-8DE0D50E0BCD}"/>
                </a:ext>
              </a:extLst>
            </p:cNvPr>
            <p:cNvSpPr/>
            <p:nvPr/>
          </p:nvSpPr>
          <p:spPr>
            <a:xfrm rot="689219">
              <a:off x="10453954" y="1622365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C77226D-F568-42BE-B9F3-A41005271940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37B52693-0D5E-4336-BF27-ADC7E76C86BE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0234F96-A874-4CF4-89C7-A2CD27DAFE2D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19ADAE8-612A-40F8-942B-D09AF34E635E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1DA19A39-169A-411B-A0E4-24EF03062374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DCA56F48-7F9E-4F4D-B304-33F271B3F92C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267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1739" y="4967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66F93913-64A7-4C1A-BC50-4551C6F7D282}"/>
              </a:ext>
            </a:extLst>
          </p:cNvPr>
          <p:cNvSpPr/>
          <p:nvPr/>
        </p:nvSpPr>
        <p:spPr>
          <a:xfrm>
            <a:off x="5020705" y="5381843"/>
            <a:ext cx="1081383" cy="821761"/>
          </a:xfrm>
          <a:custGeom>
            <a:avLst/>
            <a:gdLst>
              <a:gd name="connsiteX0" fmla="*/ 1081383 w 1081383"/>
              <a:gd name="connsiteY0" fmla="*/ 0 h 821761"/>
              <a:gd name="connsiteX1" fmla="*/ 852783 w 1081383"/>
              <a:gd name="connsiteY1" fmla="*/ 821761 h 821761"/>
              <a:gd name="connsiteX2" fmla="*/ 0 w 1081383"/>
              <a:gd name="connsiteY2" fmla="*/ 821761 h 821761"/>
              <a:gd name="connsiteX3" fmla="*/ 229411 w 1081383"/>
              <a:gd name="connsiteY3" fmla="*/ 565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3" h="821761">
                <a:moveTo>
                  <a:pt x="1081383" y="0"/>
                </a:moveTo>
                <a:lnTo>
                  <a:pt x="852783" y="821761"/>
                </a:lnTo>
                <a:lnTo>
                  <a:pt x="0" y="821761"/>
                </a:lnTo>
                <a:lnTo>
                  <a:pt x="229411" y="56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32" y="3957"/>
            <a:ext cx="10354235" cy="6858000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BE5CF506-E53D-4616-A7E2-2E991059440C}"/>
              </a:ext>
            </a:extLst>
          </p:cNvPr>
          <p:cNvSpPr/>
          <p:nvPr/>
        </p:nvSpPr>
        <p:spPr>
          <a:xfrm>
            <a:off x="5326131" y="4300013"/>
            <a:ext cx="1093302" cy="821761"/>
          </a:xfrm>
          <a:custGeom>
            <a:avLst/>
            <a:gdLst>
              <a:gd name="connsiteX0" fmla="*/ 1093302 w 1093302"/>
              <a:gd name="connsiteY0" fmla="*/ 0 h 821761"/>
              <a:gd name="connsiteX1" fmla="*/ 864702 w 1093302"/>
              <a:gd name="connsiteY1" fmla="*/ 821761 h 821761"/>
              <a:gd name="connsiteX2" fmla="*/ 0 w 1093302"/>
              <a:gd name="connsiteY2" fmla="*/ 821761 h 821761"/>
              <a:gd name="connsiteX3" fmla="*/ 229409 w 1093302"/>
              <a:gd name="connsiteY3" fmla="*/ 57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302" h="821761">
                <a:moveTo>
                  <a:pt x="1093302" y="0"/>
                </a:moveTo>
                <a:lnTo>
                  <a:pt x="864702" y="821761"/>
                </a:lnTo>
                <a:lnTo>
                  <a:pt x="0" y="821761"/>
                </a:lnTo>
                <a:lnTo>
                  <a:pt x="229409" y="573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785F5A54-C0F9-442B-BD17-558F07D9D07D}"/>
              </a:ext>
            </a:extLst>
          </p:cNvPr>
          <p:cNvSpPr/>
          <p:nvPr/>
        </p:nvSpPr>
        <p:spPr>
          <a:xfrm>
            <a:off x="5632084" y="3218182"/>
            <a:ext cx="1109677" cy="821761"/>
          </a:xfrm>
          <a:custGeom>
            <a:avLst/>
            <a:gdLst>
              <a:gd name="connsiteX0" fmla="*/ 1109677 w 1109677"/>
              <a:gd name="connsiteY0" fmla="*/ 0 h 821761"/>
              <a:gd name="connsiteX1" fmla="*/ 881077 w 1109677"/>
              <a:gd name="connsiteY1" fmla="*/ 821761 h 821761"/>
              <a:gd name="connsiteX2" fmla="*/ 0 w 1109677"/>
              <a:gd name="connsiteY2" fmla="*/ 821761 h 821761"/>
              <a:gd name="connsiteX3" fmla="*/ 229406 w 1109677"/>
              <a:gd name="connsiteY3" fmla="*/ 584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77" h="821761">
                <a:moveTo>
                  <a:pt x="1109677" y="0"/>
                </a:moveTo>
                <a:lnTo>
                  <a:pt x="881077" y="821761"/>
                </a:lnTo>
                <a:lnTo>
                  <a:pt x="0" y="821761"/>
                </a:lnTo>
                <a:lnTo>
                  <a:pt x="229406" y="584"/>
                </a:ln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3D3154A0-B396-4B88-8D7D-B9DEB7F303EF}"/>
              </a:ext>
            </a:extLst>
          </p:cNvPr>
          <p:cNvSpPr/>
          <p:nvPr/>
        </p:nvSpPr>
        <p:spPr>
          <a:xfrm>
            <a:off x="-665081" y="2164279"/>
            <a:ext cx="7664989" cy="821761"/>
          </a:xfrm>
          <a:custGeom>
            <a:avLst/>
            <a:gdLst>
              <a:gd name="connsiteX0" fmla="*/ 106575 w 7664989"/>
              <a:gd name="connsiteY0" fmla="*/ 5010 h 821761"/>
              <a:gd name="connsiteX1" fmla="*/ 106575 w 7664989"/>
              <a:gd name="connsiteY1" fmla="*/ 821761 h 821761"/>
              <a:gd name="connsiteX2" fmla="*/ 0 w 7664989"/>
              <a:gd name="connsiteY2" fmla="*/ 821761 h 821761"/>
              <a:gd name="connsiteX3" fmla="*/ 0 w 7664989"/>
              <a:gd name="connsiteY3" fmla="*/ 5080 h 821761"/>
              <a:gd name="connsiteX4" fmla="*/ 7664989 w 7664989"/>
              <a:gd name="connsiteY4" fmla="*/ 0 h 821761"/>
              <a:gd name="connsiteX5" fmla="*/ 7436389 w 7664989"/>
              <a:gd name="connsiteY5" fmla="*/ 821761 h 821761"/>
              <a:gd name="connsiteX6" fmla="*/ 6602754 w 7664989"/>
              <a:gd name="connsiteY6" fmla="*/ 821761 h 821761"/>
              <a:gd name="connsiteX7" fmla="*/ 6831200 w 7664989"/>
              <a:gd name="connsiteY7" fmla="*/ 55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64989" h="821761">
                <a:moveTo>
                  <a:pt x="106575" y="5010"/>
                </a:moveTo>
                <a:lnTo>
                  <a:pt x="106575" y="821761"/>
                </a:lnTo>
                <a:lnTo>
                  <a:pt x="0" y="821761"/>
                </a:lnTo>
                <a:lnTo>
                  <a:pt x="0" y="5080"/>
                </a:lnTo>
                <a:close/>
                <a:moveTo>
                  <a:pt x="7664989" y="0"/>
                </a:moveTo>
                <a:lnTo>
                  <a:pt x="7436389" y="821761"/>
                </a:lnTo>
                <a:lnTo>
                  <a:pt x="6602754" y="821761"/>
                </a:lnTo>
                <a:lnTo>
                  <a:pt x="6831200" y="553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E356E707-601F-4E83-8BAA-0A16C79284B0}"/>
              </a:ext>
            </a:extLst>
          </p:cNvPr>
          <p:cNvSpPr/>
          <p:nvPr/>
        </p:nvSpPr>
        <p:spPr>
          <a:xfrm>
            <a:off x="5555308" y="5381843"/>
            <a:ext cx="1081383" cy="821761"/>
          </a:xfrm>
          <a:custGeom>
            <a:avLst/>
            <a:gdLst>
              <a:gd name="connsiteX0" fmla="*/ 1081383 w 1081383"/>
              <a:gd name="connsiteY0" fmla="*/ 0 h 821761"/>
              <a:gd name="connsiteX1" fmla="*/ 852783 w 1081383"/>
              <a:gd name="connsiteY1" fmla="*/ 821761 h 821761"/>
              <a:gd name="connsiteX2" fmla="*/ 0 w 1081383"/>
              <a:gd name="connsiteY2" fmla="*/ 821761 h 821761"/>
              <a:gd name="connsiteX3" fmla="*/ 229411 w 1081383"/>
              <a:gd name="connsiteY3" fmla="*/ 565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3" h="821761">
                <a:moveTo>
                  <a:pt x="1081383" y="0"/>
                </a:moveTo>
                <a:lnTo>
                  <a:pt x="852783" y="821761"/>
                </a:lnTo>
                <a:lnTo>
                  <a:pt x="0" y="821761"/>
                </a:lnTo>
                <a:lnTo>
                  <a:pt x="229411" y="56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13BF75-B038-4454-B762-182695906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17841" t="40796" r="25748" b="32711"/>
          <a:stretch/>
        </p:blipFill>
        <p:spPr>
          <a:xfrm>
            <a:off x="-440525" y="1536236"/>
            <a:ext cx="6847672" cy="18169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33BECD-20C1-4146-B53A-40A7FBF237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9"/>
                    </a14:imgEffect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rcRect l="18523" t="34340" r="23455" b="35444"/>
          <a:stretch/>
        </p:blipFill>
        <p:spPr>
          <a:xfrm>
            <a:off x="-477455" y="2596704"/>
            <a:ext cx="7053659" cy="20722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27FE571-47C1-4391-B2EC-465C0549BD2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0498" t="40688" r="21537" b="31810"/>
          <a:stretch/>
        </p:blipFill>
        <p:spPr>
          <a:xfrm>
            <a:off x="-860553" y="3731286"/>
            <a:ext cx="7063232" cy="18860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6BF69BC-620D-4EA2-B1D9-636C174E5E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4985" t="34340" r="23205" b="33043"/>
          <a:stretch/>
        </p:blipFill>
        <p:spPr>
          <a:xfrm>
            <a:off x="-691496" y="4709194"/>
            <a:ext cx="6306884" cy="223681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DE2EFD-CD4E-425F-AD3D-AFC41A7EBD68}"/>
              </a:ext>
            </a:extLst>
          </p:cNvPr>
          <p:cNvSpPr/>
          <p:nvPr/>
        </p:nvSpPr>
        <p:spPr>
          <a:xfrm>
            <a:off x="-130481" y="7283"/>
            <a:ext cx="6875632" cy="7076666"/>
          </a:xfrm>
          <a:custGeom>
            <a:avLst/>
            <a:gdLst>
              <a:gd name="connsiteX0" fmla="*/ 0 w 6109232"/>
              <a:gd name="connsiteY0" fmla="*/ 0 h 6907677"/>
              <a:gd name="connsiteX1" fmla="*/ 6109232 w 6109232"/>
              <a:gd name="connsiteY1" fmla="*/ 0 h 6907677"/>
              <a:gd name="connsiteX2" fmla="*/ 6109232 w 6109232"/>
              <a:gd name="connsiteY2" fmla="*/ 6907677 h 6907677"/>
              <a:gd name="connsiteX3" fmla="*/ 0 w 6109232"/>
              <a:gd name="connsiteY3" fmla="*/ 6907677 h 6907677"/>
              <a:gd name="connsiteX4" fmla="*/ 0 w 6109232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6109232 w 6722690"/>
              <a:gd name="connsiteY2" fmla="*/ 6907677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4801292 w 6722690"/>
              <a:gd name="connsiteY2" fmla="*/ 6884528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19252"/>
              <a:gd name="connsiteX1" fmla="*/ 6722690 w 6722690"/>
              <a:gd name="connsiteY1" fmla="*/ 0 h 6919252"/>
              <a:gd name="connsiteX2" fmla="*/ 4789718 w 6722690"/>
              <a:gd name="connsiteY2" fmla="*/ 6919252 h 6919252"/>
              <a:gd name="connsiteX3" fmla="*/ 0 w 6722690"/>
              <a:gd name="connsiteY3" fmla="*/ 6907677 h 6919252"/>
              <a:gd name="connsiteX4" fmla="*/ 0 w 6722690"/>
              <a:gd name="connsiteY4" fmla="*/ 0 h 691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2690" h="6919252">
                <a:moveTo>
                  <a:pt x="0" y="0"/>
                </a:moveTo>
                <a:lnTo>
                  <a:pt x="6722690" y="0"/>
                </a:lnTo>
                <a:lnTo>
                  <a:pt x="4789718" y="6919252"/>
                </a:lnTo>
                <a:lnTo>
                  <a:pt x="0" y="69076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-6692218" y="52108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7107756" y="-4416611"/>
            <a:ext cx="4714585" cy="6328357"/>
            <a:chOff x="-5959730" y="2226059"/>
            <a:chExt cx="4714585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5827395" y="3397883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7015210" y="3281539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13322752" y="6108781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-6685974" y="63693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-6692036" y="74930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-6692218" y="86276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168507" y="3739334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DD1ECA3-62A7-4158-9B79-29BD8809B235}"/>
              </a:ext>
            </a:extLst>
          </p:cNvPr>
          <p:cNvGrpSpPr/>
          <p:nvPr/>
        </p:nvGrpSpPr>
        <p:grpSpPr>
          <a:xfrm>
            <a:off x="-13232" y="-6304100"/>
            <a:ext cx="7662439" cy="5702251"/>
            <a:chOff x="-183028" y="1221846"/>
            <a:chExt cx="7662439" cy="5702251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F69A626A-3FCD-45E6-A553-51D61052B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010" t="32996" r="23990" b="32133"/>
            <a:stretch/>
          </p:blipFill>
          <p:spPr>
            <a:xfrm>
              <a:off x="7283" y="1221846"/>
              <a:ext cx="6096000" cy="2391507"/>
            </a:xfrm>
            <a:custGeom>
              <a:avLst/>
              <a:gdLst>
                <a:gd name="connsiteX0" fmla="*/ 0 w 6096000"/>
                <a:gd name="connsiteY0" fmla="*/ 0 h 5790903"/>
                <a:gd name="connsiteX1" fmla="*/ 6096000 w 6096000"/>
                <a:gd name="connsiteY1" fmla="*/ 0 h 5790903"/>
                <a:gd name="connsiteX2" fmla="*/ 6096000 w 6096000"/>
                <a:gd name="connsiteY2" fmla="*/ 5790903 h 5790903"/>
                <a:gd name="connsiteX3" fmla="*/ 0 w 6096000"/>
                <a:gd name="connsiteY3" fmla="*/ 5790903 h 579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90903">
                  <a:moveTo>
                    <a:pt x="0" y="0"/>
                  </a:moveTo>
                  <a:lnTo>
                    <a:pt x="6096000" y="0"/>
                  </a:lnTo>
                  <a:lnTo>
                    <a:pt x="6096000" y="5790903"/>
                  </a:lnTo>
                  <a:lnTo>
                    <a:pt x="0" y="5790903"/>
                  </a:ln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C370E67D-11C0-49B8-B1E5-5FC310634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4869" t="28343" r="25131" b="27134"/>
            <a:stretch/>
          </p:blipFill>
          <p:spPr>
            <a:xfrm>
              <a:off x="9097" y="1859797"/>
              <a:ext cx="6096000" cy="3059893"/>
            </a:xfrm>
            <a:custGeom>
              <a:avLst/>
              <a:gdLst>
                <a:gd name="connsiteX0" fmla="*/ 0 w 6096000"/>
                <a:gd name="connsiteY0" fmla="*/ 0 h 6832207"/>
                <a:gd name="connsiteX1" fmla="*/ 6096000 w 6096000"/>
                <a:gd name="connsiteY1" fmla="*/ 0 h 6832207"/>
                <a:gd name="connsiteX2" fmla="*/ 6096000 w 6096000"/>
                <a:gd name="connsiteY2" fmla="*/ 6832207 h 6832207"/>
                <a:gd name="connsiteX3" fmla="*/ 0 w 6096000"/>
                <a:gd name="connsiteY3" fmla="*/ 6832207 h 683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32207">
                  <a:moveTo>
                    <a:pt x="0" y="0"/>
                  </a:moveTo>
                  <a:lnTo>
                    <a:pt x="6096000" y="0"/>
                  </a:lnTo>
                  <a:lnTo>
                    <a:pt x="6096000" y="6832207"/>
                  </a:lnTo>
                  <a:lnTo>
                    <a:pt x="0" y="6832207"/>
                  </a:lnTo>
                  <a:close/>
                </a:path>
              </a:pathLst>
            </a:cu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C2B31C81-550D-4127-AEFD-50F2756FD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622" t="36220" r="23378" b="28403"/>
            <a:stretch/>
          </p:blipFill>
          <p:spPr>
            <a:xfrm>
              <a:off x="4198" y="4497962"/>
              <a:ext cx="6096000" cy="2426135"/>
            </a:xfrm>
            <a:custGeom>
              <a:avLst/>
              <a:gdLst>
                <a:gd name="connsiteX0" fmla="*/ 0 w 6096000"/>
                <a:gd name="connsiteY0" fmla="*/ 0 h 4910138"/>
                <a:gd name="connsiteX1" fmla="*/ 6096000 w 6096000"/>
                <a:gd name="connsiteY1" fmla="*/ 0 h 4910138"/>
                <a:gd name="connsiteX2" fmla="*/ 6096000 w 6096000"/>
                <a:gd name="connsiteY2" fmla="*/ 4910138 h 4910138"/>
                <a:gd name="connsiteX3" fmla="*/ 0 w 6096000"/>
                <a:gd name="connsiteY3" fmla="*/ 4910138 h 491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910138">
                  <a:moveTo>
                    <a:pt x="0" y="0"/>
                  </a:moveTo>
                  <a:lnTo>
                    <a:pt x="6096000" y="0"/>
                  </a:lnTo>
                  <a:lnTo>
                    <a:pt x="6096000" y="4910138"/>
                  </a:lnTo>
                  <a:lnTo>
                    <a:pt x="0" y="4910138"/>
                  </a:lnTo>
                  <a:close/>
                </a:path>
              </a:pathLst>
            </a:custGeom>
          </p:spPr>
        </p:pic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1E2CBFD-7BA2-4551-ABD4-C65BCE6E6C74}"/>
                </a:ext>
              </a:extLst>
            </p:cNvPr>
            <p:cNvSpPr/>
            <p:nvPr/>
          </p:nvSpPr>
          <p:spPr>
            <a:xfrm>
              <a:off x="-183028" y="1956374"/>
              <a:ext cx="7662439" cy="925975"/>
            </a:xfrm>
            <a:custGeom>
              <a:avLst/>
              <a:gdLst>
                <a:gd name="connsiteX0" fmla="*/ 6292602 w 7662439"/>
                <a:gd name="connsiteY0" fmla="*/ 0 h 925975"/>
                <a:gd name="connsiteX1" fmla="*/ 7508107 w 7662439"/>
                <a:gd name="connsiteY1" fmla="*/ 0 h 925975"/>
                <a:gd name="connsiteX2" fmla="*/ 7662439 w 7662439"/>
                <a:gd name="connsiteY2" fmla="*/ 154332 h 925975"/>
                <a:gd name="connsiteX3" fmla="*/ 7662439 w 7662439"/>
                <a:gd name="connsiteY3" fmla="*/ 771643 h 925975"/>
                <a:gd name="connsiteX4" fmla="*/ 7508107 w 7662439"/>
                <a:gd name="connsiteY4" fmla="*/ 925975 h 925975"/>
                <a:gd name="connsiteX5" fmla="*/ 6292602 w 7662439"/>
                <a:gd name="connsiteY5" fmla="*/ 925975 h 925975"/>
                <a:gd name="connsiteX6" fmla="*/ 154332 w 7662439"/>
                <a:gd name="connsiteY6" fmla="*/ 0 h 925975"/>
                <a:gd name="connsiteX7" fmla="*/ 196602 w 7662439"/>
                <a:gd name="connsiteY7" fmla="*/ 0 h 925975"/>
                <a:gd name="connsiteX8" fmla="*/ 196602 w 7662439"/>
                <a:gd name="connsiteY8" fmla="*/ 925975 h 925975"/>
                <a:gd name="connsiteX9" fmla="*/ 154332 w 7662439"/>
                <a:gd name="connsiteY9" fmla="*/ 925975 h 925975"/>
                <a:gd name="connsiteX10" fmla="*/ 0 w 7662439"/>
                <a:gd name="connsiteY10" fmla="*/ 771643 h 925975"/>
                <a:gd name="connsiteX11" fmla="*/ 0 w 7662439"/>
                <a:gd name="connsiteY11" fmla="*/ 154332 h 925975"/>
                <a:gd name="connsiteX12" fmla="*/ 154332 w 7662439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62439" h="925975">
                  <a:moveTo>
                    <a:pt x="6292602" y="0"/>
                  </a:moveTo>
                  <a:lnTo>
                    <a:pt x="7508107" y="0"/>
                  </a:lnTo>
                  <a:cubicBezTo>
                    <a:pt x="7593343" y="0"/>
                    <a:pt x="7662439" y="69097"/>
                    <a:pt x="7662439" y="154332"/>
                  </a:cubicBezTo>
                  <a:lnTo>
                    <a:pt x="7662439" y="771643"/>
                  </a:lnTo>
                  <a:cubicBezTo>
                    <a:pt x="7662439" y="856878"/>
                    <a:pt x="7593343" y="925975"/>
                    <a:pt x="7508107" y="925975"/>
                  </a:cubicBezTo>
                  <a:lnTo>
                    <a:pt x="6292602" y="925975"/>
                  </a:lnTo>
                  <a:close/>
                  <a:moveTo>
                    <a:pt x="154332" y="0"/>
                  </a:moveTo>
                  <a:lnTo>
                    <a:pt x="196602" y="0"/>
                  </a:lnTo>
                  <a:lnTo>
                    <a:pt x="196602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AD79A9A8-1BB6-47CC-9F4D-71C81F8A27DC}"/>
                </a:ext>
              </a:extLst>
            </p:cNvPr>
            <p:cNvSpPr/>
            <p:nvPr/>
          </p:nvSpPr>
          <p:spPr>
            <a:xfrm>
              <a:off x="-159583" y="3065229"/>
              <a:ext cx="6979535" cy="925975"/>
            </a:xfrm>
            <a:custGeom>
              <a:avLst/>
              <a:gdLst>
                <a:gd name="connsiteX0" fmla="*/ 6259947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59947 w 6979535"/>
                <a:gd name="connsiteY5" fmla="*/ 925975 h 925975"/>
                <a:gd name="connsiteX6" fmla="*/ 154332 w 6979535"/>
                <a:gd name="connsiteY6" fmla="*/ 0 h 925975"/>
                <a:gd name="connsiteX7" fmla="*/ 163947 w 6979535"/>
                <a:gd name="connsiteY7" fmla="*/ 0 h 925975"/>
                <a:gd name="connsiteX8" fmla="*/ 163947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59947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9947" y="925975"/>
                  </a:lnTo>
                  <a:close/>
                  <a:moveTo>
                    <a:pt x="154332" y="0"/>
                  </a:moveTo>
                  <a:lnTo>
                    <a:pt x="163947" y="0"/>
                  </a:lnTo>
                  <a:lnTo>
                    <a:pt x="163947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6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02FDE58A-3D2D-4D04-B593-A3C94E4E1292}"/>
                </a:ext>
              </a:extLst>
            </p:cNvPr>
            <p:cNvSpPr/>
            <p:nvPr/>
          </p:nvSpPr>
          <p:spPr>
            <a:xfrm>
              <a:off x="-149423" y="4174084"/>
              <a:ext cx="6979535" cy="925975"/>
            </a:xfrm>
            <a:custGeom>
              <a:avLst/>
              <a:gdLst>
                <a:gd name="connsiteX0" fmla="*/ 154273 w 6979535"/>
                <a:gd name="connsiteY0" fmla="*/ 12 h 925975"/>
                <a:gd name="connsiteX1" fmla="*/ 154273 w 6979535"/>
                <a:gd name="connsiteY1" fmla="*/ 925963 h 925975"/>
                <a:gd name="connsiteX2" fmla="*/ 94259 w 6979535"/>
                <a:gd name="connsiteY2" fmla="*/ 913847 h 925975"/>
                <a:gd name="connsiteX3" fmla="*/ 0 w 6979535"/>
                <a:gd name="connsiteY3" fmla="*/ 771643 h 925975"/>
                <a:gd name="connsiteX4" fmla="*/ 0 w 6979535"/>
                <a:gd name="connsiteY4" fmla="*/ 154332 h 925975"/>
                <a:gd name="connsiteX5" fmla="*/ 94259 w 6979535"/>
                <a:gd name="connsiteY5" fmla="*/ 12128 h 925975"/>
                <a:gd name="connsiteX6" fmla="*/ 6250273 w 6979535"/>
                <a:gd name="connsiteY6" fmla="*/ 0 h 925975"/>
                <a:gd name="connsiteX7" fmla="*/ 6825202 w 6979535"/>
                <a:gd name="connsiteY7" fmla="*/ 0 h 925975"/>
                <a:gd name="connsiteX8" fmla="*/ 6979535 w 6979535"/>
                <a:gd name="connsiteY8" fmla="*/ 154332 h 925975"/>
                <a:gd name="connsiteX9" fmla="*/ 6979535 w 6979535"/>
                <a:gd name="connsiteY9" fmla="*/ 771643 h 925975"/>
                <a:gd name="connsiteX10" fmla="*/ 6825202 w 6979535"/>
                <a:gd name="connsiteY10" fmla="*/ 925975 h 925975"/>
                <a:gd name="connsiteX11" fmla="*/ 6250273 w 6979535"/>
                <a:gd name="connsiteY11" fmla="*/ 925975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79535" h="925975">
                  <a:moveTo>
                    <a:pt x="154273" y="12"/>
                  </a:moveTo>
                  <a:lnTo>
                    <a:pt x="154273" y="925963"/>
                  </a:lnTo>
                  <a:lnTo>
                    <a:pt x="94259" y="913847"/>
                  </a:lnTo>
                  <a:cubicBezTo>
                    <a:pt x="38867" y="890418"/>
                    <a:pt x="0" y="835569"/>
                    <a:pt x="0" y="771643"/>
                  </a:cubicBezTo>
                  <a:lnTo>
                    <a:pt x="0" y="154332"/>
                  </a:lnTo>
                  <a:cubicBezTo>
                    <a:pt x="0" y="90406"/>
                    <a:pt x="38867" y="35557"/>
                    <a:pt x="94259" y="12128"/>
                  </a:cubicBezTo>
                  <a:close/>
                  <a:moveTo>
                    <a:pt x="6250273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0273" y="925975"/>
                  </a:lnTo>
                  <a:close/>
                </a:path>
              </a:pathLst>
            </a:custGeom>
            <a:solidFill>
              <a:srgbClr val="FF7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24FCBE7-5F6D-4EC3-A160-6F819D94DE72}"/>
                </a:ext>
              </a:extLst>
            </p:cNvPr>
            <p:cNvSpPr/>
            <p:nvPr/>
          </p:nvSpPr>
          <p:spPr>
            <a:xfrm>
              <a:off x="-159583" y="5313419"/>
              <a:ext cx="6979535" cy="925975"/>
            </a:xfrm>
            <a:custGeom>
              <a:avLst/>
              <a:gdLst>
                <a:gd name="connsiteX0" fmla="*/ 6269620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69620 w 6979535"/>
                <a:gd name="connsiteY5" fmla="*/ 925975 h 925975"/>
                <a:gd name="connsiteX6" fmla="*/ 154332 w 6979535"/>
                <a:gd name="connsiteY6" fmla="*/ 0 h 925975"/>
                <a:gd name="connsiteX7" fmla="*/ 173620 w 6979535"/>
                <a:gd name="connsiteY7" fmla="*/ 0 h 925975"/>
                <a:gd name="connsiteX8" fmla="*/ 173620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69620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69620" y="925975"/>
                  </a:lnTo>
                  <a:close/>
                  <a:moveTo>
                    <a:pt x="154332" y="0"/>
                  </a:moveTo>
                  <a:lnTo>
                    <a:pt x="173620" y="0"/>
                  </a:lnTo>
                  <a:lnTo>
                    <a:pt x="173620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9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8D91925B-5228-4B1E-BF14-8CDF0E38F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2138" t="28845" r="27862" b="29442"/>
            <a:stretch/>
          </p:blipFill>
          <p:spPr>
            <a:xfrm>
              <a:off x="-4292" y="3065229"/>
              <a:ext cx="6096000" cy="2860672"/>
            </a:xfrm>
            <a:custGeom>
              <a:avLst/>
              <a:gdLst>
                <a:gd name="connsiteX0" fmla="*/ 0 w 6096000"/>
                <a:gd name="connsiteY0" fmla="*/ 0 h 5773964"/>
                <a:gd name="connsiteX1" fmla="*/ 6096000 w 6096000"/>
                <a:gd name="connsiteY1" fmla="*/ 0 h 5773964"/>
                <a:gd name="connsiteX2" fmla="*/ 6096000 w 6096000"/>
                <a:gd name="connsiteY2" fmla="*/ 5773964 h 5773964"/>
                <a:gd name="connsiteX3" fmla="*/ 0 w 6096000"/>
                <a:gd name="connsiteY3" fmla="*/ 5773964 h 5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73964">
                  <a:moveTo>
                    <a:pt x="0" y="0"/>
                  </a:moveTo>
                  <a:lnTo>
                    <a:pt x="6096000" y="0"/>
                  </a:lnTo>
                  <a:lnTo>
                    <a:pt x="6096000" y="5773964"/>
                  </a:lnTo>
                  <a:lnTo>
                    <a:pt x="0" y="5773964"/>
                  </a:lnTo>
                  <a:close/>
                </a:path>
              </a:pathLst>
            </a:custGeom>
          </p:spPr>
        </p:pic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F3813E7B-E411-48FB-BC95-6ECE854B3F1B}"/>
              </a:ext>
            </a:extLst>
          </p:cNvPr>
          <p:cNvSpPr/>
          <p:nvPr/>
        </p:nvSpPr>
        <p:spPr>
          <a:xfrm>
            <a:off x="-4385336" y="9307209"/>
            <a:ext cx="6173525" cy="820843"/>
          </a:xfrm>
          <a:custGeom>
            <a:avLst/>
            <a:gdLst>
              <a:gd name="connsiteX0" fmla="*/ 6173525 w 6173525"/>
              <a:gd name="connsiteY0" fmla="*/ 0 h 820843"/>
              <a:gd name="connsiteX1" fmla="*/ 5944213 w 6173525"/>
              <a:gd name="connsiteY1" fmla="*/ 820843 h 820843"/>
              <a:gd name="connsiteX2" fmla="*/ 0 w 6173525"/>
              <a:gd name="connsiteY2" fmla="*/ 820843 h 820843"/>
              <a:gd name="connsiteX3" fmla="*/ 0 w 6173525"/>
              <a:gd name="connsiteY3" fmla="*/ 4091 h 82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3525" h="820843">
                <a:moveTo>
                  <a:pt x="6173525" y="0"/>
                </a:moveTo>
                <a:lnTo>
                  <a:pt x="5944213" y="820843"/>
                </a:lnTo>
                <a:lnTo>
                  <a:pt x="0" y="820843"/>
                </a:lnTo>
                <a:lnTo>
                  <a:pt x="0" y="4091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xmlns="" id="{B7EEE33C-EA39-4E38-95D6-75E2952654ED}"/>
              </a:ext>
            </a:extLst>
          </p:cNvPr>
          <p:cNvSpPr/>
          <p:nvPr/>
        </p:nvSpPr>
        <p:spPr>
          <a:xfrm>
            <a:off x="-4391528" y="10357598"/>
            <a:ext cx="5878227" cy="821177"/>
          </a:xfrm>
          <a:custGeom>
            <a:avLst/>
            <a:gdLst>
              <a:gd name="connsiteX0" fmla="*/ 5878227 w 5878227"/>
              <a:gd name="connsiteY0" fmla="*/ 0 h 821177"/>
              <a:gd name="connsiteX1" fmla="*/ 5648821 w 5878227"/>
              <a:gd name="connsiteY1" fmla="*/ 821177 h 821177"/>
              <a:gd name="connsiteX2" fmla="*/ 0 w 5878227"/>
              <a:gd name="connsiteY2" fmla="*/ 821177 h 821177"/>
              <a:gd name="connsiteX3" fmla="*/ 0 w 5878227"/>
              <a:gd name="connsiteY3" fmla="*/ 3895 h 821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8227" h="821177">
                <a:moveTo>
                  <a:pt x="5878227" y="0"/>
                </a:moveTo>
                <a:lnTo>
                  <a:pt x="5648821" y="821177"/>
                </a:lnTo>
                <a:lnTo>
                  <a:pt x="0" y="821177"/>
                </a:lnTo>
                <a:lnTo>
                  <a:pt x="0" y="389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xmlns="" id="{4B098625-93ED-40D9-BCD6-096E1E3C4AC8}"/>
              </a:ext>
            </a:extLst>
          </p:cNvPr>
          <p:cNvSpPr/>
          <p:nvPr/>
        </p:nvSpPr>
        <p:spPr>
          <a:xfrm>
            <a:off x="-4391665" y="11439417"/>
            <a:ext cx="5576806" cy="821188"/>
          </a:xfrm>
          <a:custGeom>
            <a:avLst/>
            <a:gdLst>
              <a:gd name="connsiteX0" fmla="*/ 5576806 w 5576806"/>
              <a:gd name="connsiteY0" fmla="*/ 0 h 821188"/>
              <a:gd name="connsiteX1" fmla="*/ 5347398 w 5576806"/>
              <a:gd name="connsiteY1" fmla="*/ 821188 h 821188"/>
              <a:gd name="connsiteX2" fmla="*/ 0 w 5576806"/>
              <a:gd name="connsiteY2" fmla="*/ 821188 h 821188"/>
              <a:gd name="connsiteX3" fmla="*/ 0 w 5576806"/>
              <a:gd name="connsiteY3" fmla="*/ 3696 h 82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6806" h="821188">
                <a:moveTo>
                  <a:pt x="5576806" y="0"/>
                </a:moveTo>
                <a:lnTo>
                  <a:pt x="5347398" y="821188"/>
                </a:lnTo>
                <a:lnTo>
                  <a:pt x="0" y="821188"/>
                </a:lnTo>
                <a:lnTo>
                  <a:pt x="0" y="3696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C8A7117A-C046-452F-AD16-6A6A2D777E9D}"/>
              </a:ext>
            </a:extLst>
          </p:cNvPr>
          <p:cNvSpPr/>
          <p:nvPr/>
        </p:nvSpPr>
        <p:spPr>
          <a:xfrm>
            <a:off x="-4391665" y="12521239"/>
            <a:ext cx="5273788" cy="821196"/>
          </a:xfrm>
          <a:custGeom>
            <a:avLst/>
            <a:gdLst>
              <a:gd name="connsiteX0" fmla="*/ 5273788 w 5273788"/>
              <a:gd name="connsiteY0" fmla="*/ 0 h 821196"/>
              <a:gd name="connsiteX1" fmla="*/ 5044378 w 5273788"/>
              <a:gd name="connsiteY1" fmla="*/ 821196 h 821196"/>
              <a:gd name="connsiteX2" fmla="*/ 0 w 5273788"/>
              <a:gd name="connsiteY2" fmla="*/ 821196 h 821196"/>
              <a:gd name="connsiteX3" fmla="*/ 0 w 5273788"/>
              <a:gd name="connsiteY3" fmla="*/ 3495 h 82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788" h="821196">
                <a:moveTo>
                  <a:pt x="5273788" y="0"/>
                </a:moveTo>
                <a:lnTo>
                  <a:pt x="5044378" y="821196"/>
                </a:lnTo>
                <a:lnTo>
                  <a:pt x="0" y="821196"/>
                </a:lnTo>
                <a:lnTo>
                  <a:pt x="0" y="349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0059288-A6C5-4D3B-BF2C-0AACEC59616C}"/>
              </a:ext>
            </a:extLst>
          </p:cNvPr>
          <p:cNvGrpSpPr/>
          <p:nvPr/>
        </p:nvGrpSpPr>
        <p:grpSpPr>
          <a:xfrm>
            <a:off x="1570821" y="2240469"/>
            <a:ext cx="2493066" cy="665616"/>
            <a:chOff x="1563861" y="2045511"/>
            <a:chExt cx="2493066" cy="665616"/>
          </a:xfrm>
        </p:grpSpPr>
        <p:pic>
          <p:nvPicPr>
            <p:cNvPr id="151" name="图形 150">
              <a:extLst>
                <a:ext uri="{FF2B5EF4-FFF2-40B4-BE49-F238E27FC236}">
                  <a16:creationId xmlns:a16="http://schemas.microsoft.com/office/drawing/2014/main" xmlns="" id="{F14C22D1-3B03-4BE7-886D-800A150A9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C3A27BF5-46E4-4A90-B46E-88283148306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CC5D5E6F-C621-452A-907B-6B86E2499899}"/>
              </a:ext>
            </a:extLst>
          </p:cNvPr>
          <p:cNvGrpSpPr/>
          <p:nvPr/>
        </p:nvGrpSpPr>
        <p:grpSpPr>
          <a:xfrm>
            <a:off x="1577065" y="3327929"/>
            <a:ext cx="2493066" cy="665616"/>
            <a:chOff x="1563861" y="2045511"/>
            <a:chExt cx="2493066" cy="665616"/>
          </a:xfrm>
        </p:grpSpPr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xmlns="" id="{3052715F-9B1A-43D2-A555-E2967F0D7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089F06F5-543D-4AD4-BB15-DF3A14C8E986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9FD75BAF-A7D4-4A30-A26B-74BDA9669C60}"/>
              </a:ext>
            </a:extLst>
          </p:cNvPr>
          <p:cNvGrpSpPr/>
          <p:nvPr/>
        </p:nvGrpSpPr>
        <p:grpSpPr>
          <a:xfrm>
            <a:off x="1571003" y="4406379"/>
            <a:ext cx="2493066" cy="665616"/>
            <a:chOff x="1563861" y="2045511"/>
            <a:chExt cx="2493066" cy="665616"/>
          </a:xfrm>
        </p:grpSpPr>
        <p:pic>
          <p:nvPicPr>
            <p:cNvPr id="158" name="图形 157">
              <a:extLst>
                <a:ext uri="{FF2B5EF4-FFF2-40B4-BE49-F238E27FC236}">
                  <a16:creationId xmlns:a16="http://schemas.microsoft.com/office/drawing/2014/main" xmlns="" id="{CA1C262B-15CD-42D4-87DD-3D71ABF0B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AF3DDA16-695C-4A9F-A1F0-0D7F9182109C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D29BC930-DE03-4777-B1B0-8B424B7E370C}"/>
              </a:ext>
            </a:extLst>
          </p:cNvPr>
          <p:cNvGrpSpPr/>
          <p:nvPr/>
        </p:nvGrpSpPr>
        <p:grpSpPr>
          <a:xfrm>
            <a:off x="1570821" y="5470857"/>
            <a:ext cx="2493066" cy="665616"/>
            <a:chOff x="1563861" y="2045511"/>
            <a:chExt cx="2493066" cy="665616"/>
          </a:xfrm>
        </p:grpSpPr>
        <p:pic>
          <p:nvPicPr>
            <p:cNvPr id="161" name="图形 160">
              <a:extLst>
                <a:ext uri="{FF2B5EF4-FFF2-40B4-BE49-F238E27FC236}">
                  <a16:creationId xmlns:a16="http://schemas.microsoft.com/office/drawing/2014/main" xmlns="" id="{F245900A-BD77-45E5-85CD-7DBA5891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F0CA542A-AD92-41E2-A2BC-84BA5BD30BA3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98469C0E-AD27-421F-9E44-9AB2E74B6D62}"/>
              </a:ext>
            </a:extLst>
          </p:cNvPr>
          <p:cNvSpPr/>
          <p:nvPr/>
        </p:nvSpPr>
        <p:spPr>
          <a:xfrm>
            <a:off x="6538431" y="5870968"/>
            <a:ext cx="394375" cy="346255"/>
          </a:xfrm>
          <a:prstGeom prst="triangle">
            <a:avLst>
              <a:gd name="adj" fmla="val 23623"/>
            </a:avLst>
          </a:pr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471F687-101A-41DD-8002-F1E90A70C286}"/>
              </a:ext>
            </a:extLst>
          </p:cNvPr>
          <p:cNvSpPr/>
          <p:nvPr/>
        </p:nvSpPr>
        <p:spPr>
          <a:xfrm>
            <a:off x="6211895" y="5959111"/>
            <a:ext cx="133565" cy="133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D4B5CB5-3460-406F-B806-9A707B721EB9}"/>
              </a:ext>
            </a:extLst>
          </p:cNvPr>
          <p:cNvGrpSpPr/>
          <p:nvPr/>
        </p:nvGrpSpPr>
        <p:grpSpPr>
          <a:xfrm>
            <a:off x="8091173" y="1872737"/>
            <a:ext cx="3587779" cy="4202351"/>
            <a:chOff x="6666807" y="1177355"/>
            <a:chExt cx="4220308" cy="4943230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06B0F8BD-256E-44B4-9C36-E1C4B062765C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3EFB53B8-AA5B-4A08-BBDA-FE904E6BBA22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4AFEF1C4-4BE5-453A-A13D-6B8B0F003E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00F26511-3138-44C6-8084-DFDE3D0EBB36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0F6CBB98-0DC8-486A-A0D0-3B6D1D695F4A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C0D0DF4B-0C79-4318-9181-06E6EFF18114}"/>
                </a:ext>
              </a:extLst>
            </p:cNvPr>
            <p:cNvSpPr txBox="1"/>
            <p:nvPr/>
          </p:nvSpPr>
          <p:spPr>
            <a:xfrm rot="704792">
              <a:off x="7546595" y="2704310"/>
              <a:ext cx="2882717" cy="1194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FOUR</a:t>
              </a: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F2A70849-6BEE-4139-9343-711327B13E0E}"/>
              </a:ext>
            </a:extLst>
          </p:cNvPr>
          <p:cNvSpPr txBox="1"/>
          <p:nvPr/>
        </p:nvSpPr>
        <p:spPr>
          <a:xfrm>
            <a:off x="5365096" y="5530270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FOUR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BBEC5C84-88D6-4298-BA56-C4FECF186C36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1A4839BB-DE32-41F6-8F21-3CD38E6C0524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9D168FF-7266-443F-B95F-BD64139366D5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59FD809E-716B-4F9A-B635-24629B7B7571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8688A84C-A5D7-4B0A-BD24-C59F5186B895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07206ADF-75FE-4260-BA71-2E53E0724015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794326B3-AF89-4CBC-ABE2-7FBD6B0425C4}"/>
              </a:ext>
            </a:extLst>
          </p:cNvPr>
          <p:cNvSpPr txBox="1"/>
          <p:nvPr/>
        </p:nvSpPr>
        <p:spPr>
          <a:xfrm rot="702084">
            <a:off x="8558602" y="4060750"/>
            <a:ext cx="2582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4732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494ECD0-690E-40FE-B11F-4AF395AC32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73D60F2-2427-4F6C-AF56-885EA5E7A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945993B-B089-4845-A640-B674463582B7}"/>
              </a:ext>
            </a:extLst>
          </p:cNvPr>
          <p:cNvGrpSpPr/>
          <p:nvPr/>
        </p:nvGrpSpPr>
        <p:grpSpPr>
          <a:xfrm>
            <a:off x="7052810" y="1254835"/>
            <a:ext cx="4220308" cy="4943230"/>
            <a:chOff x="6666807" y="1177355"/>
            <a:chExt cx="4220308" cy="494323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DB10D41-C2AA-4BD7-A551-3E8FA51F5456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8747B996-3D17-4571-BC1E-9D8D54A32B88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CF5F0735-4F82-4F99-87E8-3E03F9782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748BC6F2-9714-414A-B055-36BD9A9EAC27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8C96FED3-906D-49BA-AF74-F2CCA9BF0F99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FB48783-52F5-4F99-990E-CA01F7D368E9}"/>
                </a:ext>
              </a:extLst>
            </p:cNvPr>
            <p:cNvSpPr txBox="1"/>
            <p:nvPr/>
          </p:nvSpPr>
          <p:spPr>
            <a:xfrm rot="702084">
              <a:off x="7277254" y="3762011"/>
              <a:ext cx="256031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chapter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62DE723-0C69-4B03-9138-80EEA8530B43}"/>
                </a:ext>
              </a:extLst>
            </p:cNvPr>
            <p:cNvSpPr txBox="1"/>
            <p:nvPr/>
          </p:nvSpPr>
          <p:spPr>
            <a:xfrm rot="704792">
              <a:off x="7471718" y="2254883"/>
              <a:ext cx="288271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One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456A89-B6CA-44CD-8649-BBC22E334859}"/>
              </a:ext>
            </a:extLst>
          </p:cNvPr>
          <p:cNvSpPr txBox="1"/>
          <p:nvPr/>
        </p:nvSpPr>
        <p:spPr>
          <a:xfrm>
            <a:off x="1005069" y="2590376"/>
            <a:ext cx="510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输入大标题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D19303-2C93-455F-90F2-9B1248571156}"/>
              </a:ext>
            </a:extLst>
          </p:cNvPr>
          <p:cNvSpPr txBox="1"/>
          <p:nvPr/>
        </p:nvSpPr>
        <p:spPr>
          <a:xfrm>
            <a:off x="601841" y="731615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56F1B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8C6968-C5AA-407B-887F-8C5792B83275}"/>
              </a:ext>
            </a:extLst>
          </p:cNvPr>
          <p:cNvSpPr txBox="1"/>
          <p:nvPr/>
        </p:nvSpPr>
        <p:spPr>
          <a:xfrm>
            <a:off x="1005069" y="4160036"/>
            <a:ext cx="31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Enter a headline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86CCA7F-90DF-4222-B3DF-36F1E0226052}"/>
              </a:ext>
            </a:extLst>
          </p:cNvPr>
          <p:cNvGrpSpPr/>
          <p:nvPr/>
        </p:nvGrpSpPr>
        <p:grpSpPr>
          <a:xfrm>
            <a:off x="7584746" y="5427560"/>
            <a:ext cx="227237" cy="111969"/>
            <a:chOff x="10453954" y="1433550"/>
            <a:chExt cx="475978" cy="23453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464EBA44-EC31-4770-9C2F-617C25E2E1E8}"/>
                </a:ext>
              </a:extLst>
            </p:cNvPr>
            <p:cNvSpPr/>
            <p:nvPr/>
          </p:nvSpPr>
          <p:spPr>
            <a:xfrm rot="689219">
              <a:off x="10498565" y="1433550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B23A1D69-A3DE-4BBD-ABE1-F9FC615D44B7}"/>
                </a:ext>
              </a:extLst>
            </p:cNvPr>
            <p:cNvSpPr/>
            <p:nvPr/>
          </p:nvSpPr>
          <p:spPr>
            <a:xfrm rot="689219">
              <a:off x="10478245" y="1527956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8040DA82-6D64-492D-A380-ACC5CD8CD3A3}"/>
                </a:ext>
              </a:extLst>
            </p:cNvPr>
            <p:cNvSpPr/>
            <p:nvPr/>
          </p:nvSpPr>
          <p:spPr>
            <a:xfrm rot="689219">
              <a:off x="10453954" y="1622365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E73CDA6-22B2-4862-828A-E44CF374D69D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BDBDD140-F51F-49FD-81AA-ED8D69177873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AD53A973-DFB4-4C8D-94D0-C4828574F1A2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B2E3C18-5E76-45AA-943E-8296C3ACB971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61D1658A-E04E-414D-AFD7-8CBB898AFBE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D2DFDF03-07CE-434E-BD7E-3BD7230F770F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388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494ECD0-690E-40FE-B11F-4AF395AC32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73D60F2-2427-4F6C-AF56-885EA5E7A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945993B-B089-4845-A640-B674463582B7}"/>
              </a:ext>
            </a:extLst>
          </p:cNvPr>
          <p:cNvGrpSpPr/>
          <p:nvPr/>
        </p:nvGrpSpPr>
        <p:grpSpPr>
          <a:xfrm>
            <a:off x="7052810" y="1254835"/>
            <a:ext cx="4472530" cy="4943230"/>
            <a:chOff x="6666807" y="1177355"/>
            <a:chExt cx="4472530" cy="494323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DB10D41-C2AA-4BD7-A551-3E8FA51F5456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8747B996-3D17-4571-BC1E-9D8D54A32B88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CF5F0735-4F82-4F99-87E8-3E03F9782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748BC6F2-9714-414A-B055-36BD9A9EAC27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8C96FED3-906D-49BA-AF74-F2CCA9BF0F99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62DE723-0C69-4B03-9138-80EEA8530B43}"/>
                </a:ext>
              </a:extLst>
            </p:cNvPr>
            <p:cNvSpPr txBox="1"/>
            <p:nvPr/>
          </p:nvSpPr>
          <p:spPr>
            <a:xfrm rot="704792">
              <a:off x="7515825" y="2613611"/>
              <a:ext cx="362351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TWO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456A89-B6CA-44CD-8649-BBC22E334859}"/>
              </a:ext>
            </a:extLst>
          </p:cNvPr>
          <p:cNvSpPr txBox="1"/>
          <p:nvPr/>
        </p:nvSpPr>
        <p:spPr>
          <a:xfrm>
            <a:off x="1005069" y="2590376"/>
            <a:ext cx="510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输入大标题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D19303-2C93-455F-90F2-9B1248571156}"/>
              </a:ext>
            </a:extLst>
          </p:cNvPr>
          <p:cNvSpPr txBox="1"/>
          <p:nvPr/>
        </p:nvSpPr>
        <p:spPr>
          <a:xfrm>
            <a:off x="601841" y="731615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56F1B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8C6968-C5AA-407B-887F-8C5792B83275}"/>
              </a:ext>
            </a:extLst>
          </p:cNvPr>
          <p:cNvSpPr txBox="1"/>
          <p:nvPr/>
        </p:nvSpPr>
        <p:spPr>
          <a:xfrm>
            <a:off x="1005069" y="4160036"/>
            <a:ext cx="31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Enter a headline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39EB6AC-10DD-4980-A68A-16BF9859875C}"/>
              </a:ext>
            </a:extLst>
          </p:cNvPr>
          <p:cNvGrpSpPr/>
          <p:nvPr/>
        </p:nvGrpSpPr>
        <p:grpSpPr>
          <a:xfrm>
            <a:off x="7584746" y="5427560"/>
            <a:ext cx="227237" cy="111969"/>
            <a:chOff x="10453954" y="1433550"/>
            <a:chExt cx="475978" cy="23453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FED41050-2F71-44B5-831D-0E6B5C7AAC70}"/>
                </a:ext>
              </a:extLst>
            </p:cNvPr>
            <p:cNvSpPr/>
            <p:nvPr/>
          </p:nvSpPr>
          <p:spPr>
            <a:xfrm rot="689219">
              <a:off x="10498565" y="1433550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4974C314-0C26-4F24-A1CE-B2E38B34EB38}"/>
                </a:ext>
              </a:extLst>
            </p:cNvPr>
            <p:cNvSpPr/>
            <p:nvPr/>
          </p:nvSpPr>
          <p:spPr>
            <a:xfrm rot="689219">
              <a:off x="10478245" y="1527956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95F64A85-5380-4122-B7EF-CAF4E13C1808}"/>
                </a:ext>
              </a:extLst>
            </p:cNvPr>
            <p:cNvSpPr/>
            <p:nvPr/>
          </p:nvSpPr>
          <p:spPr>
            <a:xfrm rot="689219">
              <a:off x="10453954" y="1622365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ACE72AC-9561-499D-9CD5-7CE874943D74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9666868-BC09-4DA3-B4FF-405AA7816DE1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5B7CD98-AF93-4AF2-AC62-8875783D4158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63074E82-9483-49F1-87F1-A37F2E306E91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4F092FAC-AEEC-4B8D-B604-D4BA6C03486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6ED4D041-45E8-4800-B821-52DDE037A845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EB19624-27E5-40F1-B1C7-A8C38E157104}"/>
              </a:ext>
            </a:extLst>
          </p:cNvPr>
          <p:cNvSpPr txBox="1"/>
          <p:nvPr/>
        </p:nvSpPr>
        <p:spPr>
          <a:xfrm rot="702084">
            <a:off x="7663257" y="3839491"/>
            <a:ext cx="25603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312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494ECD0-690E-40FE-B11F-4AF395AC32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73D60F2-2427-4F6C-AF56-885EA5E7A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945993B-B089-4845-A640-B674463582B7}"/>
              </a:ext>
            </a:extLst>
          </p:cNvPr>
          <p:cNvGrpSpPr/>
          <p:nvPr/>
        </p:nvGrpSpPr>
        <p:grpSpPr>
          <a:xfrm>
            <a:off x="7052810" y="1254835"/>
            <a:ext cx="4788607" cy="4943230"/>
            <a:chOff x="6666807" y="1177355"/>
            <a:chExt cx="4788607" cy="494323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DB10D41-C2AA-4BD7-A551-3E8FA51F5456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8747B996-3D17-4571-BC1E-9D8D54A32B88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CF5F0735-4F82-4F99-87E8-3E03F9782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748BC6F2-9714-414A-B055-36BD9A9EAC27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8C96FED3-906D-49BA-AF74-F2CCA9BF0F99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62DE723-0C69-4B03-9138-80EEA8530B43}"/>
                </a:ext>
              </a:extLst>
            </p:cNvPr>
            <p:cNvSpPr txBox="1"/>
            <p:nvPr/>
          </p:nvSpPr>
          <p:spPr>
            <a:xfrm rot="704792">
              <a:off x="7446977" y="2848092"/>
              <a:ext cx="40084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THREE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456A89-B6CA-44CD-8649-BBC22E334859}"/>
              </a:ext>
            </a:extLst>
          </p:cNvPr>
          <p:cNvSpPr txBox="1"/>
          <p:nvPr/>
        </p:nvSpPr>
        <p:spPr>
          <a:xfrm>
            <a:off x="1005069" y="2590376"/>
            <a:ext cx="510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输入大标题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D19303-2C93-455F-90F2-9B1248571156}"/>
              </a:ext>
            </a:extLst>
          </p:cNvPr>
          <p:cNvSpPr txBox="1"/>
          <p:nvPr/>
        </p:nvSpPr>
        <p:spPr>
          <a:xfrm>
            <a:off x="601841" y="731615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56F1B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8C6968-C5AA-407B-887F-8C5792B83275}"/>
              </a:ext>
            </a:extLst>
          </p:cNvPr>
          <p:cNvSpPr txBox="1"/>
          <p:nvPr/>
        </p:nvSpPr>
        <p:spPr>
          <a:xfrm>
            <a:off x="1005069" y="4160036"/>
            <a:ext cx="31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Enter a headline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1C8EF8E-ACD3-43A6-819F-13DF5D5AFAFF}"/>
              </a:ext>
            </a:extLst>
          </p:cNvPr>
          <p:cNvGrpSpPr/>
          <p:nvPr/>
        </p:nvGrpSpPr>
        <p:grpSpPr>
          <a:xfrm>
            <a:off x="7584746" y="5427560"/>
            <a:ext cx="227237" cy="111969"/>
            <a:chOff x="10453954" y="1433550"/>
            <a:chExt cx="475978" cy="23453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9490036D-3E67-4A75-80FD-AACD6B10D53D}"/>
                </a:ext>
              </a:extLst>
            </p:cNvPr>
            <p:cNvSpPr/>
            <p:nvPr/>
          </p:nvSpPr>
          <p:spPr>
            <a:xfrm rot="689219">
              <a:off x="10498565" y="1433550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D3273F35-CB66-4705-80BF-978D918D3494}"/>
                </a:ext>
              </a:extLst>
            </p:cNvPr>
            <p:cNvSpPr/>
            <p:nvPr/>
          </p:nvSpPr>
          <p:spPr>
            <a:xfrm rot="689219">
              <a:off x="10478245" y="1527956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7C7FA397-C835-4651-BF1C-B4831402817F}"/>
                </a:ext>
              </a:extLst>
            </p:cNvPr>
            <p:cNvSpPr/>
            <p:nvPr/>
          </p:nvSpPr>
          <p:spPr>
            <a:xfrm rot="689219">
              <a:off x="10453954" y="1622365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5388EF8-27AD-470A-96FB-F2EABB0CF3C2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4BE7641-0B79-4734-BB2D-A81A42A8B1B6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6D09E13D-4D7B-4046-9019-A6AB506420B3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3B1B07FA-0B7A-41E7-83EC-48C5388C7BFF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BD8C74C-6F45-4777-85DD-796DBA7DD47D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10716CB9-A451-4868-84B3-66ADE7923AAF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9C2391B-32D8-4A8C-BB5C-AC4E4BE957FD}"/>
              </a:ext>
            </a:extLst>
          </p:cNvPr>
          <p:cNvSpPr txBox="1"/>
          <p:nvPr/>
        </p:nvSpPr>
        <p:spPr>
          <a:xfrm rot="702084">
            <a:off x="7663257" y="3839491"/>
            <a:ext cx="25603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162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494ECD0-690E-40FE-B11F-4AF395AC32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73D60F2-2427-4F6C-AF56-885EA5E7A4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945993B-B089-4845-A640-B674463582B7}"/>
              </a:ext>
            </a:extLst>
          </p:cNvPr>
          <p:cNvGrpSpPr/>
          <p:nvPr/>
        </p:nvGrpSpPr>
        <p:grpSpPr>
          <a:xfrm>
            <a:off x="7052810" y="1254835"/>
            <a:ext cx="4864807" cy="4943230"/>
            <a:chOff x="6666807" y="1177355"/>
            <a:chExt cx="4864807" cy="494323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8DB10D41-C2AA-4BD7-A551-3E8FA51F5456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8747B996-3D17-4571-BC1E-9D8D54A32B88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CF5F0735-4F82-4F99-87E8-3E03F9782C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748BC6F2-9714-414A-B055-36BD9A9EAC27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8C96FED3-906D-49BA-AF74-F2CCA9BF0F99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62DE723-0C69-4B03-9138-80EEA8530B43}"/>
                </a:ext>
              </a:extLst>
            </p:cNvPr>
            <p:cNvSpPr txBox="1"/>
            <p:nvPr/>
          </p:nvSpPr>
          <p:spPr>
            <a:xfrm rot="704792">
              <a:off x="7523177" y="2801926"/>
              <a:ext cx="40084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FOUR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456A89-B6CA-44CD-8649-BBC22E334859}"/>
              </a:ext>
            </a:extLst>
          </p:cNvPr>
          <p:cNvSpPr txBox="1"/>
          <p:nvPr/>
        </p:nvSpPr>
        <p:spPr>
          <a:xfrm>
            <a:off x="1005069" y="2590376"/>
            <a:ext cx="51058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输入大标题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DD19303-2C93-455F-90F2-9B1248571156}"/>
              </a:ext>
            </a:extLst>
          </p:cNvPr>
          <p:cNvSpPr txBox="1"/>
          <p:nvPr/>
        </p:nvSpPr>
        <p:spPr>
          <a:xfrm>
            <a:off x="601841" y="731615"/>
            <a:ext cx="10198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56F1B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LOGO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56F1B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88C6968-C5AA-407B-887F-8C5792B83275}"/>
              </a:ext>
            </a:extLst>
          </p:cNvPr>
          <p:cNvSpPr txBox="1"/>
          <p:nvPr/>
        </p:nvSpPr>
        <p:spPr>
          <a:xfrm>
            <a:off x="1005069" y="4160036"/>
            <a:ext cx="313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Enter a headline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7B2EF0DE-8DC7-4FD8-B9F6-B5B7F4382FB5}"/>
              </a:ext>
            </a:extLst>
          </p:cNvPr>
          <p:cNvGrpSpPr/>
          <p:nvPr/>
        </p:nvGrpSpPr>
        <p:grpSpPr>
          <a:xfrm>
            <a:off x="7584746" y="5427560"/>
            <a:ext cx="227237" cy="111969"/>
            <a:chOff x="10453954" y="1433550"/>
            <a:chExt cx="475978" cy="23453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48279344-29F0-4578-BA3C-2728EF9C5736}"/>
                </a:ext>
              </a:extLst>
            </p:cNvPr>
            <p:cNvSpPr/>
            <p:nvPr/>
          </p:nvSpPr>
          <p:spPr>
            <a:xfrm rot="689219">
              <a:off x="10498565" y="1433550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0EF9C7F0-E29C-4D64-B9D2-434C195808DA}"/>
                </a:ext>
              </a:extLst>
            </p:cNvPr>
            <p:cNvSpPr/>
            <p:nvPr/>
          </p:nvSpPr>
          <p:spPr>
            <a:xfrm rot="689219">
              <a:off x="10478245" y="1527956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9F72D99C-B72C-4CD5-BA52-B96A817A7E78}"/>
                </a:ext>
              </a:extLst>
            </p:cNvPr>
            <p:cNvSpPr/>
            <p:nvPr/>
          </p:nvSpPr>
          <p:spPr>
            <a:xfrm rot="689219">
              <a:off x="10453954" y="1622365"/>
              <a:ext cx="431367" cy="45719"/>
            </a:xfrm>
            <a:prstGeom prst="roundRect">
              <a:avLst/>
            </a:prstGeom>
            <a:solidFill>
              <a:srgbClr val="FC9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AB78A13-F04E-4014-AF73-DE32D7A5315A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93DCC416-6598-4EA3-A7CA-470F39DF05FE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CB83F2B0-885B-4D6E-B364-4EAFC6530B22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7E9A082-6177-4314-BD15-026256EF5F84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A962EFB-A564-4235-847C-5FD16DE5BF75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B87A475-0C8F-402C-ABBB-717475B358E5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44D778D-98FA-483A-9316-CA24AF88F961}"/>
              </a:ext>
            </a:extLst>
          </p:cNvPr>
          <p:cNvSpPr txBox="1"/>
          <p:nvPr/>
        </p:nvSpPr>
        <p:spPr>
          <a:xfrm rot="702084">
            <a:off x="7663257" y="3839491"/>
            <a:ext cx="25603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45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8A8406-072E-4026-BFAB-DBE7840C1C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58EA4AD-8896-43E1-B218-B5E2D1965E62}"/>
              </a:ext>
            </a:extLst>
          </p:cNvPr>
          <p:cNvSpPr txBox="1"/>
          <p:nvPr/>
        </p:nvSpPr>
        <p:spPr>
          <a:xfrm>
            <a:off x="740286" y="556750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数据比例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8B8D5DC-03AD-4166-B841-5BFF0C33826C}"/>
              </a:ext>
            </a:extLst>
          </p:cNvPr>
          <p:cNvSpPr txBox="1"/>
          <p:nvPr/>
        </p:nvSpPr>
        <p:spPr>
          <a:xfrm>
            <a:off x="740286" y="1493950"/>
            <a:ext cx="1438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Data ratio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D4FA998E-FFED-4249-9B0F-01FCF2FA3916}"/>
              </a:ext>
            </a:extLst>
          </p:cNvPr>
          <p:cNvSpPr/>
          <p:nvPr/>
        </p:nvSpPr>
        <p:spPr>
          <a:xfrm>
            <a:off x="802531" y="1379625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B7DFF14-842A-43CA-BCB4-6D70C8DE20D9}"/>
              </a:ext>
            </a:extLst>
          </p:cNvPr>
          <p:cNvSpPr txBox="1"/>
          <p:nvPr/>
        </p:nvSpPr>
        <p:spPr>
          <a:xfrm>
            <a:off x="732666" y="2044030"/>
            <a:ext cx="1451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6E15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1996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6E15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年至至今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69778D6-24B6-4E41-BE0C-409E857E416D}"/>
              </a:ext>
            </a:extLst>
          </p:cNvPr>
          <p:cNvSpPr txBox="1"/>
          <p:nvPr/>
        </p:nvSpPr>
        <p:spPr>
          <a:xfrm>
            <a:off x="732666" y="2488194"/>
            <a:ext cx="75663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B52B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B52B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1996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B52B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年公司创立至今，在同行业中，本公司销售各百分之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B52B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54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B52B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的比例。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FF1E8F97-686B-4622-8CF1-605EB4EE097C}"/>
              </a:ext>
            </a:extLst>
          </p:cNvPr>
          <p:cNvGrpSpPr/>
          <p:nvPr/>
        </p:nvGrpSpPr>
        <p:grpSpPr>
          <a:xfrm>
            <a:off x="890367" y="3212225"/>
            <a:ext cx="2378380" cy="2377624"/>
            <a:chOff x="890367" y="3408995"/>
            <a:chExt cx="2378380" cy="237762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963469F-DD58-4969-9169-718CC2BCC094}"/>
                </a:ext>
              </a:extLst>
            </p:cNvPr>
            <p:cNvSpPr txBox="1"/>
            <p:nvPr/>
          </p:nvSpPr>
          <p:spPr>
            <a:xfrm>
              <a:off x="1421903" y="4444731"/>
              <a:ext cx="11721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5F00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电子产品</a:t>
              </a: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1A69089C-0912-438E-8401-8A61995CA31A}"/>
                </a:ext>
              </a:extLst>
            </p:cNvPr>
            <p:cNvSpPr/>
            <p:nvPr/>
          </p:nvSpPr>
          <p:spPr>
            <a:xfrm>
              <a:off x="890367" y="3691897"/>
              <a:ext cx="2160584" cy="2094722"/>
            </a:xfrm>
            <a:custGeom>
              <a:avLst/>
              <a:gdLst>
                <a:gd name="connsiteX0" fmla="*/ 701647 w 2160584"/>
                <a:gd name="connsiteY0" fmla="*/ 0 h 2094722"/>
                <a:gd name="connsiteX1" fmla="*/ 802487 w 2160584"/>
                <a:gd name="connsiteY1" fmla="*/ 330487 h 2094722"/>
                <a:gd name="connsiteX2" fmla="*/ 795406 w 2160584"/>
                <a:gd name="connsiteY2" fmla="*/ 332685 h 2094722"/>
                <a:gd name="connsiteX3" fmla="*/ 344965 w 2160584"/>
                <a:gd name="connsiteY3" fmla="*/ 1012242 h 2094722"/>
                <a:gd name="connsiteX4" fmla="*/ 1082480 w 2160584"/>
                <a:gd name="connsiteY4" fmla="*/ 1749757 h 2094722"/>
                <a:gd name="connsiteX5" fmla="*/ 1805011 w 2160584"/>
                <a:gd name="connsiteY5" fmla="*/ 1160877 h 2094722"/>
                <a:gd name="connsiteX6" fmla="*/ 1814470 w 2160584"/>
                <a:gd name="connsiteY6" fmla="*/ 1098899 h 2094722"/>
                <a:gd name="connsiteX7" fmla="*/ 2160584 w 2160584"/>
                <a:gd name="connsiteY7" fmla="*/ 1098899 h 2094722"/>
                <a:gd name="connsiteX8" fmla="*/ 2159371 w 2160584"/>
                <a:gd name="connsiteY8" fmla="*/ 1122920 h 2094722"/>
                <a:gd name="connsiteX9" fmla="*/ 1082480 w 2160584"/>
                <a:gd name="connsiteY9" fmla="*/ 2094722 h 2094722"/>
                <a:gd name="connsiteX10" fmla="*/ 0 w 2160584"/>
                <a:gd name="connsiteY10" fmla="*/ 1012242 h 2094722"/>
                <a:gd name="connsiteX11" fmla="*/ 661130 w 2160584"/>
                <a:gd name="connsiteY11" fmla="*/ 14829 h 209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60584" h="2094722">
                  <a:moveTo>
                    <a:pt x="701647" y="0"/>
                  </a:moveTo>
                  <a:lnTo>
                    <a:pt x="802487" y="330487"/>
                  </a:lnTo>
                  <a:lnTo>
                    <a:pt x="795406" y="332685"/>
                  </a:lnTo>
                  <a:cubicBezTo>
                    <a:pt x="530701" y="444646"/>
                    <a:pt x="344965" y="706754"/>
                    <a:pt x="344965" y="1012242"/>
                  </a:cubicBezTo>
                  <a:cubicBezTo>
                    <a:pt x="344965" y="1419560"/>
                    <a:pt x="675162" y="1749757"/>
                    <a:pt x="1082480" y="1749757"/>
                  </a:cubicBezTo>
                  <a:cubicBezTo>
                    <a:pt x="1438883" y="1749757"/>
                    <a:pt x="1736241" y="1496950"/>
                    <a:pt x="1805011" y="1160877"/>
                  </a:cubicBezTo>
                  <a:lnTo>
                    <a:pt x="1814470" y="1098899"/>
                  </a:lnTo>
                  <a:lnTo>
                    <a:pt x="2160584" y="1098899"/>
                  </a:lnTo>
                  <a:lnTo>
                    <a:pt x="2159371" y="1122920"/>
                  </a:lnTo>
                  <a:cubicBezTo>
                    <a:pt x="2103938" y="1668766"/>
                    <a:pt x="1642952" y="2094722"/>
                    <a:pt x="1082480" y="2094722"/>
                  </a:cubicBezTo>
                  <a:cubicBezTo>
                    <a:pt x="484643" y="2094722"/>
                    <a:pt x="0" y="1610079"/>
                    <a:pt x="0" y="1012242"/>
                  </a:cubicBezTo>
                  <a:cubicBezTo>
                    <a:pt x="0" y="563865"/>
                    <a:pt x="272612" y="179158"/>
                    <a:pt x="661130" y="14829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056524B7-5FDE-4985-BA7B-5085D07A37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2070" t="38501" r="43732" b="40330"/>
            <a:stretch/>
          </p:blipFill>
          <p:spPr>
            <a:xfrm>
              <a:off x="1510220" y="3408995"/>
              <a:ext cx="1731123" cy="1451769"/>
            </a:xfrm>
            <a:prstGeom prst="rect">
              <a:avLst/>
            </a:prstGeom>
          </p:spPr>
        </p:pic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415F2EB6-B9FE-49F5-94C5-C3E0BFC4DF81}"/>
                </a:ext>
              </a:extLst>
            </p:cNvPr>
            <p:cNvSpPr/>
            <p:nvPr/>
          </p:nvSpPr>
          <p:spPr>
            <a:xfrm>
              <a:off x="1599184" y="3433089"/>
              <a:ext cx="1669196" cy="1310640"/>
            </a:xfrm>
            <a:custGeom>
              <a:avLst/>
              <a:gdLst>
                <a:gd name="connsiteX0" fmla="*/ 389036 w 1669196"/>
                <a:gd name="connsiteY0" fmla="*/ 0 h 1310640"/>
                <a:gd name="connsiteX1" fmla="*/ 1669196 w 1669196"/>
                <a:gd name="connsiteY1" fmla="*/ 1280160 h 1310640"/>
                <a:gd name="connsiteX2" fmla="*/ 1667657 w 1669196"/>
                <a:gd name="connsiteY2" fmla="*/ 1310640 h 1310640"/>
                <a:gd name="connsiteX3" fmla="*/ 980324 w 1669196"/>
                <a:gd name="connsiteY3" fmla="*/ 1310640 h 1310640"/>
                <a:gd name="connsiteX4" fmla="*/ 983396 w 1669196"/>
                <a:gd name="connsiteY4" fmla="*/ 1280160 h 1310640"/>
                <a:gd name="connsiteX5" fmla="*/ 389036 w 1669196"/>
                <a:gd name="connsiteY5" fmla="*/ 685800 h 1310640"/>
                <a:gd name="connsiteX6" fmla="*/ 269252 w 1669196"/>
                <a:gd name="connsiteY6" fmla="*/ 697875 h 1310640"/>
                <a:gd name="connsiteX7" fmla="*/ 200918 w 1669196"/>
                <a:gd name="connsiteY7" fmla="*/ 719087 h 1310640"/>
                <a:gd name="connsiteX8" fmla="*/ 0 w 1669196"/>
                <a:gd name="connsiteY8" fmla="*/ 60612 h 1310640"/>
                <a:gd name="connsiteX9" fmla="*/ 8356 w 1669196"/>
                <a:gd name="connsiteY9" fmla="*/ 57554 h 1310640"/>
                <a:gd name="connsiteX10" fmla="*/ 389036 w 1669196"/>
                <a:gd name="connsiteY10" fmla="*/ 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9196" h="1310640">
                  <a:moveTo>
                    <a:pt x="389036" y="0"/>
                  </a:moveTo>
                  <a:cubicBezTo>
                    <a:pt x="1096049" y="0"/>
                    <a:pt x="1669196" y="573147"/>
                    <a:pt x="1669196" y="1280160"/>
                  </a:cubicBezTo>
                  <a:lnTo>
                    <a:pt x="1667657" y="1310640"/>
                  </a:lnTo>
                  <a:lnTo>
                    <a:pt x="980324" y="1310640"/>
                  </a:lnTo>
                  <a:lnTo>
                    <a:pt x="983396" y="1280160"/>
                  </a:lnTo>
                  <a:cubicBezTo>
                    <a:pt x="983396" y="951904"/>
                    <a:pt x="717292" y="685800"/>
                    <a:pt x="389036" y="685800"/>
                  </a:cubicBezTo>
                  <a:cubicBezTo>
                    <a:pt x="348004" y="685800"/>
                    <a:pt x="307943" y="689958"/>
                    <a:pt x="269252" y="697875"/>
                  </a:cubicBezTo>
                  <a:lnTo>
                    <a:pt x="200918" y="719087"/>
                  </a:lnTo>
                  <a:lnTo>
                    <a:pt x="0" y="60612"/>
                  </a:lnTo>
                  <a:lnTo>
                    <a:pt x="8356" y="57554"/>
                  </a:lnTo>
                  <a:cubicBezTo>
                    <a:pt x="128612" y="20150"/>
                    <a:pt x="256471" y="0"/>
                    <a:pt x="389036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9373F078-D1E8-4535-BA56-BFBDA741B20E}"/>
                </a:ext>
              </a:extLst>
            </p:cNvPr>
            <p:cNvSpPr/>
            <p:nvPr/>
          </p:nvSpPr>
          <p:spPr>
            <a:xfrm>
              <a:off x="1599551" y="3431290"/>
              <a:ext cx="1669196" cy="1310640"/>
            </a:xfrm>
            <a:custGeom>
              <a:avLst/>
              <a:gdLst>
                <a:gd name="connsiteX0" fmla="*/ 389036 w 1669196"/>
                <a:gd name="connsiteY0" fmla="*/ 0 h 1310640"/>
                <a:gd name="connsiteX1" fmla="*/ 1669196 w 1669196"/>
                <a:gd name="connsiteY1" fmla="*/ 1280160 h 1310640"/>
                <a:gd name="connsiteX2" fmla="*/ 1667657 w 1669196"/>
                <a:gd name="connsiteY2" fmla="*/ 1310640 h 1310640"/>
                <a:gd name="connsiteX3" fmla="*/ 1651354 w 1669196"/>
                <a:gd name="connsiteY3" fmla="*/ 1310640 h 1310640"/>
                <a:gd name="connsiteX4" fmla="*/ 1651819 w 1669196"/>
                <a:gd name="connsiteY4" fmla="*/ 1301433 h 1310640"/>
                <a:gd name="connsiteX5" fmla="*/ 371659 w 1669196"/>
                <a:gd name="connsiteY5" fmla="*/ 21273 h 1310640"/>
                <a:gd name="connsiteX6" fmla="*/ 176703 w 1669196"/>
                <a:gd name="connsiteY6" fmla="*/ 36024 h 1310640"/>
                <a:gd name="connsiteX7" fmla="*/ 4600 w 1669196"/>
                <a:gd name="connsiteY7" fmla="*/ 75688 h 1310640"/>
                <a:gd name="connsiteX8" fmla="*/ 0 w 1669196"/>
                <a:gd name="connsiteY8" fmla="*/ 60612 h 1310640"/>
                <a:gd name="connsiteX9" fmla="*/ 8356 w 1669196"/>
                <a:gd name="connsiteY9" fmla="*/ 57554 h 1310640"/>
                <a:gd name="connsiteX10" fmla="*/ 389036 w 1669196"/>
                <a:gd name="connsiteY10" fmla="*/ 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9196" h="1310640">
                  <a:moveTo>
                    <a:pt x="389036" y="0"/>
                  </a:moveTo>
                  <a:cubicBezTo>
                    <a:pt x="1096049" y="0"/>
                    <a:pt x="1669196" y="573147"/>
                    <a:pt x="1669196" y="1280160"/>
                  </a:cubicBezTo>
                  <a:lnTo>
                    <a:pt x="1667657" y="1310640"/>
                  </a:lnTo>
                  <a:lnTo>
                    <a:pt x="1651354" y="1310640"/>
                  </a:lnTo>
                  <a:lnTo>
                    <a:pt x="1651819" y="1301433"/>
                  </a:lnTo>
                  <a:cubicBezTo>
                    <a:pt x="1651819" y="594420"/>
                    <a:pt x="1078672" y="21273"/>
                    <a:pt x="371659" y="21273"/>
                  </a:cubicBezTo>
                  <a:cubicBezTo>
                    <a:pt x="305377" y="21273"/>
                    <a:pt x="240271" y="26311"/>
                    <a:pt x="176703" y="36024"/>
                  </a:cubicBezTo>
                  <a:lnTo>
                    <a:pt x="4600" y="75688"/>
                  </a:lnTo>
                  <a:lnTo>
                    <a:pt x="0" y="60612"/>
                  </a:lnTo>
                  <a:lnTo>
                    <a:pt x="8356" y="57554"/>
                  </a:lnTo>
                  <a:cubicBezTo>
                    <a:pt x="128612" y="20150"/>
                    <a:pt x="256471" y="0"/>
                    <a:pt x="389036" y="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DA591F7-2072-4075-BB18-531DD943FA8E}"/>
              </a:ext>
            </a:extLst>
          </p:cNvPr>
          <p:cNvGrpSpPr/>
          <p:nvPr/>
        </p:nvGrpSpPr>
        <p:grpSpPr>
          <a:xfrm>
            <a:off x="4893774" y="2826748"/>
            <a:ext cx="2790987" cy="2763101"/>
            <a:chOff x="4586399" y="2826748"/>
            <a:chExt cx="2790987" cy="276310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577731A6-BE56-4FE6-858A-00C01B1E2349}"/>
                </a:ext>
              </a:extLst>
            </p:cNvPr>
            <p:cNvSpPr txBox="1"/>
            <p:nvPr/>
          </p:nvSpPr>
          <p:spPr>
            <a:xfrm>
              <a:off x="5352273" y="4262957"/>
              <a:ext cx="6783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零食</a:t>
              </a: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23A1BDD0-7406-4FCD-89ED-1F336AE37AA8}"/>
                </a:ext>
              </a:extLst>
            </p:cNvPr>
            <p:cNvSpPr/>
            <p:nvPr/>
          </p:nvSpPr>
          <p:spPr>
            <a:xfrm>
              <a:off x="5558098" y="3212785"/>
              <a:ext cx="1669196" cy="1310640"/>
            </a:xfrm>
            <a:custGeom>
              <a:avLst/>
              <a:gdLst>
                <a:gd name="connsiteX0" fmla="*/ 389036 w 1669196"/>
                <a:gd name="connsiteY0" fmla="*/ 0 h 1310640"/>
                <a:gd name="connsiteX1" fmla="*/ 1669196 w 1669196"/>
                <a:gd name="connsiteY1" fmla="*/ 1280160 h 1310640"/>
                <a:gd name="connsiteX2" fmla="*/ 1667657 w 1669196"/>
                <a:gd name="connsiteY2" fmla="*/ 1310640 h 1310640"/>
                <a:gd name="connsiteX3" fmla="*/ 1651354 w 1669196"/>
                <a:gd name="connsiteY3" fmla="*/ 1310640 h 1310640"/>
                <a:gd name="connsiteX4" fmla="*/ 1651819 w 1669196"/>
                <a:gd name="connsiteY4" fmla="*/ 1301433 h 1310640"/>
                <a:gd name="connsiteX5" fmla="*/ 371659 w 1669196"/>
                <a:gd name="connsiteY5" fmla="*/ 21273 h 1310640"/>
                <a:gd name="connsiteX6" fmla="*/ 176703 w 1669196"/>
                <a:gd name="connsiteY6" fmla="*/ 36024 h 1310640"/>
                <a:gd name="connsiteX7" fmla="*/ 4600 w 1669196"/>
                <a:gd name="connsiteY7" fmla="*/ 75688 h 1310640"/>
                <a:gd name="connsiteX8" fmla="*/ 0 w 1669196"/>
                <a:gd name="connsiteY8" fmla="*/ 60612 h 1310640"/>
                <a:gd name="connsiteX9" fmla="*/ 8356 w 1669196"/>
                <a:gd name="connsiteY9" fmla="*/ 57554 h 1310640"/>
                <a:gd name="connsiteX10" fmla="*/ 389036 w 1669196"/>
                <a:gd name="connsiteY10" fmla="*/ 0 h 131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9196" h="1310640">
                  <a:moveTo>
                    <a:pt x="389036" y="0"/>
                  </a:moveTo>
                  <a:cubicBezTo>
                    <a:pt x="1096049" y="0"/>
                    <a:pt x="1669196" y="573147"/>
                    <a:pt x="1669196" y="1280160"/>
                  </a:cubicBezTo>
                  <a:lnTo>
                    <a:pt x="1667657" y="1310640"/>
                  </a:lnTo>
                  <a:lnTo>
                    <a:pt x="1651354" y="1310640"/>
                  </a:lnTo>
                  <a:lnTo>
                    <a:pt x="1651819" y="1301433"/>
                  </a:lnTo>
                  <a:cubicBezTo>
                    <a:pt x="1651819" y="594420"/>
                    <a:pt x="1078672" y="21273"/>
                    <a:pt x="371659" y="21273"/>
                  </a:cubicBezTo>
                  <a:cubicBezTo>
                    <a:pt x="305377" y="21273"/>
                    <a:pt x="240271" y="26311"/>
                    <a:pt x="176703" y="36024"/>
                  </a:cubicBezTo>
                  <a:lnTo>
                    <a:pt x="4600" y="75688"/>
                  </a:lnTo>
                  <a:lnTo>
                    <a:pt x="0" y="60612"/>
                  </a:lnTo>
                  <a:lnTo>
                    <a:pt x="8356" y="57554"/>
                  </a:lnTo>
                  <a:cubicBezTo>
                    <a:pt x="128612" y="20150"/>
                    <a:pt x="256471" y="0"/>
                    <a:pt x="389036" y="0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C91C6AF5-F035-45AE-B17E-111D15CB2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50"/>
                      </a14:imgEffect>
                    </a14:imgLayer>
                  </a14:imgProps>
                </a:ext>
              </a:extLst>
            </a:blip>
            <a:srcRect l="39015" t="26074" r="39765" b="45229"/>
            <a:stretch/>
          </p:blipFill>
          <p:spPr>
            <a:xfrm>
              <a:off x="4790208" y="2826748"/>
              <a:ext cx="2587178" cy="1966618"/>
            </a:xfrm>
            <a:prstGeom prst="rect">
              <a:avLst/>
            </a:prstGeom>
          </p:spPr>
        </p:pic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4006292-C323-4519-AFE6-39985234B205}"/>
                </a:ext>
              </a:extLst>
            </p:cNvPr>
            <p:cNvSpPr/>
            <p:nvPr/>
          </p:nvSpPr>
          <p:spPr>
            <a:xfrm>
              <a:off x="5234272" y="3282932"/>
              <a:ext cx="1589944" cy="1025991"/>
            </a:xfrm>
            <a:custGeom>
              <a:avLst/>
              <a:gdLst>
                <a:gd name="connsiteX0" fmla="*/ 389036 w 1589944"/>
                <a:gd name="connsiteY0" fmla="*/ 0 h 1025991"/>
                <a:gd name="connsiteX1" fmla="*/ 1568595 w 1589944"/>
                <a:gd name="connsiteY1" fmla="*/ 781864 h 1025991"/>
                <a:gd name="connsiteX2" fmla="*/ 1589944 w 1589944"/>
                <a:gd name="connsiteY2" fmla="*/ 840194 h 1025991"/>
                <a:gd name="connsiteX3" fmla="*/ 924303 w 1589944"/>
                <a:gd name="connsiteY3" fmla="*/ 1025991 h 1025991"/>
                <a:gd name="connsiteX4" fmla="*/ 881889 w 1589944"/>
                <a:gd name="connsiteY4" fmla="*/ 947848 h 1025991"/>
                <a:gd name="connsiteX5" fmla="*/ 389036 w 1589944"/>
                <a:gd name="connsiteY5" fmla="*/ 685800 h 1025991"/>
                <a:gd name="connsiteX6" fmla="*/ 269252 w 1589944"/>
                <a:gd name="connsiteY6" fmla="*/ 697875 h 1025991"/>
                <a:gd name="connsiteX7" fmla="*/ 200918 w 1589944"/>
                <a:gd name="connsiteY7" fmla="*/ 719087 h 1025991"/>
                <a:gd name="connsiteX8" fmla="*/ 0 w 1589944"/>
                <a:gd name="connsiteY8" fmla="*/ 60612 h 1025991"/>
                <a:gd name="connsiteX9" fmla="*/ 8356 w 1589944"/>
                <a:gd name="connsiteY9" fmla="*/ 57554 h 1025991"/>
                <a:gd name="connsiteX10" fmla="*/ 389036 w 1589944"/>
                <a:gd name="connsiteY10" fmla="*/ 0 h 1025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9944" h="1025991">
                  <a:moveTo>
                    <a:pt x="389036" y="0"/>
                  </a:moveTo>
                  <a:cubicBezTo>
                    <a:pt x="919296" y="0"/>
                    <a:pt x="1374256" y="322395"/>
                    <a:pt x="1568595" y="781864"/>
                  </a:cubicBezTo>
                  <a:lnTo>
                    <a:pt x="1589944" y="840194"/>
                  </a:lnTo>
                  <a:lnTo>
                    <a:pt x="924303" y="1025991"/>
                  </a:lnTo>
                  <a:lnTo>
                    <a:pt x="881889" y="947848"/>
                  </a:lnTo>
                  <a:cubicBezTo>
                    <a:pt x="775078" y="789747"/>
                    <a:pt x="594196" y="685800"/>
                    <a:pt x="389036" y="685800"/>
                  </a:cubicBezTo>
                  <a:cubicBezTo>
                    <a:pt x="348004" y="685800"/>
                    <a:pt x="307943" y="689958"/>
                    <a:pt x="269252" y="697875"/>
                  </a:cubicBezTo>
                  <a:lnTo>
                    <a:pt x="200918" y="719087"/>
                  </a:lnTo>
                  <a:lnTo>
                    <a:pt x="0" y="60612"/>
                  </a:lnTo>
                  <a:lnTo>
                    <a:pt x="8356" y="57554"/>
                  </a:lnTo>
                  <a:cubicBezTo>
                    <a:pt x="128612" y="20150"/>
                    <a:pt x="256471" y="0"/>
                    <a:pt x="389036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  <a:effectLst>
              <a:glow rad="63500">
                <a:schemeClr val="accent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54CB1078-D343-4B83-8D28-35BEE7C716A7}"/>
                </a:ext>
              </a:extLst>
            </p:cNvPr>
            <p:cNvSpPr/>
            <p:nvPr/>
          </p:nvSpPr>
          <p:spPr>
            <a:xfrm>
              <a:off x="4586399" y="3506706"/>
              <a:ext cx="2164960" cy="2083143"/>
            </a:xfrm>
            <a:custGeom>
              <a:avLst/>
              <a:gdLst>
                <a:gd name="connsiteX0" fmla="*/ 670010 w 2164960"/>
                <a:gd name="connsiteY0" fmla="*/ 0 h 2083143"/>
                <a:gd name="connsiteX1" fmla="*/ 771884 w 2164960"/>
                <a:gd name="connsiteY1" fmla="*/ 333873 h 2083143"/>
                <a:gd name="connsiteX2" fmla="*/ 670128 w 2164960"/>
                <a:gd name="connsiteY2" fmla="*/ 389104 h 2083143"/>
                <a:gd name="connsiteX3" fmla="*/ 344964 w 2164960"/>
                <a:gd name="connsiteY3" fmla="*/ 1000663 h 2083143"/>
                <a:gd name="connsiteX4" fmla="*/ 1082480 w 2164960"/>
                <a:gd name="connsiteY4" fmla="*/ 1738178 h 2083143"/>
                <a:gd name="connsiteX5" fmla="*/ 1819996 w 2164960"/>
                <a:gd name="connsiteY5" fmla="*/ 1000663 h 2083143"/>
                <a:gd name="connsiteX6" fmla="*/ 1805012 w 2164960"/>
                <a:gd name="connsiteY6" fmla="*/ 852028 h 2083143"/>
                <a:gd name="connsiteX7" fmla="*/ 1777164 w 2164960"/>
                <a:gd name="connsiteY7" fmla="*/ 762315 h 2083143"/>
                <a:gd name="connsiteX8" fmla="*/ 2112604 w 2164960"/>
                <a:gd name="connsiteY8" fmla="*/ 668685 h 2083143"/>
                <a:gd name="connsiteX9" fmla="*/ 2116294 w 2164960"/>
                <a:gd name="connsiteY9" fmla="*/ 678767 h 2083143"/>
                <a:gd name="connsiteX10" fmla="*/ 2164960 w 2164960"/>
                <a:gd name="connsiteY10" fmla="*/ 1000663 h 2083143"/>
                <a:gd name="connsiteX11" fmla="*/ 1082480 w 2164960"/>
                <a:gd name="connsiteY11" fmla="*/ 2083143 h 2083143"/>
                <a:gd name="connsiteX12" fmla="*/ 0 w 2164960"/>
                <a:gd name="connsiteY12" fmla="*/ 1000663 h 2083143"/>
                <a:gd name="connsiteX13" fmla="*/ 661130 w 2164960"/>
                <a:gd name="connsiteY13" fmla="*/ 3250 h 208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64960" h="2083143">
                  <a:moveTo>
                    <a:pt x="670010" y="0"/>
                  </a:moveTo>
                  <a:lnTo>
                    <a:pt x="771884" y="333873"/>
                  </a:lnTo>
                  <a:lnTo>
                    <a:pt x="670128" y="389104"/>
                  </a:lnTo>
                  <a:cubicBezTo>
                    <a:pt x="473948" y="521641"/>
                    <a:pt x="344964" y="746090"/>
                    <a:pt x="344964" y="1000663"/>
                  </a:cubicBezTo>
                  <a:cubicBezTo>
                    <a:pt x="344964" y="1407981"/>
                    <a:pt x="675162" y="1738178"/>
                    <a:pt x="1082480" y="1738178"/>
                  </a:cubicBezTo>
                  <a:cubicBezTo>
                    <a:pt x="1489798" y="1738178"/>
                    <a:pt x="1819996" y="1407981"/>
                    <a:pt x="1819996" y="1000663"/>
                  </a:cubicBezTo>
                  <a:cubicBezTo>
                    <a:pt x="1819996" y="949749"/>
                    <a:pt x="1814836" y="900039"/>
                    <a:pt x="1805012" y="852028"/>
                  </a:cubicBezTo>
                  <a:lnTo>
                    <a:pt x="1777164" y="762315"/>
                  </a:lnTo>
                  <a:lnTo>
                    <a:pt x="2112604" y="668685"/>
                  </a:lnTo>
                  <a:lnTo>
                    <a:pt x="2116294" y="678767"/>
                  </a:lnTo>
                  <a:cubicBezTo>
                    <a:pt x="2147922" y="780454"/>
                    <a:pt x="2164960" y="888569"/>
                    <a:pt x="2164960" y="1000663"/>
                  </a:cubicBezTo>
                  <a:cubicBezTo>
                    <a:pt x="2164960" y="1598500"/>
                    <a:pt x="1680316" y="2083143"/>
                    <a:pt x="1082480" y="2083143"/>
                  </a:cubicBezTo>
                  <a:cubicBezTo>
                    <a:pt x="484644" y="2083143"/>
                    <a:pt x="0" y="1598500"/>
                    <a:pt x="0" y="1000663"/>
                  </a:cubicBezTo>
                  <a:cubicBezTo>
                    <a:pt x="0" y="552286"/>
                    <a:pt x="272612" y="167579"/>
                    <a:pt x="661130" y="3250"/>
                  </a:cubicBez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73A56CEB-8913-493D-9111-9B0209453ECE}"/>
                </a:ext>
              </a:extLst>
            </p:cNvPr>
            <p:cNvSpPr/>
            <p:nvPr/>
          </p:nvSpPr>
          <p:spPr>
            <a:xfrm>
              <a:off x="5238082" y="3278736"/>
              <a:ext cx="1589944" cy="850357"/>
            </a:xfrm>
            <a:custGeom>
              <a:avLst/>
              <a:gdLst>
                <a:gd name="connsiteX0" fmla="*/ 389036 w 1589944"/>
                <a:gd name="connsiteY0" fmla="*/ 0 h 850357"/>
                <a:gd name="connsiteX1" fmla="*/ 1568595 w 1589944"/>
                <a:gd name="connsiteY1" fmla="*/ 781864 h 850357"/>
                <a:gd name="connsiteX2" fmla="*/ 1589944 w 1589944"/>
                <a:gd name="connsiteY2" fmla="*/ 840194 h 850357"/>
                <a:gd name="connsiteX3" fmla="*/ 1553535 w 1589944"/>
                <a:gd name="connsiteY3" fmla="*/ 850357 h 850357"/>
                <a:gd name="connsiteX4" fmla="*/ 1539073 w 1589944"/>
                <a:gd name="connsiteY4" fmla="*/ 810843 h 850357"/>
                <a:gd name="connsiteX5" fmla="*/ 359514 w 1589944"/>
                <a:gd name="connsiteY5" fmla="*/ 28979 h 850357"/>
                <a:gd name="connsiteX6" fmla="*/ 164558 w 1589944"/>
                <a:gd name="connsiteY6" fmla="*/ 43730 h 850357"/>
                <a:gd name="connsiteX7" fmla="*/ 5999 w 1589944"/>
                <a:gd name="connsiteY7" fmla="*/ 80273 h 850357"/>
                <a:gd name="connsiteX8" fmla="*/ 0 w 1589944"/>
                <a:gd name="connsiteY8" fmla="*/ 60612 h 850357"/>
                <a:gd name="connsiteX9" fmla="*/ 8356 w 1589944"/>
                <a:gd name="connsiteY9" fmla="*/ 57554 h 850357"/>
                <a:gd name="connsiteX10" fmla="*/ 389036 w 1589944"/>
                <a:gd name="connsiteY10" fmla="*/ 0 h 85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9944" h="850357">
                  <a:moveTo>
                    <a:pt x="389036" y="0"/>
                  </a:moveTo>
                  <a:cubicBezTo>
                    <a:pt x="919296" y="0"/>
                    <a:pt x="1374256" y="322395"/>
                    <a:pt x="1568595" y="781864"/>
                  </a:cubicBezTo>
                  <a:lnTo>
                    <a:pt x="1589944" y="840194"/>
                  </a:lnTo>
                  <a:lnTo>
                    <a:pt x="1553535" y="850357"/>
                  </a:lnTo>
                  <a:lnTo>
                    <a:pt x="1539073" y="810843"/>
                  </a:lnTo>
                  <a:cubicBezTo>
                    <a:pt x="1344734" y="351374"/>
                    <a:pt x="889774" y="28979"/>
                    <a:pt x="359514" y="28979"/>
                  </a:cubicBezTo>
                  <a:cubicBezTo>
                    <a:pt x="293232" y="28979"/>
                    <a:pt x="228126" y="34017"/>
                    <a:pt x="164558" y="43730"/>
                  </a:cubicBezTo>
                  <a:lnTo>
                    <a:pt x="5999" y="80273"/>
                  </a:lnTo>
                  <a:lnTo>
                    <a:pt x="0" y="60612"/>
                  </a:lnTo>
                  <a:lnTo>
                    <a:pt x="8356" y="57554"/>
                  </a:lnTo>
                  <a:cubicBezTo>
                    <a:pt x="128612" y="20150"/>
                    <a:pt x="256471" y="0"/>
                    <a:pt x="389036" y="0"/>
                  </a:cubicBezTo>
                  <a:close/>
                </a:path>
              </a:pathLst>
            </a:custGeom>
            <a:solidFill>
              <a:schemeClr val="bg1">
                <a:alpha val="3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3FF85D-7AD3-419B-96EE-A6272E115E58}"/>
              </a:ext>
            </a:extLst>
          </p:cNvPr>
          <p:cNvGrpSpPr/>
          <p:nvPr/>
        </p:nvGrpSpPr>
        <p:grpSpPr>
          <a:xfrm>
            <a:off x="8675492" y="2983914"/>
            <a:ext cx="2675441" cy="2607567"/>
            <a:chOff x="8675492" y="2983914"/>
            <a:chExt cx="2675441" cy="260756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6812963-CB1A-44F2-874A-F48F7C14C734}"/>
                </a:ext>
              </a:extLst>
            </p:cNvPr>
            <p:cNvSpPr txBox="1"/>
            <p:nvPr/>
          </p:nvSpPr>
          <p:spPr>
            <a:xfrm>
              <a:off x="9495970" y="4292592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D7D31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化妆品</a:t>
              </a: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FB46C5C-F39C-4599-9B05-5FB50FE73206}"/>
                </a:ext>
              </a:extLst>
            </p:cNvPr>
            <p:cNvGrpSpPr/>
            <p:nvPr/>
          </p:nvGrpSpPr>
          <p:grpSpPr>
            <a:xfrm>
              <a:off x="8675492" y="2983914"/>
              <a:ext cx="2675441" cy="2607567"/>
              <a:chOff x="17095507" y="1863282"/>
              <a:chExt cx="2675441" cy="2607567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8376D9B0-497E-4E76-8C2D-E44A8CBBB9BB}"/>
                  </a:ext>
                </a:extLst>
              </p:cNvPr>
              <p:cNvSpPr/>
              <p:nvPr/>
            </p:nvSpPr>
            <p:spPr>
              <a:xfrm>
                <a:off x="17981596" y="2099951"/>
                <a:ext cx="1413064" cy="532537"/>
              </a:xfrm>
              <a:custGeom>
                <a:avLst/>
                <a:gdLst>
                  <a:gd name="connsiteX0" fmla="*/ 389036 w 1413064"/>
                  <a:gd name="connsiteY0" fmla="*/ 0 h 532537"/>
                  <a:gd name="connsiteX1" fmla="*/ 1376870 w 1413064"/>
                  <a:gd name="connsiteY1" fmla="*/ 465859 h 532537"/>
                  <a:gd name="connsiteX2" fmla="*/ 1413064 w 1413064"/>
                  <a:gd name="connsiteY2" fmla="*/ 516769 h 532537"/>
                  <a:gd name="connsiteX3" fmla="*/ 1387499 w 1413064"/>
                  <a:gd name="connsiteY3" fmla="*/ 532537 h 532537"/>
                  <a:gd name="connsiteX4" fmla="*/ 1362728 w 1413064"/>
                  <a:gd name="connsiteY4" fmla="*/ 497694 h 532537"/>
                  <a:gd name="connsiteX5" fmla="*/ 374894 w 1413064"/>
                  <a:gd name="connsiteY5" fmla="*/ 31835 h 532537"/>
                  <a:gd name="connsiteX6" fmla="*/ 179939 w 1413064"/>
                  <a:gd name="connsiteY6" fmla="*/ 46586 h 532537"/>
                  <a:gd name="connsiteX7" fmla="*/ 7824 w 1413064"/>
                  <a:gd name="connsiteY7" fmla="*/ 86253 h 532537"/>
                  <a:gd name="connsiteX8" fmla="*/ 0 w 1413064"/>
                  <a:gd name="connsiteY8" fmla="*/ 60612 h 532537"/>
                  <a:gd name="connsiteX9" fmla="*/ 8356 w 1413064"/>
                  <a:gd name="connsiteY9" fmla="*/ 57554 h 532537"/>
                  <a:gd name="connsiteX10" fmla="*/ 389036 w 1413064"/>
                  <a:gd name="connsiteY10" fmla="*/ 0 h 532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3064" h="532537">
                    <a:moveTo>
                      <a:pt x="389036" y="0"/>
                    </a:moveTo>
                    <a:cubicBezTo>
                      <a:pt x="786732" y="0"/>
                      <a:pt x="1142070" y="181347"/>
                      <a:pt x="1376870" y="465859"/>
                    </a:cubicBezTo>
                    <a:lnTo>
                      <a:pt x="1413064" y="516769"/>
                    </a:lnTo>
                    <a:lnTo>
                      <a:pt x="1387499" y="532537"/>
                    </a:lnTo>
                    <a:lnTo>
                      <a:pt x="1362728" y="497694"/>
                    </a:lnTo>
                    <a:cubicBezTo>
                      <a:pt x="1127928" y="213182"/>
                      <a:pt x="772590" y="31835"/>
                      <a:pt x="374894" y="31835"/>
                    </a:cubicBezTo>
                    <a:cubicBezTo>
                      <a:pt x="308612" y="31835"/>
                      <a:pt x="243506" y="36873"/>
                      <a:pt x="179939" y="46586"/>
                    </a:cubicBezTo>
                    <a:lnTo>
                      <a:pt x="7824" y="86253"/>
                    </a:lnTo>
                    <a:lnTo>
                      <a:pt x="0" y="60612"/>
                    </a:lnTo>
                    <a:lnTo>
                      <a:pt x="8356" y="57554"/>
                    </a:lnTo>
                    <a:cubicBezTo>
                      <a:pt x="128612" y="20150"/>
                      <a:pt x="256472" y="0"/>
                      <a:pt x="389036" y="0"/>
                    </a:cubicBezTo>
                    <a:close/>
                  </a:path>
                </a:pathLst>
              </a:cu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B3AD850D-6776-4A78-9738-E1E0AD928219}"/>
                  </a:ext>
                </a:extLst>
              </p:cNvPr>
              <p:cNvSpPr/>
              <p:nvPr/>
            </p:nvSpPr>
            <p:spPr>
              <a:xfrm>
                <a:off x="17275420" y="2389266"/>
                <a:ext cx="2164960" cy="2081583"/>
              </a:xfrm>
              <a:custGeom>
                <a:avLst/>
                <a:gdLst>
                  <a:gd name="connsiteX0" fmla="*/ 665748 w 2164960"/>
                  <a:gd name="connsiteY0" fmla="*/ 0 h 2081583"/>
                  <a:gd name="connsiteX1" fmla="*/ 767820 w 2164960"/>
                  <a:gd name="connsiteY1" fmla="*/ 334519 h 2081583"/>
                  <a:gd name="connsiteX2" fmla="*/ 670128 w 2164960"/>
                  <a:gd name="connsiteY2" fmla="*/ 387544 h 2081583"/>
                  <a:gd name="connsiteX3" fmla="*/ 344964 w 2164960"/>
                  <a:gd name="connsiteY3" fmla="*/ 999103 h 2081583"/>
                  <a:gd name="connsiteX4" fmla="*/ 1082480 w 2164960"/>
                  <a:gd name="connsiteY4" fmla="*/ 1736618 h 2081583"/>
                  <a:gd name="connsiteX5" fmla="*/ 1819996 w 2164960"/>
                  <a:gd name="connsiteY5" fmla="*/ 999103 h 2081583"/>
                  <a:gd name="connsiteX6" fmla="*/ 1694040 w 2164960"/>
                  <a:gd name="connsiteY6" fmla="*/ 586752 h 2081583"/>
                  <a:gd name="connsiteX7" fmla="*/ 1692278 w 2164960"/>
                  <a:gd name="connsiteY7" fmla="*/ 584617 h 2081583"/>
                  <a:gd name="connsiteX8" fmla="*/ 1985934 w 2164960"/>
                  <a:gd name="connsiteY8" fmla="*/ 403499 h 2081583"/>
                  <a:gd name="connsiteX9" fmla="*/ 2034310 w 2164960"/>
                  <a:gd name="connsiteY9" fmla="*/ 483129 h 2081583"/>
                  <a:gd name="connsiteX10" fmla="*/ 2164960 w 2164960"/>
                  <a:gd name="connsiteY10" fmla="*/ 999103 h 2081583"/>
                  <a:gd name="connsiteX11" fmla="*/ 1082480 w 2164960"/>
                  <a:gd name="connsiteY11" fmla="*/ 2081583 h 2081583"/>
                  <a:gd name="connsiteX12" fmla="*/ 0 w 2164960"/>
                  <a:gd name="connsiteY12" fmla="*/ 999103 h 2081583"/>
                  <a:gd name="connsiteX13" fmla="*/ 661130 w 2164960"/>
                  <a:gd name="connsiteY13" fmla="*/ 1690 h 208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64960" h="2081583">
                    <a:moveTo>
                      <a:pt x="665748" y="0"/>
                    </a:moveTo>
                    <a:lnTo>
                      <a:pt x="767820" y="334519"/>
                    </a:lnTo>
                    <a:lnTo>
                      <a:pt x="670128" y="387544"/>
                    </a:lnTo>
                    <a:cubicBezTo>
                      <a:pt x="473948" y="520081"/>
                      <a:pt x="344964" y="744529"/>
                      <a:pt x="344964" y="999103"/>
                    </a:cubicBezTo>
                    <a:cubicBezTo>
                      <a:pt x="344964" y="1406421"/>
                      <a:pt x="675162" y="1736618"/>
                      <a:pt x="1082480" y="1736618"/>
                    </a:cubicBezTo>
                    <a:cubicBezTo>
                      <a:pt x="1489798" y="1736618"/>
                      <a:pt x="1819996" y="1406421"/>
                      <a:pt x="1819996" y="999103"/>
                    </a:cubicBezTo>
                    <a:cubicBezTo>
                      <a:pt x="1819996" y="846359"/>
                      <a:pt x="1773562" y="704460"/>
                      <a:pt x="1694040" y="586752"/>
                    </a:cubicBezTo>
                    <a:lnTo>
                      <a:pt x="1692278" y="584617"/>
                    </a:lnTo>
                    <a:lnTo>
                      <a:pt x="1985934" y="403499"/>
                    </a:lnTo>
                    <a:lnTo>
                      <a:pt x="2034310" y="483129"/>
                    </a:lnTo>
                    <a:cubicBezTo>
                      <a:pt x="2117632" y="636509"/>
                      <a:pt x="2164960" y="812279"/>
                      <a:pt x="2164960" y="999103"/>
                    </a:cubicBezTo>
                    <a:cubicBezTo>
                      <a:pt x="2164960" y="1596940"/>
                      <a:pt x="1680316" y="2081583"/>
                      <a:pt x="1082480" y="2081583"/>
                    </a:cubicBezTo>
                    <a:cubicBezTo>
                      <a:pt x="484644" y="2081583"/>
                      <a:pt x="0" y="1596940"/>
                      <a:pt x="0" y="999103"/>
                    </a:cubicBezTo>
                    <a:cubicBezTo>
                      <a:pt x="0" y="550725"/>
                      <a:pt x="272612" y="166019"/>
                      <a:pt x="661130" y="1690"/>
                    </a:cubicBezTo>
                    <a:close/>
                  </a:path>
                </a:pathLst>
              </a:custGeom>
              <a:solidFill>
                <a:srgbClr val="ED7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789BB813-AC4D-4151-8B8F-5A7259B187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50"/>
                        </a14:imgEffect>
                      </a14:imgLayer>
                    </a14:imgProps>
                  </a:ext>
                </a:extLst>
              </a:blip>
              <a:srcRect l="43739" t="37939" r="34316" b="37175"/>
              <a:stretch/>
            </p:blipFill>
            <p:spPr>
              <a:xfrm>
                <a:off x="17095507" y="1863282"/>
                <a:ext cx="2675441" cy="1691443"/>
              </a:xfrm>
              <a:prstGeom prst="rect">
                <a:avLst/>
              </a:prstGeom>
            </p:spPr>
          </p:pic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EB8C9643-6060-40AD-8288-6E736F784E77}"/>
                  </a:ext>
                </a:extLst>
              </p:cNvPr>
              <p:cNvSpPr/>
              <p:nvPr/>
            </p:nvSpPr>
            <p:spPr>
              <a:xfrm>
                <a:off x="17981596" y="2100064"/>
                <a:ext cx="1413064" cy="880405"/>
              </a:xfrm>
              <a:custGeom>
                <a:avLst/>
                <a:gdLst>
                  <a:gd name="connsiteX0" fmla="*/ 389036 w 1413064"/>
                  <a:gd name="connsiteY0" fmla="*/ 0 h 880405"/>
                  <a:gd name="connsiteX1" fmla="*/ 1376870 w 1413064"/>
                  <a:gd name="connsiteY1" fmla="*/ 465859 h 880405"/>
                  <a:gd name="connsiteX2" fmla="*/ 1413064 w 1413064"/>
                  <a:gd name="connsiteY2" fmla="*/ 516769 h 880405"/>
                  <a:gd name="connsiteX3" fmla="*/ 823486 w 1413064"/>
                  <a:gd name="connsiteY3" fmla="*/ 880405 h 880405"/>
                  <a:gd name="connsiteX4" fmla="*/ 788672 w 1413064"/>
                  <a:gd name="connsiteY4" fmla="*/ 840204 h 880405"/>
                  <a:gd name="connsiteX5" fmla="*/ 389036 w 1413064"/>
                  <a:gd name="connsiteY5" fmla="*/ 685800 h 880405"/>
                  <a:gd name="connsiteX6" fmla="*/ 269252 w 1413064"/>
                  <a:gd name="connsiteY6" fmla="*/ 697875 h 880405"/>
                  <a:gd name="connsiteX7" fmla="*/ 200920 w 1413064"/>
                  <a:gd name="connsiteY7" fmla="*/ 719087 h 880405"/>
                  <a:gd name="connsiteX8" fmla="*/ 0 w 1413064"/>
                  <a:gd name="connsiteY8" fmla="*/ 60612 h 880405"/>
                  <a:gd name="connsiteX9" fmla="*/ 8356 w 1413064"/>
                  <a:gd name="connsiteY9" fmla="*/ 57554 h 880405"/>
                  <a:gd name="connsiteX10" fmla="*/ 389036 w 1413064"/>
                  <a:gd name="connsiteY10" fmla="*/ 0 h 88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13064" h="880405">
                    <a:moveTo>
                      <a:pt x="389036" y="0"/>
                    </a:moveTo>
                    <a:cubicBezTo>
                      <a:pt x="786732" y="0"/>
                      <a:pt x="1142070" y="181347"/>
                      <a:pt x="1376870" y="465859"/>
                    </a:cubicBezTo>
                    <a:lnTo>
                      <a:pt x="1413064" y="516769"/>
                    </a:lnTo>
                    <a:lnTo>
                      <a:pt x="823486" y="880405"/>
                    </a:lnTo>
                    <a:lnTo>
                      <a:pt x="788672" y="840204"/>
                    </a:lnTo>
                    <a:cubicBezTo>
                      <a:pt x="683120" y="744270"/>
                      <a:pt x="542906" y="685800"/>
                      <a:pt x="389036" y="685800"/>
                    </a:cubicBezTo>
                    <a:cubicBezTo>
                      <a:pt x="348004" y="685800"/>
                      <a:pt x="307944" y="689958"/>
                      <a:pt x="269252" y="697875"/>
                    </a:cubicBezTo>
                    <a:lnTo>
                      <a:pt x="200920" y="719087"/>
                    </a:lnTo>
                    <a:lnTo>
                      <a:pt x="0" y="60612"/>
                    </a:lnTo>
                    <a:lnTo>
                      <a:pt x="8356" y="57554"/>
                    </a:lnTo>
                    <a:cubicBezTo>
                      <a:pt x="128612" y="20150"/>
                      <a:pt x="256472" y="0"/>
                      <a:pt x="389036" y="0"/>
                    </a:cubicBezTo>
                    <a:close/>
                  </a:path>
                </a:pathLst>
              </a:custGeom>
              <a:solidFill>
                <a:schemeClr val="bg1">
                  <a:alpha val="45000"/>
                </a:schemeClr>
              </a:solidFill>
              <a:ln>
                <a:noFill/>
              </a:ln>
              <a:effectLst>
                <a:glow rad="76200">
                  <a:schemeClr val="accent1">
                    <a:alpha val="7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A50CB0A1-ADDA-41B1-AB8D-0ACEB4C45230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C80BCB54-9180-4B62-AC80-DC757872F585}"/>
              </a:ext>
            </a:extLst>
          </p:cNvPr>
          <p:cNvSpPr txBox="1"/>
          <p:nvPr/>
        </p:nvSpPr>
        <p:spPr>
          <a:xfrm>
            <a:off x="726647" y="6413023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BB515FE-C928-45EA-BB7D-B4643EFAFAB5}"/>
              </a:ext>
            </a:extLst>
          </p:cNvPr>
          <p:cNvSpPr txBox="1"/>
          <p:nvPr/>
        </p:nvSpPr>
        <p:spPr>
          <a:xfrm>
            <a:off x="1711474" y="4655491"/>
            <a:ext cx="61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5F00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54%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5F00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307D5F34-A1B3-43C6-812C-74C5347F9476}"/>
              </a:ext>
            </a:extLst>
          </p:cNvPr>
          <p:cNvSpPr txBox="1"/>
          <p:nvPr/>
        </p:nvSpPr>
        <p:spPr>
          <a:xfrm>
            <a:off x="5702899" y="4657708"/>
            <a:ext cx="61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40%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A8E7BFF-4F3D-4A5B-8C24-00C9CBF79677}"/>
              </a:ext>
            </a:extLst>
          </p:cNvPr>
          <p:cNvSpPr txBox="1"/>
          <p:nvPr/>
        </p:nvSpPr>
        <p:spPr>
          <a:xfrm>
            <a:off x="9682924" y="4647808"/>
            <a:ext cx="61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30%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94E3C4B-9B74-42B9-A984-8049919EAED3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E4A5C59F-E7C7-4790-8E4D-A57742FC51D8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57EA02EC-DE86-425B-AB4A-0BD1CCAEA1F5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3ADD8D6-DE6F-4231-A300-4C8407EF9604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7177257-78F7-4B64-BA9E-DFFF0570528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68CCB17-02E8-4643-9242-50D009D2F122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5647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776DD9-3469-4D14-8191-C7DECE619A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8" name="图片 57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3B2D2B45-9324-4CB8-BAF0-8427442065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023BA7F6-DF62-4B11-A950-D6736906C5A1}"/>
              </a:ext>
            </a:extLst>
          </p:cNvPr>
          <p:cNvGrpSpPr/>
          <p:nvPr/>
        </p:nvGrpSpPr>
        <p:grpSpPr>
          <a:xfrm>
            <a:off x="807037" y="2374175"/>
            <a:ext cx="10475053" cy="1176746"/>
            <a:chOff x="-10048349" y="-6447363"/>
            <a:chExt cx="10475053" cy="1176746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73A2C6B-105B-4FD0-B6A3-283763EEB03E}"/>
                </a:ext>
              </a:extLst>
            </p:cNvPr>
            <p:cNvSpPr/>
            <p:nvPr/>
          </p:nvSpPr>
          <p:spPr>
            <a:xfrm>
              <a:off x="-10048349" y="-6447362"/>
              <a:ext cx="3067291" cy="1176745"/>
            </a:xfrm>
            <a:custGeom>
              <a:avLst/>
              <a:gdLst>
                <a:gd name="connsiteX0" fmla="*/ 163977 w 3067291"/>
                <a:gd name="connsiteY0" fmla="*/ 0 h 1176745"/>
                <a:gd name="connsiteX1" fmla="*/ 2903314 w 3067291"/>
                <a:gd name="connsiteY1" fmla="*/ 0 h 1176745"/>
                <a:gd name="connsiteX2" fmla="*/ 3067291 w 3067291"/>
                <a:gd name="connsiteY2" fmla="*/ 163977 h 1176745"/>
                <a:gd name="connsiteX3" fmla="*/ 3067291 w 3067291"/>
                <a:gd name="connsiteY3" fmla="*/ 1176745 h 1176745"/>
                <a:gd name="connsiteX4" fmla="*/ 0 w 3067291"/>
                <a:gd name="connsiteY4" fmla="*/ 1176745 h 1176745"/>
                <a:gd name="connsiteX5" fmla="*/ 0 w 3067291"/>
                <a:gd name="connsiteY5" fmla="*/ 163977 h 1176745"/>
                <a:gd name="connsiteX6" fmla="*/ 163977 w 3067291"/>
                <a:gd name="connsiteY6" fmla="*/ 0 h 117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7291" h="1176745">
                  <a:moveTo>
                    <a:pt x="163977" y="0"/>
                  </a:moveTo>
                  <a:lnTo>
                    <a:pt x="2903314" y="0"/>
                  </a:lnTo>
                  <a:cubicBezTo>
                    <a:pt x="2993877" y="0"/>
                    <a:pt x="3067291" y="73415"/>
                    <a:pt x="3067291" y="163977"/>
                  </a:cubicBezTo>
                  <a:lnTo>
                    <a:pt x="3067291" y="1176745"/>
                  </a:lnTo>
                  <a:lnTo>
                    <a:pt x="0" y="1176745"/>
                  </a:lnTo>
                  <a:lnTo>
                    <a:pt x="0" y="163977"/>
                  </a:lnTo>
                  <a:cubicBezTo>
                    <a:pt x="0" y="73415"/>
                    <a:pt x="73415" y="0"/>
                    <a:pt x="1639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F00"/>
                </a:gs>
                <a:gs pos="100000">
                  <a:srgbClr val="ED7D3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5332CEE3-FB02-4505-ACCE-EF5EE05B0C18}"/>
                </a:ext>
              </a:extLst>
            </p:cNvPr>
            <p:cNvSpPr/>
            <p:nvPr/>
          </p:nvSpPr>
          <p:spPr>
            <a:xfrm>
              <a:off x="-6344468" y="-6447363"/>
              <a:ext cx="3067291" cy="1176746"/>
            </a:xfrm>
            <a:custGeom>
              <a:avLst/>
              <a:gdLst>
                <a:gd name="connsiteX0" fmla="*/ 163977 w 3067291"/>
                <a:gd name="connsiteY0" fmla="*/ 0 h 1176746"/>
                <a:gd name="connsiteX1" fmla="*/ 2903314 w 3067291"/>
                <a:gd name="connsiteY1" fmla="*/ 0 h 1176746"/>
                <a:gd name="connsiteX2" fmla="*/ 3067291 w 3067291"/>
                <a:gd name="connsiteY2" fmla="*/ 163977 h 1176746"/>
                <a:gd name="connsiteX3" fmla="*/ 3067291 w 3067291"/>
                <a:gd name="connsiteY3" fmla="*/ 1176746 h 1176746"/>
                <a:gd name="connsiteX4" fmla="*/ 0 w 3067291"/>
                <a:gd name="connsiteY4" fmla="*/ 1176746 h 1176746"/>
                <a:gd name="connsiteX5" fmla="*/ 0 w 3067291"/>
                <a:gd name="connsiteY5" fmla="*/ 163977 h 1176746"/>
                <a:gd name="connsiteX6" fmla="*/ 163977 w 3067291"/>
                <a:gd name="connsiteY6" fmla="*/ 0 h 117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7291" h="1176746">
                  <a:moveTo>
                    <a:pt x="163977" y="0"/>
                  </a:moveTo>
                  <a:lnTo>
                    <a:pt x="2903314" y="0"/>
                  </a:lnTo>
                  <a:cubicBezTo>
                    <a:pt x="2993876" y="0"/>
                    <a:pt x="3067291" y="73415"/>
                    <a:pt x="3067291" y="163977"/>
                  </a:cubicBezTo>
                  <a:lnTo>
                    <a:pt x="3067291" y="1176746"/>
                  </a:lnTo>
                  <a:lnTo>
                    <a:pt x="0" y="1176746"/>
                  </a:lnTo>
                  <a:lnTo>
                    <a:pt x="0" y="163977"/>
                  </a:lnTo>
                  <a:cubicBezTo>
                    <a:pt x="0" y="73415"/>
                    <a:pt x="73415" y="0"/>
                    <a:pt x="1639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F00"/>
                </a:gs>
                <a:gs pos="100000">
                  <a:srgbClr val="ED7D3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C5E5AB0-C102-47C3-80ED-AA8FC8C4DF62}"/>
                </a:ext>
              </a:extLst>
            </p:cNvPr>
            <p:cNvSpPr/>
            <p:nvPr/>
          </p:nvSpPr>
          <p:spPr>
            <a:xfrm>
              <a:off x="-2640587" y="-6447363"/>
              <a:ext cx="3067291" cy="1176746"/>
            </a:xfrm>
            <a:custGeom>
              <a:avLst/>
              <a:gdLst>
                <a:gd name="connsiteX0" fmla="*/ 163977 w 3067291"/>
                <a:gd name="connsiteY0" fmla="*/ 0 h 1176746"/>
                <a:gd name="connsiteX1" fmla="*/ 2903314 w 3067291"/>
                <a:gd name="connsiteY1" fmla="*/ 0 h 1176746"/>
                <a:gd name="connsiteX2" fmla="*/ 3067291 w 3067291"/>
                <a:gd name="connsiteY2" fmla="*/ 163977 h 1176746"/>
                <a:gd name="connsiteX3" fmla="*/ 3067291 w 3067291"/>
                <a:gd name="connsiteY3" fmla="*/ 1176746 h 1176746"/>
                <a:gd name="connsiteX4" fmla="*/ 0 w 3067291"/>
                <a:gd name="connsiteY4" fmla="*/ 1176746 h 1176746"/>
                <a:gd name="connsiteX5" fmla="*/ 0 w 3067291"/>
                <a:gd name="connsiteY5" fmla="*/ 163977 h 1176746"/>
                <a:gd name="connsiteX6" fmla="*/ 163977 w 3067291"/>
                <a:gd name="connsiteY6" fmla="*/ 0 h 117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67291" h="1176746">
                  <a:moveTo>
                    <a:pt x="163977" y="0"/>
                  </a:moveTo>
                  <a:lnTo>
                    <a:pt x="2903314" y="0"/>
                  </a:lnTo>
                  <a:cubicBezTo>
                    <a:pt x="2993876" y="0"/>
                    <a:pt x="3067291" y="73415"/>
                    <a:pt x="3067291" y="163977"/>
                  </a:cubicBezTo>
                  <a:lnTo>
                    <a:pt x="3067291" y="1176746"/>
                  </a:lnTo>
                  <a:lnTo>
                    <a:pt x="0" y="1176746"/>
                  </a:lnTo>
                  <a:lnTo>
                    <a:pt x="0" y="163977"/>
                  </a:lnTo>
                  <a:cubicBezTo>
                    <a:pt x="0" y="73415"/>
                    <a:pt x="73415" y="0"/>
                    <a:pt x="16397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5F00"/>
                </a:gs>
                <a:gs pos="100000">
                  <a:srgbClr val="ED7D3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7AEB386-D9E2-488A-B1A9-51805A2A4442}"/>
              </a:ext>
            </a:extLst>
          </p:cNvPr>
          <p:cNvSpPr txBox="1"/>
          <p:nvPr/>
        </p:nvSpPr>
        <p:spPr>
          <a:xfrm>
            <a:off x="740286" y="556751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0E0016F-1774-4F29-BE75-45C62C075B17}"/>
              </a:ext>
            </a:extLst>
          </p:cNvPr>
          <p:cNvSpPr txBox="1"/>
          <p:nvPr/>
        </p:nvSpPr>
        <p:spPr>
          <a:xfrm>
            <a:off x="740286" y="1493951"/>
            <a:ext cx="183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Work summary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5E8ED11-A5A5-4A0A-AC21-D3C17268FA3E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B55A6CA-D266-479A-B4A1-F4934AFBEEDC}"/>
              </a:ext>
            </a:extLst>
          </p:cNvPr>
          <p:cNvGrpSpPr/>
          <p:nvPr/>
        </p:nvGrpSpPr>
        <p:grpSpPr>
          <a:xfrm>
            <a:off x="1574887" y="2461276"/>
            <a:ext cx="8939351" cy="1009712"/>
            <a:chOff x="-7348172" y="-2602939"/>
            <a:chExt cx="8939351" cy="1009712"/>
          </a:xfrm>
        </p:grpSpPr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xmlns="" id="{CBA1356F-2767-4095-8112-E4930598D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-6857454" y="-2536196"/>
              <a:ext cx="512986" cy="512986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4D75F033-B965-4126-8ECE-1043F0942428}"/>
                </a:ext>
              </a:extLst>
            </p:cNvPr>
            <p:cNvSpPr txBox="1"/>
            <p:nvPr/>
          </p:nvSpPr>
          <p:spPr>
            <a:xfrm>
              <a:off x="-7348172" y="-2004548"/>
              <a:ext cx="1494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展厅布置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13D6A924-9442-4D01-9B86-3B0EFA1FE3EF}"/>
                </a:ext>
              </a:extLst>
            </p:cNvPr>
            <p:cNvSpPr txBox="1"/>
            <p:nvPr/>
          </p:nvSpPr>
          <p:spPr>
            <a:xfrm>
              <a:off x="-3588348" y="-2004548"/>
              <a:ext cx="14944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线下推广</a:t>
              </a:r>
            </a:p>
          </p:txBody>
        </p:sp>
        <p:pic>
          <p:nvPicPr>
            <p:cNvPr id="18" name="图形 17">
              <a:extLst>
                <a:ext uri="{FF2B5EF4-FFF2-40B4-BE49-F238E27FC236}">
                  <a16:creationId xmlns:a16="http://schemas.microsoft.com/office/drawing/2014/main" xmlns="" id="{0B804AA4-A56E-40AA-8190-B964471D0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-3118788" y="-2561279"/>
              <a:ext cx="555302" cy="555302"/>
            </a:xfrm>
            <a:prstGeom prst="rect">
              <a:avLst/>
            </a:prstGeom>
          </p:spPr>
        </p:pic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xmlns="" id="{76C6E383-C44A-46CE-A1A9-E05002ED2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75985" y="-2602939"/>
              <a:ext cx="699195" cy="699195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257D44D5-7E96-4959-8D5D-B701553D244D}"/>
                </a:ext>
              </a:extLst>
            </p:cNvPr>
            <p:cNvSpPr txBox="1"/>
            <p:nvPr/>
          </p:nvSpPr>
          <p:spPr>
            <a:xfrm>
              <a:off x="59985" y="-1993337"/>
              <a:ext cx="15311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defRPr>
              </a:lvl1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活动总结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AA4FBFEC-4D9C-4F0B-8A88-187C0B823F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31616" t="28097" r="32730" b="9407"/>
          <a:stretch/>
        </p:blipFill>
        <p:spPr>
          <a:xfrm>
            <a:off x="7578209" y="3550920"/>
            <a:ext cx="4346933" cy="428592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D7E6C84A-F984-47ED-99E4-AAF0B3574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31616" t="28097" r="30541" b="9407"/>
          <a:stretch/>
        </p:blipFill>
        <p:spPr>
          <a:xfrm>
            <a:off x="3874328" y="3550919"/>
            <a:ext cx="4613792" cy="428592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CDF5BF22-6B64-4609-A39C-CF1BDD80583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31616" t="28097" r="30541" b="9407"/>
          <a:stretch/>
        </p:blipFill>
        <p:spPr>
          <a:xfrm>
            <a:off x="266858" y="3550919"/>
            <a:ext cx="4613792" cy="428592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B80CD35-2A4B-4266-8F6D-CF3F359A4C38}"/>
              </a:ext>
            </a:extLst>
          </p:cNvPr>
          <p:cNvSpPr/>
          <p:nvPr/>
        </p:nvSpPr>
        <p:spPr>
          <a:xfrm>
            <a:off x="0" y="3550920"/>
            <a:ext cx="12192000" cy="330708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96791633-5689-49CB-B435-9F26EDB19A58}"/>
              </a:ext>
            </a:extLst>
          </p:cNvPr>
          <p:cNvSpPr txBox="1"/>
          <p:nvPr/>
        </p:nvSpPr>
        <p:spPr>
          <a:xfrm>
            <a:off x="1211000" y="4292192"/>
            <a:ext cx="22593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25408EB-E160-4E92-94FC-255EAEFC4298}"/>
              </a:ext>
            </a:extLst>
          </p:cNvPr>
          <p:cNvSpPr txBox="1"/>
          <p:nvPr/>
        </p:nvSpPr>
        <p:spPr>
          <a:xfrm>
            <a:off x="1211000" y="5427137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D51423D8-5A0A-4ECF-A5C1-6E1DA73649BE}"/>
              </a:ext>
            </a:extLst>
          </p:cNvPr>
          <p:cNvSpPr/>
          <p:nvPr/>
        </p:nvSpPr>
        <p:spPr>
          <a:xfrm rot="16200000">
            <a:off x="5976293" y="-2644028"/>
            <a:ext cx="197895" cy="12192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A57BE8C8-66FE-4D45-87A0-1E339347867D}"/>
              </a:ext>
            </a:extLst>
          </p:cNvPr>
          <p:cNvSpPr txBox="1"/>
          <p:nvPr/>
        </p:nvSpPr>
        <p:spPr>
          <a:xfrm>
            <a:off x="5038241" y="4276027"/>
            <a:ext cx="22593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4252664B-E9B7-4CAA-895C-490A2890C99C}"/>
              </a:ext>
            </a:extLst>
          </p:cNvPr>
          <p:cNvSpPr txBox="1"/>
          <p:nvPr/>
        </p:nvSpPr>
        <p:spPr>
          <a:xfrm>
            <a:off x="5038241" y="5410972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784914F-47C5-4E62-A3F6-B4B54983301C}"/>
              </a:ext>
            </a:extLst>
          </p:cNvPr>
          <p:cNvSpPr txBox="1"/>
          <p:nvPr/>
        </p:nvSpPr>
        <p:spPr>
          <a:xfrm>
            <a:off x="8650237" y="4276027"/>
            <a:ext cx="22593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4E42955B-6646-4B5A-89C0-A36D90E823DE}"/>
              </a:ext>
            </a:extLst>
          </p:cNvPr>
          <p:cNvSpPr txBox="1"/>
          <p:nvPr/>
        </p:nvSpPr>
        <p:spPr>
          <a:xfrm>
            <a:off x="8650237" y="5410972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36FE504-C335-494A-9091-D9BB5D8B3A8A}"/>
              </a:ext>
            </a:extLst>
          </p:cNvPr>
          <p:cNvSpPr txBox="1"/>
          <p:nvPr/>
        </p:nvSpPr>
        <p:spPr>
          <a:xfrm>
            <a:off x="726647" y="641302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6408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6408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E03BF0B-F68D-40E1-8214-7B4BEE16427E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B7A728CD-50E5-46D2-A5A1-4E422244D9CC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34AA334D-8351-4BC0-83D2-A8F4F27A1BD8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B6A9E28B-388D-4047-8777-DAC966937503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09B431B8-B795-4CA7-86DD-CE8CDEFC9717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3DB78348-F6EA-4CA0-897D-40F52B1B9845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9216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AE56FDE-B3F2-4B2C-B89B-F58B2F9B27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7" name="图片 76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05E9E48C-0328-4C25-A9DB-3DEC5FFA3E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7" y="0"/>
            <a:ext cx="10354235" cy="685800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4B4D69E-3416-4AE4-A6C1-AFA8804BD274}"/>
              </a:ext>
            </a:extLst>
          </p:cNvPr>
          <p:cNvGrpSpPr/>
          <p:nvPr/>
        </p:nvGrpSpPr>
        <p:grpSpPr>
          <a:xfrm>
            <a:off x="1918181" y="-438984"/>
            <a:ext cx="12192000" cy="7979505"/>
            <a:chOff x="10472142" y="6858000"/>
            <a:chExt cx="12192000" cy="797950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FA6104C-96C8-4E64-9F00-846AB228600D}"/>
                </a:ext>
              </a:extLst>
            </p:cNvPr>
            <p:cNvSpPr/>
            <p:nvPr/>
          </p:nvSpPr>
          <p:spPr>
            <a:xfrm>
              <a:off x="13231754" y="6858000"/>
              <a:ext cx="8625840" cy="7979505"/>
            </a:xfrm>
            <a:custGeom>
              <a:avLst/>
              <a:gdLst>
                <a:gd name="connsiteX0" fmla="*/ 1950720 w 8625840"/>
                <a:gd name="connsiteY0" fmla="*/ 0 h 7979505"/>
                <a:gd name="connsiteX1" fmla="*/ 8625840 w 8625840"/>
                <a:gd name="connsiteY1" fmla="*/ 0 h 7979505"/>
                <a:gd name="connsiteX2" fmla="*/ 8625840 w 8625840"/>
                <a:gd name="connsiteY2" fmla="*/ 7979505 h 7979505"/>
                <a:gd name="connsiteX3" fmla="*/ 0 w 8625840"/>
                <a:gd name="connsiteY3" fmla="*/ 7979505 h 7979505"/>
                <a:gd name="connsiteX4" fmla="*/ 408136 w 8625840"/>
                <a:gd name="connsiteY4" fmla="*/ 6310009 h 7979505"/>
                <a:gd name="connsiteX5" fmla="*/ 6605785 w 8625840"/>
                <a:gd name="connsiteY5" fmla="*/ 6310009 h 7979505"/>
                <a:gd name="connsiteX6" fmla="*/ 6590184 w 8625840"/>
                <a:gd name="connsiteY6" fmla="*/ 2103641 h 7979505"/>
                <a:gd name="connsiteX7" fmla="*/ 4603166 w 8625840"/>
                <a:gd name="connsiteY7" fmla="*/ 2103641 h 7979505"/>
                <a:gd name="connsiteX8" fmla="*/ 3884454 w 8625840"/>
                <a:gd name="connsiteY8" fmla="*/ 2682009 h 7979505"/>
                <a:gd name="connsiteX9" fmla="*/ 1296373 w 8625840"/>
                <a:gd name="connsiteY9" fmla="*/ 2676637 h 797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625840" h="7979505">
                  <a:moveTo>
                    <a:pt x="1950720" y="0"/>
                  </a:moveTo>
                  <a:lnTo>
                    <a:pt x="8625840" y="0"/>
                  </a:lnTo>
                  <a:lnTo>
                    <a:pt x="8625840" y="7979505"/>
                  </a:lnTo>
                  <a:lnTo>
                    <a:pt x="0" y="7979505"/>
                  </a:lnTo>
                  <a:lnTo>
                    <a:pt x="408136" y="6310009"/>
                  </a:lnTo>
                  <a:lnTo>
                    <a:pt x="6605785" y="6310009"/>
                  </a:lnTo>
                  <a:lnTo>
                    <a:pt x="6590184" y="2103641"/>
                  </a:lnTo>
                  <a:lnTo>
                    <a:pt x="4603166" y="2103641"/>
                  </a:lnTo>
                  <a:cubicBezTo>
                    <a:pt x="4368963" y="2281349"/>
                    <a:pt x="4250110" y="2411929"/>
                    <a:pt x="3884454" y="2682009"/>
                  </a:cubicBezTo>
                  <a:lnTo>
                    <a:pt x="1296373" y="2676637"/>
                  </a:lnTo>
                  <a:close/>
                </a:path>
              </a:pathLst>
            </a:custGeom>
            <a:gradFill>
              <a:gsLst>
                <a:gs pos="0">
                  <a:srgbClr val="F3B52B"/>
                </a:gs>
                <a:gs pos="81000">
                  <a:srgbClr val="FF5F00"/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BD7E6054-D938-49BA-AFAE-ABDAC7DEC4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472142" y="7738227"/>
              <a:ext cx="12192000" cy="6854572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3F3050-0C3E-4E6E-BD39-987B4A32E159}"/>
              </a:ext>
            </a:extLst>
          </p:cNvPr>
          <p:cNvSpPr txBox="1"/>
          <p:nvPr/>
        </p:nvSpPr>
        <p:spPr>
          <a:xfrm>
            <a:off x="740286" y="556751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数据增长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F2892D1-E954-47BF-B951-CC8D1EA345FF}"/>
              </a:ext>
            </a:extLst>
          </p:cNvPr>
          <p:cNvSpPr txBox="1"/>
          <p:nvPr/>
        </p:nvSpPr>
        <p:spPr>
          <a:xfrm>
            <a:off x="740286" y="1493951"/>
            <a:ext cx="183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Data growth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40480FE-89D0-4690-A114-4CFFDA76A44F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47B0249-3892-4C11-A8FC-44E3CA112676}"/>
              </a:ext>
            </a:extLst>
          </p:cNvPr>
          <p:cNvSpPr txBox="1"/>
          <p:nvPr/>
        </p:nvSpPr>
        <p:spPr>
          <a:xfrm>
            <a:off x="732666" y="2844225"/>
            <a:ext cx="22108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6E15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1996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6E15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年至至今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1CA8880-B655-4238-AAE6-48CC6BF81A34}"/>
              </a:ext>
            </a:extLst>
          </p:cNvPr>
          <p:cNvSpPr txBox="1"/>
          <p:nvPr/>
        </p:nvSpPr>
        <p:spPr>
          <a:xfrm>
            <a:off x="741157" y="3564729"/>
            <a:ext cx="2800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F3B52B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1996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年公司创立至今，总销售额增长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，是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1996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年的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倍多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!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B70BC29B-AEC9-43DE-8A96-589B06737973}"/>
              </a:ext>
            </a:extLst>
          </p:cNvPr>
          <p:cNvSpPr txBox="1"/>
          <p:nvPr/>
        </p:nvSpPr>
        <p:spPr>
          <a:xfrm>
            <a:off x="723779" y="4421963"/>
            <a:ext cx="2800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F3B52B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从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1996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年公司创立至今，总销售额增长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XX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，是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1996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年的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倍多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!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E4CD9DF-C8CE-40B7-8F7F-0F3214704C02}"/>
              </a:ext>
            </a:extLst>
          </p:cNvPr>
          <p:cNvGrpSpPr/>
          <p:nvPr/>
        </p:nvGrpSpPr>
        <p:grpSpPr>
          <a:xfrm>
            <a:off x="4422710" y="1674501"/>
            <a:ext cx="6857171" cy="4210484"/>
            <a:chOff x="4422710" y="1674501"/>
            <a:chExt cx="6857171" cy="4210484"/>
          </a:xfrm>
          <a:effectLst>
            <a:glow rad="139700">
              <a:schemeClr val="tx1">
                <a:alpha val="7000"/>
              </a:schemeClr>
            </a:glow>
          </a:effectLst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C7FAD0F-888D-4320-AD01-F758FCB7EC11}"/>
                </a:ext>
              </a:extLst>
            </p:cNvPr>
            <p:cNvSpPr/>
            <p:nvPr/>
          </p:nvSpPr>
          <p:spPr>
            <a:xfrm>
              <a:off x="4422710" y="1678617"/>
              <a:ext cx="6849949" cy="4206368"/>
            </a:xfrm>
            <a:custGeom>
              <a:avLst/>
              <a:gdLst>
                <a:gd name="connsiteX0" fmla="*/ 0 w 6691594"/>
                <a:gd name="connsiteY0" fmla="*/ 0 h 3581400"/>
                <a:gd name="connsiteX1" fmla="*/ 6691594 w 6691594"/>
                <a:gd name="connsiteY1" fmla="*/ 0 h 3581400"/>
                <a:gd name="connsiteX2" fmla="*/ 6691594 w 6691594"/>
                <a:gd name="connsiteY2" fmla="*/ 3581400 h 3581400"/>
                <a:gd name="connsiteX3" fmla="*/ 0 w 6691594"/>
                <a:gd name="connsiteY3" fmla="*/ 3581400 h 3581400"/>
                <a:gd name="connsiteX4" fmla="*/ 0 w 6691594"/>
                <a:gd name="connsiteY4" fmla="*/ 0 h 3581400"/>
                <a:gd name="connsiteX0" fmla="*/ 0 w 6691594"/>
                <a:gd name="connsiteY0" fmla="*/ 0 h 3581400"/>
                <a:gd name="connsiteX1" fmla="*/ 4003751 w 6691594"/>
                <a:gd name="connsiteY1" fmla="*/ 106680 h 3581400"/>
                <a:gd name="connsiteX2" fmla="*/ 6691594 w 6691594"/>
                <a:gd name="connsiteY2" fmla="*/ 0 h 3581400"/>
                <a:gd name="connsiteX3" fmla="*/ 6691594 w 6691594"/>
                <a:gd name="connsiteY3" fmla="*/ 3581400 h 3581400"/>
                <a:gd name="connsiteX4" fmla="*/ 0 w 6691594"/>
                <a:gd name="connsiteY4" fmla="*/ 3581400 h 3581400"/>
                <a:gd name="connsiteX5" fmla="*/ 0 w 6691594"/>
                <a:gd name="connsiteY5" fmla="*/ 0 h 3581400"/>
                <a:gd name="connsiteX0" fmla="*/ 0 w 6691594"/>
                <a:gd name="connsiteY0" fmla="*/ 899160 h 4480560"/>
                <a:gd name="connsiteX1" fmla="*/ 4003751 w 6691594"/>
                <a:gd name="connsiteY1" fmla="*/ 1005840 h 4480560"/>
                <a:gd name="connsiteX2" fmla="*/ 4735271 w 6691594"/>
                <a:gd name="connsiteY2" fmla="*/ 0 h 4480560"/>
                <a:gd name="connsiteX3" fmla="*/ 6691594 w 6691594"/>
                <a:gd name="connsiteY3" fmla="*/ 89916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91594 w 6691594"/>
                <a:gd name="connsiteY3" fmla="*/ 89916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91594 w 6691594"/>
                <a:gd name="connsiteY3" fmla="*/ 89916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91594 w 6691594"/>
                <a:gd name="connsiteY3" fmla="*/ 89916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3988511 w 6691594"/>
                <a:gd name="connsiteY1" fmla="*/ 883920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0 w 6691594"/>
                <a:gd name="connsiteY0" fmla="*/ 899160 h 4480560"/>
                <a:gd name="connsiteX1" fmla="*/ 4033174 w 6691594"/>
                <a:gd name="connsiteY1" fmla="*/ 616069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0 w 6691594"/>
                <a:gd name="connsiteY6" fmla="*/ 899160 h 4480560"/>
                <a:gd name="connsiteX0" fmla="*/ 7444 w 6691594"/>
                <a:gd name="connsiteY0" fmla="*/ 606958 h 4480560"/>
                <a:gd name="connsiteX1" fmla="*/ 4033174 w 6691594"/>
                <a:gd name="connsiteY1" fmla="*/ 616069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7444 w 6691594"/>
                <a:gd name="connsiteY6" fmla="*/ 606958 h 4480560"/>
                <a:gd name="connsiteX0" fmla="*/ 7444 w 6691594"/>
                <a:gd name="connsiteY0" fmla="*/ 606958 h 4480560"/>
                <a:gd name="connsiteX1" fmla="*/ 4033174 w 6691594"/>
                <a:gd name="connsiteY1" fmla="*/ 616069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7444 w 6691594"/>
                <a:gd name="connsiteY6" fmla="*/ 606958 h 4480560"/>
                <a:gd name="connsiteX0" fmla="*/ 7444 w 6691594"/>
                <a:gd name="connsiteY0" fmla="*/ 606958 h 4480560"/>
                <a:gd name="connsiteX1" fmla="*/ 4033174 w 6691594"/>
                <a:gd name="connsiteY1" fmla="*/ 616069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7444 w 6691594"/>
                <a:gd name="connsiteY6" fmla="*/ 606958 h 4480560"/>
                <a:gd name="connsiteX0" fmla="*/ 7444 w 6691594"/>
                <a:gd name="connsiteY0" fmla="*/ 606958 h 4480560"/>
                <a:gd name="connsiteX1" fmla="*/ 4033174 w 6691594"/>
                <a:gd name="connsiteY1" fmla="*/ 616069 h 4480560"/>
                <a:gd name="connsiteX2" fmla="*/ 4735271 w 6691594"/>
                <a:gd name="connsiteY2" fmla="*/ 0 h 4480560"/>
                <a:gd name="connsiteX3" fmla="*/ 6676354 w 6691594"/>
                <a:gd name="connsiteY3" fmla="*/ 0 h 4480560"/>
                <a:gd name="connsiteX4" fmla="*/ 6691594 w 6691594"/>
                <a:gd name="connsiteY4" fmla="*/ 4480560 h 4480560"/>
                <a:gd name="connsiteX5" fmla="*/ 0 w 6691594"/>
                <a:gd name="connsiteY5" fmla="*/ 4480560 h 4480560"/>
                <a:gd name="connsiteX6" fmla="*/ 7444 w 6691594"/>
                <a:gd name="connsiteY6" fmla="*/ 606958 h 448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91594" h="4480560">
                  <a:moveTo>
                    <a:pt x="7444" y="606958"/>
                  </a:moveTo>
                  <a:lnTo>
                    <a:pt x="4033174" y="616069"/>
                  </a:lnTo>
                  <a:cubicBezTo>
                    <a:pt x="4390377" y="328383"/>
                    <a:pt x="4506482" y="189292"/>
                    <a:pt x="4735271" y="0"/>
                  </a:cubicBezTo>
                  <a:lnTo>
                    <a:pt x="6676354" y="0"/>
                  </a:lnTo>
                  <a:lnTo>
                    <a:pt x="6691594" y="4480560"/>
                  </a:lnTo>
                  <a:lnTo>
                    <a:pt x="0" y="4480560"/>
                  </a:lnTo>
                  <a:cubicBezTo>
                    <a:pt x="2481" y="3189359"/>
                    <a:pt x="4963" y="1898159"/>
                    <a:pt x="7444" y="606958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071CC073-C825-4797-853D-B532416F384D}"/>
                </a:ext>
              </a:extLst>
            </p:cNvPr>
            <p:cNvSpPr/>
            <p:nvPr/>
          </p:nvSpPr>
          <p:spPr>
            <a:xfrm>
              <a:off x="4429932" y="1674501"/>
              <a:ext cx="6849949" cy="4206368"/>
            </a:xfrm>
            <a:custGeom>
              <a:avLst/>
              <a:gdLst>
                <a:gd name="connsiteX0" fmla="*/ 6802087 w 6849949"/>
                <a:gd name="connsiteY0" fmla="*/ 0 h 4206368"/>
                <a:gd name="connsiteX1" fmla="*/ 6834349 w 6849949"/>
                <a:gd name="connsiteY1" fmla="*/ 0 h 4206368"/>
                <a:gd name="connsiteX2" fmla="*/ 6849949 w 6849949"/>
                <a:gd name="connsiteY2" fmla="*/ 4206368 h 4206368"/>
                <a:gd name="connsiteX3" fmla="*/ 0 w 6849949"/>
                <a:gd name="connsiteY3" fmla="*/ 4206368 h 4206368"/>
                <a:gd name="connsiteX4" fmla="*/ 86 w 6849949"/>
                <a:gd name="connsiteY4" fmla="*/ 4165728 h 4206368"/>
                <a:gd name="connsiteX5" fmla="*/ 6802087 w 6849949"/>
                <a:gd name="connsiteY5" fmla="*/ 4165728 h 4206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9949" h="4206368">
                  <a:moveTo>
                    <a:pt x="6802087" y="0"/>
                  </a:moveTo>
                  <a:lnTo>
                    <a:pt x="6834349" y="0"/>
                  </a:lnTo>
                  <a:lnTo>
                    <a:pt x="6849949" y="4206368"/>
                  </a:lnTo>
                  <a:lnTo>
                    <a:pt x="0" y="4206368"/>
                  </a:lnTo>
                  <a:lnTo>
                    <a:pt x="86" y="4165728"/>
                  </a:lnTo>
                  <a:lnTo>
                    <a:pt x="6802087" y="416572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82" name="图表 81">
            <a:extLst>
              <a:ext uri="{FF2B5EF4-FFF2-40B4-BE49-F238E27FC236}">
                <a16:creationId xmlns:a16="http://schemas.microsoft.com/office/drawing/2014/main" xmlns="" id="{79A1B444-B622-440C-8053-3FE33C77A526}"/>
              </a:ext>
            </a:extLst>
          </p:cNvPr>
          <p:cNvGraphicFramePr/>
          <p:nvPr/>
        </p:nvGraphicFramePr>
        <p:xfrm>
          <a:off x="4478330" y="1861524"/>
          <a:ext cx="6894696" cy="4014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AAF0656F-7A6C-43C5-81E1-B1596CB0B873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040DE67-5727-4E4A-A943-A10A649A87C9}"/>
              </a:ext>
            </a:extLst>
          </p:cNvPr>
          <p:cNvSpPr txBox="1"/>
          <p:nvPr/>
        </p:nvSpPr>
        <p:spPr>
          <a:xfrm>
            <a:off x="726647" y="641302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9E63869-D1AF-4218-B1DF-3DF8FAE7858F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0130AD7-BFD3-4FA5-AA94-AA7D7EC72E2F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E99A101B-625B-4BA1-A8F5-760C758DEBD8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1ED939CE-A753-493A-A044-020199C883C5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45F466E-B06B-46A4-89A8-5B3CE8507EA6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94C73E76-4317-4BB9-94A8-E4DD9F16C261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492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3487895-2D9E-463E-9C0A-B47279B4A4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8" name="图片 87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7F5E9D12-C9B4-4447-83EB-6AD35A637C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AEE5179-6473-44F1-84AC-0DC737944D5B}"/>
              </a:ext>
            </a:extLst>
          </p:cNvPr>
          <p:cNvSpPr txBox="1"/>
          <p:nvPr/>
        </p:nvSpPr>
        <p:spPr>
          <a:xfrm>
            <a:off x="740286" y="556751"/>
            <a:ext cx="2912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活动优秀列表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35CD317B-FEE8-42F7-8B17-FDD7FAB6F2C9}"/>
              </a:ext>
            </a:extLst>
          </p:cNvPr>
          <p:cNvSpPr txBox="1"/>
          <p:nvPr/>
        </p:nvSpPr>
        <p:spPr>
          <a:xfrm>
            <a:off x="740286" y="1493951"/>
            <a:ext cx="3761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List of outstanding activities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22F2D6-F5AD-49B5-B7E2-50FE7654370C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986B437-9132-48E5-84E4-7AFEBB780D99}"/>
              </a:ext>
            </a:extLst>
          </p:cNvPr>
          <p:cNvSpPr txBox="1"/>
          <p:nvPr/>
        </p:nvSpPr>
        <p:spPr>
          <a:xfrm>
            <a:off x="717136" y="2077342"/>
            <a:ext cx="5519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F3B52B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从每次活动做出调研结果，罗列出最优秀的活动及详细内容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4F18944-B288-4EB7-97D9-3B9EEDE24EAF}"/>
              </a:ext>
            </a:extLst>
          </p:cNvPr>
          <p:cNvSpPr/>
          <p:nvPr/>
        </p:nvSpPr>
        <p:spPr>
          <a:xfrm>
            <a:off x="802531" y="2976378"/>
            <a:ext cx="7716436" cy="3146630"/>
          </a:xfrm>
          <a:prstGeom prst="rect">
            <a:avLst/>
          </a:prstGeom>
          <a:gradFill flip="none" rotWithShape="1">
            <a:gsLst>
              <a:gs pos="0">
                <a:srgbClr val="FF5F00">
                  <a:lumMod val="95000"/>
                </a:srgbClr>
              </a:gs>
              <a:gs pos="100000">
                <a:srgbClr val="FF7E2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40E0951-F0BB-40C4-9CE4-CBE7FF98A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3263" y="880511"/>
            <a:ext cx="12192000" cy="6857999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72162BC9-9FC3-46E6-91B0-D201F3731E48}"/>
              </a:ext>
            </a:extLst>
          </p:cNvPr>
          <p:cNvSpPr/>
          <p:nvPr/>
        </p:nvSpPr>
        <p:spPr>
          <a:xfrm>
            <a:off x="8518967" y="2558005"/>
            <a:ext cx="2936127" cy="3946967"/>
          </a:xfrm>
          <a:prstGeom prst="roundRect">
            <a:avLst>
              <a:gd name="adj" fmla="val 3325"/>
            </a:avLst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  <a:effectLst>
            <a:glow rad="139700">
              <a:schemeClr val="accent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AF7831F-14D3-41E0-84A0-3CD1E8EBF6F4}"/>
              </a:ext>
            </a:extLst>
          </p:cNvPr>
          <p:cNvGrpSpPr/>
          <p:nvPr/>
        </p:nvGrpSpPr>
        <p:grpSpPr>
          <a:xfrm>
            <a:off x="1760047" y="3157396"/>
            <a:ext cx="8595834" cy="369332"/>
            <a:chOff x="1794772" y="3192121"/>
            <a:chExt cx="8595834" cy="36933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17B7F4F-3676-4589-A100-6D9EBF74D4B4}"/>
                </a:ext>
              </a:extLst>
            </p:cNvPr>
            <p:cNvSpPr txBox="1"/>
            <p:nvPr/>
          </p:nvSpPr>
          <p:spPr>
            <a:xfrm>
              <a:off x="1794772" y="3192121"/>
              <a:ext cx="553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活动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AEA028B-AD29-44B2-88EB-887F2C39DD70}"/>
                </a:ext>
              </a:extLst>
            </p:cNvPr>
            <p:cNvSpPr txBox="1"/>
            <p:nvPr/>
          </p:nvSpPr>
          <p:spPr>
            <a:xfrm>
              <a:off x="4373519" y="3192121"/>
              <a:ext cx="553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时间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0E05D10D-DDC4-4ABB-9933-191110176C8B}"/>
                </a:ext>
              </a:extLst>
            </p:cNvPr>
            <p:cNvSpPr txBox="1"/>
            <p:nvPr/>
          </p:nvSpPr>
          <p:spPr>
            <a:xfrm>
              <a:off x="6952266" y="3192121"/>
              <a:ext cx="5533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03D24E4-C99D-419C-9449-AB625BAE790E}"/>
                </a:ext>
              </a:extLst>
            </p:cNvPr>
            <p:cNvSpPr txBox="1"/>
            <p:nvPr/>
          </p:nvSpPr>
          <p:spPr>
            <a:xfrm>
              <a:off x="9652904" y="3192121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突出点</a:t>
              </a:r>
            </a:p>
          </p:txBody>
        </p:sp>
      </p:grpSp>
      <p:sp>
        <p:nvSpPr>
          <p:cNvPr id="66" name="矩形: 圆角 65">
            <a:extLst>
              <a:ext uri="{FF2B5EF4-FFF2-40B4-BE49-F238E27FC236}">
                <a16:creationId xmlns:a16="http://schemas.microsoft.com/office/drawing/2014/main" xmlns="" id="{CEDCFEF1-90BE-4654-B5A6-03410417A85C}"/>
              </a:ext>
            </a:extLst>
          </p:cNvPr>
          <p:cNvSpPr/>
          <p:nvPr/>
        </p:nvSpPr>
        <p:spPr>
          <a:xfrm>
            <a:off x="898982" y="3750772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84C1A8B6-0856-4C92-8C6B-E32ECEBAC87E}"/>
              </a:ext>
            </a:extLst>
          </p:cNvPr>
          <p:cNvSpPr/>
          <p:nvPr/>
        </p:nvSpPr>
        <p:spPr>
          <a:xfrm>
            <a:off x="898982" y="4223609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3C4EFF15-2CB9-462F-8A34-6E0C146DB5B5}"/>
              </a:ext>
            </a:extLst>
          </p:cNvPr>
          <p:cNvSpPr/>
          <p:nvPr/>
        </p:nvSpPr>
        <p:spPr>
          <a:xfrm>
            <a:off x="898982" y="4696446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4AC6DED2-C4FC-43CD-AC64-DCCE8A9D680B}"/>
              </a:ext>
            </a:extLst>
          </p:cNvPr>
          <p:cNvSpPr/>
          <p:nvPr/>
        </p:nvSpPr>
        <p:spPr>
          <a:xfrm>
            <a:off x="898982" y="5169284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A77D9280-3655-48DE-9E30-D1B0FAEAA787}"/>
              </a:ext>
            </a:extLst>
          </p:cNvPr>
          <p:cNvSpPr/>
          <p:nvPr/>
        </p:nvSpPr>
        <p:spPr>
          <a:xfrm>
            <a:off x="898982" y="5642122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F91E8FD8-C70E-4ED8-BECC-55E1C1E96C77}"/>
              </a:ext>
            </a:extLst>
          </p:cNvPr>
          <p:cNvSpPr/>
          <p:nvPr/>
        </p:nvSpPr>
        <p:spPr>
          <a:xfrm>
            <a:off x="3510045" y="3751903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6E4ADB0C-41DB-45F8-B8DA-B1A75DF9B374}"/>
              </a:ext>
            </a:extLst>
          </p:cNvPr>
          <p:cNvSpPr/>
          <p:nvPr/>
        </p:nvSpPr>
        <p:spPr>
          <a:xfrm>
            <a:off x="3510045" y="4224740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4956E3D0-5CA0-4431-BAE6-7D9EBF3F4495}"/>
              </a:ext>
            </a:extLst>
          </p:cNvPr>
          <p:cNvSpPr/>
          <p:nvPr/>
        </p:nvSpPr>
        <p:spPr>
          <a:xfrm>
            <a:off x="3510045" y="4697577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AE0B8518-40BC-4512-B8F2-D2BEF04919A4}"/>
              </a:ext>
            </a:extLst>
          </p:cNvPr>
          <p:cNvSpPr/>
          <p:nvPr/>
        </p:nvSpPr>
        <p:spPr>
          <a:xfrm>
            <a:off x="3510045" y="5170415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xmlns="" id="{16D7D772-2AEF-4537-8000-A6F594792E3B}"/>
              </a:ext>
            </a:extLst>
          </p:cNvPr>
          <p:cNvSpPr/>
          <p:nvPr/>
        </p:nvSpPr>
        <p:spPr>
          <a:xfrm>
            <a:off x="3510045" y="5643253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xmlns="" id="{FE595510-5114-4D51-BCF7-B823959CF653}"/>
              </a:ext>
            </a:extLst>
          </p:cNvPr>
          <p:cNvSpPr/>
          <p:nvPr/>
        </p:nvSpPr>
        <p:spPr>
          <a:xfrm>
            <a:off x="6014506" y="3750772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A801EB52-345E-4798-B6B9-756DD123ECC0}"/>
              </a:ext>
            </a:extLst>
          </p:cNvPr>
          <p:cNvSpPr/>
          <p:nvPr/>
        </p:nvSpPr>
        <p:spPr>
          <a:xfrm>
            <a:off x="6014506" y="4223609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xmlns="" id="{243958C5-486C-4A4C-98CE-5E85D001189B}"/>
              </a:ext>
            </a:extLst>
          </p:cNvPr>
          <p:cNvSpPr/>
          <p:nvPr/>
        </p:nvSpPr>
        <p:spPr>
          <a:xfrm>
            <a:off x="6014506" y="4696446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E697F232-7690-47A6-82B8-48B51F88E576}"/>
              </a:ext>
            </a:extLst>
          </p:cNvPr>
          <p:cNvSpPr/>
          <p:nvPr/>
        </p:nvSpPr>
        <p:spPr>
          <a:xfrm>
            <a:off x="6014506" y="5169284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0B83D130-09BB-4B88-8232-E3FA5BC080AF}"/>
              </a:ext>
            </a:extLst>
          </p:cNvPr>
          <p:cNvSpPr/>
          <p:nvPr/>
        </p:nvSpPr>
        <p:spPr>
          <a:xfrm>
            <a:off x="6014506" y="5642122"/>
            <a:ext cx="2286000" cy="369332"/>
          </a:xfrm>
          <a:prstGeom prst="roundRect">
            <a:avLst>
              <a:gd name="adj" fmla="val 50000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xmlns="" id="{AF3EE51F-FE60-467F-94C5-98012C71F925}"/>
              </a:ext>
            </a:extLst>
          </p:cNvPr>
          <p:cNvSpPr/>
          <p:nvPr/>
        </p:nvSpPr>
        <p:spPr>
          <a:xfrm>
            <a:off x="8844030" y="3750772"/>
            <a:ext cx="228600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EDEC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839F1FF7-4035-4D8D-B896-992854BE6137}"/>
              </a:ext>
            </a:extLst>
          </p:cNvPr>
          <p:cNvSpPr/>
          <p:nvPr/>
        </p:nvSpPr>
        <p:spPr>
          <a:xfrm>
            <a:off x="8844030" y="4222573"/>
            <a:ext cx="228600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EDEC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B9ED20C6-712F-40DE-8EC5-6F8A45F70D7E}"/>
              </a:ext>
            </a:extLst>
          </p:cNvPr>
          <p:cNvSpPr/>
          <p:nvPr/>
        </p:nvSpPr>
        <p:spPr>
          <a:xfrm>
            <a:off x="8844030" y="4696446"/>
            <a:ext cx="228600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EDEC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FEF092B7-1302-40E2-B475-DCDAE22696B5}"/>
              </a:ext>
            </a:extLst>
          </p:cNvPr>
          <p:cNvSpPr/>
          <p:nvPr/>
        </p:nvSpPr>
        <p:spPr>
          <a:xfrm>
            <a:off x="8841144" y="5168535"/>
            <a:ext cx="228600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EDEC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0C3EB4CE-2D1F-411F-9F76-12664B7BD862}"/>
              </a:ext>
            </a:extLst>
          </p:cNvPr>
          <p:cNvSpPr/>
          <p:nvPr/>
        </p:nvSpPr>
        <p:spPr>
          <a:xfrm>
            <a:off x="8841144" y="5642122"/>
            <a:ext cx="2286000" cy="36933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EDEC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7F15E666-00BF-4ECA-9027-32639E6581EC}"/>
              </a:ext>
            </a:extLst>
          </p:cNvPr>
          <p:cNvSpPr/>
          <p:nvPr/>
        </p:nvSpPr>
        <p:spPr>
          <a:xfrm rot="10800000">
            <a:off x="8313048" y="2966638"/>
            <a:ext cx="200146" cy="3146631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CBDDAC4-B5B5-40CA-9DEB-9E530233D605}"/>
              </a:ext>
            </a:extLst>
          </p:cNvPr>
          <p:cNvSpPr txBox="1"/>
          <p:nvPr/>
        </p:nvSpPr>
        <p:spPr>
          <a:xfrm>
            <a:off x="726647" y="641302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F4914FE8-7C07-466C-9418-C29CD4DE187E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AC2FD2A2-3F65-4DBC-A3ED-B6BAB5907CBF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45735E7A-8D38-4894-BCCD-152C068EA5A2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03F0C31-3628-436B-9060-F78FCFF817E0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6AD0CB96-0CBD-4467-9CB7-B648DE7074F3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89CC57B3-277D-48A3-AB44-D9194C95C496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3831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E4CBDBAD-F48D-4670-B6B2-B1DEE84977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5" name="图片 94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30D736A1-F17D-4585-923F-0C3D3B699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7CE9C59-025C-488A-B273-2533498E4651}"/>
              </a:ext>
            </a:extLst>
          </p:cNvPr>
          <p:cNvGrpSpPr/>
          <p:nvPr/>
        </p:nvGrpSpPr>
        <p:grpSpPr>
          <a:xfrm>
            <a:off x="4421214" y="1584592"/>
            <a:ext cx="3373120" cy="3427388"/>
            <a:chOff x="1555864" y="1540279"/>
            <a:chExt cx="3373120" cy="342738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901EA19-A394-4188-BF5C-0D0F0D8F6454}"/>
                </a:ext>
              </a:extLst>
            </p:cNvPr>
            <p:cNvGrpSpPr/>
            <p:nvPr/>
          </p:nvGrpSpPr>
          <p:grpSpPr>
            <a:xfrm>
              <a:off x="1555864" y="1540279"/>
              <a:ext cx="3373120" cy="3427388"/>
              <a:chOff x="-3209345" y="5433759"/>
              <a:chExt cx="3373120" cy="3427388"/>
            </a:xfrm>
          </p:grpSpPr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A4091B63-A795-4814-8062-B2E4025308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80"/>
                        </a14:imgEffect>
                      </a14:imgLayer>
                    </a14:imgProps>
                  </a:ext>
                </a:extLst>
              </a:blip>
              <a:srcRect l="35281" t="26555" r="36954" b="23469"/>
              <a:stretch/>
            </p:blipFill>
            <p:spPr>
              <a:xfrm>
                <a:off x="-3209345" y="5433759"/>
                <a:ext cx="3373120" cy="3427388"/>
              </a:xfrm>
              <a:prstGeom prst="rect">
                <a:avLst/>
              </a:prstGeom>
            </p:spPr>
          </p:pic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25C7C3B7-BA85-438A-B415-1DA65E553610}"/>
                  </a:ext>
                </a:extLst>
              </p:cNvPr>
              <p:cNvSpPr/>
              <p:nvPr/>
            </p:nvSpPr>
            <p:spPr>
              <a:xfrm>
                <a:off x="-2636561" y="5764817"/>
                <a:ext cx="2227553" cy="981789"/>
              </a:xfrm>
              <a:custGeom>
                <a:avLst/>
                <a:gdLst>
                  <a:gd name="connsiteX0" fmla="*/ 1113478 w 2227553"/>
                  <a:gd name="connsiteY0" fmla="*/ 0 h 981789"/>
                  <a:gd name="connsiteX1" fmla="*/ 1631887 w 2227553"/>
                  <a:gd name="connsiteY1" fmla="*/ 258718 h 981789"/>
                  <a:gd name="connsiteX2" fmla="*/ 2202181 w 2227553"/>
                  <a:gd name="connsiteY2" fmla="*/ 258718 h 981789"/>
                  <a:gd name="connsiteX3" fmla="*/ 2227553 w 2227553"/>
                  <a:gd name="connsiteY3" fmla="*/ 878367 h 981789"/>
                  <a:gd name="connsiteX4" fmla="*/ 2225906 w 2227553"/>
                  <a:gd name="connsiteY4" fmla="*/ 981789 h 981789"/>
                  <a:gd name="connsiteX5" fmla="*/ 2224905 w 2227553"/>
                  <a:gd name="connsiteY5" fmla="*/ 907077 h 981789"/>
                  <a:gd name="connsiteX6" fmla="*/ 2202181 w 2227553"/>
                  <a:gd name="connsiteY6" fmla="*/ 485040 h 981789"/>
                  <a:gd name="connsiteX7" fmla="*/ 1631887 w 2227553"/>
                  <a:gd name="connsiteY7" fmla="*/ 485040 h 981789"/>
                  <a:gd name="connsiteX8" fmla="*/ 1113478 w 2227553"/>
                  <a:gd name="connsiteY8" fmla="*/ 226322 h 981789"/>
                  <a:gd name="connsiteX9" fmla="*/ 595309 w 2227553"/>
                  <a:gd name="connsiteY9" fmla="*/ 485040 h 981789"/>
                  <a:gd name="connsiteX10" fmla="*/ 25371 w 2227553"/>
                  <a:gd name="connsiteY10" fmla="*/ 485040 h 981789"/>
                  <a:gd name="connsiteX11" fmla="*/ 2647 w 2227553"/>
                  <a:gd name="connsiteY11" fmla="*/ 907077 h 981789"/>
                  <a:gd name="connsiteX12" fmla="*/ 1647 w 2227553"/>
                  <a:gd name="connsiteY12" fmla="*/ 981752 h 981789"/>
                  <a:gd name="connsiteX13" fmla="*/ 0 w 2227553"/>
                  <a:gd name="connsiteY13" fmla="*/ 878367 h 981789"/>
                  <a:gd name="connsiteX14" fmla="*/ 25371 w 2227553"/>
                  <a:gd name="connsiteY14" fmla="*/ 258718 h 981789"/>
                  <a:gd name="connsiteX15" fmla="*/ 595309 w 2227553"/>
                  <a:gd name="connsiteY15" fmla="*/ 258718 h 981789"/>
                  <a:gd name="connsiteX16" fmla="*/ 1113478 w 2227553"/>
                  <a:gd name="connsiteY16" fmla="*/ 0 h 981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227553" h="981789">
                    <a:moveTo>
                      <a:pt x="1113478" y="0"/>
                    </a:moveTo>
                    <a:cubicBezTo>
                      <a:pt x="1113478" y="0"/>
                      <a:pt x="1291926" y="154829"/>
                      <a:pt x="1631887" y="258718"/>
                    </a:cubicBezTo>
                    <a:cubicBezTo>
                      <a:pt x="1843612" y="323431"/>
                      <a:pt x="2202181" y="258718"/>
                      <a:pt x="2202181" y="258718"/>
                    </a:cubicBezTo>
                    <a:cubicBezTo>
                      <a:pt x="2202181" y="258718"/>
                      <a:pt x="2227528" y="531573"/>
                      <a:pt x="2227553" y="878367"/>
                    </a:cubicBezTo>
                    <a:lnTo>
                      <a:pt x="2225906" y="981789"/>
                    </a:lnTo>
                    <a:lnTo>
                      <a:pt x="2224905" y="907077"/>
                    </a:lnTo>
                    <a:cubicBezTo>
                      <a:pt x="2218403" y="659667"/>
                      <a:pt x="2202181" y="485040"/>
                      <a:pt x="2202181" y="485040"/>
                    </a:cubicBezTo>
                    <a:cubicBezTo>
                      <a:pt x="2202181" y="485040"/>
                      <a:pt x="1843612" y="549753"/>
                      <a:pt x="1631887" y="485040"/>
                    </a:cubicBezTo>
                    <a:cubicBezTo>
                      <a:pt x="1291926" y="381151"/>
                      <a:pt x="1113478" y="226322"/>
                      <a:pt x="1113478" y="226322"/>
                    </a:cubicBezTo>
                    <a:cubicBezTo>
                      <a:pt x="1113478" y="226322"/>
                      <a:pt x="935030" y="381151"/>
                      <a:pt x="595309" y="485040"/>
                    </a:cubicBezTo>
                    <a:cubicBezTo>
                      <a:pt x="383700" y="549753"/>
                      <a:pt x="25371" y="485040"/>
                      <a:pt x="25371" y="485040"/>
                    </a:cubicBezTo>
                    <a:cubicBezTo>
                      <a:pt x="25371" y="485040"/>
                      <a:pt x="9148" y="659667"/>
                      <a:pt x="2647" y="907077"/>
                    </a:cubicBezTo>
                    <a:lnTo>
                      <a:pt x="1647" y="981752"/>
                    </a:lnTo>
                    <a:lnTo>
                      <a:pt x="0" y="878367"/>
                    </a:lnTo>
                    <a:cubicBezTo>
                      <a:pt x="23" y="531573"/>
                      <a:pt x="25371" y="258718"/>
                      <a:pt x="25371" y="258718"/>
                    </a:cubicBezTo>
                    <a:cubicBezTo>
                      <a:pt x="25371" y="258718"/>
                      <a:pt x="383700" y="323431"/>
                      <a:pt x="595309" y="258718"/>
                    </a:cubicBezTo>
                    <a:cubicBezTo>
                      <a:pt x="935030" y="154829"/>
                      <a:pt x="1113478" y="0"/>
                      <a:pt x="111347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57E1E"/>
                  </a:gs>
                  <a:gs pos="100000">
                    <a:srgbClr val="F6801F"/>
                  </a:gs>
                </a:gsLst>
                <a:lin ang="2700000" scaled="1"/>
              </a:gradFill>
              <a:ln w="3665" cap="flat">
                <a:noFill/>
                <a:prstDash val="solid"/>
                <a:miter/>
              </a:ln>
              <a:effectLst>
                <a:glow rad="139700">
                  <a:schemeClr val="tx1">
                    <a:alpha val="5000"/>
                  </a:schemeClr>
                </a:glo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endParaRPr>
              </a:p>
            </p:txBody>
          </p:sp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xmlns="" id="{34711BE4-0106-4AF2-81D2-03DB89A15BBD}"/>
                  </a:ext>
                </a:extLst>
              </p:cNvPr>
              <p:cNvGrpSpPr/>
              <p:nvPr/>
            </p:nvGrpSpPr>
            <p:grpSpPr>
              <a:xfrm>
                <a:off x="-2645595" y="5985270"/>
                <a:ext cx="2225368" cy="2558854"/>
                <a:chOff x="-2912571" y="3257066"/>
                <a:chExt cx="2225368" cy="2558854"/>
              </a:xfrm>
            </p:grpSpPr>
            <p:sp>
              <p:nvSpPr>
                <p:cNvPr id="100" name="图形 6">
                  <a:extLst>
                    <a:ext uri="{FF2B5EF4-FFF2-40B4-BE49-F238E27FC236}">
                      <a16:creationId xmlns:a16="http://schemas.microsoft.com/office/drawing/2014/main" xmlns="" id="{C654E7DA-BEB6-488E-BE6F-5C398DAAFDD5}"/>
                    </a:ext>
                  </a:extLst>
                </p:cNvPr>
                <p:cNvSpPr/>
                <p:nvPr/>
              </p:nvSpPr>
              <p:spPr>
                <a:xfrm>
                  <a:off x="-2912571" y="3257066"/>
                  <a:ext cx="2225368" cy="2558854"/>
                </a:xfrm>
                <a:custGeom>
                  <a:avLst/>
                  <a:gdLst>
                    <a:gd name="connsiteX0" fmla="*/ 2885668 w 2933203"/>
                    <a:gd name="connsiteY0" fmla="*/ 2038574 h 3388419"/>
                    <a:gd name="connsiteX1" fmla="*/ 1467648 w 2933203"/>
                    <a:gd name="connsiteY1" fmla="*/ 3391660 h 3388419"/>
                    <a:gd name="connsiteX2" fmla="*/ 50424 w 2933203"/>
                    <a:gd name="connsiteY2" fmla="*/ 2038574 h 3388419"/>
                    <a:gd name="connsiteX3" fmla="*/ 33441 w 2933203"/>
                    <a:gd name="connsiteY3" fmla="*/ 342592 h 3388419"/>
                    <a:gd name="connsiteX4" fmla="*/ 784662 w 2933203"/>
                    <a:gd name="connsiteY4" fmla="*/ 342592 h 3388419"/>
                    <a:gd name="connsiteX5" fmla="*/ 1467648 w 2933203"/>
                    <a:gd name="connsiteY5" fmla="*/ 0 h 3388419"/>
                    <a:gd name="connsiteX6" fmla="*/ 2150950 w 2933203"/>
                    <a:gd name="connsiteY6" fmla="*/ 342592 h 3388419"/>
                    <a:gd name="connsiteX7" fmla="*/ 2902641 w 2933203"/>
                    <a:gd name="connsiteY7" fmla="*/ 342592 h 3388419"/>
                    <a:gd name="connsiteX8" fmla="*/ 2885668 w 2933203"/>
                    <a:gd name="connsiteY8" fmla="*/ 2038574 h 338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3203" h="3388419">
                      <a:moveTo>
                        <a:pt x="2885668" y="2038574"/>
                      </a:moveTo>
                      <a:cubicBezTo>
                        <a:pt x="2783146" y="2809300"/>
                        <a:pt x="1467648" y="3391660"/>
                        <a:pt x="1467648" y="3391660"/>
                      </a:cubicBezTo>
                      <a:cubicBezTo>
                        <a:pt x="1467648" y="3391660"/>
                        <a:pt x="152932" y="2809300"/>
                        <a:pt x="50424" y="2038574"/>
                      </a:cubicBezTo>
                      <a:cubicBezTo>
                        <a:pt x="-52091" y="1267555"/>
                        <a:pt x="33441" y="342592"/>
                        <a:pt x="33441" y="342592"/>
                      </a:cubicBezTo>
                      <a:cubicBezTo>
                        <a:pt x="33441" y="342592"/>
                        <a:pt x="505746" y="428285"/>
                        <a:pt x="784662" y="342592"/>
                      </a:cubicBezTo>
                      <a:cubicBezTo>
                        <a:pt x="1232440" y="205023"/>
                        <a:pt x="1467648" y="0"/>
                        <a:pt x="1467648" y="0"/>
                      </a:cubicBezTo>
                      <a:cubicBezTo>
                        <a:pt x="1467648" y="0"/>
                        <a:pt x="1702856" y="205023"/>
                        <a:pt x="2150950" y="342592"/>
                      </a:cubicBezTo>
                      <a:cubicBezTo>
                        <a:pt x="2430020" y="428285"/>
                        <a:pt x="2902641" y="342592"/>
                        <a:pt x="2902641" y="342592"/>
                      </a:cubicBezTo>
                      <a:cubicBezTo>
                        <a:pt x="2902641" y="342592"/>
                        <a:pt x="2988169" y="1267555"/>
                        <a:pt x="2885668" y="20385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</a:gradFill>
                <a:ln w="3665" cap="flat">
                  <a:noFill/>
                  <a:prstDash val="solid"/>
                  <a:miter/>
                </a:ln>
                <a:effectLst>
                  <a:glow rad="139700">
                    <a:schemeClr val="tx1">
                      <a:alpha val="5000"/>
                    </a:schemeClr>
                  </a:glow>
                </a:effectLst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图形 6">
                  <a:extLst>
                    <a:ext uri="{FF2B5EF4-FFF2-40B4-BE49-F238E27FC236}">
                      <a16:creationId xmlns:a16="http://schemas.microsoft.com/office/drawing/2014/main" xmlns="" id="{08B4ECAB-1C9C-47A4-9677-FEBDC93DA953}"/>
                    </a:ext>
                  </a:extLst>
                </p:cNvPr>
                <p:cNvSpPr/>
                <p:nvPr/>
              </p:nvSpPr>
              <p:spPr>
                <a:xfrm>
                  <a:off x="-2805454" y="3406395"/>
                  <a:ext cx="1999709" cy="2299381"/>
                </a:xfrm>
                <a:custGeom>
                  <a:avLst/>
                  <a:gdLst>
                    <a:gd name="connsiteX0" fmla="*/ 2885668 w 2933203"/>
                    <a:gd name="connsiteY0" fmla="*/ 2038574 h 3388419"/>
                    <a:gd name="connsiteX1" fmla="*/ 1467648 w 2933203"/>
                    <a:gd name="connsiteY1" fmla="*/ 3391660 h 3388419"/>
                    <a:gd name="connsiteX2" fmla="*/ 50424 w 2933203"/>
                    <a:gd name="connsiteY2" fmla="*/ 2038574 h 3388419"/>
                    <a:gd name="connsiteX3" fmla="*/ 33441 w 2933203"/>
                    <a:gd name="connsiteY3" fmla="*/ 342592 h 3388419"/>
                    <a:gd name="connsiteX4" fmla="*/ 784662 w 2933203"/>
                    <a:gd name="connsiteY4" fmla="*/ 342592 h 3388419"/>
                    <a:gd name="connsiteX5" fmla="*/ 1467648 w 2933203"/>
                    <a:gd name="connsiteY5" fmla="*/ 0 h 3388419"/>
                    <a:gd name="connsiteX6" fmla="*/ 2150950 w 2933203"/>
                    <a:gd name="connsiteY6" fmla="*/ 342592 h 3388419"/>
                    <a:gd name="connsiteX7" fmla="*/ 2902641 w 2933203"/>
                    <a:gd name="connsiteY7" fmla="*/ 342592 h 3388419"/>
                    <a:gd name="connsiteX8" fmla="*/ 2885668 w 2933203"/>
                    <a:gd name="connsiteY8" fmla="*/ 2038574 h 3388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33203" h="3388419">
                      <a:moveTo>
                        <a:pt x="2885668" y="2038574"/>
                      </a:moveTo>
                      <a:cubicBezTo>
                        <a:pt x="2783146" y="2809300"/>
                        <a:pt x="1467648" y="3391660"/>
                        <a:pt x="1467648" y="3391660"/>
                      </a:cubicBezTo>
                      <a:cubicBezTo>
                        <a:pt x="1467648" y="3391660"/>
                        <a:pt x="152932" y="2809300"/>
                        <a:pt x="50424" y="2038574"/>
                      </a:cubicBezTo>
                      <a:cubicBezTo>
                        <a:pt x="-52091" y="1267555"/>
                        <a:pt x="33441" y="342592"/>
                        <a:pt x="33441" y="342592"/>
                      </a:cubicBezTo>
                      <a:cubicBezTo>
                        <a:pt x="33441" y="342592"/>
                        <a:pt x="505746" y="428285"/>
                        <a:pt x="784662" y="342592"/>
                      </a:cubicBezTo>
                      <a:cubicBezTo>
                        <a:pt x="1232440" y="205023"/>
                        <a:pt x="1467648" y="0"/>
                        <a:pt x="1467648" y="0"/>
                      </a:cubicBezTo>
                      <a:cubicBezTo>
                        <a:pt x="1467648" y="0"/>
                        <a:pt x="1702856" y="205023"/>
                        <a:pt x="2150950" y="342592"/>
                      </a:cubicBezTo>
                      <a:cubicBezTo>
                        <a:pt x="2430020" y="428285"/>
                        <a:pt x="2902641" y="342592"/>
                        <a:pt x="2902641" y="342592"/>
                      </a:cubicBezTo>
                      <a:cubicBezTo>
                        <a:pt x="2902641" y="342592"/>
                        <a:pt x="2988169" y="1267555"/>
                        <a:pt x="2885668" y="20385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alpha val="60000"/>
                      </a:schemeClr>
                    </a:gs>
                    <a:gs pos="100000">
                      <a:schemeClr val="bg1">
                        <a:alpha val="20000"/>
                      </a:schemeClr>
                    </a:gs>
                  </a:gsLst>
                  <a:lin ang="2700000" scaled="1"/>
                </a:gradFill>
                <a:ln w="3665" cap="flat">
                  <a:noFill/>
                  <a:prstDash val="solid"/>
                  <a:miter/>
                </a:ln>
                <a:effectLst>
                  <a:glow rad="139700">
                    <a:schemeClr val="tx1">
                      <a:alpha val="5000"/>
                    </a:schemeClr>
                  </a:glow>
                </a:effectLst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cs"/>
                  </a:endParaRPr>
                </a:p>
              </p:txBody>
            </p:sp>
          </p:grpSp>
        </p:grpSp>
        <p:pic>
          <p:nvPicPr>
            <p:cNvPr id="93" name="图形 92">
              <a:extLst>
                <a:ext uri="{FF2B5EF4-FFF2-40B4-BE49-F238E27FC236}">
                  <a16:creationId xmlns:a16="http://schemas.microsoft.com/office/drawing/2014/main" xmlns="" id="{538BAE6F-B550-4F70-8BFE-3D94B5449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924985" y="2701851"/>
              <a:ext cx="560788" cy="516264"/>
            </a:xfrm>
            <a:prstGeom prst="rect">
              <a:avLst/>
            </a:prstGeom>
          </p:spPr>
        </p:pic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7A46EF67-F254-4CF3-B8AB-3327E5725F6C}"/>
                </a:ext>
              </a:extLst>
            </p:cNvPr>
            <p:cNvSpPr txBox="1"/>
            <p:nvPr/>
          </p:nvSpPr>
          <p:spPr>
            <a:xfrm>
              <a:off x="2663951" y="3333089"/>
              <a:ext cx="10909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42000">
                        <a:srgbClr val="FF6202"/>
                      </a:gs>
                      <a:gs pos="100000">
                        <a:srgbClr val="F4B52B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服务保障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AF0386E-88DC-429E-84FC-4C76833CF4BA}"/>
              </a:ext>
            </a:extLst>
          </p:cNvPr>
          <p:cNvSpPr txBox="1"/>
          <p:nvPr/>
        </p:nvSpPr>
        <p:spPr>
          <a:xfrm>
            <a:off x="740286" y="556751"/>
            <a:ext cx="38010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分店服务保障体系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1BA9ACD-AC62-483B-8277-79A3621DB968}"/>
              </a:ext>
            </a:extLst>
          </p:cNvPr>
          <p:cNvSpPr txBox="1"/>
          <p:nvPr/>
        </p:nvSpPr>
        <p:spPr>
          <a:xfrm>
            <a:off x="740286" y="1493951"/>
            <a:ext cx="4047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Branch service guarantee system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619BEE7-9CDB-46D6-B2EE-A489013EFA01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256FF1AF-38EF-4EBE-A9B8-FF6928EACBC9}"/>
              </a:ext>
            </a:extLst>
          </p:cNvPr>
          <p:cNvSpPr/>
          <p:nvPr/>
        </p:nvSpPr>
        <p:spPr>
          <a:xfrm rot="21052083">
            <a:off x="3676775" y="2669209"/>
            <a:ext cx="4838450" cy="1327760"/>
          </a:xfrm>
          <a:prstGeom prst="ellipse">
            <a:avLst/>
          </a:prstGeom>
          <a:noFill/>
          <a:ln>
            <a:gradFill>
              <a:gsLst>
                <a:gs pos="0">
                  <a:srgbClr val="F35C03">
                    <a:alpha val="0"/>
                  </a:srgbClr>
                </a:gs>
                <a:gs pos="100000">
                  <a:srgbClr val="F35C03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srgbClr val="F35C0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D5EF3F01-7450-435B-ABBC-0E91D3743328}"/>
              </a:ext>
            </a:extLst>
          </p:cNvPr>
          <p:cNvSpPr/>
          <p:nvPr/>
        </p:nvSpPr>
        <p:spPr>
          <a:xfrm rot="21052083">
            <a:off x="2765440" y="2741440"/>
            <a:ext cx="6573484" cy="1803886"/>
          </a:xfrm>
          <a:prstGeom prst="ellipse">
            <a:avLst/>
          </a:prstGeom>
          <a:noFill/>
          <a:ln>
            <a:gradFill>
              <a:gsLst>
                <a:gs pos="0">
                  <a:srgbClr val="F35C03">
                    <a:alpha val="0"/>
                  </a:srgbClr>
                </a:gs>
                <a:gs pos="100000">
                  <a:srgbClr val="F35C03"/>
                </a:gs>
              </a:gsLst>
              <a:lin ang="5400000" scaled="1"/>
            </a:gradFill>
          </a:ln>
          <a:effectLst>
            <a:glow>
              <a:srgbClr val="F35C03"/>
            </a:glow>
            <a:outerShdw blurRad="63500" sx="102000" sy="102000" algn="ctr" rotWithShape="0">
              <a:srgbClr val="F35C03">
                <a:alpha val="8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79A1314-E274-4F96-97F5-D0F1C18049FC}"/>
              </a:ext>
            </a:extLst>
          </p:cNvPr>
          <p:cNvGrpSpPr/>
          <p:nvPr/>
        </p:nvGrpSpPr>
        <p:grpSpPr>
          <a:xfrm>
            <a:off x="2847703" y="4210754"/>
            <a:ext cx="775297" cy="716645"/>
            <a:chOff x="3024742" y="4440685"/>
            <a:chExt cx="1126384" cy="1041173"/>
          </a:xfrm>
        </p:grpSpPr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AC99E7C6-6EEB-4A0B-9B06-0361536DAF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5604" t="44342" r="45157" b="40476"/>
            <a:stretch/>
          </p:blipFill>
          <p:spPr>
            <a:xfrm>
              <a:off x="3024742" y="4440685"/>
              <a:ext cx="1126384" cy="1041173"/>
            </a:xfrm>
            <a:prstGeom prst="rect">
              <a:avLst/>
            </a:prstGeom>
            <a:effectLst/>
          </p:spPr>
        </p:pic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338B5F2C-B9C8-4F75-B4A6-C428C05498F9}"/>
                </a:ext>
              </a:extLst>
            </p:cNvPr>
            <p:cNvSpPr/>
            <p:nvPr/>
          </p:nvSpPr>
          <p:spPr>
            <a:xfrm>
              <a:off x="3404638" y="4640325"/>
              <a:ext cx="470546" cy="402101"/>
            </a:xfrm>
            <a:custGeom>
              <a:avLst/>
              <a:gdLst>
                <a:gd name="connsiteX0" fmla="*/ 190489 w 470546"/>
                <a:gd name="connsiteY0" fmla="*/ 0 h 402101"/>
                <a:gd name="connsiteX1" fmla="*/ 470546 w 470546"/>
                <a:gd name="connsiteY1" fmla="*/ 280057 h 402101"/>
                <a:gd name="connsiteX2" fmla="*/ 448538 w 470546"/>
                <a:gd name="connsiteY2" fmla="*/ 389068 h 402101"/>
                <a:gd name="connsiteX3" fmla="*/ 441463 w 470546"/>
                <a:gd name="connsiteY3" fmla="*/ 402101 h 402101"/>
                <a:gd name="connsiteX4" fmla="*/ 443238 w 470546"/>
                <a:gd name="connsiteY4" fmla="*/ 384498 h 402101"/>
                <a:gd name="connsiteX5" fmla="*/ 113309 w 470546"/>
                <a:gd name="connsiteY5" fmla="*/ 54569 h 402101"/>
                <a:gd name="connsiteX6" fmla="*/ 46817 w 470546"/>
                <a:gd name="connsiteY6" fmla="*/ 61272 h 402101"/>
                <a:gd name="connsiteX7" fmla="*/ 0 w 470546"/>
                <a:gd name="connsiteY7" fmla="*/ 75805 h 402101"/>
                <a:gd name="connsiteX8" fmla="*/ 33907 w 470546"/>
                <a:gd name="connsiteY8" fmla="*/ 47829 h 402101"/>
                <a:gd name="connsiteX9" fmla="*/ 190489 w 470546"/>
                <a:gd name="connsiteY9" fmla="*/ 0 h 40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546" h="402101">
                  <a:moveTo>
                    <a:pt x="190489" y="0"/>
                  </a:moveTo>
                  <a:cubicBezTo>
                    <a:pt x="345160" y="0"/>
                    <a:pt x="470546" y="125386"/>
                    <a:pt x="470546" y="280057"/>
                  </a:cubicBezTo>
                  <a:cubicBezTo>
                    <a:pt x="470546" y="318725"/>
                    <a:pt x="462709" y="355562"/>
                    <a:pt x="448538" y="389068"/>
                  </a:cubicBezTo>
                  <a:lnTo>
                    <a:pt x="441463" y="402101"/>
                  </a:lnTo>
                  <a:lnTo>
                    <a:pt x="443238" y="384498"/>
                  </a:lnTo>
                  <a:cubicBezTo>
                    <a:pt x="443238" y="202283"/>
                    <a:pt x="295524" y="54569"/>
                    <a:pt x="113309" y="54569"/>
                  </a:cubicBezTo>
                  <a:cubicBezTo>
                    <a:pt x="90532" y="54569"/>
                    <a:pt x="68294" y="56877"/>
                    <a:pt x="46817" y="61272"/>
                  </a:cubicBezTo>
                  <a:lnTo>
                    <a:pt x="0" y="75805"/>
                  </a:lnTo>
                  <a:lnTo>
                    <a:pt x="33907" y="47829"/>
                  </a:lnTo>
                  <a:cubicBezTo>
                    <a:pt x="78604" y="17632"/>
                    <a:pt x="132487" y="0"/>
                    <a:pt x="190489" y="0"/>
                  </a:cubicBezTo>
                  <a:close/>
                </a:path>
              </a:pathLst>
            </a:custGeom>
            <a:solidFill>
              <a:srgbClr val="F35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93D25763-AAD6-42CB-B0A9-0BCB767FA202}"/>
                </a:ext>
              </a:extLst>
            </p:cNvPr>
            <p:cNvSpPr/>
            <p:nvPr/>
          </p:nvSpPr>
          <p:spPr>
            <a:xfrm>
              <a:off x="3188523" y="4693972"/>
              <a:ext cx="659857" cy="659857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>
              <a:glow rad="508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D0FFA695-F9B6-4C2C-8435-75024636DFA6}"/>
              </a:ext>
            </a:extLst>
          </p:cNvPr>
          <p:cNvGrpSpPr/>
          <p:nvPr/>
        </p:nvGrpSpPr>
        <p:grpSpPr>
          <a:xfrm>
            <a:off x="4900756" y="4322704"/>
            <a:ext cx="775297" cy="716645"/>
            <a:chOff x="3024742" y="4440685"/>
            <a:chExt cx="1126384" cy="1041173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56FDEA8D-DC2A-4267-A69D-319EBD0787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5604" t="44342" r="45157" b="40476"/>
            <a:stretch/>
          </p:blipFill>
          <p:spPr>
            <a:xfrm>
              <a:off x="3024742" y="4440685"/>
              <a:ext cx="1126384" cy="1041173"/>
            </a:xfrm>
            <a:prstGeom prst="rect">
              <a:avLst/>
            </a:prstGeom>
            <a:effectLst/>
          </p:spPr>
        </p:pic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3C68DD93-9AA8-4583-BE30-E236AA068041}"/>
                </a:ext>
              </a:extLst>
            </p:cNvPr>
            <p:cNvSpPr/>
            <p:nvPr/>
          </p:nvSpPr>
          <p:spPr>
            <a:xfrm>
              <a:off x="3404638" y="4640325"/>
              <a:ext cx="470546" cy="402101"/>
            </a:xfrm>
            <a:custGeom>
              <a:avLst/>
              <a:gdLst>
                <a:gd name="connsiteX0" fmla="*/ 190489 w 470546"/>
                <a:gd name="connsiteY0" fmla="*/ 0 h 402101"/>
                <a:gd name="connsiteX1" fmla="*/ 470546 w 470546"/>
                <a:gd name="connsiteY1" fmla="*/ 280057 h 402101"/>
                <a:gd name="connsiteX2" fmla="*/ 448538 w 470546"/>
                <a:gd name="connsiteY2" fmla="*/ 389068 h 402101"/>
                <a:gd name="connsiteX3" fmla="*/ 441463 w 470546"/>
                <a:gd name="connsiteY3" fmla="*/ 402101 h 402101"/>
                <a:gd name="connsiteX4" fmla="*/ 443238 w 470546"/>
                <a:gd name="connsiteY4" fmla="*/ 384498 h 402101"/>
                <a:gd name="connsiteX5" fmla="*/ 113309 w 470546"/>
                <a:gd name="connsiteY5" fmla="*/ 54569 h 402101"/>
                <a:gd name="connsiteX6" fmla="*/ 46817 w 470546"/>
                <a:gd name="connsiteY6" fmla="*/ 61272 h 402101"/>
                <a:gd name="connsiteX7" fmla="*/ 0 w 470546"/>
                <a:gd name="connsiteY7" fmla="*/ 75805 h 402101"/>
                <a:gd name="connsiteX8" fmla="*/ 33907 w 470546"/>
                <a:gd name="connsiteY8" fmla="*/ 47829 h 402101"/>
                <a:gd name="connsiteX9" fmla="*/ 190489 w 470546"/>
                <a:gd name="connsiteY9" fmla="*/ 0 h 40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546" h="402101">
                  <a:moveTo>
                    <a:pt x="190489" y="0"/>
                  </a:moveTo>
                  <a:cubicBezTo>
                    <a:pt x="345160" y="0"/>
                    <a:pt x="470546" y="125386"/>
                    <a:pt x="470546" y="280057"/>
                  </a:cubicBezTo>
                  <a:cubicBezTo>
                    <a:pt x="470546" y="318725"/>
                    <a:pt x="462709" y="355562"/>
                    <a:pt x="448538" y="389068"/>
                  </a:cubicBezTo>
                  <a:lnTo>
                    <a:pt x="441463" y="402101"/>
                  </a:lnTo>
                  <a:lnTo>
                    <a:pt x="443238" y="384498"/>
                  </a:lnTo>
                  <a:cubicBezTo>
                    <a:pt x="443238" y="202283"/>
                    <a:pt x="295524" y="54569"/>
                    <a:pt x="113309" y="54569"/>
                  </a:cubicBezTo>
                  <a:cubicBezTo>
                    <a:pt x="90532" y="54569"/>
                    <a:pt x="68294" y="56877"/>
                    <a:pt x="46817" y="61272"/>
                  </a:cubicBezTo>
                  <a:lnTo>
                    <a:pt x="0" y="75805"/>
                  </a:lnTo>
                  <a:lnTo>
                    <a:pt x="33907" y="47829"/>
                  </a:lnTo>
                  <a:cubicBezTo>
                    <a:pt x="78604" y="17632"/>
                    <a:pt x="132487" y="0"/>
                    <a:pt x="190489" y="0"/>
                  </a:cubicBezTo>
                  <a:close/>
                </a:path>
              </a:pathLst>
            </a:custGeom>
            <a:solidFill>
              <a:srgbClr val="F35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CC754B25-02F8-4780-A886-3629BBA2CFFF}"/>
                </a:ext>
              </a:extLst>
            </p:cNvPr>
            <p:cNvSpPr/>
            <p:nvPr/>
          </p:nvSpPr>
          <p:spPr>
            <a:xfrm>
              <a:off x="3188523" y="4693972"/>
              <a:ext cx="659857" cy="659857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>
              <a:glow rad="508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6BF7AF39-2B99-4E4E-BB9E-CB0B4AFD1B07}"/>
              </a:ext>
            </a:extLst>
          </p:cNvPr>
          <p:cNvGrpSpPr/>
          <p:nvPr/>
        </p:nvGrpSpPr>
        <p:grpSpPr>
          <a:xfrm>
            <a:off x="7452944" y="3852431"/>
            <a:ext cx="775297" cy="716645"/>
            <a:chOff x="3024742" y="4440685"/>
            <a:chExt cx="1126384" cy="1041173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3A9499DC-F362-4EBE-A2BD-C55FA6A128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5604" t="44342" r="45157" b="40476"/>
            <a:stretch/>
          </p:blipFill>
          <p:spPr>
            <a:xfrm>
              <a:off x="3024742" y="4440685"/>
              <a:ext cx="1126384" cy="1041173"/>
            </a:xfrm>
            <a:prstGeom prst="rect">
              <a:avLst/>
            </a:prstGeom>
            <a:effectLst/>
          </p:spPr>
        </p:pic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88B229CC-CD81-46CB-9C5E-79342B6A8CDE}"/>
                </a:ext>
              </a:extLst>
            </p:cNvPr>
            <p:cNvSpPr/>
            <p:nvPr/>
          </p:nvSpPr>
          <p:spPr>
            <a:xfrm>
              <a:off x="3404638" y="4640325"/>
              <a:ext cx="470546" cy="402101"/>
            </a:xfrm>
            <a:custGeom>
              <a:avLst/>
              <a:gdLst>
                <a:gd name="connsiteX0" fmla="*/ 190489 w 470546"/>
                <a:gd name="connsiteY0" fmla="*/ 0 h 402101"/>
                <a:gd name="connsiteX1" fmla="*/ 470546 w 470546"/>
                <a:gd name="connsiteY1" fmla="*/ 280057 h 402101"/>
                <a:gd name="connsiteX2" fmla="*/ 448538 w 470546"/>
                <a:gd name="connsiteY2" fmla="*/ 389068 h 402101"/>
                <a:gd name="connsiteX3" fmla="*/ 441463 w 470546"/>
                <a:gd name="connsiteY3" fmla="*/ 402101 h 402101"/>
                <a:gd name="connsiteX4" fmla="*/ 443238 w 470546"/>
                <a:gd name="connsiteY4" fmla="*/ 384498 h 402101"/>
                <a:gd name="connsiteX5" fmla="*/ 113309 w 470546"/>
                <a:gd name="connsiteY5" fmla="*/ 54569 h 402101"/>
                <a:gd name="connsiteX6" fmla="*/ 46817 w 470546"/>
                <a:gd name="connsiteY6" fmla="*/ 61272 h 402101"/>
                <a:gd name="connsiteX7" fmla="*/ 0 w 470546"/>
                <a:gd name="connsiteY7" fmla="*/ 75805 h 402101"/>
                <a:gd name="connsiteX8" fmla="*/ 33907 w 470546"/>
                <a:gd name="connsiteY8" fmla="*/ 47829 h 402101"/>
                <a:gd name="connsiteX9" fmla="*/ 190489 w 470546"/>
                <a:gd name="connsiteY9" fmla="*/ 0 h 40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546" h="402101">
                  <a:moveTo>
                    <a:pt x="190489" y="0"/>
                  </a:moveTo>
                  <a:cubicBezTo>
                    <a:pt x="345160" y="0"/>
                    <a:pt x="470546" y="125386"/>
                    <a:pt x="470546" y="280057"/>
                  </a:cubicBezTo>
                  <a:cubicBezTo>
                    <a:pt x="470546" y="318725"/>
                    <a:pt x="462709" y="355562"/>
                    <a:pt x="448538" y="389068"/>
                  </a:cubicBezTo>
                  <a:lnTo>
                    <a:pt x="441463" y="402101"/>
                  </a:lnTo>
                  <a:lnTo>
                    <a:pt x="443238" y="384498"/>
                  </a:lnTo>
                  <a:cubicBezTo>
                    <a:pt x="443238" y="202283"/>
                    <a:pt x="295524" y="54569"/>
                    <a:pt x="113309" y="54569"/>
                  </a:cubicBezTo>
                  <a:cubicBezTo>
                    <a:pt x="90532" y="54569"/>
                    <a:pt x="68294" y="56877"/>
                    <a:pt x="46817" y="61272"/>
                  </a:cubicBezTo>
                  <a:lnTo>
                    <a:pt x="0" y="75805"/>
                  </a:lnTo>
                  <a:lnTo>
                    <a:pt x="33907" y="47829"/>
                  </a:lnTo>
                  <a:cubicBezTo>
                    <a:pt x="78604" y="17632"/>
                    <a:pt x="132487" y="0"/>
                    <a:pt x="190489" y="0"/>
                  </a:cubicBezTo>
                  <a:close/>
                </a:path>
              </a:pathLst>
            </a:custGeom>
            <a:solidFill>
              <a:srgbClr val="F35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D47A9C61-584F-4349-8BB0-6329CCE7ECCE}"/>
                </a:ext>
              </a:extLst>
            </p:cNvPr>
            <p:cNvSpPr/>
            <p:nvPr/>
          </p:nvSpPr>
          <p:spPr>
            <a:xfrm>
              <a:off x="3188523" y="4693972"/>
              <a:ext cx="659857" cy="659857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>
              <a:glow rad="508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33FCE44A-8607-4FF4-9287-F3B5D9DA432D}"/>
              </a:ext>
            </a:extLst>
          </p:cNvPr>
          <p:cNvGrpSpPr/>
          <p:nvPr/>
        </p:nvGrpSpPr>
        <p:grpSpPr>
          <a:xfrm>
            <a:off x="8906974" y="2865450"/>
            <a:ext cx="775297" cy="716645"/>
            <a:chOff x="3024742" y="4440685"/>
            <a:chExt cx="1126384" cy="1041173"/>
          </a:xfrm>
        </p:grpSpPr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xmlns="" id="{CD386849-5130-4C3C-ACC4-9187D47375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5604" t="44342" r="45157" b="40476"/>
            <a:stretch/>
          </p:blipFill>
          <p:spPr>
            <a:xfrm>
              <a:off x="3024742" y="4440685"/>
              <a:ext cx="1126384" cy="1041173"/>
            </a:xfrm>
            <a:prstGeom prst="rect">
              <a:avLst/>
            </a:prstGeom>
            <a:effectLst/>
          </p:spPr>
        </p:pic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016CD3ED-ECA0-4C31-B7C7-0E6B10099646}"/>
                </a:ext>
              </a:extLst>
            </p:cNvPr>
            <p:cNvSpPr/>
            <p:nvPr/>
          </p:nvSpPr>
          <p:spPr>
            <a:xfrm>
              <a:off x="3404638" y="4640325"/>
              <a:ext cx="470546" cy="402101"/>
            </a:xfrm>
            <a:custGeom>
              <a:avLst/>
              <a:gdLst>
                <a:gd name="connsiteX0" fmla="*/ 190489 w 470546"/>
                <a:gd name="connsiteY0" fmla="*/ 0 h 402101"/>
                <a:gd name="connsiteX1" fmla="*/ 470546 w 470546"/>
                <a:gd name="connsiteY1" fmla="*/ 280057 h 402101"/>
                <a:gd name="connsiteX2" fmla="*/ 448538 w 470546"/>
                <a:gd name="connsiteY2" fmla="*/ 389068 h 402101"/>
                <a:gd name="connsiteX3" fmla="*/ 441463 w 470546"/>
                <a:gd name="connsiteY3" fmla="*/ 402101 h 402101"/>
                <a:gd name="connsiteX4" fmla="*/ 443238 w 470546"/>
                <a:gd name="connsiteY4" fmla="*/ 384498 h 402101"/>
                <a:gd name="connsiteX5" fmla="*/ 113309 w 470546"/>
                <a:gd name="connsiteY5" fmla="*/ 54569 h 402101"/>
                <a:gd name="connsiteX6" fmla="*/ 46817 w 470546"/>
                <a:gd name="connsiteY6" fmla="*/ 61272 h 402101"/>
                <a:gd name="connsiteX7" fmla="*/ 0 w 470546"/>
                <a:gd name="connsiteY7" fmla="*/ 75805 h 402101"/>
                <a:gd name="connsiteX8" fmla="*/ 33907 w 470546"/>
                <a:gd name="connsiteY8" fmla="*/ 47829 h 402101"/>
                <a:gd name="connsiteX9" fmla="*/ 190489 w 470546"/>
                <a:gd name="connsiteY9" fmla="*/ 0 h 402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0546" h="402101">
                  <a:moveTo>
                    <a:pt x="190489" y="0"/>
                  </a:moveTo>
                  <a:cubicBezTo>
                    <a:pt x="345160" y="0"/>
                    <a:pt x="470546" y="125386"/>
                    <a:pt x="470546" y="280057"/>
                  </a:cubicBezTo>
                  <a:cubicBezTo>
                    <a:pt x="470546" y="318725"/>
                    <a:pt x="462709" y="355562"/>
                    <a:pt x="448538" y="389068"/>
                  </a:cubicBezTo>
                  <a:lnTo>
                    <a:pt x="441463" y="402101"/>
                  </a:lnTo>
                  <a:lnTo>
                    <a:pt x="443238" y="384498"/>
                  </a:lnTo>
                  <a:cubicBezTo>
                    <a:pt x="443238" y="202283"/>
                    <a:pt x="295524" y="54569"/>
                    <a:pt x="113309" y="54569"/>
                  </a:cubicBezTo>
                  <a:cubicBezTo>
                    <a:pt x="90532" y="54569"/>
                    <a:pt x="68294" y="56877"/>
                    <a:pt x="46817" y="61272"/>
                  </a:cubicBezTo>
                  <a:lnTo>
                    <a:pt x="0" y="75805"/>
                  </a:lnTo>
                  <a:lnTo>
                    <a:pt x="33907" y="47829"/>
                  </a:lnTo>
                  <a:cubicBezTo>
                    <a:pt x="78604" y="17632"/>
                    <a:pt x="132487" y="0"/>
                    <a:pt x="190489" y="0"/>
                  </a:cubicBezTo>
                  <a:close/>
                </a:path>
              </a:pathLst>
            </a:custGeom>
            <a:solidFill>
              <a:srgbClr val="F35C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7C4CC151-8EB2-4E1F-9477-C4EAAC216448}"/>
                </a:ext>
              </a:extLst>
            </p:cNvPr>
            <p:cNvSpPr/>
            <p:nvPr/>
          </p:nvSpPr>
          <p:spPr>
            <a:xfrm>
              <a:off x="3188523" y="4693972"/>
              <a:ext cx="659857" cy="659857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  <a:effectLst>
              <a:glow rad="508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69" name="图形 68">
            <a:extLst>
              <a:ext uri="{FF2B5EF4-FFF2-40B4-BE49-F238E27FC236}">
                <a16:creationId xmlns:a16="http://schemas.microsoft.com/office/drawing/2014/main" xmlns="" id="{E7B5BC42-B148-40F9-A732-231B95899A5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3043252" y="4480082"/>
            <a:ext cx="277186" cy="277186"/>
          </a:xfrm>
          <a:prstGeom prst="rect">
            <a:avLst/>
          </a:prstGeom>
        </p:spPr>
      </p:pic>
      <p:pic>
        <p:nvPicPr>
          <p:cNvPr id="70" name="图形 69">
            <a:extLst>
              <a:ext uri="{FF2B5EF4-FFF2-40B4-BE49-F238E27FC236}">
                <a16:creationId xmlns:a16="http://schemas.microsoft.com/office/drawing/2014/main" xmlns="" id="{87121EB7-9B14-4662-90BA-0DE697EB88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090031" y="4588624"/>
            <a:ext cx="277186" cy="277186"/>
          </a:xfrm>
          <a:prstGeom prst="rect">
            <a:avLst/>
          </a:prstGeom>
        </p:spPr>
      </p:pic>
      <p:pic>
        <p:nvPicPr>
          <p:cNvPr id="71" name="图形 70">
            <a:extLst>
              <a:ext uri="{FF2B5EF4-FFF2-40B4-BE49-F238E27FC236}">
                <a16:creationId xmlns:a16="http://schemas.microsoft.com/office/drawing/2014/main" xmlns="" id="{88CC56F6-978E-42D2-8AF5-F297D02F17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648493" y="4107907"/>
            <a:ext cx="277186" cy="277186"/>
          </a:xfrm>
          <a:prstGeom prst="rect">
            <a:avLst/>
          </a:prstGeom>
        </p:spPr>
      </p:pic>
      <p:pic>
        <p:nvPicPr>
          <p:cNvPr id="72" name="图形 71">
            <a:extLst>
              <a:ext uri="{FF2B5EF4-FFF2-40B4-BE49-F238E27FC236}">
                <a16:creationId xmlns:a16="http://schemas.microsoft.com/office/drawing/2014/main" xmlns="" id="{43C00B3C-D1C4-4B08-BF5B-822B1A22B6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114311" y="3109616"/>
            <a:ext cx="277186" cy="277186"/>
          </a:xfrm>
          <a:prstGeom prst="rect">
            <a:avLst/>
          </a:pr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CE3C7CDC-12BC-4008-BFD0-EC2F24F55028}"/>
              </a:ext>
            </a:extLst>
          </p:cNvPr>
          <p:cNvSpPr txBox="1"/>
          <p:nvPr/>
        </p:nvSpPr>
        <p:spPr>
          <a:xfrm>
            <a:off x="2056163" y="46360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E66F882F-ACDD-42D7-8A9F-A7B982394C6B}"/>
              </a:ext>
            </a:extLst>
          </p:cNvPr>
          <p:cNvSpPr txBox="1"/>
          <p:nvPr/>
        </p:nvSpPr>
        <p:spPr>
          <a:xfrm>
            <a:off x="979685" y="5005364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7C731641-28FF-4D1B-AEEC-76936FA07113}"/>
              </a:ext>
            </a:extLst>
          </p:cNvPr>
          <p:cNvSpPr txBox="1"/>
          <p:nvPr/>
        </p:nvSpPr>
        <p:spPr>
          <a:xfrm>
            <a:off x="9506349" y="316191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E1A0028A-5771-4757-98BA-388A704606ED}"/>
              </a:ext>
            </a:extLst>
          </p:cNvPr>
          <p:cNvSpPr txBox="1"/>
          <p:nvPr/>
        </p:nvSpPr>
        <p:spPr>
          <a:xfrm>
            <a:off x="9506349" y="3531243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F35C03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D6A86517-6B42-423C-A773-A53D078D1D98}"/>
              </a:ext>
            </a:extLst>
          </p:cNvPr>
          <p:cNvSpPr txBox="1"/>
          <p:nvPr/>
        </p:nvSpPr>
        <p:spPr>
          <a:xfrm>
            <a:off x="7400983" y="4517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B92C61B8-0D5B-4FFF-99ED-53B9AFA88107}"/>
              </a:ext>
            </a:extLst>
          </p:cNvPr>
          <p:cNvSpPr txBox="1"/>
          <p:nvPr/>
        </p:nvSpPr>
        <p:spPr>
          <a:xfrm>
            <a:off x="7390965" y="4865028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F35C03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738744CE-EF06-4009-8531-3507AD72E94F}"/>
              </a:ext>
            </a:extLst>
          </p:cNvPr>
          <p:cNvSpPr txBox="1"/>
          <p:nvPr/>
        </p:nvSpPr>
        <p:spPr>
          <a:xfrm>
            <a:off x="4788074" y="495847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8000">
                      <a:srgbClr val="F35C03"/>
                    </a:gs>
                    <a:gs pos="100000">
                      <a:srgbClr val="F4B52B"/>
                    </a:gs>
                  </a:gsLst>
                  <a:lin ang="30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小标题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3999C20A-783D-416A-97BB-386CD8CCDA00}"/>
              </a:ext>
            </a:extLst>
          </p:cNvPr>
          <p:cNvSpPr txBox="1"/>
          <p:nvPr/>
        </p:nvSpPr>
        <p:spPr>
          <a:xfrm>
            <a:off x="4224179" y="5304963"/>
            <a:ext cx="200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F35C03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输入小内容，有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第一行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第二行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7BBAEFC3-1A9A-450E-B09F-0F87A6B2D369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0AEA4FB-724D-4109-9766-F54E59045CBB}"/>
              </a:ext>
            </a:extLst>
          </p:cNvPr>
          <p:cNvSpPr txBox="1"/>
          <p:nvPr/>
        </p:nvSpPr>
        <p:spPr>
          <a:xfrm>
            <a:off x="726647" y="641302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8861EB46-1C4F-40BB-A61B-AE0088A9FC71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3A9DD0D2-C975-4232-A1F1-3E366E97152C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B58F33FE-00E6-44C3-B4A8-E84384E24AF6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7F82C40B-2ECE-4263-A7A3-8960A530C178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80CB3601-7485-412A-8FD8-D8F0DB33E904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34CBADFC-F17C-4094-98BC-A5334E48723A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923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898E354-06AC-464D-A99F-8973603165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075FFC68-A657-4F2A-8637-91021599E1DB}"/>
              </a:ext>
            </a:extLst>
          </p:cNvPr>
          <p:cNvGrpSpPr/>
          <p:nvPr/>
        </p:nvGrpSpPr>
        <p:grpSpPr>
          <a:xfrm>
            <a:off x="-211489" y="218979"/>
            <a:ext cx="3470978" cy="6652270"/>
            <a:chOff x="-193276" y="139638"/>
            <a:chExt cx="3470978" cy="6652270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xmlns="" id="{4D3B10D4-3055-4C6F-9045-9FF062F54FFB}"/>
                </a:ext>
              </a:extLst>
            </p:cNvPr>
            <p:cNvGrpSpPr/>
            <p:nvPr/>
          </p:nvGrpSpPr>
          <p:grpSpPr>
            <a:xfrm>
              <a:off x="-193276" y="139638"/>
              <a:ext cx="3470978" cy="6266703"/>
              <a:chOff x="13321692" y="-4107190"/>
              <a:chExt cx="3470978" cy="6266703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6E02CF3B-5FAA-4A39-884F-17E5E7B2227C}"/>
                  </a:ext>
                </a:extLst>
              </p:cNvPr>
              <p:cNvSpPr/>
              <p:nvPr/>
            </p:nvSpPr>
            <p:spPr>
              <a:xfrm rot="20819670">
                <a:off x="13321692" y="-4107190"/>
                <a:ext cx="3470978" cy="1508845"/>
              </a:xfrm>
              <a:custGeom>
                <a:avLst/>
                <a:gdLst>
                  <a:gd name="connsiteX0" fmla="*/ 3470978 w 3470978"/>
                  <a:gd name="connsiteY0" fmla="*/ 10329 h 1508845"/>
                  <a:gd name="connsiteX1" fmla="*/ 3177721 w 3470978"/>
                  <a:gd name="connsiteY1" fmla="*/ 1280009 h 1508845"/>
                  <a:gd name="connsiteX2" fmla="*/ 211113 w 3470978"/>
                  <a:gd name="connsiteY2" fmla="*/ 594813 h 1508845"/>
                  <a:gd name="connsiteX3" fmla="*/ 0 w 3470978"/>
                  <a:gd name="connsiteY3" fmla="*/ 1508845 h 1508845"/>
                  <a:gd name="connsiteX4" fmla="*/ 0 w 3470978"/>
                  <a:gd name="connsiteY4" fmla="*/ 187281 h 1508845"/>
                  <a:gd name="connsiteX5" fmla="*/ 187281 w 3470978"/>
                  <a:gd name="connsiteY5" fmla="*/ 0 h 1508845"/>
                  <a:gd name="connsiteX6" fmla="*/ 3419822 w 3470978"/>
                  <a:gd name="connsiteY6" fmla="*/ 0 h 150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70978" h="1508845">
                    <a:moveTo>
                      <a:pt x="3470978" y="10329"/>
                    </a:moveTo>
                    <a:lnTo>
                      <a:pt x="3177721" y="1280009"/>
                    </a:lnTo>
                    <a:lnTo>
                      <a:pt x="211113" y="594813"/>
                    </a:lnTo>
                    <a:lnTo>
                      <a:pt x="0" y="1508845"/>
                    </a:lnTo>
                    <a:lnTo>
                      <a:pt x="0" y="187281"/>
                    </a:lnTo>
                    <a:cubicBezTo>
                      <a:pt x="0" y="83849"/>
                      <a:pt x="83849" y="0"/>
                      <a:pt x="187281" y="0"/>
                    </a:cubicBezTo>
                    <a:lnTo>
                      <a:pt x="341982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5F00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06" name="图片 105">
                <a:extLst>
                  <a:ext uri="{FF2B5EF4-FFF2-40B4-BE49-F238E27FC236}">
                    <a16:creationId xmlns:a16="http://schemas.microsoft.com/office/drawing/2014/main" xmlns="" id="{BF9C8A9E-1D40-4762-B9D0-3114A88C96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7250" t="22342" r="37750"/>
              <a:stretch>
                <a:fillRect/>
              </a:stretch>
            </p:blipFill>
            <p:spPr>
              <a:xfrm>
                <a:off x="13528869" y="-3166288"/>
                <a:ext cx="3048000" cy="5325801"/>
              </a:xfrm>
              <a:custGeom>
                <a:avLst/>
                <a:gdLst>
                  <a:gd name="connsiteX0" fmla="*/ 0 w 3048000"/>
                  <a:gd name="connsiteY0" fmla="*/ 0 h 5325801"/>
                  <a:gd name="connsiteX1" fmla="*/ 3048000 w 3048000"/>
                  <a:gd name="connsiteY1" fmla="*/ 0 h 5325801"/>
                  <a:gd name="connsiteX2" fmla="*/ 3048000 w 3048000"/>
                  <a:gd name="connsiteY2" fmla="*/ 5325801 h 5325801"/>
                  <a:gd name="connsiteX3" fmla="*/ 0 w 3048000"/>
                  <a:gd name="connsiteY3" fmla="*/ 5325801 h 5325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5325801">
                    <a:moveTo>
                      <a:pt x="0" y="0"/>
                    </a:moveTo>
                    <a:lnTo>
                      <a:pt x="3048000" y="0"/>
                    </a:lnTo>
                    <a:lnTo>
                      <a:pt x="3048000" y="5325801"/>
                    </a:lnTo>
                    <a:lnTo>
                      <a:pt x="0" y="5325801"/>
                    </a:lnTo>
                    <a:close/>
                  </a:path>
                </a:pathLst>
              </a:custGeom>
            </p:spPr>
          </p:pic>
        </p:grp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A9DFF676-2E42-4A23-B571-CBB047552841}"/>
                </a:ext>
              </a:extLst>
            </p:cNvPr>
            <p:cNvSpPr/>
            <p:nvPr/>
          </p:nvSpPr>
          <p:spPr>
            <a:xfrm>
              <a:off x="21521" y="1080540"/>
              <a:ext cx="3048000" cy="5711368"/>
            </a:xfrm>
            <a:prstGeom prst="rect">
              <a:avLst/>
            </a:prstGeom>
            <a:gradFill flip="none" rotWithShape="1">
              <a:gsLst>
                <a:gs pos="0">
                  <a:srgbClr val="EEF1F4">
                    <a:alpha val="6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7963EB18-D831-4BE2-9361-2F887A826E39}"/>
              </a:ext>
            </a:extLst>
          </p:cNvPr>
          <p:cNvGrpSpPr/>
          <p:nvPr/>
        </p:nvGrpSpPr>
        <p:grpSpPr>
          <a:xfrm>
            <a:off x="2877349" y="-2"/>
            <a:ext cx="3212232" cy="6858000"/>
            <a:chOff x="8979768" y="0"/>
            <a:chExt cx="3212232" cy="6858000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CFA97F10-2661-44B5-88BC-B1B95B1BED9E}"/>
                </a:ext>
              </a:extLst>
            </p:cNvPr>
            <p:cNvGrpSpPr/>
            <p:nvPr/>
          </p:nvGrpSpPr>
          <p:grpSpPr>
            <a:xfrm>
              <a:off x="8979768" y="0"/>
              <a:ext cx="3212232" cy="6857999"/>
              <a:chOff x="-9710292" y="4673918"/>
              <a:chExt cx="3212232" cy="6857999"/>
            </a:xfrm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8005FEB2-0EB2-4410-8120-14D42C2047F3}"/>
                  </a:ext>
                </a:extLst>
              </p:cNvPr>
              <p:cNvSpPr/>
              <p:nvPr/>
            </p:nvSpPr>
            <p:spPr>
              <a:xfrm rot="20819670">
                <a:off x="-9710292" y="5896599"/>
                <a:ext cx="332416" cy="1439224"/>
              </a:xfrm>
              <a:custGeom>
                <a:avLst/>
                <a:gdLst>
                  <a:gd name="connsiteX0" fmla="*/ 332416 w 332416"/>
                  <a:gd name="connsiteY0" fmla="*/ 0 h 1439224"/>
                  <a:gd name="connsiteX1" fmla="*/ 0 w 332416"/>
                  <a:gd name="connsiteY1" fmla="*/ 1439224 h 1439224"/>
                  <a:gd name="connsiteX2" fmla="*/ 0 w 332416"/>
                  <a:gd name="connsiteY2" fmla="*/ 187281 h 1439224"/>
                  <a:gd name="connsiteX3" fmla="*/ 187281 w 332416"/>
                  <a:gd name="connsiteY3" fmla="*/ 0 h 143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2416" h="1439224">
                    <a:moveTo>
                      <a:pt x="332416" y="0"/>
                    </a:moveTo>
                    <a:lnTo>
                      <a:pt x="0" y="1439224"/>
                    </a:lnTo>
                    <a:lnTo>
                      <a:pt x="0" y="187281"/>
                    </a:lnTo>
                    <a:cubicBezTo>
                      <a:pt x="0" y="83849"/>
                      <a:pt x="83849" y="0"/>
                      <a:pt x="18728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5F00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xmlns="" id="{B5CF4014-3F0F-463B-AD20-04F6E3A3D7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768" r="38232"/>
              <a:stretch>
                <a:fillRect/>
              </a:stretch>
            </p:blipFill>
            <p:spPr>
              <a:xfrm>
                <a:off x="-9546060" y="4673918"/>
                <a:ext cx="3048000" cy="6857999"/>
              </a:xfrm>
              <a:custGeom>
                <a:avLst/>
                <a:gdLst>
                  <a:gd name="connsiteX0" fmla="*/ 0 w 3048000"/>
                  <a:gd name="connsiteY0" fmla="*/ 0 h 6857999"/>
                  <a:gd name="connsiteX1" fmla="*/ 3048000 w 3048000"/>
                  <a:gd name="connsiteY1" fmla="*/ 0 h 6857999"/>
                  <a:gd name="connsiteX2" fmla="*/ 3048000 w 3048000"/>
                  <a:gd name="connsiteY2" fmla="*/ 6857999 h 6857999"/>
                  <a:gd name="connsiteX3" fmla="*/ 0 w 3048000"/>
                  <a:gd name="connsiteY3" fmla="*/ 6857999 h 685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6857999">
                    <a:moveTo>
                      <a:pt x="0" y="0"/>
                    </a:moveTo>
                    <a:lnTo>
                      <a:pt x="3048000" y="0"/>
                    </a:lnTo>
                    <a:lnTo>
                      <a:pt x="3048000" y="6857999"/>
                    </a:lnTo>
                    <a:lnTo>
                      <a:pt x="0" y="6857999"/>
                    </a:lnTo>
                    <a:close/>
                  </a:path>
                </a:pathLst>
              </a:custGeom>
            </p:spPr>
          </p:pic>
        </p:grp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BC9E3E77-A94B-44A4-81C7-2BCBD989B341}"/>
                </a:ext>
              </a:extLst>
            </p:cNvPr>
            <p:cNvSpPr/>
            <p:nvPr/>
          </p:nvSpPr>
          <p:spPr>
            <a:xfrm>
              <a:off x="9144000" y="0"/>
              <a:ext cx="3048000" cy="6858000"/>
            </a:xfrm>
            <a:prstGeom prst="rect">
              <a:avLst/>
            </a:prstGeom>
            <a:gradFill flip="none" rotWithShape="1">
              <a:gsLst>
                <a:gs pos="0">
                  <a:srgbClr val="EEF1F4">
                    <a:alpha val="6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B2ABA9B-2CCA-4584-94C3-00AB6EA81EFA}"/>
              </a:ext>
            </a:extLst>
          </p:cNvPr>
          <p:cNvGrpSpPr/>
          <p:nvPr/>
        </p:nvGrpSpPr>
        <p:grpSpPr>
          <a:xfrm>
            <a:off x="5931768" y="-1"/>
            <a:ext cx="3212232" cy="6858000"/>
            <a:chOff x="8979768" y="0"/>
            <a:chExt cx="3212232" cy="6858000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C698EE27-7BDC-4C66-A48A-6AC031534BEB}"/>
                </a:ext>
              </a:extLst>
            </p:cNvPr>
            <p:cNvGrpSpPr/>
            <p:nvPr/>
          </p:nvGrpSpPr>
          <p:grpSpPr>
            <a:xfrm>
              <a:off x="8979768" y="0"/>
              <a:ext cx="3212232" cy="6857999"/>
              <a:chOff x="-9710292" y="4673918"/>
              <a:chExt cx="3212232" cy="6857999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011F96FF-E46B-4BD8-AA2B-929D0CFEBACA}"/>
                  </a:ext>
                </a:extLst>
              </p:cNvPr>
              <p:cNvSpPr/>
              <p:nvPr/>
            </p:nvSpPr>
            <p:spPr>
              <a:xfrm rot="20819670">
                <a:off x="-9710292" y="5896599"/>
                <a:ext cx="332416" cy="1439224"/>
              </a:xfrm>
              <a:custGeom>
                <a:avLst/>
                <a:gdLst>
                  <a:gd name="connsiteX0" fmla="*/ 332416 w 332416"/>
                  <a:gd name="connsiteY0" fmla="*/ 0 h 1439224"/>
                  <a:gd name="connsiteX1" fmla="*/ 0 w 332416"/>
                  <a:gd name="connsiteY1" fmla="*/ 1439224 h 1439224"/>
                  <a:gd name="connsiteX2" fmla="*/ 0 w 332416"/>
                  <a:gd name="connsiteY2" fmla="*/ 187281 h 1439224"/>
                  <a:gd name="connsiteX3" fmla="*/ 187281 w 332416"/>
                  <a:gd name="connsiteY3" fmla="*/ 0 h 143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2416" h="1439224">
                    <a:moveTo>
                      <a:pt x="332416" y="0"/>
                    </a:moveTo>
                    <a:lnTo>
                      <a:pt x="0" y="1439224"/>
                    </a:lnTo>
                    <a:lnTo>
                      <a:pt x="0" y="187281"/>
                    </a:lnTo>
                    <a:cubicBezTo>
                      <a:pt x="0" y="83849"/>
                      <a:pt x="83849" y="0"/>
                      <a:pt x="18728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5F00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xmlns="" id="{BF57F4B6-C539-44ED-9F3D-A6441FEB94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768" r="38232"/>
              <a:stretch>
                <a:fillRect/>
              </a:stretch>
            </p:blipFill>
            <p:spPr>
              <a:xfrm>
                <a:off x="-9546060" y="4673918"/>
                <a:ext cx="3048000" cy="6857999"/>
              </a:xfrm>
              <a:custGeom>
                <a:avLst/>
                <a:gdLst>
                  <a:gd name="connsiteX0" fmla="*/ 0 w 3048000"/>
                  <a:gd name="connsiteY0" fmla="*/ 0 h 6857999"/>
                  <a:gd name="connsiteX1" fmla="*/ 3048000 w 3048000"/>
                  <a:gd name="connsiteY1" fmla="*/ 0 h 6857999"/>
                  <a:gd name="connsiteX2" fmla="*/ 3048000 w 3048000"/>
                  <a:gd name="connsiteY2" fmla="*/ 6857999 h 6857999"/>
                  <a:gd name="connsiteX3" fmla="*/ 0 w 3048000"/>
                  <a:gd name="connsiteY3" fmla="*/ 6857999 h 685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6857999">
                    <a:moveTo>
                      <a:pt x="0" y="0"/>
                    </a:moveTo>
                    <a:lnTo>
                      <a:pt x="3048000" y="0"/>
                    </a:lnTo>
                    <a:lnTo>
                      <a:pt x="3048000" y="6857999"/>
                    </a:lnTo>
                    <a:lnTo>
                      <a:pt x="0" y="6857999"/>
                    </a:lnTo>
                    <a:close/>
                  </a:path>
                </a:pathLst>
              </a:custGeom>
            </p:spPr>
          </p:pic>
        </p:grp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DCEE7039-51B5-4588-9856-F5ADA65A21C1}"/>
                </a:ext>
              </a:extLst>
            </p:cNvPr>
            <p:cNvSpPr/>
            <p:nvPr/>
          </p:nvSpPr>
          <p:spPr>
            <a:xfrm>
              <a:off x="9144000" y="0"/>
              <a:ext cx="3048000" cy="6858000"/>
            </a:xfrm>
            <a:prstGeom prst="rect">
              <a:avLst/>
            </a:prstGeom>
            <a:gradFill flip="none" rotWithShape="1">
              <a:gsLst>
                <a:gs pos="0">
                  <a:srgbClr val="EEF1F4">
                    <a:alpha val="6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A4667D97-BB17-433C-8637-453948D8AAC7}"/>
              </a:ext>
            </a:extLst>
          </p:cNvPr>
          <p:cNvGrpSpPr/>
          <p:nvPr/>
        </p:nvGrpSpPr>
        <p:grpSpPr>
          <a:xfrm>
            <a:off x="8979768" y="0"/>
            <a:ext cx="3212232" cy="6858000"/>
            <a:chOff x="8979768" y="0"/>
            <a:chExt cx="3212232" cy="6858000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6C8817F9-055B-461B-A1B9-37062D7C3A8F}"/>
                </a:ext>
              </a:extLst>
            </p:cNvPr>
            <p:cNvGrpSpPr/>
            <p:nvPr/>
          </p:nvGrpSpPr>
          <p:grpSpPr>
            <a:xfrm>
              <a:off x="8979768" y="0"/>
              <a:ext cx="3212232" cy="6857999"/>
              <a:chOff x="-9710292" y="4673918"/>
              <a:chExt cx="3212232" cy="6857999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C88BBB41-6017-4797-B0C4-A64EBE2D69D1}"/>
                  </a:ext>
                </a:extLst>
              </p:cNvPr>
              <p:cNvSpPr/>
              <p:nvPr/>
            </p:nvSpPr>
            <p:spPr>
              <a:xfrm rot="20819670">
                <a:off x="-9710292" y="5896599"/>
                <a:ext cx="332416" cy="1439224"/>
              </a:xfrm>
              <a:custGeom>
                <a:avLst/>
                <a:gdLst>
                  <a:gd name="connsiteX0" fmla="*/ 332416 w 332416"/>
                  <a:gd name="connsiteY0" fmla="*/ 0 h 1439224"/>
                  <a:gd name="connsiteX1" fmla="*/ 0 w 332416"/>
                  <a:gd name="connsiteY1" fmla="*/ 1439224 h 1439224"/>
                  <a:gd name="connsiteX2" fmla="*/ 0 w 332416"/>
                  <a:gd name="connsiteY2" fmla="*/ 187281 h 1439224"/>
                  <a:gd name="connsiteX3" fmla="*/ 187281 w 332416"/>
                  <a:gd name="connsiteY3" fmla="*/ 0 h 143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2416" h="1439224">
                    <a:moveTo>
                      <a:pt x="332416" y="0"/>
                    </a:moveTo>
                    <a:lnTo>
                      <a:pt x="0" y="1439224"/>
                    </a:lnTo>
                    <a:lnTo>
                      <a:pt x="0" y="187281"/>
                    </a:lnTo>
                    <a:cubicBezTo>
                      <a:pt x="0" y="83849"/>
                      <a:pt x="83849" y="0"/>
                      <a:pt x="18728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5F00"/>
                  </a:gs>
                  <a:gs pos="100000">
                    <a:schemeClr val="accent2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xmlns="" id="{FE048830-4313-4B9E-9802-45BA7F9F9D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768" r="38232"/>
              <a:stretch>
                <a:fillRect/>
              </a:stretch>
            </p:blipFill>
            <p:spPr>
              <a:xfrm>
                <a:off x="-9546060" y="4673918"/>
                <a:ext cx="3048000" cy="6857999"/>
              </a:xfrm>
              <a:custGeom>
                <a:avLst/>
                <a:gdLst>
                  <a:gd name="connsiteX0" fmla="*/ 0 w 3048000"/>
                  <a:gd name="connsiteY0" fmla="*/ 0 h 6857999"/>
                  <a:gd name="connsiteX1" fmla="*/ 3048000 w 3048000"/>
                  <a:gd name="connsiteY1" fmla="*/ 0 h 6857999"/>
                  <a:gd name="connsiteX2" fmla="*/ 3048000 w 3048000"/>
                  <a:gd name="connsiteY2" fmla="*/ 6857999 h 6857999"/>
                  <a:gd name="connsiteX3" fmla="*/ 0 w 3048000"/>
                  <a:gd name="connsiteY3" fmla="*/ 6857999 h 6857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8000" h="6857999">
                    <a:moveTo>
                      <a:pt x="0" y="0"/>
                    </a:moveTo>
                    <a:lnTo>
                      <a:pt x="3048000" y="0"/>
                    </a:lnTo>
                    <a:lnTo>
                      <a:pt x="3048000" y="6857999"/>
                    </a:lnTo>
                    <a:lnTo>
                      <a:pt x="0" y="6857999"/>
                    </a:lnTo>
                    <a:close/>
                  </a:path>
                </a:pathLst>
              </a:custGeom>
            </p:spPr>
          </p:pic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EEAEFC3-6C1C-40EF-9448-C2D15D985A90}"/>
                </a:ext>
              </a:extLst>
            </p:cNvPr>
            <p:cNvSpPr/>
            <p:nvPr/>
          </p:nvSpPr>
          <p:spPr>
            <a:xfrm>
              <a:off x="9144000" y="0"/>
              <a:ext cx="3048000" cy="6858000"/>
            </a:xfrm>
            <a:prstGeom prst="rect">
              <a:avLst/>
            </a:prstGeom>
            <a:gradFill flip="none" rotWithShape="1">
              <a:gsLst>
                <a:gs pos="0">
                  <a:srgbClr val="EEF1F4">
                    <a:alpha val="60000"/>
                  </a:srgbClr>
                </a:gs>
                <a:gs pos="100000">
                  <a:schemeClr val="bg1">
                    <a:alpha val="20000"/>
                  </a:schemeClr>
                </a:gs>
              </a:gsLst>
              <a:lin ang="0" scaled="0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26E32CAD-21D3-429C-A77B-1DE608063E3F}"/>
              </a:ext>
            </a:extLst>
          </p:cNvPr>
          <p:cNvGrpSpPr/>
          <p:nvPr/>
        </p:nvGrpSpPr>
        <p:grpSpPr>
          <a:xfrm>
            <a:off x="9798626" y="1879464"/>
            <a:ext cx="1665841" cy="2646271"/>
            <a:chOff x="9798626" y="1879464"/>
            <a:chExt cx="1665841" cy="2646271"/>
          </a:xfrm>
        </p:grpSpPr>
        <p:pic>
          <p:nvPicPr>
            <p:cNvPr id="72" name="图形 71">
              <a:extLst>
                <a:ext uri="{FF2B5EF4-FFF2-40B4-BE49-F238E27FC236}">
                  <a16:creationId xmlns:a16="http://schemas.microsoft.com/office/drawing/2014/main" xmlns="" id="{B8F22821-089A-4363-9D41-ACC7EA9D8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298740" y="1879464"/>
              <a:ext cx="665616" cy="665616"/>
            </a:xfrm>
            <a:prstGeom prst="rect">
              <a:avLst/>
            </a:prstGeom>
          </p:spPr>
        </p:pic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5FD8A57E-8675-4458-AAF0-4D582B285C68}"/>
                </a:ext>
              </a:extLst>
            </p:cNvPr>
            <p:cNvSpPr txBox="1"/>
            <p:nvPr/>
          </p:nvSpPr>
          <p:spPr>
            <a:xfrm>
              <a:off x="9798626" y="281132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35E7129E-37E9-4C93-9BCC-C1CB7BD39CFD}"/>
                </a:ext>
              </a:extLst>
            </p:cNvPr>
            <p:cNvSpPr txBox="1"/>
            <p:nvPr/>
          </p:nvSpPr>
          <p:spPr>
            <a:xfrm>
              <a:off x="9861848" y="3403720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FE93C64B-74F9-4581-A469-8493680D1904}"/>
                </a:ext>
              </a:extLst>
            </p:cNvPr>
            <p:cNvSpPr txBox="1"/>
            <p:nvPr/>
          </p:nvSpPr>
          <p:spPr>
            <a:xfrm>
              <a:off x="9861847" y="3777277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C1ACF443-F876-405C-84FC-C31A6754A43D}"/>
                </a:ext>
              </a:extLst>
            </p:cNvPr>
            <p:cNvSpPr txBox="1"/>
            <p:nvPr/>
          </p:nvSpPr>
          <p:spPr>
            <a:xfrm>
              <a:off x="9860733" y="4151506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0C779BAB-E0A8-4EF2-AAAB-013EDDCAC60D}"/>
              </a:ext>
            </a:extLst>
          </p:cNvPr>
          <p:cNvGrpSpPr/>
          <p:nvPr/>
        </p:nvGrpSpPr>
        <p:grpSpPr>
          <a:xfrm>
            <a:off x="6728363" y="1879464"/>
            <a:ext cx="1665841" cy="2646271"/>
            <a:chOff x="9798626" y="1879464"/>
            <a:chExt cx="1665841" cy="2646271"/>
          </a:xfrm>
        </p:grpSpPr>
        <p:pic>
          <p:nvPicPr>
            <p:cNvPr id="79" name="图形 78">
              <a:extLst>
                <a:ext uri="{FF2B5EF4-FFF2-40B4-BE49-F238E27FC236}">
                  <a16:creationId xmlns:a16="http://schemas.microsoft.com/office/drawing/2014/main" xmlns="" id="{49EB1B7D-3FE4-4853-BA6C-96666B62E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298740" y="1879464"/>
              <a:ext cx="665616" cy="665616"/>
            </a:xfrm>
            <a:prstGeom prst="rect">
              <a:avLst/>
            </a:prstGeom>
          </p:spPr>
        </p:pic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3EF42780-836C-424F-ABA9-B0C8763718BA}"/>
                </a:ext>
              </a:extLst>
            </p:cNvPr>
            <p:cNvSpPr txBox="1"/>
            <p:nvPr/>
          </p:nvSpPr>
          <p:spPr>
            <a:xfrm>
              <a:off x="9798626" y="281132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D05B4EA3-A6B0-4DB8-88E8-3F3089AC4988}"/>
                </a:ext>
              </a:extLst>
            </p:cNvPr>
            <p:cNvSpPr txBox="1"/>
            <p:nvPr/>
          </p:nvSpPr>
          <p:spPr>
            <a:xfrm>
              <a:off x="9861848" y="3403720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1B305C10-BCD6-478B-A23F-BB98A45B8E72}"/>
                </a:ext>
              </a:extLst>
            </p:cNvPr>
            <p:cNvSpPr txBox="1"/>
            <p:nvPr/>
          </p:nvSpPr>
          <p:spPr>
            <a:xfrm>
              <a:off x="9861847" y="3777277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196F760F-2F09-4B44-B497-25E4D7127850}"/>
                </a:ext>
              </a:extLst>
            </p:cNvPr>
            <p:cNvSpPr txBox="1"/>
            <p:nvPr/>
          </p:nvSpPr>
          <p:spPr>
            <a:xfrm>
              <a:off x="9860733" y="4151506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FD9FFCB5-5C1F-4F88-9800-4D9FAC942206}"/>
              </a:ext>
            </a:extLst>
          </p:cNvPr>
          <p:cNvGrpSpPr/>
          <p:nvPr/>
        </p:nvGrpSpPr>
        <p:grpSpPr>
          <a:xfrm>
            <a:off x="3775533" y="1879464"/>
            <a:ext cx="1665841" cy="2646271"/>
            <a:chOff x="9798626" y="1879464"/>
            <a:chExt cx="1665841" cy="2646271"/>
          </a:xfrm>
        </p:grpSpPr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xmlns="" id="{02A6F46B-61F3-4AEF-A1EF-2DA483466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298740" y="1879464"/>
              <a:ext cx="665616" cy="665616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9379177E-4450-4C63-AC53-FC1E27CC31CB}"/>
                </a:ext>
              </a:extLst>
            </p:cNvPr>
            <p:cNvSpPr txBox="1"/>
            <p:nvPr/>
          </p:nvSpPr>
          <p:spPr>
            <a:xfrm>
              <a:off x="9798626" y="281132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051294A3-F7BE-4E07-9180-891C2D745C01}"/>
                </a:ext>
              </a:extLst>
            </p:cNvPr>
            <p:cNvSpPr txBox="1"/>
            <p:nvPr/>
          </p:nvSpPr>
          <p:spPr>
            <a:xfrm>
              <a:off x="9861848" y="3403720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4221E006-8CD2-4913-A922-D29E97FC8BF9}"/>
                </a:ext>
              </a:extLst>
            </p:cNvPr>
            <p:cNvSpPr txBox="1"/>
            <p:nvPr/>
          </p:nvSpPr>
          <p:spPr>
            <a:xfrm>
              <a:off x="9861847" y="3777277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3398F38E-6544-4235-9C64-2794F6E855D1}"/>
                </a:ext>
              </a:extLst>
            </p:cNvPr>
            <p:cNvSpPr txBox="1"/>
            <p:nvPr/>
          </p:nvSpPr>
          <p:spPr>
            <a:xfrm>
              <a:off x="9860733" y="4151506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37D5E169-2571-48CF-992E-34DB981FB2F6}"/>
              </a:ext>
            </a:extLst>
          </p:cNvPr>
          <p:cNvGrpSpPr/>
          <p:nvPr/>
        </p:nvGrpSpPr>
        <p:grpSpPr>
          <a:xfrm>
            <a:off x="637785" y="1879464"/>
            <a:ext cx="1665841" cy="2646271"/>
            <a:chOff x="9798626" y="1879464"/>
            <a:chExt cx="1665841" cy="2646271"/>
          </a:xfrm>
        </p:grpSpPr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xmlns="" id="{304ED8AA-D71B-413A-B83A-518E6B9EC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10298740" y="1879464"/>
              <a:ext cx="665616" cy="665616"/>
            </a:xfrm>
            <a:prstGeom prst="rect">
              <a:avLst/>
            </a:prstGeom>
          </p:spPr>
        </p:pic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50C259DB-720C-4646-A280-A7A09D2D4700}"/>
                </a:ext>
              </a:extLst>
            </p:cNvPr>
            <p:cNvSpPr txBox="1"/>
            <p:nvPr/>
          </p:nvSpPr>
          <p:spPr>
            <a:xfrm>
              <a:off x="9798626" y="2811325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44B159AE-ABE8-4AEB-A3DA-CBF1904699A1}"/>
                </a:ext>
              </a:extLst>
            </p:cNvPr>
            <p:cNvSpPr txBox="1"/>
            <p:nvPr/>
          </p:nvSpPr>
          <p:spPr>
            <a:xfrm>
              <a:off x="9861848" y="3403720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222E7464-5361-4063-9522-ADC53E9F9E4C}"/>
                </a:ext>
              </a:extLst>
            </p:cNvPr>
            <p:cNvSpPr txBox="1"/>
            <p:nvPr/>
          </p:nvSpPr>
          <p:spPr>
            <a:xfrm>
              <a:off x="9861847" y="3777277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4E5D7969-F05F-4B9D-9235-0F19058C1EF6}"/>
                </a:ext>
              </a:extLst>
            </p:cNvPr>
            <p:cNvSpPr txBox="1"/>
            <p:nvPr/>
          </p:nvSpPr>
          <p:spPr>
            <a:xfrm>
              <a:off x="9860733" y="4151506"/>
              <a:ext cx="1539395" cy="37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目录内容描述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037BD197-7653-428B-9C6B-74C2776B104C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224ED6F8-50C1-46A2-8BB9-AB8477E00368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9BF006C7-A9AC-4DD2-B63C-B855D1C3E3F3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ABAB6282-23B4-40D1-A8A4-4248E65EFF62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6BDD78FB-EA1F-40C6-B86B-2019B8C6117F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4840BD52-D758-42EA-B557-E60AC2FA041E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980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99310FF-8C54-417C-A90F-25ABA67C9B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BD769882-7E7F-46A6-8841-29E17F856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6D3A906-A0B7-41D9-8FA1-4D4EE0291EBC}"/>
              </a:ext>
            </a:extLst>
          </p:cNvPr>
          <p:cNvSpPr txBox="1"/>
          <p:nvPr/>
        </p:nvSpPr>
        <p:spPr>
          <a:xfrm>
            <a:off x="740286" y="556751"/>
            <a:ext cx="1768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分店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PK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3B52B"/>
                  </a:gs>
                  <a:gs pos="100000">
                    <a:srgbClr val="FF5F00"/>
                  </a:gs>
                </a:gsLst>
                <a:lin ang="12000000" scaled="0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A0982C1-9DA0-4164-B8B2-578B17DD148E}"/>
              </a:ext>
            </a:extLst>
          </p:cNvPr>
          <p:cNvSpPr txBox="1"/>
          <p:nvPr/>
        </p:nvSpPr>
        <p:spPr>
          <a:xfrm>
            <a:off x="740286" y="1493951"/>
            <a:ext cx="137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Branch PK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52E8DFA-AD96-4FD4-AD7E-E4F5EA79857A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B620247-9FE0-4484-AF39-4EAE036DFD25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5D6B538-402E-49D7-ACB3-A55B399FB487}"/>
              </a:ext>
            </a:extLst>
          </p:cNvPr>
          <p:cNvSpPr txBox="1"/>
          <p:nvPr/>
        </p:nvSpPr>
        <p:spPr>
          <a:xfrm>
            <a:off x="726647" y="641302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6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6D09C1A-800D-4F6B-B6A4-5E611AB279CE}"/>
              </a:ext>
            </a:extLst>
          </p:cNvPr>
          <p:cNvSpPr/>
          <p:nvPr/>
        </p:nvSpPr>
        <p:spPr>
          <a:xfrm>
            <a:off x="-213360" y="2145260"/>
            <a:ext cx="12618720" cy="3962400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41835B9-0B47-4FB3-9297-FBC5122CF0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41235" t="46100" r="37910" b="41220"/>
          <a:stretch/>
        </p:blipFill>
        <p:spPr>
          <a:xfrm>
            <a:off x="2755644" y="3467900"/>
            <a:ext cx="6607687" cy="226390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22718CC-65A5-41E0-9CA0-0DDE0DF8F974}"/>
              </a:ext>
            </a:extLst>
          </p:cNvPr>
          <p:cNvSpPr txBox="1"/>
          <p:nvPr/>
        </p:nvSpPr>
        <p:spPr>
          <a:xfrm>
            <a:off x="3700900" y="1882943"/>
            <a:ext cx="5423327" cy="2059538"/>
          </a:xfrm>
          <a:custGeom>
            <a:avLst/>
            <a:gdLst/>
            <a:ahLst/>
            <a:cxnLst/>
            <a:rect l="l" t="t" r="r" b="b"/>
            <a:pathLst>
              <a:path w="2083162" h="791092">
                <a:moveTo>
                  <a:pt x="275994" y="210366"/>
                </a:moveTo>
                <a:lnTo>
                  <a:pt x="231576" y="600019"/>
                </a:lnTo>
                <a:lnTo>
                  <a:pt x="731013" y="600019"/>
                </a:lnTo>
                <a:lnTo>
                  <a:pt x="774198" y="210366"/>
                </a:lnTo>
                <a:close/>
                <a:moveTo>
                  <a:pt x="1140100" y="0"/>
                </a:moveTo>
                <a:lnTo>
                  <a:pt x="1352465" y="0"/>
                </a:lnTo>
                <a:lnTo>
                  <a:pt x="1281978" y="658457"/>
                </a:lnTo>
                <a:lnTo>
                  <a:pt x="1851053" y="0"/>
                </a:lnTo>
                <a:lnTo>
                  <a:pt x="2083162" y="0"/>
                </a:lnTo>
                <a:lnTo>
                  <a:pt x="1574251" y="562201"/>
                </a:lnTo>
                <a:lnTo>
                  <a:pt x="1586437" y="562201"/>
                </a:lnTo>
                <a:lnTo>
                  <a:pt x="1706642" y="791092"/>
                </a:lnTo>
                <a:lnTo>
                  <a:pt x="1471638" y="791092"/>
                </a:lnTo>
                <a:lnTo>
                  <a:pt x="1436125" y="724453"/>
                </a:lnTo>
                <a:lnTo>
                  <a:pt x="1379246" y="791092"/>
                </a:lnTo>
                <a:lnTo>
                  <a:pt x="1057276" y="791092"/>
                </a:lnTo>
                <a:close/>
                <a:moveTo>
                  <a:pt x="82824" y="0"/>
                </a:moveTo>
                <a:lnTo>
                  <a:pt x="1008690" y="0"/>
                </a:lnTo>
                <a:lnTo>
                  <a:pt x="924718" y="791092"/>
                </a:lnTo>
                <a:lnTo>
                  <a:pt x="0" y="791092"/>
                </a:lnTo>
                <a:close/>
              </a:path>
            </a:pathLst>
          </a:custGeom>
          <a:solidFill>
            <a:srgbClr val="F35C0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3A7F18F-24EB-4B14-9681-6C999CEA8813}"/>
              </a:ext>
            </a:extLst>
          </p:cNvPr>
          <p:cNvGrpSpPr/>
          <p:nvPr/>
        </p:nvGrpSpPr>
        <p:grpSpPr>
          <a:xfrm>
            <a:off x="530376" y="2740664"/>
            <a:ext cx="2681258" cy="2958992"/>
            <a:chOff x="530376" y="2740664"/>
            <a:chExt cx="2681258" cy="295899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0FEEAE0-3C17-4614-8869-6740DCDDB319}"/>
                </a:ext>
              </a:extLst>
            </p:cNvPr>
            <p:cNvSpPr txBox="1"/>
            <p:nvPr/>
          </p:nvSpPr>
          <p:spPr>
            <a:xfrm>
              <a:off x="563652" y="3328491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5624E31-E229-4832-BAEA-243BC54AC862}"/>
                </a:ext>
              </a:extLst>
            </p:cNvPr>
            <p:cNvSpPr txBox="1"/>
            <p:nvPr/>
          </p:nvSpPr>
          <p:spPr>
            <a:xfrm>
              <a:off x="566559" y="2740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rgbClr val="F35C03"/>
                      </a:gs>
                      <a:gs pos="100000">
                        <a:srgbClr val="F4B52B"/>
                      </a:gs>
                    </a:gsLst>
                    <a:lin ang="3000000" scaled="0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小标题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B3EEED86-0FA4-4642-A41A-DE8872812AFE}"/>
                </a:ext>
              </a:extLst>
            </p:cNvPr>
            <p:cNvSpPr txBox="1"/>
            <p:nvPr/>
          </p:nvSpPr>
          <p:spPr>
            <a:xfrm>
              <a:off x="548412" y="4141924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1B18C06-6C07-4C6C-9307-BAFD7B29FE34}"/>
                </a:ext>
              </a:extLst>
            </p:cNvPr>
            <p:cNvSpPr txBox="1"/>
            <p:nvPr/>
          </p:nvSpPr>
          <p:spPr>
            <a:xfrm>
              <a:off x="530376" y="4960992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6E5E220F-3C75-4D53-A19C-7C4E187AD10D}"/>
              </a:ext>
            </a:extLst>
          </p:cNvPr>
          <p:cNvGrpSpPr/>
          <p:nvPr/>
        </p:nvGrpSpPr>
        <p:grpSpPr>
          <a:xfrm>
            <a:off x="9165322" y="2725302"/>
            <a:ext cx="2681258" cy="2958992"/>
            <a:chOff x="530376" y="2740664"/>
            <a:chExt cx="2681258" cy="295899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2F654862-B303-49F4-93E3-AB0D0248566B}"/>
                </a:ext>
              </a:extLst>
            </p:cNvPr>
            <p:cNvSpPr txBox="1"/>
            <p:nvPr/>
          </p:nvSpPr>
          <p:spPr>
            <a:xfrm>
              <a:off x="563652" y="3328491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3A3CCA3-F566-43D1-B59C-2328E414BBFA}"/>
                </a:ext>
              </a:extLst>
            </p:cNvPr>
            <p:cNvSpPr txBox="1"/>
            <p:nvPr/>
          </p:nvSpPr>
          <p:spPr>
            <a:xfrm>
              <a:off x="566559" y="2740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rgbClr val="F35C03"/>
                      </a:gs>
                      <a:gs pos="100000">
                        <a:srgbClr val="F4B52B"/>
                      </a:gs>
                    </a:gsLst>
                    <a:lin ang="3000000" scaled="0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E7CB8CE-4757-43C0-AE55-40C476C200A4}"/>
                </a:ext>
              </a:extLst>
            </p:cNvPr>
            <p:cNvSpPr txBox="1"/>
            <p:nvPr/>
          </p:nvSpPr>
          <p:spPr>
            <a:xfrm>
              <a:off x="548412" y="4141924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C9D8F1CE-61EB-4CB4-BD91-777345598F4D}"/>
                </a:ext>
              </a:extLst>
            </p:cNvPr>
            <p:cNvSpPr txBox="1"/>
            <p:nvPr/>
          </p:nvSpPr>
          <p:spPr>
            <a:xfrm>
              <a:off x="530376" y="4960992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D8083B7-868F-4940-A920-8AAB5AF6E1E8}"/>
              </a:ext>
            </a:extLst>
          </p:cNvPr>
          <p:cNvCxnSpPr/>
          <p:nvPr/>
        </p:nvCxnSpPr>
        <p:spPr>
          <a:xfrm>
            <a:off x="3606800" y="3942481"/>
            <a:ext cx="4643120" cy="0"/>
          </a:xfrm>
          <a:prstGeom prst="line">
            <a:avLst/>
          </a:prstGeom>
          <a:ln>
            <a:solidFill>
              <a:srgbClr val="FCFC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BBED763-BCDB-47FD-8800-C6EE0AB13ABE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1F79C3AB-F93A-4A26-A637-8DD424449123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A13E0B38-BD5E-4490-BA9A-C8E35AB41EB4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D680DB55-0ED3-4EF6-B74E-BC1FD8E92C6D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D5CFC2F-3E64-4A0A-9582-4632D068C78F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35762CE5-B5A7-45D8-97CC-8B84D7B2E61F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9018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99310FF-8C54-417C-A90F-25ABA67C9B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BD769882-7E7F-46A6-8841-29E17F856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6D3A906-A0B7-41D9-8FA1-4D4EE0291EBC}"/>
              </a:ext>
            </a:extLst>
          </p:cNvPr>
          <p:cNvSpPr txBox="1"/>
          <p:nvPr/>
        </p:nvSpPr>
        <p:spPr>
          <a:xfrm>
            <a:off x="740286" y="556751"/>
            <a:ext cx="17684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分店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PK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3B52B"/>
                  </a:gs>
                  <a:gs pos="100000">
                    <a:srgbClr val="FF5F00"/>
                  </a:gs>
                </a:gsLst>
                <a:lin ang="12000000" scaled="0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A0982C1-9DA0-4164-B8B2-578B17DD148E}"/>
              </a:ext>
            </a:extLst>
          </p:cNvPr>
          <p:cNvSpPr txBox="1"/>
          <p:nvPr/>
        </p:nvSpPr>
        <p:spPr>
          <a:xfrm>
            <a:off x="740286" y="1493951"/>
            <a:ext cx="13778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Branch PK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52E8DFA-AD96-4FD4-AD7E-E4F5EA79857A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0AE9FAD7-8939-4FB3-BE7D-76756EE59C9A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E8F084C-98D0-4295-8861-ADBC37E75ACA}"/>
              </a:ext>
            </a:extLst>
          </p:cNvPr>
          <p:cNvSpPr txBox="1"/>
          <p:nvPr/>
        </p:nvSpPr>
        <p:spPr>
          <a:xfrm>
            <a:off x="726647" y="6413023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6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41835B9-0B47-4FB3-9297-FBC5122CF0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</a:extLst>
          </a:blip>
          <a:srcRect l="41235" t="46100" r="37910" b="41220"/>
          <a:stretch/>
        </p:blipFill>
        <p:spPr>
          <a:xfrm>
            <a:off x="2681388" y="4457288"/>
            <a:ext cx="6607687" cy="2263908"/>
          </a:xfrm>
          <a:prstGeom prst="rect">
            <a:avLst/>
          </a:prstGeom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344C99A1-7958-4CFE-B45B-CD8DA47063FC}"/>
              </a:ext>
            </a:extLst>
          </p:cNvPr>
          <p:cNvSpPr/>
          <p:nvPr/>
        </p:nvSpPr>
        <p:spPr>
          <a:xfrm>
            <a:off x="-213360" y="2217759"/>
            <a:ext cx="12618720" cy="3962400"/>
          </a:xfrm>
          <a:custGeom>
            <a:avLst/>
            <a:gdLst>
              <a:gd name="connsiteX0" fmla="*/ 3773197 w 12618720"/>
              <a:gd name="connsiteY0" fmla="*/ 1211241 h 3962400"/>
              <a:gd name="connsiteX1" fmla="*/ 3773197 w 12618720"/>
              <a:gd name="connsiteY1" fmla="*/ 2994321 h 3962400"/>
              <a:gd name="connsiteX2" fmla="*/ 8830857 w 12618720"/>
              <a:gd name="connsiteY2" fmla="*/ 2994321 h 3962400"/>
              <a:gd name="connsiteX3" fmla="*/ 8830857 w 12618720"/>
              <a:gd name="connsiteY3" fmla="*/ 1211241 h 3962400"/>
              <a:gd name="connsiteX4" fmla="*/ 0 w 12618720"/>
              <a:gd name="connsiteY4" fmla="*/ 0 h 3962400"/>
              <a:gd name="connsiteX5" fmla="*/ 12618720 w 12618720"/>
              <a:gd name="connsiteY5" fmla="*/ 0 h 3962400"/>
              <a:gd name="connsiteX6" fmla="*/ 12618720 w 12618720"/>
              <a:gd name="connsiteY6" fmla="*/ 3962400 h 3962400"/>
              <a:gd name="connsiteX7" fmla="*/ 0 w 12618720"/>
              <a:gd name="connsiteY7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18720" h="3962400">
                <a:moveTo>
                  <a:pt x="3773197" y="1211241"/>
                </a:moveTo>
                <a:lnTo>
                  <a:pt x="3773197" y="2994321"/>
                </a:lnTo>
                <a:lnTo>
                  <a:pt x="8830857" y="2994321"/>
                </a:lnTo>
                <a:lnTo>
                  <a:pt x="8830857" y="1211241"/>
                </a:lnTo>
                <a:close/>
                <a:moveTo>
                  <a:pt x="0" y="0"/>
                </a:moveTo>
                <a:lnTo>
                  <a:pt x="12618720" y="0"/>
                </a:lnTo>
                <a:lnTo>
                  <a:pt x="12618720" y="3962400"/>
                </a:lnTo>
                <a:lnTo>
                  <a:pt x="0" y="3962400"/>
                </a:lnTo>
                <a:close/>
              </a:path>
            </a:pathLst>
          </a:custGeom>
          <a:solidFill>
            <a:schemeClr val="bg1">
              <a:alpha val="31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22718CC-65A5-41E0-9CA0-0DDE0DF8F974}"/>
              </a:ext>
            </a:extLst>
          </p:cNvPr>
          <p:cNvSpPr txBox="1"/>
          <p:nvPr/>
        </p:nvSpPr>
        <p:spPr>
          <a:xfrm>
            <a:off x="3590317" y="2971496"/>
            <a:ext cx="5423327" cy="2059538"/>
          </a:xfrm>
          <a:custGeom>
            <a:avLst/>
            <a:gdLst/>
            <a:ahLst/>
            <a:cxnLst/>
            <a:rect l="l" t="t" r="r" b="b"/>
            <a:pathLst>
              <a:path w="2083162" h="791092">
                <a:moveTo>
                  <a:pt x="275994" y="210366"/>
                </a:moveTo>
                <a:lnTo>
                  <a:pt x="231576" y="600019"/>
                </a:lnTo>
                <a:lnTo>
                  <a:pt x="731013" y="600019"/>
                </a:lnTo>
                <a:lnTo>
                  <a:pt x="774198" y="210366"/>
                </a:lnTo>
                <a:close/>
                <a:moveTo>
                  <a:pt x="1140100" y="0"/>
                </a:moveTo>
                <a:lnTo>
                  <a:pt x="1352465" y="0"/>
                </a:lnTo>
                <a:lnTo>
                  <a:pt x="1281978" y="658457"/>
                </a:lnTo>
                <a:lnTo>
                  <a:pt x="1851053" y="0"/>
                </a:lnTo>
                <a:lnTo>
                  <a:pt x="2083162" y="0"/>
                </a:lnTo>
                <a:lnTo>
                  <a:pt x="1574251" y="562201"/>
                </a:lnTo>
                <a:lnTo>
                  <a:pt x="1586437" y="562201"/>
                </a:lnTo>
                <a:lnTo>
                  <a:pt x="1706642" y="791092"/>
                </a:lnTo>
                <a:lnTo>
                  <a:pt x="1471638" y="791092"/>
                </a:lnTo>
                <a:lnTo>
                  <a:pt x="1436125" y="724453"/>
                </a:lnTo>
                <a:lnTo>
                  <a:pt x="1379246" y="791092"/>
                </a:lnTo>
                <a:lnTo>
                  <a:pt x="1057276" y="791092"/>
                </a:lnTo>
                <a:close/>
                <a:moveTo>
                  <a:pt x="82824" y="0"/>
                </a:moveTo>
                <a:lnTo>
                  <a:pt x="1008690" y="0"/>
                </a:lnTo>
                <a:lnTo>
                  <a:pt x="924718" y="791092"/>
                </a:lnTo>
                <a:lnTo>
                  <a:pt x="0" y="791092"/>
                </a:lnTo>
                <a:close/>
              </a:path>
            </a:pathLst>
          </a:custGeom>
          <a:solidFill>
            <a:srgbClr val="F35C0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D3A7F18F-24EB-4B14-9681-6C999CEA8813}"/>
              </a:ext>
            </a:extLst>
          </p:cNvPr>
          <p:cNvGrpSpPr/>
          <p:nvPr/>
        </p:nvGrpSpPr>
        <p:grpSpPr>
          <a:xfrm>
            <a:off x="530376" y="2740664"/>
            <a:ext cx="2681258" cy="2958992"/>
            <a:chOff x="530376" y="2740664"/>
            <a:chExt cx="2681258" cy="295899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0FEEAE0-3C17-4614-8869-6740DCDDB319}"/>
                </a:ext>
              </a:extLst>
            </p:cNvPr>
            <p:cNvSpPr txBox="1"/>
            <p:nvPr/>
          </p:nvSpPr>
          <p:spPr>
            <a:xfrm>
              <a:off x="563652" y="3328491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05624E31-E229-4832-BAEA-243BC54AC862}"/>
                </a:ext>
              </a:extLst>
            </p:cNvPr>
            <p:cNvSpPr txBox="1"/>
            <p:nvPr/>
          </p:nvSpPr>
          <p:spPr>
            <a:xfrm>
              <a:off x="566559" y="2740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rgbClr val="F35C03"/>
                      </a:gs>
                      <a:gs pos="100000">
                        <a:srgbClr val="F4B52B"/>
                      </a:gs>
                    </a:gsLst>
                    <a:lin ang="3000000" scaled="0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小标题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B3EEED86-0FA4-4642-A41A-DE8872812AFE}"/>
                </a:ext>
              </a:extLst>
            </p:cNvPr>
            <p:cNvSpPr txBox="1"/>
            <p:nvPr/>
          </p:nvSpPr>
          <p:spPr>
            <a:xfrm>
              <a:off x="548412" y="4141924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1B18C06-6C07-4C6C-9307-BAFD7B29FE34}"/>
                </a:ext>
              </a:extLst>
            </p:cNvPr>
            <p:cNvSpPr txBox="1"/>
            <p:nvPr/>
          </p:nvSpPr>
          <p:spPr>
            <a:xfrm>
              <a:off x="530376" y="4960992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6E5E220F-3C75-4D53-A19C-7C4E187AD10D}"/>
              </a:ext>
            </a:extLst>
          </p:cNvPr>
          <p:cNvGrpSpPr/>
          <p:nvPr/>
        </p:nvGrpSpPr>
        <p:grpSpPr>
          <a:xfrm>
            <a:off x="9155162" y="2725302"/>
            <a:ext cx="2681258" cy="2958992"/>
            <a:chOff x="530376" y="2740664"/>
            <a:chExt cx="2681258" cy="295899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2F654862-B303-49F4-93E3-AB0D0248566B}"/>
                </a:ext>
              </a:extLst>
            </p:cNvPr>
            <p:cNvSpPr txBox="1"/>
            <p:nvPr/>
          </p:nvSpPr>
          <p:spPr>
            <a:xfrm>
              <a:off x="563652" y="3328491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3A3CCA3-F566-43D1-B59C-2328E414BBFA}"/>
                </a:ext>
              </a:extLst>
            </p:cNvPr>
            <p:cNvSpPr txBox="1"/>
            <p:nvPr/>
          </p:nvSpPr>
          <p:spPr>
            <a:xfrm>
              <a:off x="566559" y="2740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28000">
                        <a:srgbClr val="F35C03"/>
                      </a:gs>
                      <a:gs pos="100000">
                        <a:srgbClr val="F4B52B"/>
                      </a:gs>
                    </a:gsLst>
                    <a:lin ang="3000000" scaled="0"/>
                  </a:gra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E7CB8CE-4757-43C0-AE55-40C476C200A4}"/>
                </a:ext>
              </a:extLst>
            </p:cNvPr>
            <p:cNvSpPr txBox="1"/>
            <p:nvPr/>
          </p:nvSpPr>
          <p:spPr>
            <a:xfrm>
              <a:off x="548412" y="4141924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C9D8F1CE-61EB-4CB4-BD91-777345598F4D}"/>
                </a:ext>
              </a:extLst>
            </p:cNvPr>
            <p:cNvSpPr txBox="1"/>
            <p:nvPr/>
          </p:nvSpPr>
          <p:spPr>
            <a:xfrm>
              <a:off x="530376" y="4960992"/>
              <a:ext cx="26479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35C03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请输入内容，请输入内容，请输入内容，请输入内容，请输入内容，请输入内容，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3C36219-5839-4038-B716-08B19CA598CE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F4C05FAC-3F83-4F6E-84BE-92352809A977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94851FE-84C0-429B-ADBA-D405678688F0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CA5333F5-28B8-4923-AB73-0069DD5BA62F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739B48A-342D-4F4A-BC03-26CC87137C81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442E71E6-C21A-4100-93DA-D5CBB773A88A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4342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4DF54706-C167-4B7C-9151-B61C63A83C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B70E39BF-7049-42D8-B49D-B97629CBF1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CB28688-120B-45EA-9B51-9084C3F8C229}"/>
              </a:ext>
            </a:extLst>
          </p:cNvPr>
          <p:cNvSpPr txBox="1"/>
          <p:nvPr/>
        </p:nvSpPr>
        <p:spPr>
          <a:xfrm>
            <a:off x="740286" y="556751"/>
            <a:ext cx="3348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市场部工作任务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4A98353-D3FE-4795-A229-F8A054A107C7}"/>
              </a:ext>
            </a:extLst>
          </p:cNvPr>
          <p:cNvSpPr txBox="1"/>
          <p:nvPr/>
        </p:nvSpPr>
        <p:spPr>
          <a:xfrm>
            <a:off x="740286" y="1493951"/>
            <a:ext cx="444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Tasks of Marketing Department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DB2A3FC-BF2C-4AD6-A9EC-930108FFFF35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3BEF0D61-0699-4DF0-BE41-CA883CC7FDBA}"/>
              </a:ext>
            </a:extLst>
          </p:cNvPr>
          <p:cNvGrpSpPr/>
          <p:nvPr/>
        </p:nvGrpSpPr>
        <p:grpSpPr>
          <a:xfrm>
            <a:off x="801246" y="2192434"/>
            <a:ext cx="2392680" cy="2011500"/>
            <a:chOff x="12629346" y="1863283"/>
            <a:chExt cx="2392680" cy="201150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23038214-087B-4421-9E22-64E200043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010270" y="1863283"/>
              <a:ext cx="1737511" cy="1737511"/>
            </a:xfrm>
            <a:custGeom>
              <a:avLst/>
              <a:gdLst>
                <a:gd name="connsiteX0" fmla="*/ 0 w 1737511"/>
                <a:gd name="connsiteY0" fmla="*/ 1408112 h 1737511"/>
                <a:gd name="connsiteX1" fmla="*/ 56246 w 1737511"/>
                <a:gd name="connsiteY1" fmla="*/ 1511738 h 1737511"/>
                <a:gd name="connsiteX2" fmla="*/ 275240 w 1737511"/>
                <a:gd name="connsiteY2" fmla="*/ 1730732 h 1737511"/>
                <a:gd name="connsiteX3" fmla="*/ 287730 w 1737511"/>
                <a:gd name="connsiteY3" fmla="*/ 1737511 h 1737511"/>
                <a:gd name="connsiteX4" fmla="*/ 0 w 1737511"/>
                <a:gd name="connsiteY4" fmla="*/ 1737511 h 1737511"/>
                <a:gd name="connsiteX5" fmla="*/ 0 w 1737511"/>
                <a:gd name="connsiteY5" fmla="*/ 0 h 1737511"/>
                <a:gd name="connsiteX6" fmla="*/ 1737511 w 1737511"/>
                <a:gd name="connsiteY6" fmla="*/ 0 h 1737511"/>
                <a:gd name="connsiteX7" fmla="*/ 1737511 w 1737511"/>
                <a:gd name="connsiteY7" fmla="*/ 1737511 h 1737511"/>
                <a:gd name="connsiteX8" fmla="*/ 1169366 w 1737511"/>
                <a:gd name="connsiteY8" fmla="*/ 1737511 h 1737511"/>
                <a:gd name="connsiteX9" fmla="*/ 1181856 w 1737511"/>
                <a:gd name="connsiteY9" fmla="*/ 1730732 h 1737511"/>
                <a:gd name="connsiteX10" fmla="*/ 1539316 w 1737511"/>
                <a:gd name="connsiteY10" fmla="*/ 1058430 h 1737511"/>
                <a:gd name="connsiteX11" fmla="*/ 728548 w 1737511"/>
                <a:gd name="connsiteY11" fmla="*/ 247662 h 1737511"/>
                <a:gd name="connsiteX12" fmla="*/ 56246 w 1737511"/>
                <a:gd name="connsiteY12" fmla="*/ 605122 h 1737511"/>
                <a:gd name="connsiteX13" fmla="*/ 0 w 1737511"/>
                <a:gd name="connsiteY13" fmla="*/ 708748 h 173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7511" h="1737511">
                  <a:moveTo>
                    <a:pt x="0" y="1408112"/>
                  </a:moveTo>
                  <a:lnTo>
                    <a:pt x="56246" y="1511738"/>
                  </a:lnTo>
                  <a:cubicBezTo>
                    <a:pt x="114527" y="1598005"/>
                    <a:pt x="188974" y="1672451"/>
                    <a:pt x="275240" y="1730732"/>
                  </a:cubicBezTo>
                  <a:lnTo>
                    <a:pt x="287730" y="1737511"/>
                  </a:lnTo>
                  <a:lnTo>
                    <a:pt x="0" y="1737511"/>
                  </a:lnTo>
                  <a:close/>
                  <a:moveTo>
                    <a:pt x="0" y="0"/>
                  </a:moveTo>
                  <a:lnTo>
                    <a:pt x="1737511" y="0"/>
                  </a:lnTo>
                  <a:lnTo>
                    <a:pt x="1737511" y="1737511"/>
                  </a:lnTo>
                  <a:lnTo>
                    <a:pt x="1169366" y="1737511"/>
                  </a:lnTo>
                  <a:lnTo>
                    <a:pt x="1181856" y="1730732"/>
                  </a:lnTo>
                  <a:cubicBezTo>
                    <a:pt x="1397522" y="1585031"/>
                    <a:pt x="1539316" y="1338289"/>
                    <a:pt x="1539316" y="1058430"/>
                  </a:cubicBezTo>
                  <a:cubicBezTo>
                    <a:pt x="1539316" y="610655"/>
                    <a:pt x="1176323" y="247662"/>
                    <a:pt x="728548" y="247662"/>
                  </a:cubicBezTo>
                  <a:cubicBezTo>
                    <a:pt x="448689" y="247662"/>
                    <a:pt x="201947" y="389456"/>
                    <a:pt x="56246" y="605122"/>
                  </a:cubicBezTo>
                  <a:lnTo>
                    <a:pt x="0" y="708748"/>
                  </a:lnTo>
                  <a:close/>
                </a:path>
              </a:pathLst>
            </a:cu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AEE73843-D205-4AC0-A706-34C4D6A737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2375" t="40297" r="38000" b="32670"/>
            <a:stretch/>
          </p:blipFill>
          <p:spPr>
            <a:xfrm>
              <a:off x="12629346" y="2020901"/>
              <a:ext cx="2392680" cy="1853882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5804444-C311-4C17-BC5C-55599F356EB1}"/>
                </a:ext>
              </a:extLst>
            </p:cNvPr>
            <p:cNvSpPr/>
            <p:nvPr/>
          </p:nvSpPr>
          <p:spPr>
            <a:xfrm>
              <a:off x="12939150" y="2110675"/>
              <a:ext cx="1621536" cy="1621536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4CCA8590-AC39-4497-B405-A1896401C03E}"/>
              </a:ext>
            </a:extLst>
          </p:cNvPr>
          <p:cNvGrpSpPr/>
          <p:nvPr/>
        </p:nvGrpSpPr>
        <p:grpSpPr>
          <a:xfrm>
            <a:off x="3464033" y="2192434"/>
            <a:ext cx="2392680" cy="2011500"/>
            <a:chOff x="12629346" y="1863283"/>
            <a:chExt cx="2392680" cy="2011500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E287331A-1784-4AE9-8917-E4F142695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010270" y="1863283"/>
              <a:ext cx="1737511" cy="1737511"/>
            </a:xfrm>
            <a:custGeom>
              <a:avLst/>
              <a:gdLst>
                <a:gd name="connsiteX0" fmla="*/ 0 w 1737511"/>
                <a:gd name="connsiteY0" fmla="*/ 1408112 h 1737511"/>
                <a:gd name="connsiteX1" fmla="*/ 56246 w 1737511"/>
                <a:gd name="connsiteY1" fmla="*/ 1511738 h 1737511"/>
                <a:gd name="connsiteX2" fmla="*/ 275240 w 1737511"/>
                <a:gd name="connsiteY2" fmla="*/ 1730732 h 1737511"/>
                <a:gd name="connsiteX3" fmla="*/ 287730 w 1737511"/>
                <a:gd name="connsiteY3" fmla="*/ 1737511 h 1737511"/>
                <a:gd name="connsiteX4" fmla="*/ 0 w 1737511"/>
                <a:gd name="connsiteY4" fmla="*/ 1737511 h 1737511"/>
                <a:gd name="connsiteX5" fmla="*/ 0 w 1737511"/>
                <a:gd name="connsiteY5" fmla="*/ 0 h 1737511"/>
                <a:gd name="connsiteX6" fmla="*/ 1737511 w 1737511"/>
                <a:gd name="connsiteY6" fmla="*/ 0 h 1737511"/>
                <a:gd name="connsiteX7" fmla="*/ 1737511 w 1737511"/>
                <a:gd name="connsiteY7" fmla="*/ 1737511 h 1737511"/>
                <a:gd name="connsiteX8" fmla="*/ 1169366 w 1737511"/>
                <a:gd name="connsiteY8" fmla="*/ 1737511 h 1737511"/>
                <a:gd name="connsiteX9" fmla="*/ 1181856 w 1737511"/>
                <a:gd name="connsiteY9" fmla="*/ 1730732 h 1737511"/>
                <a:gd name="connsiteX10" fmla="*/ 1539316 w 1737511"/>
                <a:gd name="connsiteY10" fmla="*/ 1058430 h 1737511"/>
                <a:gd name="connsiteX11" fmla="*/ 728548 w 1737511"/>
                <a:gd name="connsiteY11" fmla="*/ 247662 h 1737511"/>
                <a:gd name="connsiteX12" fmla="*/ 56246 w 1737511"/>
                <a:gd name="connsiteY12" fmla="*/ 605122 h 1737511"/>
                <a:gd name="connsiteX13" fmla="*/ 0 w 1737511"/>
                <a:gd name="connsiteY13" fmla="*/ 708748 h 173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7511" h="1737511">
                  <a:moveTo>
                    <a:pt x="0" y="1408112"/>
                  </a:moveTo>
                  <a:lnTo>
                    <a:pt x="56246" y="1511738"/>
                  </a:lnTo>
                  <a:cubicBezTo>
                    <a:pt x="114527" y="1598005"/>
                    <a:pt x="188974" y="1672451"/>
                    <a:pt x="275240" y="1730732"/>
                  </a:cubicBezTo>
                  <a:lnTo>
                    <a:pt x="287730" y="1737511"/>
                  </a:lnTo>
                  <a:lnTo>
                    <a:pt x="0" y="1737511"/>
                  </a:lnTo>
                  <a:close/>
                  <a:moveTo>
                    <a:pt x="0" y="0"/>
                  </a:moveTo>
                  <a:lnTo>
                    <a:pt x="1737511" y="0"/>
                  </a:lnTo>
                  <a:lnTo>
                    <a:pt x="1737511" y="1737511"/>
                  </a:lnTo>
                  <a:lnTo>
                    <a:pt x="1169366" y="1737511"/>
                  </a:lnTo>
                  <a:lnTo>
                    <a:pt x="1181856" y="1730732"/>
                  </a:lnTo>
                  <a:cubicBezTo>
                    <a:pt x="1397522" y="1585031"/>
                    <a:pt x="1539316" y="1338289"/>
                    <a:pt x="1539316" y="1058430"/>
                  </a:cubicBezTo>
                  <a:cubicBezTo>
                    <a:pt x="1539316" y="610655"/>
                    <a:pt x="1176323" y="247662"/>
                    <a:pt x="728548" y="247662"/>
                  </a:cubicBezTo>
                  <a:cubicBezTo>
                    <a:pt x="448689" y="247662"/>
                    <a:pt x="201947" y="389456"/>
                    <a:pt x="56246" y="605122"/>
                  </a:cubicBezTo>
                  <a:lnTo>
                    <a:pt x="0" y="708748"/>
                  </a:lnTo>
                  <a:close/>
                </a:path>
              </a:pathLst>
            </a:cu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64C58F78-3F3C-46B3-9F78-C69193CB0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2375" t="40297" r="38000" b="32670"/>
            <a:stretch/>
          </p:blipFill>
          <p:spPr>
            <a:xfrm>
              <a:off x="12629346" y="2020901"/>
              <a:ext cx="2392680" cy="1853882"/>
            </a:xfrm>
            <a:prstGeom prst="rect">
              <a:avLst/>
            </a:prstGeom>
          </p:spPr>
        </p:pic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30E2A52-4FF4-4587-B367-F45ADBCB1114}"/>
                </a:ext>
              </a:extLst>
            </p:cNvPr>
            <p:cNvSpPr/>
            <p:nvPr/>
          </p:nvSpPr>
          <p:spPr>
            <a:xfrm>
              <a:off x="12939150" y="2110675"/>
              <a:ext cx="1621536" cy="1621536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4346E5D-F238-4DBC-929F-720CEEFC9D20}"/>
              </a:ext>
            </a:extLst>
          </p:cNvPr>
          <p:cNvGrpSpPr/>
          <p:nvPr/>
        </p:nvGrpSpPr>
        <p:grpSpPr>
          <a:xfrm>
            <a:off x="6126820" y="2192434"/>
            <a:ext cx="2392680" cy="2011500"/>
            <a:chOff x="12629346" y="1863283"/>
            <a:chExt cx="2392680" cy="2011500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414CED82-07B7-4C37-AC3F-D0F4EAF99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010270" y="1863283"/>
              <a:ext cx="1737511" cy="1737511"/>
            </a:xfrm>
            <a:custGeom>
              <a:avLst/>
              <a:gdLst>
                <a:gd name="connsiteX0" fmla="*/ 0 w 1737511"/>
                <a:gd name="connsiteY0" fmla="*/ 1408112 h 1737511"/>
                <a:gd name="connsiteX1" fmla="*/ 56246 w 1737511"/>
                <a:gd name="connsiteY1" fmla="*/ 1511738 h 1737511"/>
                <a:gd name="connsiteX2" fmla="*/ 275240 w 1737511"/>
                <a:gd name="connsiteY2" fmla="*/ 1730732 h 1737511"/>
                <a:gd name="connsiteX3" fmla="*/ 287730 w 1737511"/>
                <a:gd name="connsiteY3" fmla="*/ 1737511 h 1737511"/>
                <a:gd name="connsiteX4" fmla="*/ 0 w 1737511"/>
                <a:gd name="connsiteY4" fmla="*/ 1737511 h 1737511"/>
                <a:gd name="connsiteX5" fmla="*/ 0 w 1737511"/>
                <a:gd name="connsiteY5" fmla="*/ 0 h 1737511"/>
                <a:gd name="connsiteX6" fmla="*/ 1737511 w 1737511"/>
                <a:gd name="connsiteY6" fmla="*/ 0 h 1737511"/>
                <a:gd name="connsiteX7" fmla="*/ 1737511 w 1737511"/>
                <a:gd name="connsiteY7" fmla="*/ 1737511 h 1737511"/>
                <a:gd name="connsiteX8" fmla="*/ 1169366 w 1737511"/>
                <a:gd name="connsiteY8" fmla="*/ 1737511 h 1737511"/>
                <a:gd name="connsiteX9" fmla="*/ 1181856 w 1737511"/>
                <a:gd name="connsiteY9" fmla="*/ 1730732 h 1737511"/>
                <a:gd name="connsiteX10" fmla="*/ 1539316 w 1737511"/>
                <a:gd name="connsiteY10" fmla="*/ 1058430 h 1737511"/>
                <a:gd name="connsiteX11" fmla="*/ 728548 w 1737511"/>
                <a:gd name="connsiteY11" fmla="*/ 247662 h 1737511"/>
                <a:gd name="connsiteX12" fmla="*/ 56246 w 1737511"/>
                <a:gd name="connsiteY12" fmla="*/ 605122 h 1737511"/>
                <a:gd name="connsiteX13" fmla="*/ 0 w 1737511"/>
                <a:gd name="connsiteY13" fmla="*/ 708748 h 173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7511" h="1737511">
                  <a:moveTo>
                    <a:pt x="0" y="1408112"/>
                  </a:moveTo>
                  <a:lnTo>
                    <a:pt x="56246" y="1511738"/>
                  </a:lnTo>
                  <a:cubicBezTo>
                    <a:pt x="114527" y="1598005"/>
                    <a:pt x="188974" y="1672451"/>
                    <a:pt x="275240" y="1730732"/>
                  </a:cubicBezTo>
                  <a:lnTo>
                    <a:pt x="287730" y="1737511"/>
                  </a:lnTo>
                  <a:lnTo>
                    <a:pt x="0" y="1737511"/>
                  </a:lnTo>
                  <a:close/>
                  <a:moveTo>
                    <a:pt x="0" y="0"/>
                  </a:moveTo>
                  <a:lnTo>
                    <a:pt x="1737511" y="0"/>
                  </a:lnTo>
                  <a:lnTo>
                    <a:pt x="1737511" y="1737511"/>
                  </a:lnTo>
                  <a:lnTo>
                    <a:pt x="1169366" y="1737511"/>
                  </a:lnTo>
                  <a:lnTo>
                    <a:pt x="1181856" y="1730732"/>
                  </a:lnTo>
                  <a:cubicBezTo>
                    <a:pt x="1397522" y="1585031"/>
                    <a:pt x="1539316" y="1338289"/>
                    <a:pt x="1539316" y="1058430"/>
                  </a:cubicBezTo>
                  <a:cubicBezTo>
                    <a:pt x="1539316" y="610655"/>
                    <a:pt x="1176323" y="247662"/>
                    <a:pt x="728548" y="247662"/>
                  </a:cubicBezTo>
                  <a:cubicBezTo>
                    <a:pt x="448689" y="247662"/>
                    <a:pt x="201947" y="389456"/>
                    <a:pt x="56246" y="605122"/>
                  </a:cubicBezTo>
                  <a:lnTo>
                    <a:pt x="0" y="708748"/>
                  </a:lnTo>
                  <a:close/>
                </a:path>
              </a:pathLst>
            </a:cu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FE45E400-8D63-4B44-9357-155A050156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2375" t="40297" r="38000" b="32670"/>
            <a:stretch/>
          </p:blipFill>
          <p:spPr>
            <a:xfrm>
              <a:off x="12629346" y="2020901"/>
              <a:ext cx="2392680" cy="1853882"/>
            </a:xfrm>
            <a:prstGeom prst="rect">
              <a:avLst/>
            </a:prstGeom>
          </p:spPr>
        </p:pic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4F8F865-4C82-44BF-AAFC-A5BD6C2576CE}"/>
                </a:ext>
              </a:extLst>
            </p:cNvPr>
            <p:cNvSpPr/>
            <p:nvPr/>
          </p:nvSpPr>
          <p:spPr>
            <a:xfrm>
              <a:off x="12939150" y="2110675"/>
              <a:ext cx="1621536" cy="1621536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553B69B-3862-4F92-B61C-27180A979F53}"/>
              </a:ext>
            </a:extLst>
          </p:cNvPr>
          <p:cNvGrpSpPr/>
          <p:nvPr/>
        </p:nvGrpSpPr>
        <p:grpSpPr>
          <a:xfrm>
            <a:off x="8789607" y="2192434"/>
            <a:ext cx="2392680" cy="2011500"/>
            <a:chOff x="12629346" y="1863283"/>
            <a:chExt cx="2392680" cy="2011500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4E48D57B-B6FD-4EEA-84DF-D7F446DC1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3010270" y="1863283"/>
              <a:ext cx="1737511" cy="1737511"/>
            </a:xfrm>
            <a:custGeom>
              <a:avLst/>
              <a:gdLst>
                <a:gd name="connsiteX0" fmla="*/ 0 w 1737511"/>
                <a:gd name="connsiteY0" fmla="*/ 1408112 h 1737511"/>
                <a:gd name="connsiteX1" fmla="*/ 56246 w 1737511"/>
                <a:gd name="connsiteY1" fmla="*/ 1511738 h 1737511"/>
                <a:gd name="connsiteX2" fmla="*/ 275240 w 1737511"/>
                <a:gd name="connsiteY2" fmla="*/ 1730732 h 1737511"/>
                <a:gd name="connsiteX3" fmla="*/ 287730 w 1737511"/>
                <a:gd name="connsiteY3" fmla="*/ 1737511 h 1737511"/>
                <a:gd name="connsiteX4" fmla="*/ 0 w 1737511"/>
                <a:gd name="connsiteY4" fmla="*/ 1737511 h 1737511"/>
                <a:gd name="connsiteX5" fmla="*/ 0 w 1737511"/>
                <a:gd name="connsiteY5" fmla="*/ 0 h 1737511"/>
                <a:gd name="connsiteX6" fmla="*/ 1737511 w 1737511"/>
                <a:gd name="connsiteY6" fmla="*/ 0 h 1737511"/>
                <a:gd name="connsiteX7" fmla="*/ 1737511 w 1737511"/>
                <a:gd name="connsiteY7" fmla="*/ 1737511 h 1737511"/>
                <a:gd name="connsiteX8" fmla="*/ 1169366 w 1737511"/>
                <a:gd name="connsiteY8" fmla="*/ 1737511 h 1737511"/>
                <a:gd name="connsiteX9" fmla="*/ 1181856 w 1737511"/>
                <a:gd name="connsiteY9" fmla="*/ 1730732 h 1737511"/>
                <a:gd name="connsiteX10" fmla="*/ 1539316 w 1737511"/>
                <a:gd name="connsiteY10" fmla="*/ 1058430 h 1737511"/>
                <a:gd name="connsiteX11" fmla="*/ 728548 w 1737511"/>
                <a:gd name="connsiteY11" fmla="*/ 247662 h 1737511"/>
                <a:gd name="connsiteX12" fmla="*/ 56246 w 1737511"/>
                <a:gd name="connsiteY12" fmla="*/ 605122 h 1737511"/>
                <a:gd name="connsiteX13" fmla="*/ 0 w 1737511"/>
                <a:gd name="connsiteY13" fmla="*/ 708748 h 173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37511" h="1737511">
                  <a:moveTo>
                    <a:pt x="0" y="1408112"/>
                  </a:moveTo>
                  <a:lnTo>
                    <a:pt x="56246" y="1511738"/>
                  </a:lnTo>
                  <a:cubicBezTo>
                    <a:pt x="114527" y="1598005"/>
                    <a:pt x="188974" y="1672451"/>
                    <a:pt x="275240" y="1730732"/>
                  </a:cubicBezTo>
                  <a:lnTo>
                    <a:pt x="287730" y="1737511"/>
                  </a:lnTo>
                  <a:lnTo>
                    <a:pt x="0" y="1737511"/>
                  </a:lnTo>
                  <a:close/>
                  <a:moveTo>
                    <a:pt x="0" y="0"/>
                  </a:moveTo>
                  <a:lnTo>
                    <a:pt x="1737511" y="0"/>
                  </a:lnTo>
                  <a:lnTo>
                    <a:pt x="1737511" y="1737511"/>
                  </a:lnTo>
                  <a:lnTo>
                    <a:pt x="1169366" y="1737511"/>
                  </a:lnTo>
                  <a:lnTo>
                    <a:pt x="1181856" y="1730732"/>
                  </a:lnTo>
                  <a:cubicBezTo>
                    <a:pt x="1397522" y="1585031"/>
                    <a:pt x="1539316" y="1338289"/>
                    <a:pt x="1539316" y="1058430"/>
                  </a:cubicBezTo>
                  <a:cubicBezTo>
                    <a:pt x="1539316" y="610655"/>
                    <a:pt x="1176323" y="247662"/>
                    <a:pt x="728548" y="247662"/>
                  </a:cubicBezTo>
                  <a:cubicBezTo>
                    <a:pt x="448689" y="247662"/>
                    <a:pt x="201947" y="389456"/>
                    <a:pt x="56246" y="605122"/>
                  </a:cubicBezTo>
                  <a:lnTo>
                    <a:pt x="0" y="708748"/>
                  </a:lnTo>
                  <a:close/>
                </a:path>
              </a:pathLst>
            </a:cu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54693A12-294A-4AD4-AE76-21C737947A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5"/>
                      </a14:imgEffect>
                    </a14:imgLayer>
                  </a14:imgProps>
                </a:ext>
              </a:extLst>
            </a:blip>
            <a:srcRect l="42375" t="40297" r="38000" b="32670"/>
            <a:stretch/>
          </p:blipFill>
          <p:spPr>
            <a:xfrm>
              <a:off x="12629346" y="2020901"/>
              <a:ext cx="2392680" cy="1853882"/>
            </a:xfrm>
            <a:prstGeom prst="rect">
              <a:avLst/>
            </a:prstGeom>
          </p:spPr>
        </p:pic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82EA409A-AF60-48E5-B7D8-B88AD1F1C99C}"/>
                </a:ext>
              </a:extLst>
            </p:cNvPr>
            <p:cNvSpPr/>
            <p:nvPr/>
          </p:nvSpPr>
          <p:spPr>
            <a:xfrm>
              <a:off x="12939150" y="2110675"/>
              <a:ext cx="1621536" cy="1621536"/>
            </a:xfrm>
            <a:prstGeom prst="ellipse">
              <a:avLst/>
            </a:prstGeom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51000"/>
                  </a:scheme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7089162E-8AFD-4AF5-A3B0-C03468A9B208}"/>
              </a:ext>
            </a:extLst>
          </p:cNvPr>
          <p:cNvSpPr txBox="1"/>
          <p:nvPr/>
        </p:nvSpPr>
        <p:spPr>
          <a:xfrm>
            <a:off x="934561" y="424412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0566E6B-351B-4255-830C-217A075D8117}"/>
              </a:ext>
            </a:extLst>
          </p:cNvPr>
          <p:cNvSpPr txBox="1"/>
          <p:nvPr/>
        </p:nvSpPr>
        <p:spPr>
          <a:xfrm>
            <a:off x="934561" y="513122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18D6733-2961-43DD-A62A-6CF10778AE9D}"/>
              </a:ext>
            </a:extLst>
          </p:cNvPr>
          <p:cNvSpPr txBox="1"/>
          <p:nvPr/>
        </p:nvSpPr>
        <p:spPr>
          <a:xfrm>
            <a:off x="3496339" y="424412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37E3DB5-116C-4E96-BE62-3D640F0550AC}"/>
              </a:ext>
            </a:extLst>
          </p:cNvPr>
          <p:cNvSpPr txBox="1"/>
          <p:nvPr/>
        </p:nvSpPr>
        <p:spPr>
          <a:xfrm>
            <a:off x="3496339" y="513122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A2F7AAE-8D43-44E4-A53C-C55135999F37}"/>
              </a:ext>
            </a:extLst>
          </p:cNvPr>
          <p:cNvSpPr txBox="1"/>
          <p:nvPr/>
        </p:nvSpPr>
        <p:spPr>
          <a:xfrm>
            <a:off x="6120448" y="424412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73E36C2-CFCA-40F9-8A41-0733103DC7C7}"/>
              </a:ext>
            </a:extLst>
          </p:cNvPr>
          <p:cNvSpPr txBox="1"/>
          <p:nvPr/>
        </p:nvSpPr>
        <p:spPr>
          <a:xfrm>
            <a:off x="6120448" y="513122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85D827E6-BC6A-4A41-80A1-1ACD08910058}"/>
              </a:ext>
            </a:extLst>
          </p:cNvPr>
          <p:cNvSpPr txBox="1"/>
          <p:nvPr/>
        </p:nvSpPr>
        <p:spPr>
          <a:xfrm>
            <a:off x="8820757" y="4244123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对于这次的展厅的布置的地方有些是美中不足的，但也有很好的地方。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085D1708-2BAA-464F-BA8D-AEFF6645B2E0}"/>
              </a:ext>
            </a:extLst>
          </p:cNvPr>
          <p:cNvSpPr txBox="1"/>
          <p:nvPr/>
        </p:nvSpPr>
        <p:spPr>
          <a:xfrm>
            <a:off x="8820757" y="5131225"/>
            <a:ext cx="2259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对于这次的展厅的布置的地方有些是美中不足的。</a:t>
            </a:r>
          </a:p>
        </p:txBody>
      </p:sp>
      <p:pic>
        <p:nvPicPr>
          <p:cNvPr id="61" name="图形 60">
            <a:extLst>
              <a:ext uri="{FF2B5EF4-FFF2-40B4-BE49-F238E27FC236}">
                <a16:creationId xmlns:a16="http://schemas.microsoft.com/office/drawing/2014/main" xmlns="" id="{0F79531E-FB2B-49A9-9801-089B0CBF17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689045" y="2767014"/>
            <a:ext cx="427774" cy="427774"/>
          </a:xfrm>
          <a:prstGeom prst="rect">
            <a:avLst/>
          </a:prstGeom>
        </p:spPr>
      </p:pic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F79CC1F-114F-4FE4-B085-8EAFE8A45370}"/>
              </a:ext>
            </a:extLst>
          </p:cNvPr>
          <p:cNvSpPr txBox="1"/>
          <p:nvPr/>
        </p:nvSpPr>
        <p:spPr>
          <a:xfrm>
            <a:off x="1519184" y="3239762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小标题</a:t>
            </a:r>
          </a:p>
        </p:txBody>
      </p:sp>
      <p:pic>
        <p:nvPicPr>
          <p:cNvPr id="63" name="图形 62">
            <a:extLst>
              <a:ext uri="{FF2B5EF4-FFF2-40B4-BE49-F238E27FC236}">
                <a16:creationId xmlns:a16="http://schemas.microsoft.com/office/drawing/2014/main" xmlns="" id="{46EA6001-B3CF-418C-9C40-12F0935756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351832" y="2781015"/>
            <a:ext cx="427774" cy="427774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CEF8D485-D0CA-43FF-A655-37088AEF1D2C}"/>
              </a:ext>
            </a:extLst>
          </p:cNvPr>
          <p:cNvSpPr txBox="1"/>
          <p:nvPr/>
        </p:nvSpPr>
        <p:spPr>
          <a:xfrm>
            <a:off x="4181971" y="32537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小标题</a:t>
            </a:r>
          </a:p>
        </p:txBody>
      </p:sp>
      <p:pic>
        <p:nvPicPr>
          <p:cNvPr id="67" name="图形 66">
            <a:extLst>
              <a:ext uri="{FF2B5EF4-FFF2-40B4-BE49-F238E27FC236}">
                <a16:creationId xmlns:a16="http://schemas.microsoft.com/office/drawing/2014/main" xmlns="" id="{FB490746-8EDA-428D-90E0-883036FEF3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999022" y="2781015"/>
            <a:ext cx="427774" cy="427774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ED32E574-7525-4338-B51A-5DBBDC8BE344}"/>
              </a:ext>
            </a:extLst>
          </p:cNvPr>
          <p:cNvSpPr txBox="1"/>
          <p:nvPr/>
        </p:nvSpPr>
        <p:spPr>
          <a:xfrm>
            <a:off x="6829161" y="32537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小标题</a:t>
            </a:r>
          </a:p>
        </p:txBody>
      </p:sp>
      <p:pic>
        <p:nvPicPr>
          <p:cNvPr id="69" name="图形 68">
            <a:extLst>
              <a:ext uri="{FF2B5EF4-FFF2-40B4-BE49-F238E27FC236}">
                <a16:creationId xmlns:a16="http://schemas.microsoft.com/office/drawing/2014/main" xmlns="" id="{10B31649-B88F-401B-AA4E-2C28DCE908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667800" y="2781015"/>
            <a:ext cx="427774" cy="427774"/>
          </a:xfrm>
          <a:prstGeom prst="rect">
            <a:avLst/>
          </a:prstGeom>
        </p:spPr>
      </p:pic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7CF424C5-6152-4EAE-BE12-6F75AD985823}"/>
              </a:ext>
            </a:extLst>
          </p:cNvPr>
          <p:cNvSpPr txBox="1"/>
          <p:nvPr/>
        </p:nvSpPr>
        <p:spPr>
          <a:xfrm>
            <a:off x="9497939" y="3253763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小标题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EDFD2ED2-26B7-4164-8EEA-CF10DD0E760E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DEA9B32-A097-4518-B51A-04F577B5904D}"/>
              </a:ext>
            </a:extLst>
          </p:cNvPr>
          <p:cNvSpPr txBox="1"/>
          <p:nvPr/>
        </p:nvSpPr>
        <p:spPr>
          <a:xfrm>
            <a:off x="726647" y="641302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7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68DEE315-6466-4615-8961-C8B980B67905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3E9505F4-24C2-4CE5-85D1-1A03AE57DEE3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6F209A67-0229-4D4B-8560-28697968AE5F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B8049D4C-546F-4C8F-836C-0CDF7A92D925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E94BC5F4-440D-40C5-AC97-38A7CE37026E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3B78CED4-A62B-47ED-AC91-32E57EE1E7EC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8343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F2F9B370-781D-4CCE-A594-5B6DD669DAB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792DECFE-E0A9-40D9-9CFA-79D349B8F8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7D90355-AFA0-4562-8713-FA416A67E6BB}"/>
              </a:ext>
            </a:extLst>
          </p:cNvPr>
          <p:cNvSpPr txBox="1"/>
          <p:nvPr/>
        </p:nvSpPr>
        <p:spPr>
          <a:xfrm>
            <a:off x="740286" y="556751"/>
            <a:ext cx="26581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SWOT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12F4B6C-2414-448E-A21A-FA343159A171}"/>
              </a:ext>
            </a:extLst>
          </p:cNvPr>
          <p:cNvSpPr txBox="1"/>
          <p:nvPr/>
        </p:nvSpPr>
        <p:spPr>
          <a:xfrm>
            <a:off x="740286" y="1493950"/>
            <a:ext cx="2324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SWOT analysis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9662EC3-2CE7-41D8-A826-9521B869A05E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AE10B2A-7708-420E-AB68-A27909680552}"/>
              </a:ext>
            </a:extLst>
          </p:cNvPr>
          <p:cNvGrpSpPr/>
          <p:nvPr/>
        </p:nvGrpSpPr>
        <p:grpSpPr>
          <a:xfrm>
            <a:off x="498506" y="1778069"/>
            <a:ext cx="11301733" cy="4950317"/>
            <a:chOff x="3065283" y="8144951"/>
            <a:chExt cx="11301733" cy="4950317"/>
          </a:xfrm>
        </p:grpSpPr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2B0B50C2-11FC-474E-A08C-6E63AEA3EB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  <a14:imgEffect>
                        <a14:brightnessContrast bright="19000"/>
                      </a14:imgEffect>
                    </a14:imgLayer>
                  </a14:imgProps>
                </a:ext>
              </a:extLst>
            </a:blip>
            <a:srcRect l="31273" t="31982" r="21394" b="27982"/>
            <a:stretch/>
          </p:blipFill>
          <p:spPr>
            <a:xfrm flipH="1" flipV="1">
              <a:off x="3182093" y="10350980"/>
              <a:ext cx="5770806" cy="2744288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960999C5-0691-4164-AA8F-0028C32B32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  <a14:imgEffect>
                        <a14:brightnessContrast bright="19000"/>
                      </a14:imgEffect>
                    </a14:imgLayer>
                  </a14:imgProps>
                </a:ext>
              </a:extLst>
            </a:blip>
            <a:srcRect l="31273" t="31982" r="21394" b="27982"/>
            <a:stretch/>
          </p:blipFill>
          <p:spPr>
            <a:xfrm flipH="1">
              <a:off x="3065283" y="8168608"/>
              <a:ext cx="5770806" cy="2744288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E18A5C33-CCDE-4255-A6CD-8749491D89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  <a14:imgEffect>
                        <a14:brightnessContrast bright="19000"/>
                      </a14:imgEffect>
                    </a14:imgLayer>
                  </a14:imgProps>
                </a:ext>
              </a:extLst>
            </a:blip>
            <a:srcRect l="31273" t="31982" r="21394" b="27982"/>
            <a:stretch/>
          </p:blipFill>
          <p:spPr>
            <a:xfrm flipV="1">
              <a:off x="8596210" y="10327323"/>
              <a:ext cx="5770806" cy="2744288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5DCD7C9-B430-4302-868C-6DBBA049DF8B}"/>
                </a:ext>
              </a:extLst>
            </p:cNvPr>
            <p:cNvSpPr/>
            <p:nvPr/>
          </p:nvSpPr>
          <p:spPr>
            <a:xfrm>
              <a:off x="3760689" y="8730524"/>
              <a:ext cx="4699322" cy="1620456"/>
            </a:xfrm>
            <a:custGeom>
              <a:avLst/>
              <a:gdLst>
                <a:gd name="connsiteX0" fmla="*/ 0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0 w 4699322"/>
                <a:gd name="connsiteY4" fmla="*/ 0 h 1620456"/>
                <a:gd name="connsiteX0" fmla="*/ 763929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763929 w 4699322"/>
                <a:gd name="connsiteY4" fmla="*/ 0 h 16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322" h="1620456">
                  <a:moveTo>
                    <a:pt x="763929" y="0"/>
                  </a:moveTo>
                  <a:lnTo>
                    <a:pt x="4699322" y="0"/>
                  </a:lnTo>
                  <a:lnTo>
                    <a:pt x="4699322" y="1620456"/>
                  </a:lnTo>
                  <a:lnTo>
                    <a:pt x="0" y="1620456"/>
                  </a:lnTo>
                  <a:lnTo>
                    <a:pt x="76392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8000"/>
                  </a:schemeClr>
                </a:gs>
                <a:gs pos="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1732BCFC-FFCA-4395-9868-31D0618B69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50"/>
                      </a14:imgEffect>
                      <a14:imgEffect>
                        <a14:brightnessContrast bright="19000"/>
                      </a14:imgEffect>
                    </a14:imgLayer>
                  </a14:imgProps>
                </a:ext>
              </a:extLst>
            </a:blip>
            <a:srcRect l="31273" t="31982" r="21394" b="27982"/>
            <a:stretch/>
          </p:blipFill>
          <p:spPr>
            <a:xfrm>
              <a:off x="8479400" y="8144951"/>
              <a:ext cx="5770806" cy="2744288"/>
            </a:xfrm>
            <a:prstGeom prst="rect">
              <a:avLst/>
            </a:prstGeom>
          </p:spPr>
        </p:pic>
        <p:sp>
          <p:nvSpPr>
            <p:cNvPr id="9" name="矩形 6">
              <a:extLst>
                <a:ext uri="{FF2B5EF4-FFF2-40B4-BE49-F238E27FC236}">
                  <a16:creationId xmlns:a16="http://schemas.microsoft.com/office/drawing/2014/main" xmlns="" id="{A016CD2A-C065-47C8-B1A7-BAB54F39DEB9}"/>
                </a:ext>
              </a:extLst>
            </p:cNvPr>
            <p:cNvSpPr/>
            <p:nvPr/>
          </p:nvSpPr>
          <p:spPr>
            <a:xfrm flipH="1">
              <a:off x="8922998" y="8730524"/>
              <a:ext cx="4699322" cy="1620456"/>
            </a:xfrm>
            <a:custGeom>
              <a:avLst/>
              <a:gdLst>
                <a:gd name="connsiteX0" fmla="*/ 0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0 w 4699322"/>
                <a:gd name="connsiteY4" fmla="*/ 0 h 1620456"/>
                <a:gd name="connsiteX0" fmla="*/ 763929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763929 w 4699322"/>
                <a:gd name="connsiteY4" fmla="*/ 0 h 16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322" h="1620456">
                  <a:moveTo>
                    <a:pt x="763929" y="0"/>
                  </a:moveTo>
                  <a:lnTo>
                    <a:pt x="4699322" y="0"/>
                  </a:lnTo>
                  <a:lnTo>
                    <a:pt x="4699322" y="1620456"/>
                  </a:lnTo>
                  <a:lnTo>
                    <a:pt x="0" y="1620456"/>
                  </a:lnTo>
                  <a:lnTo>
                    <a:pt x="76392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8000"/>
                  </a:schemeClr>
                </a:gs>
                <a:gs pos="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6">
              <a:extLst>
                <a:ext uri="{FF2B5EF4-FFF2-40B4-BE49-F238E27FC236}">
                  <a16:creationId xmlns:a16="http://schemas.microsoft.com/office/drawing/2014/main" xmlns="" id="{429E7DE4-6E2D-4305-9048-0BE4ED31E687}"/>
                </a:ext>
              </a:extLst>
            </p:cNvPr>
            <p:cNvSpPr/>
            <p:nvPr/>
          </p:nvSpPr>
          <p:spPr>
            <a:xfrm flipV="1">
              <a:off x="3760689" y="10865236"/>
              <a:ext cx="4699322" cy="1620456"/>
            </a:xfrm>
            <a:custGeom>
              <a:avLst/>
              <a:gdLst>
                <a:gd name="connsiteX0" fmla="*/ 0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0 w 4699322"/>
                <a:gd name="connsiteY4" fmla="*/ 0 h 1620456"/>
                <a:gd name="connsiteX0" fmla="*/ 763929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763929 w 4699322"/>
                <a:gd name="connsiteY4" fmla="*/ 0 h 16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322" h="1620456">
                  <a:moveTo>
                    <a:pt x="763929" y="0"/>
                  </a:moveTo>
                  <a:lnTo>
                    <a:pt x="4699322" y="0"/>
                  </a:lnTo>
                  <a:lnTo>
                    <a:pt x="4699322" y="1620456"/>
                  </a:lnTo>
                  <a:lnTo>
                    <a:pt x="0" y="1620456"/>
                  </a:lnTo>
                  <a:lnTo>
                    <a:pt x="76392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8000"/>
                  </a:schemeClr>
                </a:gs>
                <a:gs pos="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6">
              <a:extLst>
                <a:ext uri="{FF2B5EF4-FFF2-40B4-BE49-F238E27FC236}">
                  <a16:creationId xmlns:a16="http://schemas.microsoft.com/office/drawing/2014/main" xmlns="" id="{EE72EB81-F2D7-4E4E-8782-23393FD31C51}"/>
                </a:ext>
              </a:extLst>
            </p:cNvPr>
            <p:cNvSpPr/>
            <p:nvPr/>
          </p:nvSpPr>
          <p:spPr>
            <a:xfrm flipH="1" flipV="1">
              <a:off x="8922998" y="10865236"/>
              <a:ext cx="4699322" cy="1620456"/>
            </a:xfrm>
            <a:custGeom>
              <a:avLst/>
              <a:gdLst>
                <a:gd name="connsiteX0" fmla="*/ 0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0 w 4699322"/>
                <a:gd name="connsiteY4" fmla="*/ 0 h 1620456"/>
                <a:gd name="connsiteX0" fmla="*/ 763929 w 4699322"/>
                <a:gd name="connsiteY0" fmla="*/ 0 h 1620456"/>
                <a:gd name="connsiteX1" fmla="*/ 4699322 w 4699322"/>
                <a:gd name="connsiteY1" fmla="*/ 0 h 1620456"/>
                <a:gd name="connsiteX2" fmla="*/ 4699322 w 4699322"/>
                <a:gd name="connsiteY2" fmla="*/ 1620456 h 1620456"/>
                <a:gd name="connsiteX3" fmla="*/ 0 w 4699322"/>
                <a:gd name="connsiteY3" fmla="*/ 1620456 h 1620456"/>
                <a:gd name="connsiteX4" fmla="*/ 763929 w 4699322"/>
                <a:gd name="connsiteY4" fmla="*/ 0 h 162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9322" h="1620456">
                  <a:moveTo>
                    <a:pt x="763929" y="0"/>
                  </a:moveTo>
                  <a:lnTo>
                    <a:pt x="4699322" y="0"/>
                  </a:lnTo>
                  <a:lnTo>
                    <a:pt x="4699322" y="1620456"/>
                  </a:lnTo>
                  <a:lnTo>
                    <a:pt x="0" y="1620456"/>
                  </a:lnTo>
                  <a:lnTo>
                    <a:pt x="76392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8000"/>
                  </a:schemeClr>
                </a:gs>
                <a:gs pos="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  <a:effectLst>
              <a:glow rad="139700">
                <a:schemeClr val="tx1">
                  <a:alpha val="7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474A593-D1D6-4437-AC23-8DEB884CE2B7}"/>
              </a:ext>
            </a:extLst>
          </p:cNvPr>
          <p:cNvSpPr txBox="1"/>
          <p:nvPr/>
        </p:nvSpPr>
        <p:spPr>
          <a:xfrm>
            <a:off x="2288663" y="2878707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21A2D6E-CB0F-4CF4-997D-B8D2E13D5A0D}"/>
              </a:ext>
            </a:extLst>
          </p:cNvPr>
          <p:cNvSpPr txBox="1"/>
          <p:nvPr/>
        </p:nvSpPr>
        <p:spPr>
          <a:xfrm>
            <a:off x="7433521" y="2835124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B0C1D2F-111B-4AE5-8ECB-9C10B251AC3A}"/>
              </a:ext>
            </a:extLst>
          </p:cNvPr>
          <p:cNvSpPr txBox="1"/>
          <p:nvPr/>
        </p:nvSpPr>
        <p:spPr>
          <a:xfrm>
            <a:off x="2288663" y="4998777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299D151-B453-4636-BB6F-91B3F08F7648}"/>
              </a:ext>
            </a:extLst>
          </p:cNvPr>
          <p:cNvSpPr txBox="1"/>
          <p:nvPr/>
        </p:nvSpPr>
        <p:spPr>
          <a:xfrm>
            <a:off x="7433521" y="4955194"/>
            <a:ext cx="2536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基于当前项目运作情况，反思并总结出以下内容，形成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SWOT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分析报告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EDF696B0-A826-45FB-B75A-98653AB48F0A}"/>
              </a:ext>
            </a:extLst>
          </p:cNvPr>
          <p:cNvSpPr/>
          <p:nvPr/>
        </p:nvSpPr>
        <p:spPr>
          <a:xfrm>
            <a:off x="4953966" y="3166607"/>
            <a:ext cx="2284068" cy="2284068"/>
          </a:xfrm>
          <a:prstGeom prst="ellipse">
            <a:avLst/>
          </a:prstGeom>
          <a:gradFill>
            <a:gsLst>
              <a:gs pos="0">
                <a:srgbClr val="F3B52B"/>
              </a:gs>
              <a:gs pos="100000">
                <a:srgbClr val="FF5F00"/>
              </a:gs>
            </a:gsLst>
            <a:lin ang="1200000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DAC9535-CC93-4B56-AF84-2E662621B9C5}"/>
              </a:ext>
            </a:extLst>
          </p:cNvPr>
          <p:cNvSpPr txBox="1"/>
          <p:nvPr/>
        </p:nvSpPr>
        <p:spPr>
          <a:xfrm>
            <a:off x="5324603" y="3354957"/>
            <a:ext cx="684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S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9F46615-4F9B-4D1A-BA9C-C4A1B4B34B8C}"/>
              </a:ext>
            </a:extLst>
          </p:cNvPr>
          <p:cNvSpPr txBox="1"/>
          <p:nvPr/>
        </p:nvSpPr>
        <p:spPr>
          <a:xfrm>
            <a:off x="6004090" y="3386134"/>
            <a:ext cx="9973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W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9217998-C793-4FBB-B92F-24FF9B132167}"/>
              </a:ext>
            </a:extLst>
          </p:cNvPr>
          <p:cNvSpPr txBox="1"/>
          <p:nvPr/>
        </p:nvSpPr>
        <p:spPr>
          <a:xfrm>
            <a:off x="5311041" y="4216789"/>
            <a:ext cx="69121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O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8FC189B-DD01-4C21-BDFF-A80B7B9844FD}"/>
              </a:ext>
            </a:extLst>
          </p:cNvPr>
          <p:cNvSpPr txBox="1"/>
          <p:nvPr/>
        </p:nvSpPr>
        <p:spPr>
          <a:xfrm>
            <a:off x="6149373" y="4221393"/>
            <a:ext cx="72167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C465C9D-8541-4F0B-B962-4BDA4A7B7203}"/>
              </a:ext>
            </a:extLst>
          </p:cNvPr>
          <p:cNvSpPr/>
          <p:nvPr/>
        </p:nvSpPr>
        <p:spPr>
          <a:xfrm>
            <a:off x="4829091" y="3042242"/>
            <a:ext cx="2527080" cy="2527080"/>
          </a:xfrm>
          <a:prstGeom prst="ellipse">
            <a:avLst/>
          </a:prstGeom>
          <a:noFill/>
          <a:ln w="34925">
            <a:gradFill>
              <a:gsLst>
                <a:gs pos="0">
                  <a:srgbClr val="F7B029">
                    <a:alpha val="0"/>
                  </a:srgbClr>
                </a:gs>
                <a:gs pos="100000">
                  <a:srgbClr val="F56F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2B7F202-E3B2-4ABF-87F3-8F17739D83B4}"/>
              </a:ext>
            </a:extLst>
          </p:cNvPr>
          <p:cNvSpPr/>
          <p:nvPr/>
        </p:nvSpPr>
        <p:spPr>
          <a:xfrm>
            <a:off x="1208338" y="3611466"/>
            <a:ext cx="878236" cy="363781"/>
          </a:xfrm>
          <a:custGeom>
            <a:avLst/>
            <a:gdLst>
              <a:gd name="connsiteX0" fmla="*/ 0 w 1044331"/>
              <a:gd name="connsiteY0" fmla="*/ 0 h 536740"/>
              <a:gd name="connsiteX1" fmla="*/ 1044331 w 1044331"/>
              <a:gd name="connsiteY1" fmla="*/ 0 h 536740"/>
              <a:gd name="connsiteX2" fmla="*/ 1044331 w 1044331"/>
              <a:gd name="connsiteY2" fmla="*/ 536740 h 536740"/>
              <a:gd name="connsiteX3" fmla="*/ 0 w 1044331"/>
              <a:gd name="connsiteY3" fmla="*/ 536740 h 536740"/>
              <a:gd name="connsiteX4" fmla="*/ 0 w 1044331"/>
              <a:gd name="connsiteY4" fmla="*/ 0 h 536740"/>
              <a:gd name="connsiteX0" fmla="*/ 251460 w 1295791"/>
              <a:gd name="connsiteY0" fmla="*/ 0 h 536740"/>
              <a:gd name="connsiteX1" fmla="*/ 1295791 w 1295791"/>
              <a:gd name="connsiteY1" fmla="*/ 0 h 536740"/>
              <a:gd name="connsiteX2" fmla="*/ 1295791 w 1295791"/>
              <a:gd name="connsiteY2" fmla="*/ 536740 h 536740"/>
              <a:gd name="connsiteX3" fmla="*/ 0 w 1295791"/>
              <a:gd name="connsiteY3" fmla="*/ 536740 h 536740"/>
              <a:gd name="connsiteX4" fmla="*/ 251460 w 1295791"/>
              <a:gd name="connsiteY4" fmla="*/ 0 h 53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791" h="536740">
                <a:moveTo>
                  <a:pt x="251460" y="0"/>
                </a:moveTo>
                <a:lnTo>
                  <a:pt x="1295791" y="0"/>
                </a:lnTo>
                <a:lnTo>
                  <a:pt x="1295791" y="536740"/>
                </a:lnTo>
                <a:lnTo>
                  <a:pt x="0" y="536740"/>
                </a:lnTo>
                <a:lnTo>
                  <a:pt x="251460" y="0"/>
                </a:lnTo>
                <a:close/>
              </a:path>
            </a:pathLst>
          </a:custGeom>
          <a:solidFill>
            <a:srgbClr val="F56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矩形 21">
            <a:extLst>
              <a:ext uri="{FF2B5EF4-FFF2-40B4-BE49-F238E27FC236}">
                <a16:creationId xmlns:a16="http://schemas.microsoft.com/office/drawing/2014/main" xmlns="" id="{0470A687-A1C4-4A46-AC0B-45880A8E1073}"/>
              </a:ext>
            </a:extLst>
          </p:cNvPr>
          <p:cNvSpPr/>
          <p:nvPr/>
        </p:nvSpPr>
        <p:spPr>
          <a:xfrm flipV="1">
            <a:off x="1210878" y="4511996"/>
            <a:ext cx="878236" cy="363781"/>
          </a:xfrm>
          <a:custGeom>
            <a:avLst/>
            <a:gdLst>
              <a:gd name="connsiteX0" fmla="*/ 0 w 1044331"/>
              <a:gd name="connsiteY0" fmla="*/ 0 h 536740"/>
              <a:gd name="connsiteX1" fmla="*/ 1044331 w 1044331"/>
              <a:gd name="connsiteY1" fmla="*/ 0 h 536740"/>
              <a:gd name="connsiteX2" fmla="*/ 1044331 w 1044331"/>
              <a:gd name="connsiteY2" fmla="*/ 536740 h 536740"/>
              <a:gd name="connsiteX3" fmla="*/ 0 w 1044331"/>
              <a:gd name="connsiteY3" fmla="*/ 536740 h 536740"/>
              <a:gd name="connsiteX4" fmla="*/ 0 w 1044331"/>
              <a:gd name="connsiteY4" fmla="*/ 0 h 536740"/>
              <a:gd name="connsiteX0" fmla="*/ 251460 w 1295791"/>
              <a:gd name="connsiteY0" fmla="*/ 0 h 536740"/>
              <a:gd name="connsiteX1" fmla="*/ 1295791 w 1295791"/>
              <a:gd name="connsiteY1" fmla="*/ 0 h 536740"/>
              <a:gd name="connsiteX2" fmla="*/ 1295791 w 1295791"/>
              <a:gd name="connsiteY2" fmla="*/ 536740 h 536740"/>
              <a:gd name="connsiteX3" fmla="*/ 0 w 1295791"/>
              <a:gd name="connsiteY3" fmla="*/ 536740 h 536740"/>
              <a:gd name="connsiteX4" fmla="*/ 251460 w 1295791"/>
              <a:gd name="connsiteY4" fmla="*/ 0 h 53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791" h="536740">
                <a:moveTo>
                  <a:pt x="251460" y="0"/>
                </a:moveTo>
                <a:lnTo>
                  <a:pt x="1295791" y="0"/>
                </a:lnTo>
                <a:lnTo>
                  <a:pt x="1295791" y="536740"/>
                </a:lnTo>
                <a:lnTo>
                  <a:pt x="0" y="536740"/>
                </a:lnTo>
                <a:lnTo>
                  <a:pt x="251460" y="0"/>
                </a:lnTo>
                <a:close/>
              </a:path>
            </a:pathLst>
          </a:custGeom>
          <a:solidFill>
            <a:srgbClr val="FC9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矩形 21">
            <a:extLst>
              <a:ext uri="{FF2B5EF4-FFF2-40B4-BE49-F238E27FC236}">
                <a16:creationId xmlns:a16="http://schemas.microsoft.com/office/drawing/2014/main" xmlns="" id="{9C9B454E-988E-4F95-B639-60C84AEA90D3}"/>
              </a:ext>
            </a:extLst>
          </p:cNvPr>
          <p:cNvSpPr/>
          <p:nvPr/>
        </p:nvSpPr>
        <p:spPr>
          <a:xfrm flipH="1" flipV="1">
            <a:off x="10165593" y="4507866"/>
            <a:ext cx="878236" cy="363781"/>
          </a:xfrm>
          <a:custGeom>
            <a:avLst/>
            <a:gdLst>
              <a:gd name="connsiteX0" fmla="*/ 0 w 1044331"/>
              <a:gd name="connsiteY0" fmla="*/ 0 h 536740"/>
              <a:gd name="connsiteX1" fmla="*/ 1044331 w 1044331"/>
              <a:gd name="connsiteY1" fmla="*/ 0 h 536740"/>
              <a:gd name="connsiteX2" fmla="*/ 1044331 w 1044331"/>
              <a:gd name="connsiteY2" fmla="*/ 536740 h 536740"/>
              <a:gd name="connsiteX3" fmla="*/ 0 w 1044331"/>
              <a:gd name="connsiteY3" fmla="*/ 536740 h 536740"/>
              <a:gd name="connsiteX4" fmla="*/ 0 w 1044331"/>
              <a:gd name="connsiteY4" fmla="*/ 0 h 536740"/>
              <a:gd name="connsiteX0" fmla="*/ 251460 w 1295791"/>
              <a:gd name="connsiteY0" fmla="*/ 0 h 536740"/>
              <a:gd name="connsiteX1" fmla="*/ 1295791 w 1295791"/>
              <a:gd name="connsiteY1" fmla="*/ 0 h 536740"/>
              <a:gd name="connsiteX2" fmla="*/ 1295791 w 1295791"/>
              <a:gd name="connsiteY2" fmla="*/ 536740 h 536740"/>
              <a:gd name="connsiteX3" fmla="*/ 0 w 1295791"/>
              <a:gd name="connsiteY3" fmla="*/ 536740 h 536740"/>
              <a:gd name="connsiteX4" fmla="*/ 251460 w 1295791"/>
              <a:gd name="connsiteY4" fmla="*/ 0 h 53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791" h="536740">
                <a:moveTo>
                  <a:pt x="251460" y="0"/>
                </a:moveTo>
                <a:lnTo>
                  <a:pt x="1295791" y="0"/>
                </a:lnTo>
                <a:lnTo>
                  <a:pt x="1295791" y="536740"/>
                </a:lnTo>
                <a:lnTo>
                  <a:pt x="0" y="536740"/>
                </a:lnTo>
                <a:lnTo>
                  <a:pt x="251460" y="0"/>
                </a:lnTo>
                <a:close/>
              </a:path>
            </a:pathLst>
          </a:custGeom>
          <a:solidFill>
            <a:srgbClr val="F56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 21">
            <a:extLst>
              <a:ext uri="{FF2B5EF4-FFF2-40B4-BE49-F238E27FC236}">
                <a16:creationId xmlns:a16="http://schemas.microsoft.com/office/drawing/2014/main" xmlns="" id="{87142239-5EC4-480B-BFF5-524E95CEF3F1}"/>
              </a:ext>
            </a:extLst>
          </p:cNvPr>
          <p:cNvSpPr/>
          <p:nvPr/>
        </p:nvSpPr>
        <p:spPr>
          <a:xfrm flipH="1">
            <a:off x="10161389" y="3609529"/>
            <a:ext cx="878236" cy="363781"/>
          </a:xfrm>
          <a:custGeom>
            <a:avLst/>
            <a:gdLst>
              <a:gd name="connsiteX0" fmla="*/ 0 w 1044331"/>
              <a:gd name="connsiteY0" fmla="*/ 0 h 536740"/>
              <a:gd name="connsiteX1" fmla="*/ 1044331 w 1044331"/>
              <a:gd name="connsiteY1" fmla="*/ 0 h 536740"/>
              <a:gd name="connsiteX2" fmla="*/ 1044331 w 1044331"/>
              <a:gd name="connsiteY2" fmla="*/ 536740 h 536740"/>
              <a:gd name="connsiteX3" fmla="*/ 0 w 1044331"/>
              <a:gd name="connsiteY3" fmla="*/ 536740 h 536740"/>
              <a:gd name="connsiteX4" fmla="*/ 0 w 1044331"/>
              <a:gd name="connsiteY4" fmla="*/ 0 h 536740"/>
              <a:gd name="connsiteX0" fmla="*/ 251460 w 1295791"/>
              <a:gd name="connsiteY0" fmla="*/ 0 h 536740"/>
              <a:gd name="connsiteX1" fmla="*/ 1295791 w 1295791"/>
              <a:gd name="connsiteY1" fmla="*/ 0 h 536740"/>
              <a:gd name="connsiteX2" fmla="*/ 1295791 w 1295791"/>
              <a:gd name="connsiteY2" fmla="*/ 536740 h 536740"/>
              <a:gd name="connsiteX3" fmla="*/ 0 w 1295791"/>
              <a:gd name="connsiteY3" fmla="*/ 536740 h 536740"/>
              <a:gd name="connsiteX4" fmla="*/ 251460 w 1295791"/>
              <a:gd name="connsiteY4" fmla="*/ 0 h 536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791" h="536740">
                <a:moveTo>
                  <a:pt x="251460" y="0"/>
                </a:moveTo>
                <a:lnTo>
                  <a:pt x="1295791" y="0"/>
                </a:lnTo>
                <a:lnTo>
                  <a:pt x="1295791" y="536740"/>
                </a:lnTo>
                <a:lnTo>
                  <a:pt x="0" y="536740"/>
                </a:lnTo>
                <a:lnTo>
                  <a:pt x="251460" y="0"/>
                </a:lnTo>
                <a:close/>
              </a:path>
            </a:pathLst>
          </a:custGeom>
          <a:solidFill>
            <a:srgbClr val="FC9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869ADD7-365F-4F5E-BEDE-CA941F3347C8}"/>
              </a:ext>
            </a:extLst>
          </p:cNvPr>
          <p:cNvSpPr txBox="1"/>
          <p:nvPr/>
        </p:nvSpPr>
        <p:spPr>
          <a:xfrm>
            <a:off x="1568529" y="3586131"/>
            <a:ext cx="223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FAA4C10-A419-4CE9-A593-1BC24CBBC402}"/>
              </a:ext>
            </a:extLst>
          </p:cNvPr>
          <p:cNvSpPr txBox="1"/>
          <p:nvPr/>
        </p:nvSpPr>
        <p:spPr>
          <a:xfrm>
            <a:off x="10411521" y="358777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5DD64F7D-2E10-4186-AB6D-FE6C0731B602}"/>
              </a:ext>
            </a:extLst>
          </p:cNvPr>
          <p:cNvSpPr txBox="1"/>
          <p:nvPr/>
        </p:nvSpPr>
        <p:spPr>
          <a:xfrm>
            <a:off x="1517127" y="449072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6824FD8A-F5E5-4F4B-8378-5B09C6D3FE32}"/>
              </a:ext>
            </a:extLst>
          </p:cNvPr>
          <p:cNvSpPr txBox="1"/>
          <p:nvPr/>
        </p:nvSpPr>
        <p:spPr>
          <a:xfrm>
            <a:off x="10441144" y="449236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6C955507-5155-4B72-BAE4-E1BC39ED8417}"/>
              </a:ext>
            </a:extLst>
          </p:cNvPr>
          <p:cNvSpPr/>
          <p:nvPr/>
        </p:nvSpPr>
        <p:spPr>
          <a:xfrm>
            <a:off x="-15239" y="4979191"/>
            <a:ext cx="2676252" cy="1890239"/>
          </a:xfrm>
          <a:custGeom>
            <a:avLst/>
            <a:gdLst>
              <a:gd name="connsiteX0" fmla="*/ 0 w 1755165"/>
              <a:gd name="connsiteY0" fmla="*/ 0 h 1890239"/>
              <a:gd name="connsiteX1" fmla="*/ 15316 w 1755165"/>
              <a:gd name="connsiteY1" fmla="*/ 38844 h 1890239"/>
              <a:gd name="connsiteX2" fmla="*/ 1643782 w 1755165"/>
              <a:gd name="connsiteY2" fmla="*/ 1833193 h 1890239"/>
              <a:gd name="connsiteX3" fmla="*/ 1755165 w 1755165"/>
              <a:gd name="connsiteY3" fmla="*/ 1890239 h 1890239"/>
              <a:gd name="connsiteX4" fmla="*/ 0 w 1755165"/>
              <a:gd name="connsiteY4" fmla="*/ 1890239 h 1890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5165" h="1890239">
                <a:moveTo>
                  <a:pt x="0" y="0"/>
                </a:moveTo>
                <a:lnTo>
                  <a:pt x="15316" y="38844"/>
                </a:lnTo>
                <a:cubicBezTo>
                  <a:pt x="339558" y="805439"/>
                  <a:pt x="917451" y="1438626"/>
                  <a:pt x="1643782" y="1833193"/>
                </a:cubicBezTo>
                <a:lnTo>
                  <a:pt x="1755165" y="1890239"/>
                </a:lnTo>
                <a:lnTo>
                  <a:pt x="0" y="1890239"/>
                </a:lnTo>
                <a:close/>
              </a:path>
            </a:pathLst>
          </a:custGeom>
          <a:gradFill>
            <a:gsLst>
              <a:gs pos="0">
                <a:srgbClr val="FF5F00"/>
              </a:gs>
              <a:gs pos="100000">
                <a:srgbClr val="F56F1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5530DFC2-124C-4384-9DC0-BC528C49F91D}"/>
              </a:ext>
            </a:extLst>
          </p:cNvPr>
          <p:cNvSpPr txBox="1"/>
          <p:nvPr/>
        </p:nvSpPr>
        <p:spPr>
          <a:xfrm>
            <a:off x="726647" y="641302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8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792BEDA2-FBEE-4A41-8AAA-89C9118B1B14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AD8E978-BF28-4899-BB71-5E00B3305A1E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4C3C15F4-EC08-4E39-A113-851E17A96F70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01CE2D5B-EF69-4DE2-B50F-8B1D7BE9ED9D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BD525FBA-8322-46D9-B93A-5A9D78E09580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B33D48D-9324-4D56-98CC-6CCE0165BF26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858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5AC125C-2324-4AC5-975D-1E8DF5CFFC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10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50EA83A0-C4A3-464C-9178-12BA091399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4B1735BF-D1EB-40FD-9D96-2A4B0AE8DA40}"/>
              </a:ext>
            </a:extLst>
          </p:cNvPr>
          <p:cNvSpPr/>
          <p:nvPr/>
        </p:nvSpPr>
        <p:spPr>
          <a:xfrm>
            <a:off x="6824579" y="4030736"/>
            <a:ext cx="3727939" cy="3727939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24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scene3d>
            <a:camera prst="orthographicFront">
              <a:rot lat="45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1C11C33D-C4D0-4C58-B965-7F9C731B5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0"/>
                    </a14:imgEffect>
                  </a14:imgLayer>
                </a14:imgProps>
              </a:ext>
            </a:extLst>
          </a:blip>
          <a:srcRect l="29634" t="7330" r="25592" b="15621"/>
          <a:stretch/>
        </p:blipFill>
        <p:spPr>
          <a:xfrm>
            <a:off x="6247480" y="590212"/>
            <a:ext cx="5439507" cy="5284075"/>
          </a:xfrm>
          <a:prstGeom prst="rect">
            <a:avLst/>
          </a:prstGeom>
        </p:spPr>
      </p:pic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F22C9A9E-4426-4701-8037-DE54605E3499}"/>
              </a:ext>
            </a:extLst>
          </p:cNvPr>
          <p:cNvSpPr/>
          <p:nvPr/>
        </p:nvSpPr>
        <p:spPr>
          <a:xfrm>
            <a:off x="6896142" y="1745547"/>
            <a:ext cx="3767798" cy="3517469"/>
          </a:xfrm>
          <a:custGeom>
            <a:avLst/>
            <a:gdLst>
              <a:gd name="connsiteX0" fmla="*/ 41805 w 3767798"/>
              <a:gd name="connsiteY0" fmla="*/ 1336430 h 3517469"/>
              <a:gd name="connsiteX1" fmla="*/ 1292086 w 3767798"/>
              <a:gd name="connsiteY1" fmla="*/ 3517469 h 3517469"/>
              <a:gd name="connsiteX2" fmla="*/ 1150600 w 3767798"/>
              <a:gd name="connsiteY2" fmla="*/ 3465685 h 3517469"/>
              <a:gd name="connsiteX3" fmla="*/ 0 w 3767798"/>
              <a:gd name="connsiteY3" fmla="*/ 1729832 h 3517469"/>
              <a:gd name="connsiteX4" fmla="*/ 38274 w 3767798"/>
              <a:gd name="connsiteY4" fmla="*/ 1350161 h 3517469"/>
              <a:gd name="connsiteX5" fmla="*/ 2629696 w 3767798"/>
              <a:gd name="connsiteY5" fmla="*/ 0 h 3517469"/>
              <a:gd name="connsiteX6" fmla="*/ 2781878 w 3767798"/>
              <a:gd name="connsiteY6" fmla="*/ 73310 h 3517469"/>
              <a:gd name="connsiteX7" fmla="*/ 3767798 w 3767798"/>
              <a:gd name="connsiteY7" fmla="*/ 1729832 h 3517469"/>
              <a:gd name="connsiteX8" fmla="*/ 3758072 w 3767798"/>
              <a:gd name="connsiteY8" fmla="*/ 1922450 h 3517469"/>
              <a:gd name="connsiteX9" fmla="*/ 3752536 w 3767798"/>
              <a:gd name="connsiteY9" fmla="*/ 1958725 h 351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7798" h="3517469">
                <a:moveTo>
                  <a:pt x="41805" y="1336430"/>
                </a:moveTo>
                <a:lnTo>
                  <a:pt x="1292086" y="3517469"/>
                </a:lnTo>
                <a:lnTo>
                  <a:pt x="1150600" y="3465685"/>
                </a:lnTo>
                <a:cubicBezTo>
                  <a:pt x="474441" y="3179694"/>
                  <a:pt x="0" y="2510169"/>
                  <a:pt x="0" y="1729832"/>
                </a:cubicBezTo>
                <a:cubicBezTo>
                  <a:pt x="0" y="1599776"/>
                  <a:pt x="13179" y="1472798"/>
                  <a:pt x="38274" y="1350161"/>
                </a:cubicBezTo>
                <a:close/>
                <a:moveTo>
                  <a:pt x="2629696" y="0"/>
                </a:moveTo>
                <a:lnTo>
                  <a:pt x="2781878" y="73310"/>
                </a:lnTo>
                <a:cubicBezTo>
                  <a:pt x="3369136" y="392328"/>
                  <a:pt x="3767798" y="1014524"/>
                  <a:pt x="3767798" y="1729832"/>
                </a:cubicBezTo>
                <a:cubicBezTo>
                  <a:pt x="3767798" y="1794860"/>
                  <a:pt x="3764504" y="1859119"/>
                  <a:pt x="3758072" y="1922450"/>
                </a:cubicBezTo>
                <a:lnTo>
                  <a:pt x="3752536" y="1958725"/>
                </a:lnTo>
                <a:close/>
              </a:path>
            </a:pathLst>
          </a:custGeom>
          <a:gradFill>
            <a:gsLst>
              <a:gs pos="0">
                <a:srgbClr val="F3B52B"/>
              </a:gs>
              <a:gs pos="100000">
                <a:srgbClr val="FF5F0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479F9723-296E-471F-A3CD-91E863F43C1E}"/>
              </a:ext>
            </a:extLst>
          </p:cNvPr>
          <p:cNvSpPr/>
          <p:nvPr/>
        </p:nvSpPr>
        <p:spPr>
          <a:xfrm rot="19810590">
            <a:off x="7296746" y="1229111"/>
            <a:ext cx="2909802" cy="4199713"/>
          </a:xfrm>
          <a:prstGeom prst="roundRect">
            <a:avLst>
              <a:gd name="adj" fmla="val 5327"/>
            </a:avLst>
          </a:prstGeom>
          <a:solidFill>
            <a:schemeClr val="bg1">
              <a:alpha val="18000"/>
            </a:schemeClr>
          </a:solidFill>
          <a:ln>
            <a:solidFill>
              <a:schemeClr val="bg1"/>
            </a:solidFill>
          </a:ln>
          <a:effectLst>
            <a:glow rad="139700">
              <a:schemeClr val="accent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59A8337D-D4BB-483A-B724-77BCE9CD95B9}"/>
              </a:ext>
            </a:extLst>
          </p:cNvPr>
          <p:cNvSpPr txBox="1"/>
          <p:nvPr/>
        </p:nvSpPr>
        <p:spPr>
          <a:xfrm rot="3576538">
            <a:off x="7741928" y="2207470"/>
            <a:ext cx="2884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CONTACT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67DEE6A3-5050-4C5B-8CDC-27929FA956FE}"/>
              </a:ext>
            </a:extLst>
          </p:cNvPr>
          <p:cNvSpPr txBox="1"/>
          <p:nvPr/>
        </p:nvSpPr>
        <p:spPr>
          <a:xfrm rot="3629281">
            <a:off x="7365992" y="2484754"/>
            <a:ext cx="2415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21312314423QWEQR4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92D13C46-B036-4EC6-8774-86EAA70C9429}"/>
              </a:ext>
            </a:extLst>
          </p:cNvPr>
          <p:cNvSpPr/>
          <p:nvPr/>
        </p:nvSpPr>
        <p:spPr>
          <a:xfrm>
            <a:off x="10691670" y="1068641"/>
            <a:ext cx="458944" cy="458944"/>
          </a:xfrm>
          <a:prstGeom prst="ellipse">
            <a:avLst/>
          </a:prstGeom>
          <a:gradFill>
            <a:gsLst>
              <a:gs pos="0">
                <a:srgbClr val="F3B52B"/>
              </a:gs>
              <a:gs pos="100000">
                <a:srgbClr val="FF5F0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56217309-2CC7-43C4-A9E0-9D0C9B74F835}"/>
              </a:ext>
            </a:extLst>
          </p:cNvPr>
          <p:cNvSpPr/>
          <p:nvPr/>
        </p:nvSpPr>
        <p:spPr>
          <a:xfrm>
            <a:off x="6025793" y="4907094"/>
            <a:ext cx="870568" cy="870568"/>
          </a:xfrm>
          <a:prstGeom prst="ellipse">
            <a:avLst/>
          </a:prstGeom>
          <a:gradFill>
            <a:gsLst>
              <a:gs pos="0">
                <a:srgbClr val="F3B52B"/>
              </a:gs>
              <a:gs pos="100000">
                <a:srgbClr val="FF5F0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D4F24FA6-7F5C-4C50-BABD-6EBFBE56F4DB}"/>
              </a:ext>
            </a:extLst>
          </p:cNvPr>
          <p:cNvSpPr/>
          <p:nvPr/>
        </p:nvSpPr>
        <p:spPr>
          <a:xfrm>
            <a:off x="6177327" y="844363"/>
            <a:ext cx="374838" cy="374838"/>
          </a:xfrm>
          <a:prstGeom prst="ellipse">
            <a:avLst/>
          </a:prstGeom>
          <a:gradFill>
            <a:gsLst>
              <a:gs pos="0">
                <a:srgbClr val="F3B52B"/>
              </a:gs>
              <a:gs pos="100000">
                <a:srgbClr val="FF5F00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B5E3EC7A-8A5D-4849-8A42-90A7F9470585}"/>
              </a:ext>
            </a:extLst>
          </p:cNvPr>
          <p:cNvSpPr/>
          <p:nvPr/>
        </p:nvSpPr>
        <p:spPr>
          <a:xfrm>
            <a:off x="1505234" y="2518995"/>
            <a:ext cx="3954280" cy="533400"/>
          </a:xfrm>
          <a:prstGeom prst="roundRect">
            <a:avLst>
              <a:gd name="adj" fmla="val 50000"/>
            </a:avLst>
          </a:prstGeom>
          <a:solidFill>
            <a:srgbClr val="FB7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BBAB99C1-F0EC-4762-91B6-5F36F4F60EF3}"/>
              </a:ext>
            </a:extLst>
          </p:cNvPr>
          <p:cNvSpPr txBox="1"/>
          <p:nvPr/>
        </p:nvSpPr>
        <p:spPr>
          <a:xfrm>
            <a:off x="740286" y="556751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联系方式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EEE1E243-821E-4864-96CD-64AB4B2A2220}"/>
              </a:ext>
            </a:extLst>
          </p:cNvPr>
          <p:cNvSpPr txBox="1"/>
          <p:nvPr/>
        </p:nvSpPr>
        <p:spPr>
          <a:xfrm>
            <a:off x="740286" y="1493949"/>
            <a:ext cx="1292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CONTACT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EB83A311-A340-46F2-9E8A-92AD34324FED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15C4E557-9207-4166-AD73-1AC08B4AEDA0}"/>
              </a:ext>
            </a:extLst>
          </p:cNvPr>
          <p:cNvSpPr/>
          <p:nvPr/>
        </p:nvSpPr>
        <p:spPr>
          <a:xfrm>
            <a:off x="1505234" y="3682443"/>
            <a:ext cx="3954280" cy="533400"/>
          </a:xfrm>
          <a:prstGeom prst="roundRect">
            <a:avLst>
              <a:gd name="adj" fmla="val 50000"/>
            </a:avLst>
          </a:prstGeom>
          <a:solidFill>
            <a:srgbClr val="FB7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xmlns="" id="{ABD5A625-7421-4196-B353-422FD089D071}"/>
              </a:ext>
            </a:extLst>
          </p:cNvPr>
          <p:cNvSpPr/>
          <p:nvPr/>
        </p:nvSpPr>
        <p:spPr>
          <a:xfrm>
            <a:off x="1505234" y="4845891"/>
            <a:ext cx="3954280" cy="533400"/>
          </a:xfrm>
          <a:prstGeom prst="roundRect">
            <a:avLst>
              <a:gd name="adj" fmla="val 50000"/>
            </a:avLst>
          </a:prstGeom>
          <a:solidFill>
            <a:srgbClr val="FB74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4FAF1019-A369-439E-8C90-4432840C3522}"/>
              </a:ext>
            </a:extLst>
          </p:cNvPr>
          <p:cNvSpPr txBox="1"/>
          <p:nvPr/>
        </p:nvSpPr>
        <p:spPr>
          <a:xfrm>
            <a:off x="1707724" y="2568431"/>
            <a:ext cx="3603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邮箱：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skysr123@163.com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3CD80EFC-1130-4839-BC2B-2D328D7ECBAD}"/>
              </a:ext>
            </a:extLst>
          </p:cNvPr>
          <p:cNvSpPr txBox="1"/>
          <p:nvPr/>
        </p:nvSpPr>
        <p:spPr>
          <a:xfrm>
            <a:off x="1707724" y="3757657"/>
            <a:ext cx="3602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地址：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北京市某某区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201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号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764AAA47-9370-4348-99B2-E02E6EAD479F}"/>
              </a:ext>
            </a:extLst>
          </p:cNvPr>
          <p:cNvSpPr txBox="1"/>
          <p:nvPr/>
        </p:nvSpPr>
        <p:spPr>
          <a:xfrm>
            <a:off x="1707723" y="4927477"/>
            <a:ext cx="3477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电话：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pitchFamily="18" charset="-122"/>
              </a:rPr>
              <a:t>1359496038565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95" name="图形 9">
            <a:extLst>
              <a:ext uri="{FF2B5EF4-FFF2-40B4-BE49-F238E27FC236}">
                <a16:creationId xmlns:a16="http://schemas.microsoft.com/office/drawing/2014/main" xmlns="" id="{26ADE150-5A7E-4044-B8D1-894F0FEAB3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61024" y="2550992"/>
            <a:ext cx="423661" cy="423661"/>
          </a:xfrm>
          <a:prstGeom prst="rect">
            <a:avLst/>
          </a:prstGeom>
        </p:spPr>
      </p:pic>
      <p:pic>
        <p:nvPicPr>
          <p:cNvPr id="96" name="图形 7">
            <a:extLst>
              <a:ext uri="{FF2B5EF4-FFF2-40B4-BE49-F238E27FC236}">
                <a16:creationId xmlns:a16="http://schemas.microsoft.com/office/drawing/2014/main" xmlns="" id="{E61BC7F0-45F5-4C11-88AB-4CCBA2381D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52072" y="3711937"/>
            <a:ext cx="430927" cy="430927"/>
          </a:xfrm>
          <a:prstGeom prst="rect">
            <a:avLst/>
          </a:prstGeom>
        </p:spPr>
      </p:pic>
      <p:pic>
        <p:nvPicPr>
          <p:cNvPr id="97" name="图形 21">
            <a:extLst>
              <a:ext uri="{FF2B5EF4-FFF2-40B4-BE49-F238E27FC236}">
                <a16:creationId xmlns:a16="http://schemas.microsoft.com/office/drawing/2014/main" xmlns="" id="{743EC115-F8FF-4021-B05F-EFB8E821297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861024" y="4880148"/>
            <a:ext cx="430927" cy="430927"/>
          </a:xfrm>
          <a:prstGeom prst="rect">
            <a:avLst/>
          </a:prstGeom>
        </p:spPr>
      </p:pic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8630BEC6-A107-4381-BFE5-AF4B1155F7E4}"/>
              </a:ext>
            </a:extLst>
          </p:cNvPr>
          <p:cNvSpPr/>
          <p:nvPr/>
        </p:nvSpPr>
        <p:spPr>
          <a:xfrm rot="3599888">
            <a:off x="6781008" y="3077445"/>
            <a:ext cx="2968173" cy="284286"/>
          </a:xfrm>
          <a:prstGeom prst="roundRect">
            <a:avLst>
              <a:gd name="adj" fmla="val 5000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62A7A0B7-82D4-44E5-8D04-5EAB644C304E}"/>
              </a:ext>
            </a:extLst>
          </p:cNvPr>
          <p:cNvSpPr/>
          <p:nvPr/>
        </p:nvSpPr>
        <p:spPr>
          <a:xfrm rot="3599888">
            <a:off x="6311653" y="3352803"/>
            <a:ext cx="2968173" cy="284286"/>
          </a:xfrm>
          <a:prstGeom prst="roundRect">
            <a:avLst>
              <a:gd name="adj" fmla="val 5000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CE7A93B-FBDF-43F6-8C77-D7A376DC9D0A}"/>
              </a:ext>
            </a:extLst>
          </p:cNvPr>
          <p:cNvGrpSpPr/>
          <p:nvPr/>
        </p:nvGrpSpPr>
        <p:grpSpPr>
          <a:xfrm>
            <a:off x="10394523" y="4160806"/>
            <a:ext cx="185049" cy="381000"/>
            <a:chOff x="10379310" y="4195836"/>
            <a:chExt cx="185049" cy="38100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4EA82A5B-A876-4EC0-83BE-C91913D30426}"/>
                </a:ext>
              </a:extLst>
            </p:cNvPr>
            <p:cNvSpPr/>
            <p:nvPr/>
          </p:nvSpPr>
          <p:spPr>
            <a:xfrm rot="3600000" flipV="1">
              <a:off x="10391005" y="4323471"/>
              <a:ext cx="300990" cy="45719"/>
            </a:xfrm>
            <a:prstGeom prst="roundRect">
              <a:avLst>
                <a:gd name="adj" fmla="val 50000"/>
              </a:avLst>
            </a:prstGeom>
            <a:solidFill>
              <a:srgbClr val="F56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C5A33A4D-1088-4180-8391-123CFFB8C73A}"/>
                </a:ext>
              </a:extLst>
            </p:cNvPr>
            <p:cNvSpPr/>
            <p:nvPr/>
          </p:nvSpPr>
          <p:spPr>
            <a:xfrm rot="3600000" flipV="1">
              <a:off x="10320276" y="4363476"/>
              <a:ext cx="300990" cy="45719"/>
            </a:xfrm>
            <a:prstGeom prst="roundRect">
              <a:avLst>
                <a:gd name="adj" fmla="val 50000"/>
              </a:avLst>
            </a:prstGeom>
            <a:solidFill>
              <a:srgbClr val="F56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B04F6D5C-701E-4ADC-A5E6-0BFB70804446}"/>
                </a:ext>
              </a:extLst>
            </p:cNvPr>
            <p:cNvSpPr/>
            <p:nvPr/>
          </p:nvSpPr>
          <p:spPr>
            <a:xfrm rot="3600000" flipV="1">
              <a:off x="10251675" y="4403481"/>
              <a:ext cx="300990" cy="45719"/>
            </a:xfrm>
            <a:prstGeom prst="roundRect">
              <a:avLst>
                <a:gd name="adj" fmla="val 50000"/>
              </a:avLst>
            </a:prstGeom>
            <a:solidFill>
              <a:srgbClr val="F56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95E0495-D3A4-43AB-8782-E5900CF891C4}"/>
              </a:ext>
            </a:extLst>
          </p:cNvPr>
          <p:cNvSpPr txBox="1"/>
          <p:nvPr/>
        </p:nvSpPr>
        <p:spPr>
          <a:xfrm>
            <a:off x="726647" y="641302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9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6D83DA7A-A1B6-4A98-AF35-1B93FAD806C3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F0DC478A-C9FE-4F4F-8DED-E8737CA794B9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9A798374-98C9-41C5-B77B-F2590D730C5F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2857DC23-353C-418B-8495-058198DB1FE9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1967225C-D110-4A6E-B132-A56C7F2FAF0D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966055E-0000-4EF9-99D0-227ECC566CF4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2516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3DEC027C-A573-4D0C-9417-BE7B9BB9F8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3" name="图片 52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EE1A6F42-CE79-4AC3-989A-EFE57A0154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DE4B775-FEC5-46E5-96DF-082C142B4020}"/>
              </a:ext>
            </a:extLst>
          </p:cNvPr>
          <p:cNvSpPr txBox="1"/>
          <p:nvPr/>
        </p:nvSpPr>
        <p:spPr>
          <a:xfrm>
            <a:off x="740286" y="556751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1">
                <a:gradFill>
                  <a:gsLst>
                    <a:gs pos="0">
                      <a:schemeClr val="accent2"/>
                    </a:gs>
                    <a:gs pos="100000">
                      <a:srgbClr val="FF5F00"/>
                    </a:gs>
                  </a:gsLst>
                  <a:lin ang="12000000" scaled="0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人物介绍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D2D52929-530E-4496-B3F0-F02616F5F152}"/>
              </a:ext>
            </a:extLst>
          </p:cNvPr>
          <p:cNvSpPr txBox="1"/>
          <p:nvPr/>
        </p:nvSpPr>
        <p:spPr>
          <a:xfrm>
            <a:off x="740287" y="1493949"/>
            <a:ext cx="306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>
                <a:gradFill flip="none" rotWithShape="1">
                  <a:gsLst>
                    <a:gs pos="100000">
                      <a:schemeClr val="accent2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00000">
                      <a:srgbClr val="ED7D31"/>
                    </a:gs>
                    <a:gs pos="0">
                      <a:srgbClr val="FF5F00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Character introduction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rgbClr val="ED7D31"/>
                  </a:gs>
                  <a:gs pos="0">
                    <a:srgbClr val="FF5F00"/>
                  </a:gs>
                </a:gsLst>
                <a:lin ang="2700000" scaled="1"/>
                <a:tileRect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C3E450ED-A626-4F1C-B359-3A15FCCD0E4A}"/>
              </a:ext>
            </a:extLst>
          </p:cNvPr>
          <p:cNvSpPr/>
          <p:nvPr/>
        </p:nvSpPr>
        <p:spPr>
          <a:xfrm>
            <a:off x="802531" y="1379626"/>
            <a:ext cx="1773029" cy="102801"/>
          </a:xfrm>
          <a:prstGeom prst="rect">
            <a:avLst/>
          </a:prstGeom>
          <a:gradFill flip="none" rotWithShape="1">
            <a:gsLst>
              <a:gs pos="0">
                <a:srgbClr val="FF5F00"/>
              </a:gs>
              <a:gs pos="100000">
                <a:srgbClr val="F3B52B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C3906D96-C470-4C21-AD4D-9D308C71D7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8" b="99798" l="9995" r="89952">
                        <a14:foregroundMark x1="50539" y1="43152" x2="40383" y2="81980"/>
                        <a14:foregroundMark x1="55711" y1="62424" x2="54957" y2="91192"/>
                        <a14:foregroundMark x1="53044" y1="73333" x2="42107" y2="99798"/>
                        <a14:foregroundMark x1="52263" y1="9818" x2="50350" y2="9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1" t="62831" r="24530"/>
          <a:stretch/>
        </p:blipFill>
        <p:spPr>
          <a:xfrm>
            <a:off x="10311009" y="10276382"/>
            <a:ext cx="2955535" cy="1532163"/>
          </a:xfrm>
          <a:custGeom>
            <a:avLst/>
            <a:gdLst>
              <a:gd name="connsiteX0" fmla="*/ 0 w 2955535"/>
              <a:gd name="connsiteY0" fmla="*/ 0 h 1532163"/>
              <a:gd name="connsiteX1" fmla="*/ 2955535 w 2955535"/>
              <a:gd name="connsiteY1" fmla="*/ 0 h 1532163"/>
              <a:gd name="connsiteX2" fmla="*/ 2955535 w 2955535"/>
              <a:gd name="connsiteY2" fmla="*/ 1532163 h 1532163"/>
              <a:gd name="connsiteX3" fmla="*/ 0 w 2955535"/>
              <a:gd name="connsiteY3" fmla="*/ 1532163 h 1532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5535" h="1532163">
                <a:moveTo>
                  <a:pt x="0" y="0"/>
                </a:moveTo>
                <a:lnTo>
                  <a:pt x="2955535" y="0"/>
                </a:lnTo>
                <a:lnTo>
                  <a:pt x="2955535" y="1532163"/>
                </a:lnTo>
                <a:lnTo>
                  <a:pt x="0" y="1532163"/>
                </a:lnTo>
                <a:close/>
              </a:path>
            </a:pathLst>
          </a:cu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7EE86BFA-257D-4428-AF8C-5820FE29C0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08" b="48019" l="27883" r="67188">
                        <a14:foregroundMark x1="49677" y1="9378" x2="51185" y2="20412"/>
                        <a14:foregroundMark x1="51185" y1="20412" x2="51185" y2="20412"/>
                        <a14:foregroundMark x1="50485" y1="6710" x2="50108" y2="18593"/>
                        <a14:foregroundMark x1="50189" y1="5093" x2="49084" y2="7478"/>
                        <a14:foregroundMark x1="51078" y1="4810" x2="52909" y2="6993"/>
                        <a14:foregroundMark x1="49273" y1="4608" x2="50620" y2="4608"/>
                        <a14:foregroundMark x1="48788" y1="7276" x2="47360" y2="8327"/>
                        <a14:foregroundMark x1="50242" y1="19240" x2="48788" y2="27850"/>
                        <a14:foregroundMark x1="48276" y1="38965" x2="48330" y2="48019"/>
                        <a14:backgroundMark x1="48976" y1="3800" x2="48976" y2="3800"/>
                        <a14:backgroundMark x1="49057" y1="3597" x2="49057" y2="3597"/>
                        <a14:backgroundMark x1="49084" y1="3719" x2="49084" y2="3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29" t="26710" r="38920" b="57658"/>
          <a:stretch/>
        </p:blipFill>
        <p:spPr>
          <a:xfrm>
            <a:off x="12908235" y="10276436"/>
            <a:ext cx="3080323" cy="1524811"/>
          </a:xfrm>
          <a:custGeom>
            <a:avLst/>
            <a:gdLst>
              <a:gd name="connsiteX0" fmla="*/ 0 w 3080323"/>
              <a:gd name="connsiteY0" fmla="*/ 0 h 1524811"/>
              <a:gd name="connsiteX1" fmla="*/ 3080323 w 3080323"/>
              <a:gd name="connsiteY1" fmla="*/ 0 h 1524811"/>
              <a:gd name="connsiteX2" fmla="*/ 3080323 w 3080323"/>
              <a:gd name="connsiteY2" fmla="*/ 1524811 h 1524811"/>
              <a:gd name="connsiteX3" fmla="*/ 0 w 3080323"/>
              <a:gd name="connsiteY3" fmla="*/ 1524811 h 1524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0323" h="1524811">
                <a:moveTo>
                  <a:pt x="0" y="0"/>
                </a:moveTo>
                <a:lnTo>
                  <a:pt x="3080323" y="0"/>
                </a:lnTo>
                <a:lnTo>
                  <a:pt x="3080323" y="1524811"/>
                </a:lnTo>
                <a:lnTo>
                  <a:pt x="0" y="1524811"/>
                </a:lnTo>
                <a:close/>
              </a:path>
            </a:pathLst>
          </a:custGeom>
        </p:spPr>
      </p:pic>
      <p:pic>
        <p:nvPicPr>
          <p:cNvPr id="120" name="图片 119" descr="男人穿着西装&#10;&#10;描述已自动生成">
            <a:extLst>
              <a:ext uri="{FF2B5EF4-FFF2-40B4-BE49-F238E27FC236}">
                <a16:creationId xmlns:a16="http://schemas.microsoft.com/office/drawing/2014/main" xmlns="" id="{13DAFF61-4061-4555-9743-06B452E2F6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6" t="50073" r="20692" b="16200"/>
          <a:stretch/>
        </p:blipFill>
        <p:spPr>
          <a:xfrm>
            <a:off x="15682461" y="10275989"/>
            <a:ext cx="2903323" cy="1532557"/>
          </a:xfrm>
          <a:custGeom>
            <a:avLst/>
            <a:gdLst>
              <a:gd name="connsiteX0" fmla="*/ 0 w 2903323"/>
              <a:gd name="connsiteY0" fmla="*/ 0 h 1532557"/>
              <a:gd name="connsiteX1" fmla="*/ 2903323 w 2903323"/>
              <a:gd name="connsiteY1" fmla="*/ 0 h 1532557"/>
              <a:gd name="connsiteX2" fmla="*/ 2903323 w 2903323"/>
              <a:gd name="connsiteY2" fmla="*/ 1532557 h 1532557"/>
              <a:gd name="connsiteX3" fmla="*/ 0 w 2903323"/>
              <a:gd name="connsiteY3" fmla="*/ 1532557 h 1532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3323" h="1532557">
                <a:moveTo>
                  <a:pt x="0" y="0"/>
                </a:moveTo>
                <a:lnTo>
                  <a:pt x="2903323" y="0"/>
                </a:lnTo>
                <a:lnTo>
                  <a:pt x="2903323" y="1532557"/>
                </a:lnTo>
                <a:lnTo>
                  <a:pt x="0" y="1532557"/>
                </a:lnTo>
                <a:close/>
              </a:path>
            </a:pathLst>
          </a:custGeom>
        </p:spPr>
      </p:pic>
      <p:pic>
        <p:nvPicPr>
          <p:cNvPr id="119" name="图片 118" descr="穿着西装笔挺的男子&#10;&#10;描述已自动生成">
            <a:extLst>
              <a:ext uri="{FF2B5EF4-FFF2-40B4-BE49-F238E27FC236}">
                <a16:creationId xmlns:a16="http://schemas.microsoft.com/office/drawing/2014/main" xmlns="" id="{5621EFBF-A432-40B6-B573-F4817FC484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687" b="89980" l="9992" r="89954">
                        <a14:foregroundMark x1="50552" y1="8727" x2="50552" y2="8727"/>
                        <a14:foregroundMark x1="51602" y1="4687" x2="51602" y2="4687"/>
                        <a14:foregroundMark x1="48909" y1="35354" x2="48909" y2="35354"/>
                        <a14:foregroundMark x1="47859" y1="34990" x2="47859" y2="34990"/>
                        <a14:foregroundMark x1="48424" y1="31515" x2="47913" y2="41697"/>
                        <a14:foregroundMark x1="47913" y1="41697" x2="48775" y2="48485"/>
                        <a14:foregroundMark x1="51953" y1="29737" x2="54861" y2="435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78" t="53635" r="23532"/>
          <a:stretch/>
        </p:blipFill>
        <p:spPr>
          <a:xfrm>
            <a:off x="18143684" y="10277170"/>
            <a:ext cx="3244508" cy="1959107"/>
          </a:xfrm>
          <a:custGeom>
            <a:avLst/>
            <a:gdLst>
              <a:gd name="connsiteX0" fmla="*/ 0 w 3244508"/>
              <a:gd name="connsiteY0" fmla="*/ 0 h 1959107"/>
              <a:gd name="connsiteX1" fmla="*/ 3244508 w 3244508"/>
              <a:gd name="connsiteY1" fmla="*/ 0 h 1959107"/>
              <a:gd name="connsiteX2" fmla="*/ 3244508 w 3244508"/>
              <a:gd name="connsiteY2" fmla="*/ 1959107 h 1959107"/>
              <a:gd name="connsiteX3" fmla="*/ 0 w 3244508"/>
              <a:gd name="connsiteY3" fmla="*/ 1959107 h 195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4508" h="1959107">
                <a:moveTo>
                  <a:pt x="0" y="0"/>
                </a:moveTo>
                <a:lnTo>
                  <a:pt x="3244508" y="0"/>
                </a:lnTo>
                <a:lnTo>
                  <a:pt x="3244508" y="1959107"/>
                </a:lnTo>
                <a:lnTo>
                  <a:pt x="0" y="1959107"/>
                </a:lnTo>
                <a:close/>
              </a:path>
            </a:pathLst>
          </a:custGeom>
        </p:spPr>
      </p:pic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6B0F6912-E2FF-4BD9-AB3A-BD6847693997}"/>
              </a:ext>
            </a:extLst>
          </p:cNvPr>
          <p:cNvSpPr/>
          <p:nvPr/>
        </p:nvSpPr>
        <p:spPr>
          <a:xfrm>
            <a:off x="9154125" y="2522680"/>
            <a:ext cx="1394276" cy="1394276"/>
          </a:xfrm>
          <a:prstGeom prst="ellipse">
            <a:avLst/>
          </a:prstGeom>
          <a:solidFill>
            <a:srgbClr val="FB7422"/>
          </a:solidFill>
          <a:ln w="412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xmlns="" id="{A44D695C-7B02-484B-B8B0-055447301B62}"/>
              </a:ext>
            </a:extLst>
          </p:cNvPr>
          <p:cNvSpPr/>
          <p:nvPr/>
        </p:nvSpPr>
        <p:spPr>
          <a:xfrm>
            <a:off x="6613130" y="2478608"/>
            <a:ext cx="1394276" cy="1394276"/>
          </a:xfrm>
          <a:prstGeom prst="ellipse">
            <a:avLst/>
          </a:prstGeom>
          <a:solidFill>
            <a:srgbClr val="FB7422"/>
          </a:solidFill>
          <a:ln w="412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xmlns="" id="{27818107-5F1F-4C9D-ABCF-49FC0AD2AEA3}"/>
              </a:ext>
            </a:extLst>
          </p:cNvPr>
          <p:cNvSpPr/>
          <p:nvPr/>
        </p:nvSpPr>
        <p:spPr>
          <a:xfrm>
            <a:off x="4085429" y="2478608"/>
            <a:ext cx="1394276" cy="1394276"/>
          </a:xfrm>
          <a:prstGeom prst="ellipse">
            <a:avLst/>
          </a:prstGeom>
          <a:solidFill>
            <a:srgbClr val="FB7422"/>
          </a:solidFill>
          <a:ln w="412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xmlns="" id="{1486030B-4CBB-4D8F-B647-7DB74591540B}"/>
              </a:ext>
            </a:extLst>
          </p:cNvPr>
          <p:cNvSpPr/>
          <p:nvPr/>
        </p:nvSpPr>
        <p:spPr>
          <a:xfrm>
            <a:off x="1557728" y="2478608"/>
            <a:ext cx="1394276" cy="1394276"/>
          </a:xfrm>
          <a:prstGeom prst="ellipse">
            <a:avLst/>
          </a:prstGeom>
          <a:solidFill>
            <a:srgbClr val="FB7422"/>
          </a:solidFill>
          <a:ln w="41275"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F170BCF-4ED5-4F8C-9AE6-8EA8B7F9B963}"/>
              </a:ext>
            </a:extLst>
          </p:cNvPr>
          <p:cNvGrpSpPr/>
          <p:nvPr/>
        </p:nvGrpSpPr>
        <p:grpSpPr>
          <a:xfrm>
            <a:off x="1655009" y="2019128"/>
            <a:ext cx="1309410" cy="1830972"/>
            <a:chOff x="1662139" y="2031038"/>
            <a:chExt cx="1309410" cy="1830972"/>
          </a:xfrm>
        </p:grpSpPr>
        <p:pic>
          <p:nvPicPr>
            <p:cNvPr id="212" name="图片 211">
              <a:extLst>
                <a:ext uri="{FF2B5EF4-FFF2-40B4-BE49-F238E27FC236}">
                  <a16:creationId xmlns:a16="http://schemas.microsoft.com/office/drawing/2014/main" xmlns="" id="{7D0B70CD-2181-4484-8779-17B01EAF4B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818" b="99798" l="9995" r="89952">
                          <a14:foregroundMark x1="50539" y1="43152" x2="40383" y2="81980"/>
                          <a14:foregroundMark x1="55711" y1="62424" x2="54957" y2="91192"/>
                          <a14:foregroundMark x1="53044" y1="73333" x2="42107" y2="99798"/>
                          <a14:foregroundMark x1="52263" y1="9818" x2="50350" y2="98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1" t="24250" r="25261"/>
            <a:stretch/>
          </p:blipFill>
          <p:spPr>
            <a:xfrm>
              <a:off x="1662632" y="2478608"/>
              <a:ext cx="1289373" cy="1383402"/>
            </a:xfrm>
            <a:custGeom>
              <a:avLst/>
              <a:gdLst>
                <a:gd name="connsiteX0" fmla="*/ 592235 w 1289373"/>
                <a:gd name="connsiteY0" fmla="*/ 0 h 1383402"/>
                <a:gd name="connsiteX1" fmla="*/ 1289373 w 1289373"/>
                <a:gd name="connsiteY1" fmla="*/ 697138 h 1383402"/>
                <a:gd name="connsiteX2" fmla="*/ 732733 w 1289373"/>
                <a:gd name="connsiteY2" fmla="*/ 1380113 h 1383402"/>
                <a:gd name="connsiteX3" fmla="*/ 700103 w 1289373"/>
                <a:gd name="connsiteY3" fmla="*/ 1383402 h 1383402"/>
                <a:gd name="connsiteX4" fmla="*/ 484367 w 1289373"/>
                <a:gd name="connsiteY4" fmla="*/ 1383402 h 1383402"/>
                <a:gd name="connsiteX5" fmla="*/ 451737 w 1289373"/>
                <a:gd name="connsiteY5" fmla="*/ 1380113 h 1383402"/>
                <a:gd name="connsiteX6" fmla="*/ 14157 w 1289373"/>
                <a:gd name="connsiteY6" fmla="*/ 1086915 h 1383402"/>
                <a:gd name="connsiteX7" fmla="*/ 0 w 1289373"/>
                <a:gd name="connsiteY7" fmla="*/ 1060832 h 1383402"/>
                <a:gd name="connsiteX8" fmla="*/ 0 w 1289373"/>
                <a:gd name="connsiteY8" fmla="*/ 333444 h 1383402"/>
                <a:gd name="connsiteX9" fmla="*/ 14157 w 1289373"/>
                <a:gd name="connsiteY9" fmla="*/ 307361 h 1383402"/>
                <a:gd name="connsiteX10" fmla="*/ 592235 w 1289373"/>
                <a:gd name="connsiteY10" fmla="*/ 0 h 138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9373" h="1383402">
                  <a:moveTo>
                    <a:pt x="592235" y="0"/>
                  </a:moveTo>
                  <a:cubicBezTo>
                    <a:pt x="977254" y="0"/>
                    <a:pt x="1289373" y="312119"/>
                    <a:pt x="1289373" y="697138"/>
                  </a:cubicBezTo>
                  <a:cubicBezTo>
                    <a:pt x="1289373" y="1034030"/>
                    <a:pt x="1050407" y="1315107"/>
                    <a:pt x="732733" y="1380113"/>
                  </a:cubicBezTo>
                  <a:lnTo>
                    <a:pt x="700103" y="1383402"/>
                  </a:lnTo>
                  <a:lnTo>
                    <a:pt x="484367" y="1383402"/>
                  </a:lnTo>
                  <a:lnTo>
                    <a:pt x="451737" y="1380113"/>
                  </a:lnTo>
                  <a:cubicBezTo>
                    <a:pt x="270209" y="1342967"/>
                    <a:pt x="114382" y="1235267"/>
                    <a:pt x="14157" y="1086915"/>
                  </a:cubicBezTo>
                  <a:lnTo>
                    <a:pt x="0" y="1060832"/>
                  </a:lnTo>
                  <a:lnTo>
                    <a:pt x="0" y="333444"/>
                  </a:lnTo>
                  <a:lnTo>
                    <a:pt x="14157" y="307361"/>
                  </a:lnTo>
                  <a:cubicBezTo>
                    <a:pt x="139438" y="121922"/>
                    <a:pt x="351598" y="0"/>
                    <a:pt x="592235" y="0"/>
                  </a:cubicBezTo>
                  <a:close/>
                </a:path>
              </a:pathLst>
            </a:custGeom>
          </p:spPr>
        </p:pic>
        <p:pic>
          <p:nvPicPr>
            <p:cNvPr id="213" name="图片 212">
              <a:extLst>
                <a:ext uri="{FF2B5EF4-FFF2-40B4-BE49-F238E27FC236}">
                  <a16:creationId xmlns:a16="http://schemas.microsoft.com/office/drawing/2014/main" xmlns="" id="{5B73DC1A-4372-4BCF-AE66-DBFDCE10A0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818" b="99798" l="9995" r="89952">
                          <a14:foregroundMark x1="50539" y1="43152" x2="40383" y2="81980"/>
                          <a14:foregroundMark x1="55711" y1="62424" x2="54957" y2="91192"/>
                          <a14:foregroundMark x1="53044" y1="73333" x2="42107" y2="99798"/>
                          <a14:foregroundMark x1="52263" y1="9818" x2="50350" y2="98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1" r="24530" b="35677"/>
            <a:stretch/>
          </p:blipFill>
          <p:spPr>
            <a:xfrm>
              <a:off x="1662139" y="2031038"/>
              <a:ext cx="1309410" cy="1174719"/>
            </a:xfrm>
            <a:prstGeom prst="rect">
              <a:avLst/>
            </a:prstGeom>
          </p:spPr>
        </p:pic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6EDB93C8-E8A0-428C-A009-AFABB06C5DA8}"/>
              </a:ext>
            </a:extLst>
          </p:cNvPr>
          <p:cNvGrpSpPr/>
          <p:nvPr/>
        </p:nvGrpSpPr>
        <p:grpSpPr>
          <a:xfrm>
            <a:off x="4113654" y="2142212"/>
            <a:ext cx="1371715" cy="1707888"/>
            <a:chOff x="4285712" y="1372117"/>
            <a:chExt cx="1371715" cy="1707888"/>
          </a:xfrm>
        </p:grpSpPr>
        <p:pic>
          <p:nvPicPr>
            <p:cNvPr id="215" name="图片 214">
              <a:extLst>
                <a:ext uri="{FF2B5EF4-FFF2-40B4-BE49-F238E27FC236}">
                  <a16:creationId xmlns:a16="http://schemas.microsoft.com/office/drawing/2014/main" xmlns="" id="{0455D588-9EE9-4C7D-9832-850B57248E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608" b="48019" l="27883" r="67188">
                          <a14:foregroundMark x1="49677" y1="9378" x2="51185" y2="20412"/>
                          <a14:foregroundMark x1="51185" y1="20412" x2="51185" y2="20412"/>
                          <a14:foregroundMark x1="50485" y1="6710" x2="50108" y2="18593"/>
                          <a14:foregroundMark x1="50189" y1="5093" x2="49084" y2="7478"/>
                          <a14:foregroundMark x1="51078" y1="4810" x2="52909" y2="6993"/>
                          <a14:foregroundMark x1="49273" y1="4608" x2="50620" y2="4608"/>
                          <a14:foregroundMark x1="48788" y1="7276" x2="47360" y2="8327"/>
                          <a14:foregroundMark x1="50242" y1="19240" x2="48788" y2="27850"/>
                          <a14:foregroundMark x1="48276" y1="38965" x2="48330" y2="48019"/>
                          <a14:backgroundMark x1="48976" y1="3800" x2="48976" y2="3800"/>
                          <a14:backgroundMark x1="49057" y1="3597" x2="49057" y2="3597"/>
                          <a14:backgroundMark x1="49084" y1="3719" x2="49084" y2="37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9" t="9797" r="38920" b="57972"/>
            <a:stretch/>
          </p:blipFill>
          <p:spPr>
            <a:xfrm>
              <a:off x="4285712" y="1685729"/>
              <a:ext cx="1366082" cy="1394276"/>
            </a:xfrm>
            <a:custGeom>
              <a:avLst/>
              <a:gdLst>
                <a:gd name="connsiteX0" fmla="*/ 683041 w 1366082"/>
                <a:gd name="connsiteY0" fmla="*/ 0 h 1394276"/>
                <a:gd name="connsiteX1" fmla="*/ 1366016 w 1366082"/>
                <a:gd name="connsiteY1" fmla="*/ 556640 h 1394276"/>
                <a:gd name="connsiteX2" fmla="*/ 1366082 w 1366082"/>
                <a:gd name="connsiteY2" fmla="*/ 557298 h 1394276"/>
                <a:gd name="connsiteX3" fmla="*/ 1366082 w 1366082"/>
                <a:gd name="connsiteY3" fmla="*/ 836978 h 1394276"/>
                <a:gd name="connsiteX4" fmla="*/ 1366016 w 1366082"/>
                <a:gd name="connsiteY4" fmla="*/ 837636 h 1394276"/>
                <a:gd name="connsiteX5" fmla="*/ 683041 w 1366082"/>
                <a:gd name="connsiteY5" fmla="*/ 1394276 h 1394276"/>
                <a:gd name="connsiteX6" fmla="*/ 67 w 1366082"/>
                <a:gd name="connsiteY6" fmla="*/ 837636 h 1394276"/>
                <a:gd name="connsiteX7" fmla="*/ 0 w 1366082"/>
                <a:gd name="connsiteY7" fmla="*/ 836978 h 1394276"/>
                <a:gd name="connsiteX8" fmla="*/ 0 w 1366082"/>
                <a:gd name="connsiteY8" fmla="*/ 557299 h 1394276"/>
                <a:gd name="connsiteX9" fmla="*/ 67 w 1366082"/>
                <a:gd name="connsiteY9" fmla="*/ 556640 h 1394276"/>
                <a:gd name="connsiteX10" fmla="*/ 683041 w 1366082"/>
                <a:gd name="connsiteY10" fmla="*/ 0 h 139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66082" h="1394276">
                  <a:moveTo>
                    <a:pt x="683041" y="0"/>
                  </a:moveTo>
                  <a:cubicBezTo>
                    <a:pt x="1019933" y="0"/>
                    <a:pt x="1301010" y="238966"/>
                    <a:pt x="1366016" y="556640"/>
                  </a:cubicBezTo>
                  <a:lnTo>
                    <a:pt x="1366082" y="557298"/>
                  </a:lnTo>
                  <a:lnTo>
                    <a:pt x="1366082" y="836978"/>
                  </a:lnTo>
                  <a:lnTo>
                    <a:pt x="1366016" y="837636"/>
                  </a:lnTo>
                  <a:cubicBezTo>
                    <a:pt x="1301010" y="1155310"/>
                    <a:pt x="1019933" y="1394276"/>
                    <a:pt x="683041" y="1394276"/>
                  </a:cubicBezTo>
                  <a:cubicBezTo>
                    <a:pt x="346150" y="1394276"/>
                    <a:pt x="65072" y="1155310"/>
                    <a:pt x="67" y="837636"/>
                  </a:cubicBezTo>
                  <a:lnTo>
                    <a:pt x="0" y="836978"/>
                  </a:lnTo>
                  <a:lnTo>
                    <a:pt x="0" y="557299"/>
                  </a:lnTo>
                  <a:lnTo>
                    <a:pt x="67" y="556640"/>
                  </a:lnTo>
                  <a:cubicBezTo>
                    <a:pt x="65072" y="238966"/>
                    <a:pt x="346150" y="0"/>
                    <a:pt x="683041" y="0"/>
                  </a:cubicBezTo>
                  <a:close/>
                </a:path>
              </a:pathLst>
            </a:custGeom>
          </p:spPr>
        </p:pic>
        <p:pic>
          <p:nvPicPr>
            <p:cNvPr id="216" name="图片 215">
              <a:extLst>
                <a:ext uri="{FF2B5EF4-FFF2-40B4-BE49-F238E27FC236}">
                  <a16:creationId xmlns:a16="http://schemas.microsoft.com/office/drawing/2014/main" xmlns="" id="{176F3599-6A9D-425F-A244-0917F2900F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4608" b="48019" l="27883" r="67188">
                          <a14:foregroundMark x1="49677" y1="9378" x2="51185" y2="20412"/>
                          <a14:foregroundMark x1="51185" y1="20412" x2="51185" y2="20412"/>
                          <a14:foregroundMark x1="50485" y1="6710" x2="50108" y2="18593"/>
                          <a14:foregroundMark x1="50189" y1="5093" x2="49084" y2="7478"/>
                          <a14:foregroundMark x1="51078" y1="4810" x2="52909" y2="6993"/>
                          <a14:foregroundMark x1="49273" y1="4608" x2="50620" y2="4608"/>
                          <a14:foregroundMark x1="48788" y1="7276" x2="47360" y2="8327"/>
                          <a14:foregroundMark x1="50242" y1="19240" x2="48788" y2="27850"/>
                          <a14:foregroundMark x1="48276" y1="38965" x2="48330" y2="48019"/>
                          <a14:backgroundMark x1="48976" y1="3800" x2="48976" y2="3800"/>
                          <a14:backgroundMark x1="49057" y1="3597" x2="49057" y2="3597"/>
                          <a14:backgroundMark x1="49084" y1="3719" x2="49084" y2="37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9" t="2643" r="38920" b="70201"/>
            <a:stretch/>
          </p:blipFill>
          <p:spPr>
            <a:xfrm>
              <a:off x="4291345" y="1372117"/>
              <a:ext cx="1366082" cy="1174720"/>
            </a:xfrm>
            <a:prstGeom prst="rect">
              <a:avLst/>
            </a:prstGeom>
          </p:spPr>
        </p:pic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xmlns="" id="{0115E49E-9703-4A92-A843-E59DCF2224E5}"/>
              </a:ext>
            </a:extLst>
          </p:cNvPr>
          <p:cNvGrpSpPr/>
          <p:nvPr/>
        </p:nvGrpSpPr>
        <p:grpSpPr>
          <a:xfrm>
            <a:off x="6610875" y="2142212"/>
            <a:ext cx="1309410" cy="1703772"/>
            <a:chOff x="6807702" y="1376233"/>
            <a:chExt cx="1309410" cy="1703772"/>
          </a:xfrm>
        </p:grpSpPr>
        <p:pic>
          <p:nvPicPr>
            <p:cNvPr id="218" name="图片 217" descr="男人穿着西装&#10;&#10;描述已自动生成">
              <a:extLst>
                <a:ext uri="{FF2B5EF4-FFF2-40B4-BE49-F238E27FC236}">
                  <a16:creationId xmlns:a16="http://schemas.microsoft.com/office/drawing/2014/main" xmlns="" id="{ED82ED42-2642-4707-AC53-73DCEC0F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46" t="15102" r="20692" b="16863"/>
            <a:stretch/>
          </p:blipFill>
          <p:spPr>
            <a:xfrm>
              <a:off x="6807702" y="1685729"/>
              <a:ext cx="1309410" cy="1394276"/>
            </a:xfrm>
            <a:custGeom>
              <a:avLst/>
              <a:gdLst>
                <a:gd name="connsiteX0" fmla="*/ 697138 w 1309410"/>
                <a:gd name="connsiteY0" fmla="*/ 0 h 1394276"/>
                <a:gd name="connsiteX1" fmla="*/ 1275216 w 1309410"/>
                <a:gd name="connsiteY1" fmla="*/ 307361 h 1394276"/>
                <a:gd name="connsiteX2" fmla="*/ 1309410 w 1309410"/>
                <a:gd name="connsiteY2" fmla="*/ 370359 h 1394276"/>
                <a:gd name="connsiteX3" fmla="*/ 1309410 w 1309410"/>
                <a:gd name="connsiteY3" fmla="*/ 1023917 h 1394276"/>
                <a:gd name="connsiteX4" fmla="*/ 1275216 w 1309410"/>
                <a:gd name="connsiteY4" fmla="*/ 1086915 h 1394276"/>
                <a:gd name="connsiteX5" fmla="*/ 697138 w 1309410"/>
                <a:gd name="connsiteY5" fmla="*/ 1394276 h 1394276"/>
                <a:gd name="connsiteX6" fmla="*/ 0 w 1309410"/>
                <a:gd name="connsiteY6" fmla="*/ 697138 h 1394276"/>
                <a:gd name="connsiteX7" fmla="*/ 697138 w 1309410"/>
                <a:gd name="connsiteY7" fmla="*/ 0 h 139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9410" h="1394276">
                  <a:moveTo>
                    <a:pt x="697138" y="0"/>
                  </a:moveTo>
                  <a:cubicBezTo>
                    <a:pt x="937775" y="0"/>
                    <a:pt x="1149935" y="121922"/>
                    <a:pt x="1275216" y="307361"/>
                  </a:cubicBezTo>
                  <a:lnTo>
                    <a:pt x="1309410" y="370359"/>
                  </a:lnTo>
                  <a:lnTo>
                    <a:pt x="1309410" y="1023917"/>
                  </a:lnTo>
                  <a:lnTo>
                    <a:pt x="1275216" y="1086915"/>
                  </a:lnTo>
                  <a:cubicBezTo>
                    <a:pt x="1149935" y="1272355"/>
                    <a:pt x="937775" y="1394276"/>
                    <a:pt x="697138" y="1394276"/>
                  </a:cubicBezTo>
                  <a:cubicBezTo>
                    <a:pt x="312119" y="1394276"/>
                    <a:pt x="0" y="1082157"/>
                    <a:pt x="0" y="697138"/>
                  </a:cubicBezTo>
                  <a:cubicBezTo>
                    <a:pt x="0" y="312119"/>
                    <a:pt x="312119" y="0"/>
                    <a:pt x="697138" y="0"/>
                  </a:cubicBezTo>
                  <a:close/>
                </a:path>
              </a:pathLst>
            </a:custGeom>
          </p:spPr>
        </p:pic>
        <p:pic>
          <p:nvPicPr>
            <p:cNvPr id="219" name="图片 218" descr="男人穿着西装&#10;&#10;描述已自动生成">
              <a:extLst>
                <a:ext uri="{FF2B5EF4-FFF2-40B4-BE49-F238E27FC236}">
                  <a16:creationId xmlns:a16="http://schemas.microsoft.com/office/drawing/2014/main" xmlns="" id="{D8E474BE-4DE1-4379-8465-434982E6EE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46" r="20692" b="56500"/>
            <a:stretch/>
          </p:blipFill>
          <p:spPr>
            <a:xfrm>
              <a:off x="6807702" y="1376233"/>
              <a:ext cx="1309410" cy="891480"/>
            </a:xfrm>
            <a:prstGeom prst="rect">
              <a:avLst/>
            </a:prstGeom>
          </p:spPr>
        </p:pic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xmlns="" id="{607A0A57-9CFC-4C50-8793-5D3393A9D5B1}"/>
              </a:ext>
            </a:extLst>
          </p:cNvPr>
          <p:cNvGrpSpPr/>
          <p:nvPr/>
        </p:nvGrpSpPr>
        <p:grpSpPr>
          <a:xfrm>
            <a:off x="9120480" y="2129491"/>
            <a:ext cx="1512087" cy="1777305"/>
            <a:chOff x="9304342" y="1327084"/>
            <a:chExt cx="1512087" cy="1777305"/>
          </a:xfrm>
        </p:grpSpPr>
        <p:pic>
          <p:nvPicPr>
            <p:cNvPr id="221" name="图片 220" descr="穿着西装笔挺的男子&#10;&#10;描述已自动生成">
              <a:extLst>
                <a:ext uri="{FF2B5EF4-FFF2-40B4-BE49-F238E27FC236}">
                  <a16:creationId xmlns:a16="http://schemas.microsoft.com/office/drawing/2014/main" xmlns="" id="{C4D27948-A18F-4197-B4E5-FAD4DD1007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687" b="89980" l="9992" r="89954">
                          <a14:foregroundMark x1="50552" y1="8727" x2="50552" y2="8727"/>
                          <a14:foregroundMark x1="51602" y1="4687" x2="51602" y2="4687"/>
                          <a14:foregroundMark x1="48909" y1="35354" x2="48909" y2="35354"/>
                          <a14:foregroundMark x1="47859" y1="34990" x2="47859" y2="34990"/>
                          <a14:foregroundMark x1="48424" y1="31515" x2="47913" y2="41697"/>
                          <a14:foregroundMark x1="47913" y1="41697" x2="48775" y2="48485"/>
                          <a14:foregroundMark x1="51953" y1="29737" x2="54861" y2="435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45" t="19422" r="26553" b="9776"/>
            <a:stretch/>
          </p:blipFill>
          <p:spPr>
            <a:xfrm>
              <a:off x="9331925" y="1710113"/>
              <a:ext cx="1394276" cy="1394276"/>
            </a:xfrm>
            <a:custGeom>
              <a:avLst/>
              <a:gdLst>
                <a:gd name="connsiteX0" fmla="*/ 697138 w 1394276"/>
                <a:gd name="connsiteY0" fmla="*/ 0 h 1394276"/>
                <a:gd name="connsiteX1" fmla="*/ 1394276 w 1394276"/>
                <a:gd name="connsiteY1" fmla="*/ 697138 h 1394276"/>
                <a:gd name="connsiteX2" fmla="*/ 697138 w 1394276"/>
                <a:gd name="connsiteY2" fmla="*/ 1394276 h 1394276"/>
                <a:gd name="connsiteX3" fmla="*/ 0 w 1394276"/>
                <a:gd name="connsiteY3" fmla="*/ 697138 h 1394276"/>
                <a:gd name="connsiteX4" fmla="*/ 697138 w 1394276"/>
                <a:gd name="connsiteY4" fmla="*/ 0 h 1394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4276" h="1394276">
                  <a:moveTo>
                    <a:pt x="697138" y="0"/>
                  </a:moveTo>
                  <a:cubicBezTo>
                    <a:pt x="1082157" y="0"/>
                    <a:pt x="1394276" y="312119"/>
                    <a:pt x="1394276" y="697138"/>
                  </a:cubicBezTo>
                  <a:cubicBezTo>
                    <a:pt x="1394276" y="1082157"/>
                    <a:pt x="1082157" y="1394276"/>
                    <a:pt x="697138" y="1394276"/>
                  </a:cubicBezTo>
                  <a:cubicBezTo>
                    <a:pt x="312119" y="1394276"/>
                    <a:pt x="0" y="1082157"/>
                    <a:pt x="0" y="697138"/>
                  </a:cubicBezTo>
                  <a:cubicBezTo>
                    <a:pt x="0" y="312119"/>
                    <a:pt x="312119" y="0"/>
                    <a:pt x="697138" y="0"/>
                  </a:cubicBezTo>
                  <a:close/>
                </a:path>
              </a:pathLst>
            </a:custGeom>
          </p:spPr>
        </p:pic>
        <p:pic>
          <p:nvPicPr>
            <p:cNvPr id="222" name="图片 221" descr="穿着西装笔挺的男子&#10;&#10;描述已自动生成">
              <a:extLst>
                <a:ext uri="{FF2B5EF4-FFF2-40B4-BE49-F238E27FC236}">
                  <a16:creationId xmlns:a16="http://schemas.microsoft.com/office/drawing/2014/main" xmlns="" id="{008BC6C6-C940-4866-876E-29517DB221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687" b="89980" l="9992" r="89954">
                          <a14:foregroundMark x1="50552" y1="8727" x2="50552" y2="8727"/>
                          <a14:foregroundMark x1="51602" y1="4687" x2="51602" y2="4687"/>
                          <a14:foregroundMark x1="48909" y1="35354" x2="48909" y2="35354"/>
                          <a14:foregroundMark x1="47859" y1="34990" x2="47859" y2="34990"/>
                          <a14:foregroundMark x1="48424" y1="31515" x2="47913" y2="41697"/>
                          <a14:foregroundMark x1="47913" y1="41697" x2="48775" y2="48485"/>
                          <a14:foregroundMark x1="51953" y1="29737" x2="54861" y2="435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78" r="23532" b="39272"/>
            <a:stretch/>
          </p:blipFill>
          <p:spPr>
            <a:xfrm>
              <a:off x="9304342" y="1327084"/>
              <a:ext cx="1512087" cy="1195880"/>
            </a:xfrm>
            <a:prstGeom prst="rect">
              <a:avLst/>
            </a:prstGeom>
          </p:spPr>
        </p:pic>
      </p:grpSp>
      <p:sp>
        <p:nvSpPr>
          <p:cNvPr id="223" name="文本框 222">
            <a:extLst>
              <a:ext uri="{FF2B5EF4-FFF2-40B4-BE49-F238E27FC236}">
                <a16:creationId xmlns:a16="http://schemas.microsoft.com/office/drawing/2014/main" xmlns="" id="{1F5D3328-485B-4B64-B649-2AF663A7A158}"/>
              </a:ext>
            </a:extLst>
          </p:cNvPr>
          <p:cNvSpPr txBox="1"/>
          <p:nvPr/>
        </p:nvSpPr>
        <p:spPr>
          <a:xfrm>
            <a:off x="1711241" y="3898148"/>
            <a:ext cx="1116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Grace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xmlns="" id="{EC40365B-CBEE-4AB2-8FD5-6E579479F785}"/>
              </a:ext>
            </a:extLst>
          </p:cNvPr>
          <p:cNvSpPr txBox="1"/>
          <p:nvPr/>
        </p:nvSpPr>
        <p:spPr>
          <a:xfrm>
            <a:off x="2025429" y="43785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喜凤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xmlns="" id="{6749700D-EF3F-4282-9B29-C159D110667A}"/>
              </a:ext>
            </a:extLst>
          </p:cNvPr>
          <p:cNvSpPr txBox="1"/>
          <p:nvPr/>
        </p:nvSpPr>
        <p:spPr>
          <a:xfrm>
            <a:off x="4253733" y="3898148"/>
            <a:ext cx="10294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David</a:t>
            </a: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xmlns="" id="{ADE2296A-650C-4E18-AF81-C292C74F2AC8}"/>
              </a:ext>
            </a:extLst>
          </p:cNvPr>
          <p:cNvSpPr txBox="1"/>
          <p:nvPr/>
        </p:nvSpPr>
        <p:spPr>
          <a:xfrm>
            <a:off x="4543417" y="43785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铁柱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xmlns="" id="{5B834366-FED4-49E7-95C9-0BEFC8E709F4}"/>
              </a:ext>
            </a:extLst>
          </p:cNvPr>
          <p:cNvSpPr txBox="1"/>
          <p:nvPr/>
        </p:nvSpPr>
        <p:spPr>
          <a:xfrm>
            <a:off x="9328075" y="3898148"/>
            <a:ext cx="963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Aarn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228" name="文本框 227">
            <a:extLst>
              <a:ext uri="{FF2B5EF4-FFF2-40B4-BE49-F238E27FC236}">
                <a16:creationId xmlns:a16="http://schemas.microsoft.com/office/drawing/2014/main" xmlns="" id="{C544EAF8-925B-4925-B3DE-246653E985F1}"/>
              </a:ext>
            </a:extLst>
          </p:cNvPr>
          <p:cNvSpPr txBox="1"/>
          <p:nvPr/>
        </p:nvSpPr>
        <p:spPr>
          <a:xfrm>
            <a:off x="9579394" y="43785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根生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xmlns="" id="{072B2049-9708-48C0-98F1-0638217CF121}"/>
              </a:ext>
            </a:extLst>
          </p:cNvPr>
          <p:cNvSpPr txBox="1"/>
          <p:nvPr/>
        </p:nvSpPr>
        <p:spPr>
          <a:xfrm>
            <a:off x="6811567" y="3898148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Mark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xmlns="" id="{1E1F52FA-5F18-4173-8627-0379B9CA7900}"/>
              </a:ext>
            </a:extLst>
          </p:cNvPr>
          <p:cNvSpPr txBox="1"/>
          <p:nvPr/>
        </p:nvSpPr>
        <p:spPr>
          <a:xfrm>
            <a:off x="7061406" y="437853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B74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旺家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B742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3" descr="背景图案&#10;&#10;描述已自动生成">
            <a:extLst>
              <a:ext uri="{FF2B5EF4-FFF2-40B4-BE49-F238E27FC236}">
                <a16:creationId xmlns:a16="http://schemas.microsoft.com/office/drawing/2014/main" xmlns="" id="{5B4A6246-F765-47AA-82DA-90F2A2952C5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72" y="4508659"/>
            <a:ext cx="12192000" cy="2748055"/>
          </a:xfrm>
          <a:prstGeom prst="rect">
            <a:avLst/>
          </a:prstGeom>
        </p:spPr>
      </p:pic>
      <p:sp>
        <p:nvSpPr>
          <p:cNvPr id="231" name="矩形 230">
            <a:extLst>
              <a:ext uri="{FF2B5EF4-FFF2-40B4-BE49-F238E27FC236}">
                <a16:creationId xmlns:a16="http://schemas.microsoft.com/office/drawing/2014/main" xmlns="" id="{ED8DC822-3742-49E2-B145-BAF5CF258924}"/>
              </a:ext>
            </a:extLst>
          </p:cNvPr>
          <p:cNvSpPr/>
          <p:nvPr/>
        </p:nvSpPr>
        <p:spPr>
          <a:xfrm>
            <a:off x="239481" y="4737718"/>
            <a:ext cx="11640014" cy="222144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rgbClr val="F2F2F2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99DF4EC9-5FAE-470A-B995-33A58923382C}"/>
              </a:ext>
            </a:extLst>
          </p:cNvPr>
          <p:cNvSpPr txBox="1"/>
          <p:nvPr/>
        </p:nvSpPr>
        <p:spPr>
          <a:xfrm>
            <a:off x="1280327" y="4991720"/>
            <a:ext cx="2033944" cy="12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拥有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年以上全球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强企业管理经验。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现任公司首席执行官，带领公司完成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轮融资，即将踏上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IPO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的征程。</a:t>
            </a:r>
          </a:p>
        </p:txBody>
      </p:sp>
      <p:sp>
        <p:nvSpPr>
          <p:cNvPr id="234" name="文本框 233">
            <a:extLst>
              <a:ext uri="{FF2B5EF4-FFF2-40B4-BE49-F238E27FC236}">
                <a16:creationId xmlns:a16="http://schemas.microsoft.com/office/drawing/2014/main" xmlns="" id="{967FC9B4-2BF2-43BC-8074-AF479C103074}"/>
              </a:ext>
            </a:extLst>
          </p:cNvPr>
          <p:cNvSpPr txBox="1"/>
          <p:nvPr/>
        </p:nvSpPr>
        <p:spPr>
          <a:xfrm>
            <a:off x="3859576" y="4991720"/>
            <a:ext cx="1960431" cy="1609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多年的微软、谷歌等知名公司任职，有极强的品牌嗅觉及敏锐感，回国后在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公司任职多年，对品牌有着独到的见解。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xmlns="" id="{66CBB293-0CF2-443D-B921-195422DD3BA7}"/>
              </a:ext>
            </a:extLst>
          </p:cNvPr>
          <p:cNvSpPr txBox="1"/>
          <p:nvPr/>
        </p:nvSpPr>
        <p:spPr>
          <a:xfrm>
            <a:off x="8871048" y="4991720"/>
            <a:ext cx="1960431" cy="135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曾参与美国亚马逊黑五营销计划，在国内操盘过诸多热门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IP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事件营销，对互联网营销有自己的一套体系。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xmlns="" id="{CC78572B-C811-407C-8253-42ACEF7419E9}"/>
              </a:ext>
            </a:extLst>
          </p:cNvPr>
          <p:cNvSpPr txBox="1"/>
          <p:nvPr/>
        </p:nvSpPr>
        <p:spPr>
          <a:xfrm>
            <a:off x="6365312" y="4991720"/>
            <a:ext cx="1960431" cy="135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麻省理工学院毕业，曾牵头研发某地“天眼”系统，对当地交通、生活等提供强有力的大数据后台支持。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ADEF2D8-C74C-4165-B9C5-42074070068B}"/>
              </a:ext>
            </a:extLst>
          </p:cNvPr>
          <p:cNvSpPr txBox="1"/>
          <p:nvPr/>
        </p:nvSpPr>
        <p:spPr>
          <a:xfrm>
            <a:off x="726647" y="6413023"/>
            <a:ext cx="349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35C03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10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35C03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BE598D6-E907-4C1D-9042-C9E12D8C670A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71804035-B24D-41DD-966E-9C888AB6EF6B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24F172F2-C0A8-4CC7-89E1-70A3CBB177EA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B3B96192-4746-4A08-A3D4-C247893D39D6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C34C7CEC-E756-4647-B685-35FC01C28EA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4F7D8ABC-7190-45B1-889E-23AD53813D57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4708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AB60247-0BF3-4F72-9521-E3ADB103DD3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FDA20212-91FB-4465-B8A8-A9C057AD0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5286" y="356571"/>
            <a:ext cx="12148804" cy="6858000"/>
          </a:xfrm>
          <a:prstGeom prst="rect">
            <a:avLst/>
          </a:prstGeom>
        </p:spPr>
      </p:pic>
      <p:pic>
        <p:nvPicPr>
          <p:cNvPr id="5" name="图片 4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3FA6DED9-46CD-4D8E-94D1-D8A571F3B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524"/>
            <a:ext cx="10354235" cy="6858000"/>
          </a:xfrm>
          <a:prstGeom prst="rect">
            <a:avLst/>
          </a:prstGeom>
        </p:spPr>
      </p:pic>
      <p:sp>
        <p:nvSpPr>
          <p:cNvPr id="20" name="圆: 空心 19">
            <a:extLst>
              <a:ext uri="{FF2B5EF4-FFF2-40B4-BE49-F238E27FC236}">
                <a16:creationId xmlns:a16="http://schemas.microsoft.com/office/drawing/2014/main" xmlns="" id="{43B9E73D-2682-4EDE-BEF0-8F54602B83CF}"/>
              </a:ext>
            </a:extLst>
          </p:cNvPr>
          <p:cNvSpPr/>
          <p:nvPr/>
        </p:nvSpPr>
        <p:spPr>
          <a:xfrm>
            <a:off x="6642569" y="4495800"/>
            <a:ext cx="335280" cy="335280"/>
          </a:xfrm>
          <a:prstGeom prst="donut">
            <a:avLst/>
          </a:prstGeom>
          <a:solidFill>
            <a:srgbClr val="F7B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9179B915-76E0-4CD4-9CF9-CBDC691E2DE7}"/>
              </a:ext>
            </a:extLst>
          </p:cNvPr>
          <p:cNvGrpSpPr/>
          <p:nvPr/>
        </p:nvGrpSpPr>
        <p:grpSpPr>
          <a:xfrm>
            <a:off x="2491135" y="1289927"/>
            <a:ext cx="6889421" cy="3283000"/>
            <a:chOff x="-5155997" y="14210306"/>
            <a:chExt cx="6889421" cy="3283000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6E3F5BB4-4FAA-424E-BE28-C12D8D004745}"/>
                </a:ext>
              </a:extLst>
            </p:cNvPr>
            <p:cNvSpPr/>
            <p:nvPr/>
          </p:nvSpPr>
          <p:spPr>
            <a:xfrm>
              <a:off x="-4616068" y="14210306"/>
              <a:ext cx="2106592" cy="2104233"/>
            </a:xfrm>
            <a:custGeom>
              <a:avLst/>
              <a:gdLst>
                <a:gd name="connsiteX0" fmla="*/ 1114108 w 2106592"/>
                <a:gd name="connsiteY0" fmla="*/ 2075447 h 2104233"/>
                <a:gd name="connsiteX1" fmla="*/ 1303475 w 2106592"/>
                <a:gd name="connsiteY1" fmla="*/ 2075447 h 2104233"/>
                <a:gd name="connsiteX2" fmla="*/ 1265572 w 2106592"/>
                <a:gd name="connsiteY2" fmla="*/ 2085193 h 2104233"/>
                <a:gd name="connsiteX3" fmla="*/ 1160990 w 2106592"/>
                <a:gd name="connsiteY3" fmla="*/ 2101154 h 2104233"/>
                <a:gd name="connsiteX4" fmla="*/ 1100022 w 2106592"/>
                <a:gd name="connsiteY4" fmla="*/ 2104233 h 2104233"/>
                <a:gd name="connsiteX5" fmla="*/ 416330 w 2106592"/>
                <a:gd name="connsiteY5" fmla="*/ 1890768 h 2104233"/>
                <a:gd name="connsiteX6" fmla="*/ 594421 w 2106592"/>
                <a:gd name="connsiteY6" fmla="*/ 1890768 h 2104233"/>
                <a:gd name="connsiteX7" fmla="*/ 583342 w 2106592"/>
                <a:gd name="connsiteY7" fmla="*/ 1994933 h 2104233"/>
                <a:gd name="connsiteX8" fmla="*/ 551233 w 2106592"/>
                <a:gd name="connsiteY8" fmla="*/ 1979465 h 2104233"/>
                <a:gd name="connsiteX9" fmla="*/ 464389 w 2106592"/>
                <a:gd name="connsiteY9" fmla="*/ 1926705 h 2104233"/>
                <a:gd name="connsiteX10" fmla="*/ 1053296 w 2106592"/>
                <a:gd name="connsiteY10" fmla="*/ 0 h 2104233"/>
                <a:gd name="connsiteX11" fmla="*/ 2106592 w 2106592"/>
                <a:gd name="connsiteY11" fmla="*/ 1053296 h 2104233"/>
                <a:gd name="connsiteX12" fmla="*/ 2085193 w 2106592"/>
                <a:gd name="connsiteY12" fmla="*/ 1265572 h 2104233"/>
                <a:gd name="connsiteX13" fmla="*/ 2055289 w 2106592"/>
                <a:gd name="connsiteY13" fmla="*/ 1361907 h 2104233"/>
                <a:gd name="connsiteX14" fmla="*/ 2039520 w 2106592"/>
                <a:gd name="connsiteY14" fmla="*/ 1334983 h 2104233"/>
                <a:gd name="connsiteX15" fmla="*/ 1868966 w 2106592"/>
                <a:gd name="connsiteY15" fmla="*/ 1334983 h 2104233"/>
                <a:gd name="connsiteX16" fmla="*/ 1824392 w 2106592"/>
                <a:gd name="connsiteY16" fmla="*/ 1766209 h 2104233"/>
                <a:gd name="connsiteX17" fmla="*/ 1798089 w 2106592"/>
                <a:gd name="connsiteY17" fmla="*/ 1798089 h 2104233"/>
                <a:gd name="connsiteX18" fmla="*/ 1723290 w 2106592"/>
                <a:gd name="connsiteY18" fmla="*/ 1866070 h 2104233"/>
                <a:gd name="connsiteX19" fmla="*/ 1663047 w 2106592"/>
                <a:gd name="connsiteY19" fmla="*/ 1911119 h 2104233"/>
                <a:gd name="connsiteX20" fmla="*/ 1503698 w 2106592"/>
                <a:gd name="connsiteY20" fmla="*/ 1334983 h 2104233"/>
                <a:gd name="connsiteX21" fmla="*/ 1296075 w 2106592"/>
                <a:gd name="connsiteY21" fmla="*/ 1334983 h 2104233"/>
                <a:gd name="connsiteX22" fmla="*/ 926779 w 2106592"/>
                <a:gd name="connsiteY22" fmla="*/ 2098281 h 2104233"/>
                <a:gd name="connsiteX23" fmla="*/ 841020 w 2106592"/>
                <a:gd name="connsiteY23" fmla="*/ 2085193 h 2104233"/>
                <a:gd name="connsiteX24" fmla="*/ 740078 w 2106592"/>
                <a:gd name="connsiteY24" fmla="*/ 2059238 h 2104233"/>
                <a:gd name="connsiteX25" fmla="*/ 737666 w 2106592"/>
                <a:gd name="connsiteY25" fmla="*/ 2058355 h 2104233"/>
                <a:gd name="connsiteX26" fmla="*/ 813644 w 2106592"/>
                <a:gd name="connsiteY26" fmla="*/ 1334983 h 2104233"/>
                <a:gd name="connsiteX27" fmla="*/ 650558 w 2106592"/>
                <a:gd name="connsiteY27" fmla="*/ 1334983 h 2104233"/>
                <a:gd name="connsiteX28" fmla="*/ 609962 w 2106592"/>
                <a:gd name="connsiteY28" fmla="*/ 1730498 h 2104233"/>
                <a:gd name="connsiteX29" fmla="*/ 252736 w 2106592"/>
                <a:gd name="connsiteY29" fmla="*/ 1730498 h 2104233"/>
                <a:gd name="connsiteX30" fmla="*/ 233335 w 2106592"/>
                <a:gd name="connsiteY30" fmla="*/ 1706983 h 2104233"/>
                <a:gd name="connsiteX31" fmla="*/ 272753 w 2106592"/>
                <a:gd name="connsiteY31" fmla="*/ 1334983 h 2104233"/>
                <a:gd name="connsiteX32" fmla="*/ 110980 w 2106592"/>
                <a:gd name="connsiteY32" fmla="*/ 1334983 h 2104233"/>
                <a:gd name="connsiteX33" fmla="*/ 95159 w 2106592"/>
                <a:gd name="connsiteY33" fmla="*/ 1486104 h 2104233"/>
                <a:gd name="connsiteX34" fmla="*/ 82774 w 2106592"/>
                <a:gd name="connsiteY34" fmla="*/ 1463286 h 2104233"/>
                <a:gd name="connsiteX35" fmla="*/ 0 w 2106592"/>
                <a:gd name="connsiteY35" fmla="*/ 1053296 h 2104233"/>
                <a:gd name="connsiteX36" fmla="*/ 1053296 w 2106592"/>
                <a:gd name="connsiteY36" fmla="*/ 0 h 2104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106592" h="2104233">
                  <a:moveTo>
                    <a:pt x="1114108" y="2075447"/>
                  </a:moveTo>
                  <a:lnTo>
                    <a:pt x="1303475" y="2075447"/>
                  </a:lnTo>
                  <a:lnTo>
                    <a:pt x="1265572" y="2085193"/>
                  </a:lnTo>
                  <a:cubicBezTo>
                    <a:pt x="1231289" y="2092208"/>
                    <a:pt x="1196398" y="2097558"/>
                    <a:pt x="1160990" y="2101154"/>
                  </a:cubicBezTo>
                  <a:lnTo>
                    <a:pt x="1100022" y="2104233"/>
                  </a:lnTo>
                  <a:close/>
                  <a:moveTo>
                    <a:pt x="416330" y="1890768"/>
                  </a:moveTo>
                  <a:lnTo>
                    <a:pt x="594421" y="1890768"/>
                  </a:lnTo>
                  <a:lnTo>
                    <a:pt x="583342" y="1994933"/>
                  </a:lnTo>
                  <a:lnTo>
                    <a:pt x="551233" y="1979465"/>
                  </a:lnTo>
                  <a:cubicBezTo>
                    <a:pt x="521384" y="1963250"/>
                    <a:pt x="492406" y="1945634"/>
                    <a:pt x="464389" y="1926705"/>
                  </a:cubicBezTo>
                  <a:close/>
                  <a:moveTo>
                    <a:pt x="1053296" y="0"/>
                  </a:moveTo>
                  <a:cubicBezTo>
                    <a:pt x="1635015" y="0"/>
                    <a:pt x="2106592" y="471577"/>
                    <a:pt x="2106592" y="1053296"/>
                  </a:cubicBezTo>
                  <a:cubicBezTo>
                    <a:pt x="2106592" y="1126011"/>
                    <a:pt x="2099224" y="1197005"/>
                    <a:pt x="2085193" y="1265572"/>
                  </a:cubicBezTo>
                  <a:lnTo>
                    <a:pt x="2055289" y="1361907"/>
                  </a:lnTo>
                  <a:lnTo>
                    <a:pt x="2039520" y="1334983"/>
                  </a:lnTo>
                  <a:lnTo>
                    <a:pt x="1868966" y="1334983"/>
                  </a:lnTo>
                  <a:lnTo>
                    <a:pt x="1824392" y="1766209"/>
                  </a:lnTo>
                  <a:lnTo>
                    <a:pt x="1798089" y="1798089"/>
                  </a:lnTo>
                  <a:cubicBezTo>
                    <a:pt x="1774263" y="1821915"/>
                    <a:pt x="1749300" y="1844605"/>
                    <a:pt x="1723290" y="1866070"/>
                  </a:cubicBezTo>
                  <a:lnTo>
                    <a:pt x="1663047" y="1911119"/>
                  </a:lnTo>
                  <a:lnTo>
                    <a:pt x="1503698" y="1334983"/>
                  </a:lnTo>
                  <a:lnTo>
                    <a:pt x="1296075" y="1334983"/>
                  </a:lnTo>
                  <a:lnTo>
                    <a:pt x="926779" y="2098281"/>
                  </a:lnTo>
                  <a:lnTo>
                    <a:pt x="841020" y="2085193"/>
                  </a:lnTo>
                  <a:cubicBezTo>
                    <a:pt x="806737" y="2078177"/>
                    <a:pt x="773060" y="2069496"/>
                    <a:pt x="740078" y="2059238"/>
                  </a:cubicBezTo>
                  <a:lnTo>
                    <a:pt x="737666" y="2058355"/>
                  </a:lnTo>
                  <a:lnTo>
                    <a:pt x="813644" y="1334983"/>
                  </a:lnTo>
                  <a:lnTo>
                    <a:pt x="650558" y="1334983"/>
                  </a:lnTo>
                  <a:lnTo>
                    <a:pt x="609962" y="1730498"/>
                  </a:lnTo>
                  <a:lnTo>
                    <a:pt x="252736" y="1730498"/>
                  </a:lnTo>
                  <a:lnTo>
                    <a:pt x="233335" y="1706983"/>
                  </a:lnTo>
                  <a:lnTo>
                    <a:pt x="272753" y="1334983"/>
                  </a:lnTo>
                  <a:lnTo>
                    <a:pt x="110980" y="1334983"/>
                  </a:lnTo>
                  <a:lnTo>
                    <a:pt x="95159" y="1486104"/>
                  </a:lnTo>
                  <a:lnTo>
                    <a:pt x="82774" y="1463286"/>
                  </a:lnTo>
                  <a:cubicBezTo>
                    <a:pt x="29474" y="1337272"/>
                    <a:pt x="0" y="1198726"/>
                    <a:pt x="0" y="1053296"/>
                  </a:cubicBezTo>
                  <a:cubicBezTo>
                    <a:pt x="0" y="471577"/>
                    <a:pt x="471577" y="0"/>
                    <a:pt x="1053296" y="0"/>
                  </a:cubicBezTo>
                  <a:close/>
                </a:path>
              </a:pathLst>
            </a:cu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88AC1532-CCA2-4B7F-A783-AC81A28B6F90}"/>
                </a:ext>
              </a:extLst>
            </p:cNvPr>
            <p:cNvSpPr/>
            <p:nvPr/>
          </p:nvSpPr>
          <p:spPr>
            <a:xfrm>
              <a:off x="-5155997" y="16822680"/>
              <a:ext cx="999438" cy="670626"/>
            </a:xfrm>
            <a:custGeom>
              <a:avLst/>
              <a:gdLst>
                <a:gd name="connsiteX0" fmla="*/ 478384 w 999438"/>
                <a:gd name="connsiteY0" fmla="*/ 0 h 670626"/>
                <a:gd name="connsiteX1" fmla="*/ 999438 w 999438"/>
                <a:gd name="connsiteY1" fmla="*/ 521052 h 670626"/>
                <a:gd name="connsiteX2" fmla="*/ 988852 w 999438"/>
                <a:gd name="connsiteY2" fmla="*/ 626064 h 670626"/>
                <a:gd name="connsiteX3" fmla="*/ 975019 w 999438"/>
                <a:gd name="connsiteY3" fmla="*/ 670626 h 670626"/>
                <a:gd name="connsiteX4" fmla="*/ 782830 w 999438"/>
                <a:gd name="connsiteY4" fmla="*/ 607384 h 670626"/>
                <a:gd name="connsiteX5" fmla="*/ 177607 w 999438"/>
                <a:gd name="connsiteY5" fmla="*/ 383578 h 670626"/>
                <a:gd name="connsiteX6" fmla="*/ 0 w 999438"/>
                <a:gd name="connsiteY6" fmla="*/ 315062 h 670626"/>
                <a:gd name="connsiteX7" fmla="*/ 46318 w 999438"/>
                <a:gd name="connsiteY7" fmla="*/ 229728 h 670626"/>
                <a:gd name="connsiteX8" fmla="*/ 478384 w 999438"/>
                <a:gd name="connsiteY8" fmla="*/ 0 h 670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9438" h="670626">
                  <a:moveTo>
                    <a:pt x="478384" y="0"/>
                  </a:moveTo>
                  <a:cubicBezTo>
                    <a:pt x="766155" y="0"/>
                    <a:pt x="999438" y="233284"/>
                    <a:pt x="999438" y="521052"/>
                  </a:cubicBezTo>
                  <a:cubicBezTo>
                    <a:pt x="999438" y="557024"/>
                    <a:pt x="995793" y="592144"/>
                    <a:pt x="988852" y="626064"/>
                  </a:cubicBezTo>
                  <a:lnTo>
                    <a:pt x="975019" y="670626"/>
                  </a:lnTo>
                  <a:lnTo>
                    <a:pt x="782830" y="607384"/>
                  </a:lnTo>
                  <a:cubicBezTo>
                    <a:pt x="574074" y="535034"/>
                    <a:pt x="372998" y="458814"/>
                    <a:pt x="177607" y="383578"/>
                  </a:cubicBezTo>
                  <a:lnTo>
                    <a:pt x="0" y="315062"/>
                  </a:lnTo>
                  <a:lnTo>
                    <a:pt x="46318" y="229728"/>
                  </a:lnTo>
                  <a:cubicBezTo>
                    <a:pt x="139956" y="91126"/>
                    <a:pt x="298528" y="0"/>
                    <a:pt x="478384" y="0"/>
                  </a:cubicBezTo>
                  <a:close/>
                </a:path>
              </a:pathLst>
            </a:cu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5ECCC786-6AD9-4C65-9268-B08A1B910D27}"/>
                </a:ext>
              </a:extLst>
            </p:cNvPr>
            <p:cNvSpPr/>
            <p:nvPr/>
          </p:nvSpPr>
          <p:spPr>
            <a:xfrm>
              <a:off x="1029548" y="16834544"/>
              <a:ext cx="703876" cy="606212"/>
            </a:xfrm>
            <a:custGeom>
              <a:avLst/>
              <a:gdLst>
                <a:gd name="connsiteX0" fmla="*/ 363325 w 703876"/>
                <a:gd name="connsiteY0" fmla="*/ 0 h 606212"/>
                <a:gd name="connsiteX1" fmla="*/ 698098 w 703876"/>
                <a:gd name="connsiteY1" fmla="*/ 221902 h 606212"/>
                <a:gd name="connsiteX2" fmla="*/ 703876 w 703876"/>
                <a:gd name="connsiteY2" fmla="*/ 250522 h 606212"/>
                <a:gd name="connsiteX3" fmla="*/ 526791 w 703876"/>
                <a:gd name="connsiteY3" fmla="*/ 364370 h 606212"/>
                <a:gd name="connsiteX4" fmla="*/ 305951 w 703876"/>
                <a:gd name="connsiteY4" fmla="*/ 494106 h 606212"/>
                <a:gd name="connsiteX5" fmla="*/ 94846 w 703876"/>
                <a:gd name="connsiteY5" fmla="*/ 606212 h 606212"/>
                <a:gd name="connsiteX6" fmla="*/ 62050 w 703876"/>
                <a:gd name="connsiteY6" fmla="*/ 566464 h 606212"/>
                <a:gd name="connsiteX7" fmla="*/ 0 w 703876"/>
                <a:gd name="connsiteY7" fmla="*/ 363324 h 606212"/>
                <a:gd name="connsiteX8" fmla="*/ 363325 w 703876"/>
                <a:gd name="connsiteY8" fmla="*/ 0 h 60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3876" h="606212">
                  <a:moveTo>
                    <a:pt x="363325" y="0"/>
                  </a:moveTo>
                  <a:cubicBezTo>
                    <a:pt x="513819" y="0"/>
                    <a:pt x="642942" y="91500"/>
                    <a:pt x="698098" y="221902"/>
                  </a:cubicBezTo>
                  <a:lnTo>
                    <a:pt x="703876" y="250522"/>
                  </a:lnTo>
                  <a:lnTo>
                    <a:pt x="526791" y="364370"/>
                  </a:lnTo>
                  <a:cubicBezTo>
                    <a:pt x="453167" y="409676"/>
                    <a:pt x="379589" y="452914"/>
                    <a:pt x="305951" y="494106"/>
                  </a:cubicBezTo>
                  <a:lnTo>
                    <a:pt x="94846" y="606212"/>
                  </a:lnTo>
                  <a:lnTo>
                    <a:pt x="62050" y="566464"/>
                  </a:lnTo>
                  <a:cubicBezTo>
                    <a:pt x="22875" y="508476"/>
                    <a:pt x="0" y="438572"/>
                    <a:pt x="0" y="363324"/>
                  </a:cubicBezTo>
                  <a:cubicBezTo>
                    <a:pt x="0" y="162666"/>
                    <a:pt x="162666" y="0"/>
                    <a:pt x="363325" y="0"/>
                  </a:cubicBezTo>
                  <a:close/>
                </a:path>
              </a:pathLst>
            </a:cu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00B548F-0A7B-4DBB-A85A-8E5D93E19A7A}"/>
              </a:ext>
            </a:extLst>
          </p:cNvPr>
          <p:cNvSpPr/>
          <p:nvPr/>
        </p:nvSpPr>
        <p:spPr>
          <a:xfrm>
            <a:off x="-105286" y="951848"/>
            <a:ext cx="13732789" cy="6530845"/>
          </a:xfrm>
          <a:custGeom>
            <a:avLst/>
            <a:gdLst>
              <a:gd name="connsiteX0" fmla="*/ 0 w 13345464"/>
              <a:gd name="connsiteY0" fmla="*/ 0 h 3764280"/>
              <a:gd name="connsiteX1" fmla="*/ 13345464 w 13345464"/>
              <a:gd name="connsiteY1" fmla="*/ 0 h 3764280"/>
              <a:gd name="connsiteX2" fmla="*/ 13345464 w 13345464"/>
              <a:gd name="connsiteY2" fmla="*/ 3764280 h 3764280"/>
              <a:gd name="connsiteX3" fmla="*/ 0 w 13345464"/>
              <a:gd name="connsiteY3" fmla="*/ 3764280 h 3764280"/>
              <a:gd name="connsiteX4" fmla="*/ 0 w 13345464"/>
              <a:gd name="connsiteY4" fmla="*/ 0 h 3764280"/>
              <a:gd name="connsiteX0" fmla="*/ 0 w 13345464"/>
              <a:gd name="connsiteY0" fmla="*/ 685800 h 4450080"/>
              <a:gd name="connsiteX1" fmla="*/ 3027984 w 13345464"/>
              <a:gd name="connsiteY1" fmla="*/ 0 h 4450080"/>
              <a:gd name="connsiteX2" fmla="*/ 13345464 w 13345464"/>
              <a:gd name="connsiteY2" fmla="*/ 685800 h 4450080"/>
              <a:gd name="connsiteX3" fmla="*/ 13345464 w 13345464"/>
              <a:gd name="connsiteY3" fmla="*/ 4450080 h 4450080"/>
              <a:gd name="connsiteX4" fmla="*/ 0 w 13345464"/>
              <a:gd name="connsiteY4" fmla="*/ 4450080 h 4450080"/>
              <a:gd name="connsiteX5" fmla="*/ 0 w 13345464"/>
              <a:gd name="connsiteY5" fmla="*/ 685800 h 4450080"/>
              <a:gd name="connsiteX0" fmla="*/ 0 w 13345464"/>
              <a:gd name="connsiteY0" fmla="*/ 1935480 h 4450080"/>
              <a:gd name="connsiteX1" fmla="*/ 3027984 w 13345464"/>
              <a:gd name="connsiteY1" fmla="*/ 0 h 4450080"/>
              <a:gd name="connsiteX2" fmla="*/ 13345464 w 13345464"/>
              <a:gd name="connsiteY2" fmla="*/ 685800 h 4450080"/>
              <a:gd name="connsiteX3" fmla="*/ 13345464 w 13345464"/>
              <a:gd name="connsiteY3" fmla="*/ 4450080 h 4450080"/>
              <a:gd name="connsiteX4" fmla="*/ 0 w 13345464"/>
              <a:gd name="connsiteY4" fmla="*/ 4450080 h 4450080"/>
              <a:gd name="connsiteX5" fmla="*/ 0 w 13345464"/>
              <a:gd name="connsiteY5" fmla="*/ 1935480 h 4450080"/>
              <a:gd name="connsiteX0" fmla="*/ 0 w 13345464"/>
              <a:gd name="connsiteY0" fmla="*/ 1935480 h 4450080"/>
              <a:gd name="connsiteX1" fmla="*/ 3027984 w 13345464"/>
              <a:gd name="connsiteY1" fmla="*/ 0 h 4450080"/>
              <a:gd name="connsiteX2" fmla="*/ 13345464 w 13345464"/>
              <a:gd name="connsiteY2" fmla="*/ 685800 h 4450080"/>
              <a:gd name="connsiteX3" fmla="*/ 13345464 w 13345464"/>
              <a:gd name="connsiteY3" fmla="*/ 4450080 h 4450080"/>
              <a:gd name="connsiteX4" fmla="*/ 0 w 13345464"/>
              <a:gd name="connsiteY4" fmla="*/ 4450080 h 4450080"/>
              <a:gd name="connsiteX5" fmla="*/ 0 w 13345464"/>
              <a:gd name="connsiteY5" fmla="*/ 1935480 h 4450080"/>
              <a:gd name="connsiteX0" fmla="*/ 0 w 13345464"/>
              <a:gd name="connsiteY0" fmla="*/ 1249680 h 3764280"/>
              <a:gd name="connsiteX1" fmla="*/ 3378504 w 13345464"/>
              <a:gd name="connsiteY1" fmla="*/ 579120 h 3764280"/>
              <a:gd name="connsiteX2" fmla="*/ 13345464 w 13345464"/>
              <a:gd name="connsiteY2" fmla="*/ 0 h 3764280"/>
              <a:gd name="connsiteX3" fmla="*/ 13345464 w 13345464"/>
              <a:gd name="connsiteY3" fmla="*/ 3764280 h 3764280"/>
              <a:gd name="connsiteX4" fmla="*/ 0 w 13345464"/>
              <a:gd name="connsiteY4" fmla="*/ 3764280 h 3764280"/>
              <a:gd name="connsiteX5" fmla="*/ 0 w 13345464"/>
              <a:gd name="connsiteY5" fmla="*/ 1249680 h 3764280"/>
              <a:gd name="connsiteX0" fmla="*/ 0 w 13467384"/>
              <a:gd name="connsiteY0" fmla="*/ 461547 h 4088667"/>
              <a:gd name="connsiteX1" fmla="*/ 3500424 w 13467384"/>
              <a:gd name="connsiteY1" fmla="*/ 903507 h 4088667"/>
              <a:gd name="connsiteX2" fmla="*/ 13467384 w 13467384"/>
              <a:gd name="connsiteY2" fmla="*/ 324387 h 4088667"/>
              <a:gd name="connsiteX3" fmla="*/ 13467384 w 13467384"/>
              <a:gd name="connsiteY3" fmla="*/ 4088667 h 4088667"/>
              <a:gd name="connsiteX4" fmla="*/ 121920 w 13467384"/>
              <a:gd name="connsiteY4" fmla="*/ 4088667 h 4088667"/>
              <a:gd name="connsiteX5" fmla="*/ 0 w 13467384"/>
              <a:gd name="connsiteY5" fmla="*/ 461547 h 4088667"/>
              <a:gd name="connsiteX0" fmla="*/ 0 w 13467384"/>
              <a:gd name="connsiteY0" fmla="*/ 137160 h 3764280"/>
              <a:gd name="connsiteX1" fmla="*/ 3500424 w 13467384"/>
              <a:gd name="connsiteY1" fmla="*/ 579120 h 3764280"/>
              <a:gd name="connsiteX2" fmla="*/ 13467384 w 13467384"/>
              <a:gd name="connsiteY2" fmla="*/ 0 h 3764280"/>
              <a:gd name="connsiteX3" fmla="*/ 13467384 w 13467384"/>
              <a:gd name="connsiteY3" fmla="*/ 3764280 h 3764280"/>
              <a:gd name="connsiteX4" fmla="*/ 121920 w 13467384"/>
              <a:gd name="connsiteY4" fmla="*/ 3764280 h 3764280"/>
              <a:gd name="connsiteX5" fmla="*/ 0 w 13467384"/>
              <a:gd name="connsiteY5" fmla="*/ 137160 h 3764280"/>
              <a:gd name="connsiteX0" fmla="*/ 0 w 13467384"/>
              <a:gd name="connsiteY0" fmla="*/ 137160 h 3764280"/>
              <a:gd name="connsiteX1" fmla="*/ 3713784 w 13467384"/>
              <a:gd name="connsiteY1" fmla="*/ 1082040 h 3764280"/>
              <a:gd name="connsiteX2" fmla="*/ 13467384 w 13467384"/>
              <a:gd name="connsiteY2" fmla="*/ 0 h 3764280"/>
              <a:gd name="connsiteX3" fmla="*/ 13467384 w 13467384"/>
              <a:gd name="connsiteY3" fmla="*/ 3764280 h 3764280"/>
              <a:gd name="connsiteX4" fmla="*/ 121920 w 13467384"/>
              <a:gd name="connsiteY4" fmla="*/ 3764280 h 3764280"/>
              <a:gd name="connsiteX5" fmla="*/ 0 w 13467384"/>
              <a:gd name="connsiteY5" fmla="*/ 137160 h 3764280"/>
              <a:gd name="connsiteX0" fmla="*/ 0 w 13467384"/>
              <a:gd name="connsiteY0" fmla="*/ 137160 h 3764280"/>
              <a:gd name="connsiteX1" fmla="*/ 3713784 w 13467384"/>
              <a:gd name="connsiteY1" fmla="*/ 1082040 h 3764280"/>
              <a:gd name="connsiteX2" fmla="*/ 13467384 w 13467384"/>
              <a:gd name="connsiteY2" fmla="*/ 0 h 3764280"/>
              <a:gd name="connsiteX3" fmla="*/ 13467384 w 13467384"/>
              <a:gd name="connsiteY3" fmla="*/ 3764280 h 3764280"/>
              <a:gd name="connsiteX4" fmla="*/ 121920 w 13467384"/>
              <a:gd name="connsiteY4" fmla="*/ 3764280 h 3764280"/>
              <a:gd name="connsiteX5" fmla="*/ 0 w 13467384"/>
              <a:gd name="connsiteY5" fmla="*/ 137160 h 3764280"/>
              <a:gd name="connsiteX0" fmla="*/ 0 w 13467384"/>
              <a:gd name="connsiteY0" fmla="*/ 520567 h 4147687"/>
              <a:gd name="connsiteX1" fmla="*/ 3713784 w 13467384"/>
              <a:gd name="connsiteY1" fmla="*/ 1465447 h 4147687"/>
              <a:gd name="connsiteX2" fmla="*/ 6868464 w 13467384"/>
              <a:gd name="connsiteY2" fmla="*/ 154807 h 4147687"/>
              <a:gd name="connsiteX3" fmla="*/ 13467384 w 13467384"/>
              <a:gd name="connsiteY3" fmla="*/ 383407 h 4147687"/>
              <a:gd name="connsiteX4" fmla="*/ 13467384 w 13467384"/>
              <a:gd name="connsiteY4" fmla="*/ 4147687 h 4147687"/>
              <a:gd name="connsiteX5" fmla="*/ 121920 w 13467384"/>
              <a:gd name="connsiteY5" fmla="*/ 4147687 h 4147687"/>
              <a:gd name="connsiteX6" fmla="*/ 0 w 13467384"/>
              <a:gd name="connsiteY6" fmla="*/ 520567 h 4147687"/>
              <a:gd name="connsiteX0" fmla="*/ 0 w 13467384"/>
              <a:gd name="connsiteY0" fmla="*/ 1350899 h 4978019"/>
              <a:gd name="connsiteX1" fmla="*/ 3713784 w 13467384"/>
              <a:gd name="connsiteY1" fmla="*/ 2295779 h 4978019"/>
              <a:gd name="connsiteX2" fmla="*/ 9261144 w 13467384"/>
              <a:gd name="connsiteY2" fmla="*/ 25019 h 4978019"/>
              <a:gd name="connsiteX3" fmla="*/ 13467384 w 13467384"/>
              <a:gd name="connsiteY3" fmla="*/ 1213739 h 4978019"/>
              <a:gd name="connsiteX4" fmla="*/ 13467384 w 13467384"/>
              <a:gd name="connsiteY4" fmla="*/ 4978019 h 4978019"/>
              <a:gd name="connsiteX5" fmla="*/ 121920 w 13467384"/>
              <a:gd name="connsiteY5" fmla="*/ 4978019 h 4978019"/>
              <a:gd name="connsiteX6" fmla="*/ 0 w 13467384"/>
              <a:gd name="connsiteY6" fmla="*/ 1350899 h 4978019"/>
              <a:gd name="connsiteX0" fmla="*/ 0 w 13467384"/>
              <a:gd name="connsiteY0" fmla="*/ 1350899 h 4978019"/>
              <a:gd name="connsiteX1" fmla="*/ 3713784 w 13467384"/>
              <a:gd name="connsiteY1" fmla="*/ 2295779 h 4978019"/>
              <a:gd name="connsiteX2" fmla="*/ 9261144 w 13467384"/>
              <a:gd name="connsiteY2" fmla="*/ 25019 h 4978019"/>
              <a:gd name="connsiteX3" fmla="*/ 13467384 w 13467384"/>
              <a:gd name="connsiteY3" fmla="*/ 1213739 h 4978019"/>
              <a:gd name="connsiteX4" fmla="*/ 13467384 w 13467384"/>
              <a:gd name="connsiteY4" fmla="*/ 4978019 h 4978019"/>
              <a:gd name="connsiteX5" fmla="*/ 121920 w 13467384"/>
              <a:gd name="connsiteY5" fmla="*/ 4978019 h 4978019"/>
              <a:gd name="connsiteX6" fmla="*/ 0 w 13467384"/>
              <a:gd name="connsiteY6" fmla="*/ 1350899 h 4978019"/>
              <a:gd name="connsiteX0" fmla="*/ 0 w 13467384"/>
              <a:gd name="connsiteY0" fmla="*/ 1950948 h 5578068"/>
              <a:gd name="connsiteX1" fmla="*/ 3713784 w 13467384"/>
              <a:gd name="connsiteY1" fmla="*/ 2895828 h 5578068"/>
              <a:gd name="connsiteX2" fmla="*/ 12705384 w 13467384"/>
              <a:gd name="connsiteY2" fmla="*/ 15468 h 5578068"/>
              <a:gd name="connsiteX3" fmla="*/ 13467384 w 13467384"/>
              <a:gd name="connsiteY3" fmla="*/ 1813788 h 5578068"/>
              <a:gd name="connsiteX4" fmla="*/ 13467384 w 13467384"/>
              <a:gd name="connsiteY4" fmla="*/ 5578068 h 5578068"/>
              <a:gd name="connsiteX5" fmla="*/ 121920 w 13467384"/>
              <a:gd name="connsiteY5" fmla="*/ 5578068 h 5578068"/>
              <a:gd name="connsiteX6" fmla="*/ 0 w 13467384"/>
              <a:gd name="connsiteY6" fmla="*/ 1950948 h 5578068"/>
              <a:gd name="connsiteX0" fmla="*/ 0 w 13467384"/>
              <a:gd name="connsiteY0" fmla="*/ 1950948 h 5578068"/>
              <a:gd name="connsiteX1" fmla="*/ 3713784 w 13467384"/>
              <a:gd name="connsiteY1" fmla="*/ 2895828 h 5578068"/>
              <a:gd name="connsiteX2" fmla="*/ 12705384 w 13467384"/>
              <a:gd name="connsiteY2" fmla="*/ 15468 h 5578068"/>
              <a:gd name="connsiteX3" fmla="*/ 13467384 w 13467384"/>
              <a:gd name="connsiteY3" fmla="*/ 1813788 h 5578068"/>
              <a:gd name="connsiteX4" fmla="*/ 13467384 w 13467384"/>
              <a:gd name="connsiteY4" fmla="*/ 5578068 h 5578068"/>
              <a:gd name="connsiteX5" fmla="*/ 121920 w 13467384"/>
              <a:gd name="connsiteY5" fmla="*/ 5578068 h 5578068"/>
              <a:gd name="connsiteX6" fmla="*/ 0 w 13467384"/>
              <a:gd name="connsiteY6" fmla="*/ 1950948 h 5578068"/>
              <a:gd name="connsiteX0" fmla="*/ 0 w 13739575"/>
              <a:gd name="connsiteY0" fmla="*/ 2380666 h 6007786"/>
              <a:gd name="connsiteX1" fmla="*/ 3713784 w 13739575"/>
              <a:gd name="connsiteY1" fmla="*/ 3325546 h 6007786"/>
              <a:gd name="connsiteX2" fmla="*/ 12705384 w 13739575"/>
              <a:gd name="connsiteY2" fmla="*/ 445186 h 6007786"/>
              <a:gd name="connsiteX3" fmla="*/ 13711224 w 13739575"/>
              <a:gd name="connsiteY3" fmla="*/ 170867 h 6007786"/>
              <a:gd name="connsiteX4" fmla="*/ 13467384 w 13739575"/>
              <a:gd name="connsiteY4" fmla="*/ 2243506 h 6007786"/>
              <a:gd name="connsiteX5" fmla="*/ 13467384 w 13739575"/>
              <a:gd name="connsiteY5" fmla="*/ 6007786 h 6007786"/>
              <a:gd name="connsiteX6" fmla="*/ 121920 w 13739575"/>
              <a:gd name="connsiteY6" fmla="*/ 6007786 h 6007786"/>
              <a:gd name="connsiteX7" fmla="*/ 0 w 13739575"/>
              <a:gd name="connsiteY7" fmla="*/ 2380666 h 6007786"/>
              <a:gd name="connsiteX0" fmla="*/ 0 w 13732789"/>
              <a:gd name="connsiteY0" fmla="*/ 2903725 h 6530845"/>
              <a:gd name="connsiteX1" fmla="*/ 3713784 w 13732789"/>
              <a:gd name="connsiteY1" fmla="*/ 3848605 h 6530845"/>
              <a:gd name="connsiteX2" fmla="*/ 12674904 w 13732789"/>
              <a:gd name="connsiteY2" fmla="*/ 160525 h 6530845"/>
              <a:gd name="connsiteX3" fmla="*/ 13711224 w 13732789"/>
              <a:gd name="connsiteY3" fmla="*/ 693926 h 6530845"/>
              <a:gd name="connsiteX4" fmla="*/ 13467384 w 13732789"/>
              <a:gd name="connsiteY4" fmla="*/ 2766565 h 6530845"/>
              <a:gd name="connsiteX5" fmla="*/ 13467384 w 13732789"/>
              <a:gd name="connsiteY5" fmla="*/ 6530845 h 6530845"/>
              <a:gd name="connsiteX6" fmla="*/ 121920 w 13732789"/>
              <a:gd name="connsiteY6" fmla="*/ 6530845 h 6530845"/>
              <a:gd name="connsiteX7" fmla="*/ 0 w 13732789"/>
              <a:gd name="connsiteY7" fmla="*/ 2903725 h 6530845"/>
              <a:gd name="connsiteX0" fmla="*/ 0 w 13732789"/>
              <a:gd name="connsiteY0" fmla="*/ 2903725 h 6530845"/>
              <a:gd name="connsiteX1" fmla="*/ 3713784 w 13732789"/>
              <a:gd name="connsiteY1" fmla="*/ 3848605 h 6530845"/>
              <a:gd name="connsiteX2" fmla="*/ 12674904 w 13732789"/>
              <a:gd name="connsiteY2" fmla="*/ 160525 h 6530845"/>
              <a:gd name="connsiteX3" fmla="*/ 13711224 w 13732789"/>
              <a:gd name="connsiteY3" fmla="*/ 693926 h 6530845"/>
              <a:gd name="connsiteX4" fmla="*/ 13467384 w 13732789"/>
              <a:gd name="connsiteY4" fmla="*/ 2766565 h 6530845"/>
              <a:gd name="connsiteX5" fmla="*/ 13467384 w 13732789"/>
              <a:gd name="connsiteY5" fmla="*/ 6530845 h 6530845"/>
              <a:gd name="connsiteX6" fmla="*/ 121920 w 13732789"/>
              <a:gd name="connsiteY6" fmla="*/ 6530845 h 6530845"/>
              <a:gd name="connsiteX7" fmla="*/ 0 w 13732789"/>
              <a:gd name="connsiteY7" fmla="*/ 2903725 h 6530845"/>
              <a:gd name="connsiteX0" fmla="*/ 0 w 13732789"/>
              <a:gd name="connsiteY0" fmla="*/ 2903725 h 6530845"/>
              <a:gd name="connsiteX1" fmla="*/ 4719624 w 13732789"/>
              <a:gd name="connsiteY1" fmla="*/ 3924805 h 6530845"/>
              <a:gd name="connsiteX2" fmla="*/ 12674904 w 13732789"/>
              <a:gd name="connsiteY2" fmla="*/ 160525 h 6530845"/>
              <a:gd name="connsiteX3" fmla="*/ 13711224 w 13732789"/>
              <a:gd name="connsiteY3" fmla="*/ 693926 h 6530845"/>
              <a:gd name="connsiteX4" fmla="*/ 13467384 w 13732789"/>
              <a:gd name="connsiteY4" fmla="*/ 2766565 h 6530845"/>
              <a:gd name="connsiteX5" fmla="*/ 13467384 w 13732789"/>
              <a:gd name="connsiteY5" fmla="*/ 6530845 h 6530845"/>
              <a:gd name="connsiteX6" fmla="*/ 121920 w 13732789"/>
              <a:gd name="connsiteY6" fmla="*/ 6530845 h 6530845"/>
              <a:gd name="connsiteX7" fmla="*/ 0 w 13732789"/>
              <a:gd name="connsiteY7" fmla="*/ 2903725 h 6530845"/>
              <a:gd name="connsiteX0" fmla="*/ 0 w 13732789"/>
              <a:gd name="connsiteY0" fmla="*/ 2903725 h 6530845"/>
              <a:gd name="connsiteX1" fmla="*/ 4719624 w 13732789"/>
              <a:gd name="connsiteY1" fmla="*/ 3924805 h 6530845"/>
              <a:gd name="connsiteX2" fmla="*/ 12674904 w 13732789"/>
              <a:gd name="connsiteY2" fmla="*/ 160525 h 6530845"/>
              <a:gd name="connsiteX3" fmla="*/ 13711224 w 13732789"/>
              <a:gd name="connsiteY3" fmla="*/ 693926 h 6530845"/>
              <a:gd name="connsiteX4" fmla="*/ 13467384 w 13732789"/>
              <a:gd name="connsiteY4" fmla="*/ 2766565 h 6530845"/>
              <a:gd name="connsiteX5" fmla="*/ 13467384 w 13732789"/>
              <a:gd name="connsiteY5" fmla="*/ 6530845 h 6530845"/>
              <a:gd name="connsiteX6" fmla="*/ 121920 w 13732789"/>
              <a:gd name="connsiteY6" fmla="*/ 6530845 h 6530845"/>
              <a:gd name="connsiteX7" fmla="*/ 0 w 13732789"/>
              <a:gd name="connsiteY7" fmla="*/ 2903725 h 6530845"/>
              <a:gd name="connsiteX0" fmla="*/ 0 w 13732789"/>
              <a:gd name="connsiteY0" fmla="*/ 2903725 h 6530845"/>
              <a:gd name="connsiteX1" fmla="*/ 4719624 w 13732789"/>
              <a:gd name="connsiteY1" fmla="*/ 3924805 h 6530845"/>
              <a:gd name="connsiteX2" fmla="*/ 12674904 w 13732789"/>
              <a:gd name="connsiteY2" fmla="*/ 160525 h 6530845"/>
              <a:gd name="connsiteX3" fmla="*/ 13711224 w 13732789"/>
              <a:gd name="connsiteY3" fmla="*/ 693926 h 6530845"/>
              <a:gd name="connsiteX4" fmla="*/ 13467384 w 13732789"/>
              <a:gd name="connsiteY4" fmla="*/ 2766565 h 6530845"/>
              <a:gd name="connsiteX5" fmla="*/ 13467384 w 13732789"/>
              <a:gd name="connsiteY5" fmla="*/ 6530845 h 6530845"/>
              <a:gd name="connsiteX6" fmla="*/ 121920 w 13732789"/>
              <a:gd name="connsiteY6" fmla="*/ 6530845 h 6530845"/>
              <a:gd name="connsiteX7" fmla="*/ 0 w 13732789"/>
              <a:gd name="connsiteY7" fmla="*/ 2903725 h 6530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32789" h="6530845">
                <a:moveTo>
                  <a:pt x="0" y="2903725"/>
                </a:moveTo>
                <a:cubicBezTo>
                  <a:pt x="1507168" y="2456685"/>
                  <a:pt x="2740016" y="3625085"/>
                  <a:pt x="4719624" y="3924805"/>
                </a:cubicBezTo>
                <a:cubicBezTo>
                  <a:pt x="8117348" y="4605525"/>
                  <a:pt x="9616744" y="3617465"/>
                  <a:pt x="12674904" y="160525"/>
                </a:cubicBezTo>
                <a:cubicBezTo>
                  <a:pt x="14191284" y="-316995"/>
                  <a:pt x="13584224" y="394206"/>
                  <a:pt x="13711224" y="693926"/>
                </a:cubicBezTo>
                <a:cubicBezTo>
                  <a:pt x="13838224" y="993646"/>
                  <a:pt x="13358164" y="1842005"/>
                  <a:pt x="13467384" y="2766565"/>
                </a:cubicBezTo>
                <a:lnTo>
                  <a:pt x="13467384" y="6530845"/>
                </a:lnTo>
                <a:lnTo>
                  <a:pt x="121920" y="6530845"/>
                </a:lnTo>
                <a:lnTo>
                  <a:pt x="0" y="290372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/>
            </a:solidFill>
          </a:ln>
          <a:effectLst>
            <a:glow rad="635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1C7173C2-4DC4-4D8F-A610-45BAFC897A5F}"/>
              </a:ext>
            </a:extLst>
          </p:cNvPr>
          <p:cNvSpPr/>
          <p:nvPr/>
        </p:nvSpPr>
        <p:spPr>
          <a:xfrm>
            <a:off x="2202679" y="2615186"/>
            <a:ext cx="7618640" cy="986680"/>
          </a:xfrm>
          <a:custGeom>
            <a:avLst/>
            <a:gdLst>
              <a:gd name="connsiteX0" fmla="*/ 5279577 w 5815965"/>
              <a:gd name="connsiteY0" fmla="*/ 0 h 753218"/>
              <a:gd name="connsiteX1" fmla="*/ 5403040 w 5815965"/>
              <a:gd name="connsiteY1" fmla="*/ 0 h 753218"/>
              <a:gd name="connsiteX2" fmla="*/ 5337064 w 5815965"/>
              <a:gd name="connsiteY2" fmla="*/ 630869 h 753218"/>
              <a:gd name="connsiteX3" fmla="*/ 5625491 w 5815965"/>
              <a:gd name="connsiteY3" fmla="*/ 630869 h 753218"/>
              <a:gd name="connsiteX4" fmla="*/ 5692485 w 5815965"/>
              <a:gd name="connsiteY4" fmla="*/ 0 h 753218"/>
              <a:gd name="connsiteX5" fmla="*/ 5815965 w 5815965"/>
              <a:gd name="connsiteY5" fmla="*/ 0 h 753218"/>
              <a:gd name="connsiteX6" fmla="*/ 5735848 w 5815965"/>
              <a:gd name="connsiteY6" fmla="*/ 753218 h 753218"/>
              <a:gd name="connsiteX7" fmla="*/ 5199699 w 5815965"/>
              <a:gd name="connsiteY7" fmla="*/ 753218 h 753218"/>
              <a:gd name="connsiteX8" fmla="*/ 4660451 w 5815965"/>
              <a:gd name="connsiteY8" fmla="*/ 0 h 753218"/>
              <a:gd name="connsiteX9" fmla="*/ 5197843 w 5815965"/>
              <a:gd name="connsiteY9" fmla="*/ 0 h 753218"/>
              <a:gd name="connsiteX10" fmla="*/ 5117727 w 5815965"/>
              <a:gd name="connsiteY10" fmla="*/ 753218 h 753218"/>
              <a:gd name="connsiteX11" fmla="*/ 4580574 w 5815965"/>
              <a:gd name="connsiteY11" fmla="*/ 753218 h 753218"/>
              <a:gd name="connsiteX12" fmla="*/ 3875724 w 5815965"/>
              <a:gd name="connsiteY12" fmla="*/ 0 h 753218"/>
              <a:gd name="connsiteX13" fmla="*/ 4033218 w 5815965"/>
              <a:gd name="connsiteY13" fmla="*/ 0 h 753218"/>
              <a:gd name="connsiteX14" fmla="*/ 4195251 w 5815965"/>
              <a:gd name="connsiteY14" fmla="*/ 312919 h 753218"/>
              <a:gd name="connsiteX15" fmla="*/ 4422304 w 5815965"/>
              <a:gd name="connsiteY15" fmla="*/ 0 h 753218"/>
              <a:gd name="connsiteX16" fmla="*/ 4578970 w 5815965"/>
              <a:gd name="connsiteY16" fmla="*/ 0 h 753218"/>
              <a:gd name="connsiteX17" fmla="*/ 4241576 w 5815965"/>
              <a:gd name="connsiteY17" fmla="*/ 467133 h 753218"/>
              <a:gd name="connsiteX18" fmla="*/ 4211956 w 5815965"/>
              <a:gd name="connsiteY18" fmla="*/ 753218 h 753218"/>
              <a:gd name="connsiteX19" fmla="*/ 4086677 w 5815965"/>
              <a:gd name="connsiteY19" fmla="*/ 753218 h 753218"/>
              <a:gd name="connsiteX20" fmla="*/ 4116679 w 5815965"/>
              <a:gd name="connsiteY20" fmla="*/ 464298 h 753218"/>
              <a:gd name="connsiteX21" fmla="*/ 2754433 w 5815965"/>
              <a:gd name="connsiteY21" fmla="*/ 0 h 753218"/>
              <a:gd name="connsiteX22" fmla="*/ 2877928 w 5815965"/>
              <a:gd name="connsiteY22" fmla="*/ 0 h 753218"/>
              <a:gd name="connsiteX23" fmla="*/ 2836938 w 5815965"/>
              <a:gd name="connsiteY23" fmla="*/ 382907 h 753218"/>
              <a:gd name="connsiteX24" fmla="*/ 3167867 w 5815965"/>
              <a:gd name="connsiteY24" fmla="*/ 0 h 753218"/>
              <a:gd name="connsiteX25" fmla="*/ 3302844 w 5815965"/>
              <a:gd name="connsiteY25" fmla="*/ 0 h 753218"/>
              <a:gd name="connsiteX26" fmla="*/ 3006901 w 5815965"/>
              <a:gd name="connsiteY26" fmla="*/ 326932 h 753218"/>
              <a:gd name="connsiteX27" fmla="*/ 3013988 w 5815965"/>
              <a:gd name="connsiteY27" fmla="*/ 326932 h 753218"/>
              <a:gd name="connsiteX28" fmla="*/ 3237856 w 5815965"/>
              <a:gd name="connsiteY28" fmla="*/ 753218 h 753218"/>
              <a:gd name="connsiteX29" fmla="*/ 3103468 w 5815965"/>
              <a:gd name="connsiteY29" fmla="*/ 753218 h 753218"/>
              <a:gd name="connsiteX30" fmla="*/ 2926578 w 5815965"/>
              <a:gd name="connsiteY30" fmla="*/ 421286 h 753218"/>
              <a:gd name="connsiteX31" fmla="*/ 2820408 w 5815965"/>
              <a:gd name="connsiteY31" fmla="*/ 545673 h 753218"/>
              <a:gd name="connsiteX32" fmla="*/ 2798846 w 5815965"/>
              <a:gd name="connsiteY32" fmla="*/ 753218 h 753218"/>
              <a:gd name="connsiteX33" fmla="*/ 2675574 w 5815965"/>
              <a:gd name="connsiteY33" fmla="*/ 753218 h 753218"/>
              <a:gd name="connsiteX34" fmla="*/ 2058105 w 5815965"/>
              <a:gd name="connsiteY34" fmla="*/ 0 h 753218"/>
              <a:gd name="connsiteX35" fmla="*/ 2188304 w 5815965"/>
              <a:gd name="connsiteY35" fmla="*/ 0 h 753218"/>
              <a:gd name="connsiteX36" fmla="*/ 2506255 w 5815965"/>
              <a:gd name="connsiteY36" fmla="*/ 542870 h 753218"/>
              <a:gd name="connsiteX37" fmla="*/ 2561020 w 5815965"/>
              <a:gd name="connsiteY37" fmla="*/ 0 h 753218"/>
              <a:gd name="connsiteX38" fmla="*/ 2684499 w 5815965"/>
              <a:gd name="connsiteY38" fmla="*/ 0 h 753218"/>
              <a:gd name="connsiteX39" fmla="*/ 2607424 w 5815965"/>
              <a:gd name="connsiteY39" fmla="*/ 753218 h 753218"/>
              <a:gd name="connsiteX40" fmla="*/ 2487464 w 5815965"/>
              <a:gd name="connsiteY40" fmla="*/ 753218 h 753218"/>
              <a:gd name="connsiteX41" fmla="*/ 2161280 w 5815965"/>
              <a:gd name="connsiteY41" fmla="*/ 191318 h 753218"/>
              <a:gd name="connsiteX42" fmla="*/ 2104493 w 5815965"/>
              <a:gd name="connsiteY42" fmla="*/ 753218 h 753218"/>
              <a:gd name="connsiteX43" fmla="*/ 1987591 w 5815965"/>
              <a:gd name="connsiteY43" fmla="*/ 753218 h 753218"/>
              <a:gd name="connsiteX44" fmla="*/ 1982246 w 5815965"/>
              <a:gd name="connsiteY44" fmla="*/ 733894 h 753218"/>
              <a:gd name="connsiteX45" fmla="*/ 1620768 w 5815965"/>
              <a:gd name="connsiteY45" fmla="*/ 0 h 753218"/>
              <a:gd name="connsiteX46" fmla="*/ 1779265 w 5815965"/>
              <a:gd name="connsiteY46" fmla="*/ 0 h 753218"/>
              <a:gd name="connsiteX47" fmla="*/ 1982246 w 5815965"/>
              <a:gd name="connsiteY47" fmla="*/ 733894 h 753218"/>
              <a:gd name="connsiteX48" fmla="*/ 1980249 w 5815965"/>
              <a:gd name="connsiteY48" fmla="*/ 753218 h 753218"/>
              <a:gd name="connsiteX49" fmla="*/ 1854621 w 5815965"/>
              <a:gd name="connsiteY49" fmla="*/ 753218 h 753218"/>
              <a:gd name="connsiteX50" fmla="*/ 1801639 w 5815965"/>
              <a:gd name="connsiteY50" fmla="*/ 565260 h 753218"/>
              <a:gd name="connsiteX51" fmla="*/ 1481857 w 5815965"/>
              <a:gd name="connsiteY51" fmla="*/ 565260 h 753218"/>
              <a:gd name="connsiteX52" fmla="*/ 1389877 w 5815965"/>
              <a:gd name="connsiteY52" fmla="*/ 753218 h 753218"/>
              <a:gd name="connsiteX53" fmla="*/ 1256349 w 5815965"/>
              <a:gd name="connsiteY53" fmla="*/ 753218 h 753218"/>
              <a:gd name="connsiteX54" fmla="*/ 716083 w 5815965"/>
              <a:gd name="connsiteY54" fmla="*/ 0 h 753218"/>
              <a:gd name="connsiteX55" fmla="*/ 839578 w 5815965"/>
              <a:gd name="connsiteY55" fmla="*/ 0 h 753218"/>
              <a:gd name="connsiteX56" fmla="*/ 807585 w 5815965"/>
              <a:gd name="connsiteY56" fmla="*/ 301931 h 753218"/>
              <a:gd name="connsiteX57" fmla="*/ 1096999 w 5815965"/>
              <a:gd name="connsiteY57" fmla="*/ 301931 h 753218"/>
              <a:gd name="connsiteX58" fmla="*/ 1127989 w 5815965"/>
              <a:gd name="connsiteY58" fmla="*/ 0 h 753218"/>
              <a:gd name="connsiteX59" fmla="*/ 1252487 w 5815965"/>
              <a:gd name="connsiteY59" fmla="*/ 0 h 753218"/>
              <a:gd name="connsiteX60" fmla="*/ 1173374 w 5815965"/>
              <a:gd name="connsiteY60" fmla="*/ 753218 h 753218"/>
              <a:gd name="connsiteX61" fmla="*/ 1050149 w 5815965"/>
              <a:gd name="connsiteY61" fmla="*/ 753218 h 753218"/>
              <a:gd name="connsiteX62" fmla="*/ 1085135 w 5815965"/>
              <a:gd name="connsiteY62" fmla="*/ 424279 h 753218"/>
              <a:gd name="connsiteX63" fmla="*/ 796454 w 5815965"/>
              <a:gd name="connsiteY63" fmla="*/ 424279 h 753218"/>
              <a:gd name="connsiteX64" fmla="*/ 761452 w 5815965"/>
              <a:gd name="connsiteY64" fmla="*/ 753218 h 753218"/>
              <a:gd name="connsiteX65" fmla="*/ 637224 w 5815965"/>
              <a:gd name="connsiteY65" fmla="*/ 753218 h 753218"/>
              <a:gd name="connsiteX66" fmla="*/ 11880 w 5815965"/>
              <a:gd name="connsiteY66" fmla="*/ 0 h 753218"/>
              <a:gd name="connsiteX67" fmla="*/ 633258 w 5815965"/>
              <a:gd name="connsiteY67" fmla="*/ 0 h 753218"/>
              <a:gd name="connsiteX68" fmla="*/ 623289 w 5815965"/>
              <a:gd name="connsiteY68" fmla="*/ 122333 h 753218"/>
              <a:gd name="connsiteX69" fmla="*/ 373193 w 5815965"/>
              <a:gd name="connsiteY69" fmla="*/ 122333 h 753218"/>
              <a:gd name="connsiteX70" fmla="*/ 307202 w 5815965"/>
              <a:gd name="connsiteY70" fmla="*/ 753218 h 753218"/>
              <a:gd name="connsiteX71" fmla="*/ 181955 w 5815965"/>
              <a:gd name="connsiteY71" fmla="*/ 753218 h 753218"/>
              <a:gd name="connsiteX72" fmla="*/ 248950 w 5815965"/>
              <a:gd name="connsiteY72" fmla="*/ 122333 h 753218"/>
              <a:gd name="connsiteX73" fmla="*/ 0 w 5815965"/>
              <a:gd name="connsiteY73" fmla="*/ 122333 h 753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815965" h="753218">
                <a:moveTo>
                  <a:pt x="5279577" y="0"/>
                </a:moveTo>
                <a:lnTo>
                  <a:pt x="5403040" y="0"/>
                </a:lnTo>
                <a:lnTo>
                  <a:pt x="5337064" y="630869"/>
                </a:lnTo>
                <a:lnTo>
                  <a:pt x="5625491" y="630869"/>
                </a:lnTo>
                <a:lnTo>
                  <a:pt x="5692485" y="0"/>
                </a:lnTo>
                <a:lnTo>
                  <a:pt x="5815965" y="0"/>
                </a:lnTo>
                <a:lnTo>
                  <a:pt x="5735848" y="753218"/>
                </a:lnTo>
                <a:lnTo>
                  <a:pt x="5199699" y="753218"/>
                </a:lnTo>
                <a:close/>
                <a:moveTo>
                  <a:pt x="4660451" y="0"/>
                </a:moveTo>
                <a:lnTo>
                  <a:pt x="5197843" y="0"/>
                </a:lnTo>
                <a:lnTo>
                  <a:pt x="5117727" y="753218"/>
                </a:lnTo>
                <a:lnTo>
                  <a:pt x="4580574" y="753218"/>
                </a:lnTo>
                <a:close/>
                <a:moveTo>
                  <a:pt x="3875724" y="0"/>
                </a:moveTo>
                <a:lnTo>
                  <a:pt x="4033218" y="0"/>
                </a:lnTo>
                <a:lnTo>
                  <a:pt x="4195251" y="312919"/>
                </a:lnTo>
                <a:lnTo>
                  <a:pt x="4422304" y="0"/>
                </a:lnTo>
                <a:lnTo>
                  <a:pt x="4578970" y="0"/>
                </a:lnTo>
                <a:lnTo>
                  <a:pt x="4241576" y="467133"/>
                </a:lnTo>
                <a:lnTo>
                  <a:pt x="4211956" y="753218"/>
                </a:lnTo>
                <a:lnTo>
                  <a:pt x="4086677" y="753218"/>
                </a:lnTo>
                <a:lnTo>
                  <a:pt x="4116679" y="464298"/>
                </a:lnTo>
                <a:close/>
                <a:moveTo>
                  <a:pt x="2754433" y="0"/>
                </a:moveTo>
                <a:lnTo>
                  <a:pt x="2877928" y="0"/>
                </a:lnTo>
                <a:lnTo>
                  <a:pt x="2836938" y="382907"/>
                </a:lnTo>
                <a:lnTo>
                  <a:pt x="3167867" y="0"/>
                </a:lnTo>
                <a:lnTo>
                  <a:pt x="3302844" y="0"/>
                </a:lnTo>
                <a:lnTo>
                  <a:pt x="3006901" y="326932"/>
                </a:lnTo>
                <a:lnTo>
                  <a:pt x="3013988" y="326932"/>
                </a:lnTo>
                <a:lnTo>
                  <a:pt x="3237856" y="753218"/>
                </a:lnTo>
                <a:lnTo>
                  <a:pt x="3103468" y="753218"/>
                </a:lnTo>
                <a:lnTo>
                  <a:pt x="2926578" y="421286"/>
                </a:lnTo>
                <a:lnTo>
                  <a:pt x="2820408" y="545673"/>
                </a:lnTo>
                <a:lnTo>
                  <a:pt x="2798846" y="753218"/>
                </a:lnTo>
                <a:lnTo>
                  <a:pt x="2675574" y="753218"/>
                </a:lnTo>
                <a:close/>
                <a:moveTo>
                  <a:pt x="2058105" y="0"/>
                </a:moveTo>
                <a:lnTo>
                  <a:pt x="2188304" y="0"/>
                </a:lnTo>
                <a:lnTo>
                  <a:pt x="2506255" y="542870"/>
                </a:lnTo>
                <a:lnTo>
                  <a:pt x="2561020" y="0"/>
                </a:lnTo>
                <a:lnTo>
                  <a:pt x="2684499" y="0"/>
                </a:lnTo>
                <a:lnTo>
                  <a:pt x="2607424" y="753218"/>
                </a:lnTo>
                <a:lnTo>
                  <a:pt x="2487464" y="753218"/>
                </a:lnTo>
                <a:lnTo>
                  <a:pt x="2161280" y="191318"/>
                </a:lnTo>
                <a:lnTo>
                  <a:pt x="2104493" y="753218"/>
                </a:lnTo>
                <a:lnTo>
                  <a:pt x="1987591" y="753218"/>
                </a:lnTo>
                <a:lnTo>
                  <a:pt x="1982246" y="733894"/>
                </a:lnTo>
                <a:close/>
                <a:moveTo>
                  <a:pt x="1620768" y="0"/>
                </a:moveTo>
                <a:lnTo>
                  <a:pt x="1779265" y="0"/>
                </a:lnTo>
                <a:lnTo>
                  <a:pt x="1982246" y="733894"/>
                </a:lnTo>
                <a:lnTo>
                  <a:pt x="1980249" y="753218"/>
                </a:lnTo>
                <a:lnTo>
                  <a:pt x="1854621" y="753218"/>
                </a:lnTo>
                <a:lnTo>
                  <a:pt x="1801639" y="565260"/>
                </a:lnTo>
                <a:lnTo>
                  <a:pt x="1481857" y="565260"/>
                </a:lnTo>
                <a:lnTo>
                  <a:pt x="1389877" y="753218"/>
                </a:lnTo>
                <a:lnTo>
                  <a:pt x="1256349" y="753218"/>
                </a:lnTo>
                <a:close/>
                <a:moveTo>
                  <a:pt x="716083" y="0"/>
                </a:moveTo>
                <a:lnTo>
                  <a:pt x="839578" y="0"/>
                </a:lnTo>
                <a:lnTo>
                  <a:pt x="807585" y="301931"/>
                </a:lnTo>
                <a:lnTo>
                  <a:pt x="1096999" y="301931"/>
                </a:lnTo>
                <a:lnTo>
                  <a:pt x="1127989" y="0"/>
                </a:lnTo>
                <a:lnTo>
                  <a:pt x="1252487" y="0"/>
                </a:lnTo>
                <a:lnTo>
                  <a:pt x="1173374" y="753218"/>
                </a:lnTo>
                <a:lnTo>
                  <a:pt x="1050149" y="753218"/>
                </a:lnTo>
                <a:lnTo>
                  <a:pt x="1085135" y="424279"/>
                </a:lnTo>
                <a:lnTo>
                  <a:pt x="796454" y="424279"/>
                </a:lnTo>
                <a:lnTo>
                  <a:pt x="761452" y="753218"/>
                </a:lnTo>
                <a:lnTo>
                  <a:pt x="637224" y="753218"/>
                </a:lnTo>
                <a:close/>
                <a:moveTo>
                  <a:pt x="11880" y="0"/>
                </a:moveTo>
                <a:lnTo>
                  <a:pt x="633258" y="0"/>
                </a:lnTo>
                <a:lnTo>
                  <a:pt x="623289" y="122333"/>
                </a:lnTo>
                <a:lnTo>
                  <a:pt x="373193" y="122333"/>
                </a:lnTo>
                <a:lnTo>
                  <a:pt x="307202" y="753218"/>
                </a:lnTo>
                <a:lnTo>
                  <a:pt x="181955" y="753218"/>
                </a:lnTo>
                <a:lnTo>
                  <a:pt x="248950" y="122333"/>
                </a:lnTo>
                <a:lnTo>
                  <a:pt x="0" y="122333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glow rad="304800">
              <a:schemeClr val="tx1">
                <a:alpha val="6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87F21BD-F6F6-43E7-B547-E1B365DFD710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BF9AFBD-9146-4D64-BAE0-45FF4087A1DB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21907AD-0816-4E06-A913-6EF922B87791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07759FE7-F4E3-4D40-A812-68C5508C07D6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DA4439D9-D3C1-481C-BE55-0B71314917DD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C71240C5-CF6E-493F-A0C2-1171672AC896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3555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日程表&#10;&#10;描述已自动生成">
            <a:extLst>
              <a:ext uri="{FF2B5EF4-FFF2-40B4-BE49-F238E27FC236}">
                <a16:creationId xmlns:a16="http://schemas.microsoft.com/office/drawing/2014/main" xmlns="" id="{9E635493-956D-4DAA-923F-7C70D5B66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778"/>
            <a:ext cx="12192000" cy="56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070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u="sng" dirty="0">
                <a:hlinkClick r:id="rId2"/>
              </a:rPr>
              <a:t>杰森</a:t>
            </a:r>
            <a:r>
              <a:rPr lang="zh-CN" altLang="en-US" b="1" u="sng" dirty="0" smtClean="0">
                <a:hlinkClick r:id="rId2"/>
              </a:rPr>
              <a:t>说</a:t>
            </a:r>
            <a:r>
              <a:rPr lang="zh-CN" altLang="en-US" b="1" u="sng" dirty="0" smtClean="0"/>
              <a:t>   作品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r>
              <a:rPr lang="en-US" altLang="zh-CN" b="1" u="sng" dirty="0" smtClean="0"/>
              <a:t>51PPT</a:t>
            </a:r>
            <a:r>
              <a:rPr lang="zh-CN" altLang="en-US" b="1" u="sng" dirty="0" smtClean="0"/>
              <a:t>模板网   </a:t>
            </a:r>
            <a:r>
              <a:rPr lang="en-US" altLang="zh-CN" b="1" u="sng" dirty="0" smtClean="0">
                <a:hlinkClick r:id="rId3"/>
              </a:rPr>
              <a:t>www.51pptmoban.com</a:t>
            </a:r>
            <a:r>
              <a:rPr lang="en-US" altLang="zh-CN" b="1" u="sng" dirty="0" smtClean="0"/>
              <a:t>   </a:t>
            </a:r>
            <a:r>
              <a:rPr lang="zh-CN" altLang="en-US" b="1" u="sng" smtClean="0"/>
              <a:t>授权发布</a:t>
            </a:r>
            <a:endParaRPr lang="en-US" altLang="zh-CN" b="1" u="sng" dirty="0" smtClean="0"/>
          </a:p>
          <a:p>
            <a:endParaRPr lang="en-US" altLang="zh-CN" b="1" u="sng" dirty="0"/>
          </a:p>
          <a:p>
            <a:endParaRPr lang="en-US" altLang="zh-CN" b="1" u="sng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0741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4198" y="-3925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99"/>
            <a:ext cx="10354235" cy="6858000"/>
          </a:xfrm>
          <a:prstGeom prst="rect">
            <a:avLst/>
          </a:prstGeom>
        </p:spPr>
      </p:pic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4659C052-085D-4743-9A78-F89FAAD5E10B}"/>
              </a:ext>
            </a:extLst>
          </p:cNvPr>
          <p:cNvGrpSpPr/>
          <p:nvPr/>
        </p:nvGrpSpPr>
        <p:grpSpPr>
          <a:xfrm>
            <a:off x="-190648" y="1221846"/>
            <a:ext cx="7662439" cy="5702251"/>
            <a:chOff x="-183028" y="1221846"/>
            <a:chExt cx="7662439" cy="5702251"/>
          </a:xfrm>
        </p:grpSpPr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BA7F14D2-4BB7-4CA4-B614-C2EF7D9345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010" t="32996" r="23990" b="32133"/>
            <a:stretch/>
          </p:blipFill>
          <p:spPr>
            <a:xfrm>
              <a:off x="7283" y="1221846"/>
              <a:ext cx="6096000" cy="2391507"/>
            </a:xfrm>
            <a:custGeom>
              <a:avLst/>
              <a:gdLst>
                <a:gd name="connsiteX0" fmla="*/ 0 w 6096000"/>
                <a:gd name="connsiteY0" fmla="*/ 0 h 5790903"/>
                <a:gd name="connsiteX1" fmla="*/ 6096000 w 6096000"/>
                <a:gd name="connsiteY1" fmla="*/ 0 h 5790903"/>
                <a:gd name="connsiteX2" fmla="*/ 6096000 w 6096000"/>
                <a:gd name="connsiteY2" fmla="*/ 5790903 h 5790903"/>
                <a:gd name="connsiteX3" fmla="*/ 0 w 6096000"/>
                <a:gd name="connsiteY3" fmla="*/ 5790903 h 579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90903">
                  <a:moveTo>
                    <a:pt x="0" y="0"/>
                  </a:moveTo>
                  <a:lnTo>
                    <a:pt x="6096000" y="0"/>
                  </a:lnTo>
                  <a:lnTo>
                    <a:pt x="6096000" y="5790903"/>
                  </a:lnTo>
                  <a:lnTo>
                    <a:pt x="0" y="5790903"/>
                  </a:lnTo>
                  <a:close/>
                </a:path>
              </a:pathLst>
            </a:cu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4FA1206B-409F-4B0E-BD3A-8782920DDF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4869" t="28343" r="25131" b="27134"/>
            <a:stretch/>
          </p:blipFill>
          <p:spPr>
            <a:xfrm>
              <a:off x="9097" y="1859797"/>
              <a:ext cx="6096000" cy="3059893"/>
            </a:xfrm>
            <a:custGeom>
              <a:avLst/>
              <a:gdLst>
                <a:gd name="connsiteX0" fmla="*/ 0 w 6096000"/>
                <a:gd name="connsiteY0" fmla="*/ 0 h 6832207"/>
                <a:gd name="connsiteX1" fmla="*/ 6096000 w 6096000"/>
                <a:gd name="connsiteY1" fmla="*/ 0 h 6832207"/>
                <a:gd name="connsiteX2" fmla="*/ 6096000 w 6096000"/>
                <a:gd name="connsiteY2" fmla="*/ 6832207 h 6832207"/>
                <a:gd name="connsiteX3" fmla="*/ 0 w 6096000"/>
                <a:gd name="connsiteY3" fmla="*/ 6832207 h 683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32207">
                  <a:moveTo>
                    <a:pt x="0" y="0"/>
                  </a:moveTo>
                  <a:lnTo>
                    <a:pt x="6096000" y="0"/>
                  </a:lnTo>
                  <a:lnTo>
                    <a:pt x="6096000" y="6832207"/>
                  </a:lnTo>
                  <a:lnTo>
                    <a:pt x="0" y="6832207"/>
                  </a:lnTo>
                  <a:close/>
                </a:path>
              </a:pathLst>
            </a:cu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79D80A35-A615-4277-9CE8-5A8D2EC5CE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622" t="36220" r="23378" b="28403"/>
            <a:stretch/>
          </p:blipFill>
          <p:spPr>
            <a:xfrm>
              <a:off x="4198" y="4497962"/>
              <a:ext cx="6096000" cy="2426135"/>
            </a:xfrm>
            <a:custGeom>
              <a:avLst/>
              <a:gdLst>
                <a:gd name="connsiteX0" fmla="*/ 0 w 6096000"/>
                <a:gd name="connsiteY0" fmla="*/ 0 h 4910138"/>
                <a:gd name="connsiteX1" fmla="*/ 6096000 w 6096000"/>
                <a:gd name="connsiteY1" fmla="*/ 0 h 4910138"/>
                <a:gd name="connsiteX2" fmla="*/ 6096000 w 6096000"/>
                <a:gd name="connsiteY2" fmla="*/ 4910138 h 4910138"/>
                <a:gd name="connsiteX3" fmla="*/ 0 w 6096000"/>
                <a:gd name="connsiteY3" fmla="*/ 4910138 h 491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910138">
                  <a:moveTo>
                    <a:pt x="0" y="0"/>
                  </a:moveTo>
                  <a:lnTo>
                    <a:pt x="6096000" y="0"/>
                  </a:lnTo>
                  <a:lnTo>
                    <a:pt x="6096000" y="4910138"/>
                  </a:lnTo>
                  <a:lnTo>
                    <a:pt x="0" y="4910138"/>
                  </a:lnTo>
                  <a:close/>
                </a:path>
              </a:pathLst>
            </a:custGeom>
          </p:spPr>
        </p:pic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41AFD3A6-E36B-49E3-AA61-9604898B07A0}"/>
                </a:ext>
              </a:extLst>
            </p:cNvPr>
            <p:cNvSpPr/>
            <p:nvPr/>
          </p:nvSpPr>
          <p:spPr>
            <a:xfrm>
              <a:off x="-183028" y="1956374"/>
              <a:ext cx="7662439" cy="925975"/>
            </a:xfrm>
            <a:custGeom>
              <a:avLst/>
              <a:gdLst>
                <a:gd name="connsiteX0" fmla="*/ 6292602 w 7662439"/>
                <a:gd name="connsiteY0" fmla="*/ 0 h 925975"/>
                <a:gd name="connsiteX1" fmla="*/ 7508107 w 7662439"/>
                <a:gd name="connsiteY1" fmla="*/ 0 h 925975"/>
                <a:gd name="connsiteX2" fmla="*/ 7662439 w 7662439"/>
                <a:gd name="connsiteY2" fmla="*/ 154332 h 925975"/>
                <a:gd name="connsiteX3" fmla="*/ 7662439 w 7662439"/>
                <a:gd name="connsiteY3" fmla="*/ 771643 h 925975"/>
                <a:gd name="connsiteX4" fmla="*/ 7508107 w 7662439"/>
                <a:gd name="connsiteY4" fmla="*/ 925975 h 925975"/>
                <a:gd name="connsiteX5" fmla="*/ 6292602 w 7662439"/>
                <a:gd name="connsiteY5" fmla="*/ 925975 h 925975"/>
                <a:gd name="connsiteX6" fmla="*/ 154332 w 7662439"/>
                <a:gd name="connsiteY6" fmla="*/ 0 h 925975"/>
                <a:gd name="connsiteX7" fmla="*/ 196602 w 7662439"/>
                <a:gd name="connsiteY7" fmla="*/ 0 h 925975"/>
                <a:gd name="connsiteX8" fmla="*/ 196602 w 7662439"/>
                <a:gd name="connsiteY8" fmla="*/ 925975 h 925975"/>
                <a:gd name="connsiteX9" fmla="*/ 154332 w 7662439"/>
                <a:gd name="connsiteY9" fmla="*/ 925975 h 925975"/>
                <a:gd name="connsiteX10" fmla="*/ 0 w 7662439"/>
                <a:gd name="connsiteY10" fmla="*/ 771643 h 925975"/>
                <a:gd name="connsiteX11" fmla="*/ 0 w 7662439"/>
                <a:gd name="connsiteY11" fmla="*/ 154332 h 925975"/>
                <a:gd name="connsiteX12" fmla="*/ 154332 w 7662439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62439" h="925975">
                  <a:moveTo>
                    <a:pt x="6292602" y="0"/>
                  </a:moveTo>
                  <a:lnTo>
                    <a:pt x="7508107" y="0"/>
                  </a:lnTo>
                  <a:cubicBezTo>
                    <a:pt x="7593343" y="0"/>
                    <a:pt x="7662439" y="69097"/>
                    <a:pt x="7662439" y="154332"/>
                  </a:cubicBezTo>
                  <a:lnTo>
                    <a:pt x="7662439" y="771643"/>
                  </a:lnTo>
                  <a:cubicBezTo>
                    <a:pt x="7662439" y="856878"/>
                    <a:pt x="7593343" y="925975"/>
                    <a:pt x="7508107" y="925975"/>
                  </a:cubicBezTo>
                  <a:lnTo>
                    <a:pt x="6292602" y="925975"/>
                  </a:lnTo>
                  <a:close/>
                  <a:moveTo>
                    <a:pt x="154332" y="0"/>
                  </a:moveTo>
                  <a:lnTo>
                    <a:pt x="196602" y="0"/>
                  </a:lnTo>
                  <a:lnTo>
                    <a:pt x="196602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0CCF91F3-151B-411F-BD89-A221428624D5}"/>
                </a:ext>
              </a:extLst>
            </p:cNvPr>
            <p:cNvSpPr/>
            <p:nvPr/>
          </p:nvSpPr>
          <p:spPr>
            <a:xfrm>
              <a:off x="-159583" y="3065229"/>
              <a:ext cx="6979535" cy="925975"/>
            </a:xfrm>
            <a:custGeom>
              <a:avLst/>
              <a:gdLst>
                <a:gd name="connsiteX0" fmla="*/ 6259947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59947 w 6979535"/>
                <a:gd name="connsiteY5" fmla="*/ 925975 h 925975"/>
                <a:gd name="connsiteX6" fmla="*/ 154332 w 6979535"/>
                <a:gd name="connsiteY6" fmla="*/ 0 h 925975"/>
                <a:gd name="connsiteX7" fmla="*/ 163947 w 6979535"/>
                <a:gd name="connsiteY7" fmla="*/ 0 h 925975"/>
                <a:gd name="connsiteX8" fmla="*/ 163947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59947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9947" y="925975"/>
                  </a:lnTo>
                  <a:close/>
                  <a:moveTo>
                    <a:pt x="154332" y="0"/>
                  </a:moveTo>
                  <a:lnTo>
                    <a:pt x="163947" y="0"/>
                  </a:lnTo>
                  <a:lnTo>
                    <a:pt x="163947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6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9C34B727-20C1-4D44-AD2D-0A178A61BD3D}"/>
                </a:ext>
              </a:extLst>
            </p:cNvPr>
            <p:cNvSpPr/>
            <p:nvPr/>
          </p:nvSpPr>
          <p:spPr>
            <a:xfrm>
              <a:off x="-149423" y="4174084"/>
              <a:ext cx="6979535" cy="925975"/>
            </a:xfrm>
            <a:custGeom>
              <a:avLst/>
              <a:gdLst>
                <a:gd name="connsiteX0" fmla="*/ 154273 w 6979535"/>
                <a:gd name="connsiteY0" fmla="*/ 12 h 925975"/>
                <a:gd name="connsiteX1" fmla="*/ 154273 w 6979535"/>
                <a:gd name="connsiteY1" fmla="*/ 925963 h 925975"/>
                <a:gd name="connsiteX2" fmla="*/ 94259 w 6979535"/>
                <a:gd name="connsiteY2" fmla="*/ 913847 h 925975"/>
                <a:gd name="connsiteX3" fmla="*/ 0 w 6979535"/>
                <a:gd name="connsiteY3" fmla="*/ 771643 h 925975"/>
                <a:gd name="connsiteX4" fmla="*/ 0 w 6979535"/>
                <a:gd name="connsiteY4" fmla="*/ 154332 h 925975"/>
                <a:gd name="connsiteX5" fmla="*/ 94259 w 6979535"/>
                <a:gd name="connsiteY5" fmla="*/ 12128 h 925975"/>
                <a:gd name="connsiteX6" fmla="*/ 6250273 w 6979535"/>
                <a:gd name="connsiteY6" fmla="*/ 0 h 925975"/>
                <a:gd name="connsiteX7" fmla="*/ 6825202 w 6979535"/>
                <a:gd name="connsiteY7" fmla="*/ 0 h 925975"/>
                <a:gd name="connsiteX8" fmla="*/ 6979535 w 6979535"/>
                <a:gd name="connsiteY8" fmla="*/ 154332 h 925975"/>
                <a:gd name="connsiteX9" fmla="*/ 6979535 w 6979535"/>
                <a:gd name="connsiteY9" fmla="*/ 771643 h 925975"/>
                <a:gd name="connsiteX10" fmla="*/ 6825202 w 6979535"/>
                <a:gd name="connsiteY10" fmla="*/ 925975 h 925975"/>
                <a:gd name="connsiteX11" fmla="*/ 6250273 w 6979535"/>
                <a:gd name="connsiteY11" fmla="*/ 925975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79535" h="925975">
                  <a:moveTo>
                    <a:pt x="154273" y="12"/>
                  </a:moveTo>
                  <a:lnTo>
                    <a:pt x="154273" y="925963"/>
                  </a:lnTo>
                  <a:lnTo>
                    <a:pt x="94259" y="913847"/>
                  </a:lnTo>
                  <a:cubicBezTo>
                    <a:pt x="38867" y="890418"/>
                    <a:pt x="0" y="835569"/>
                    <a:pt x="0" y="771643"/>
                  </a:cubicBezTo>
                  <a:lnTo>
                    <a:pt x="0" y="154332"/>
                  </a:lnTo>
                  <a:cubicBezTo>
                    <a:pt x="0" y="90406"/>
                    <a:pt x="38867" y="35557"/>
                    <a:pt x="94259" y="12128"/>
                  </a:cubicBezTo>
                  <a:close/>
                  <a:moveTo>
                    <a:pt x="6250273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0273" y="925975"/>
                  </a:lnTo>
                  <a:close/>
                </a:path>
              </a:pathLst>
            </a:custGeom>
            <a:solidFill>
              <a:srgbClr val="FF7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84C7D6DC-8506-4E22-B6CB-6DF1669104CD}"/>
                </a:ext>
              </a:extLst>
            </p:cNvPr>
            <p:cNvSpPr/>
            <p:nvPr/>
          </p:nvSpPr>
          <p:spPr>
            <a:xfrm>
              <a:off x="-159583" y="5313419"/>
              <a:ext cx="6979535" cy="925975"/>
            </a:xfrm>
            <a:custGeom>
              <a:avLst/>
              <a:gdLst>
                <a:gd name="connsiteX0" fmla="*/ 6269620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69620 w 6979535"/>
                <a:gd name="connsiteY5" fmla="*/ 925975 h 925975"/>
                <a:gd name="connsiteX6" fmla="*/ 154332 w 6979535"/>
                <a:gd name="connsiteY6" fmla="*/ 0 h 925975"/>
                <a:gd name="connsiteX7" fmla="*/ 173620 w 6979535"/>
                <a:gd name="connsiteY7" fmla="*/ 0 h 925975"/>
                <a:gd name="connsiteX8" fmla="*/ 173620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69620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69620" y="925975"/>
                  </a:lnTo>
                  <a:close/>
                  <a:moveTo>
                    <a:pt x="154332" y="0"/>
                  </a:moveTo>
                  <a:lnTo>
                    <a:pt x="173620" y="0"/>
                  </a:lnTo>
                  <a:lnTo>
                    <a:pt x="173620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9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DD275B3C-A330-421D-8128-A0E184DAFB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2138" t="28845" r="27862" b="29442"/>
            <a:stretch/>
          </p:blipFill>
          <p:spPr>
            <a:xfrm>
              <a:off x="-4292" y="3065229"/>
              <a:ext cx="6096000" cy="2860672"/>
            </a:xfrm>
            <a:custGeom>
              <a:avLst/>
              <a:gdLst>
                <a:gd name="connsiteX0" fmla="*/ 0 w 6096000"/>
                <a:gd name="connsiteY0" fmla="*/ 0 h 5773964"/>
                <a:gd name="connsiteX1" fmla="*/ 6096000 w 6096000"/>
                <a:gd name="connsiteY1" fmla="*/ 0 h 5773964"/>
                <a:gd name="connsiteX2" fmla="*/ 6096000 w 6096000"/>
                <a:gd name="connsiteY2" fmla="*/ 5773964 h 5773964"/>
                <a:gd name="connsiteX3" fmla="*/ 0 w 6096000"/>
                <a:gd name="connsiteY3" fmla="*/ 5773964 h 5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73964">
                  <a:moveTo>
                    <a:pt x="0" y="0"/>
                  </a:moveTo>
                  <a:lnTo>
                    <a:pt x="6096000" y="0"/>
                  </a:lnTo>
                  <a:lnTo>
                    <a:pt x="6096000" y="5773964"/>
                  </a:lnTo>
                  <a:lnTo>
                    <a:pt x="0" y="5773964"/>
                  </a:lnTo>
                  <a:close/>
                </a:path>
              </a:pathLst>
            </a:custGeom>
          </p:spPr>
        </p:pic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A68637-8474-417C-B0C0-649C1102011A}"/>
              </a:ext>
            </a:extLst>
          </p:cNvPr>
          <p:cNvSpPr/>
          <p:nvPr/>
        </p:nvSpPr>
        <p:spPr>
          <a:xfrm>
            <a:off x="-1244" y="-39258"/>
            <a:ext cx="6096000" cy="689725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0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1563861" y="20455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6400765" y="2192118"/>
            <a:ext cx="760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ONE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5748557" y="-3910759"/>
            <a:ext cx="4268591" cy="6328357"/>
            <a:chOff x="-4600531" y="2731911"/>
            <a:chExt cx="4268591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4914190" y="3802631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5656011" y="3787391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A1EA8D6A-2565-4716-A972-C1536F956A9F}"/>
              </a:ext>
            </a:extLst>
          </p:cNvPr>
          <p:cNvGrpSpPr/>
          <p:nvPr/>
        </p:nvGrpSpPr>
        <p:grpSpPr>
          <a:xfrm>
            <a:off x="15174829" y="-5899780"/>
            <a:ext cx="5355968" cy="3850290"/>
            <a:chOff x="12279123" y="-4667527"/>
            <a:chExt cx="5355968" cy="385029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741BC31C-685D-456D-932E-E2ED58333C9E}"/>
                </a:ext>
              </a:extLst>
            </p:cNvPr>
            <p:cNvGrpSpPr/>
            <p:nvPr/>
          </p:nvGrpSpPr>
          <p:grpSpPr>
            <a:xfrm>
              <a:off x="12279123" y="-4484697"/>
              <a:ext cx="5355968" cy="3667460"/>
              <a:chOff x="13069561" y="5200377"/>
              <a:chExt cx="7366838" cy="5044388"/>
            </a:xfrm>
          </p:grpSpPr>
          <p:pic>
            <p:nvPicPr>
              <p:cNvPr id="125" name="图片 124" descr="手机屏幕的截图&#10;&#10;低可信度描述已自动生成">
                <a:extLst>
                  <a:ext uri="{FF2B5EF4-FFF2-40B4-BE49-F238E27FC236}">
                    <a16:creationId xmlns:a16="http://schemas.microsoft.com/office/drawing/2014/main" xmlns="" id="{35F7B85B-358A-4965-953D-F3F730DDC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artisticBlur radius="1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80" r="19233"/>
              <a:stretch>
                <a:fillRect/>
              </a:stretch>
            </p:blipFill>
            <p:spPr>
              <a:xfrm rot="2043292">
                <a:off x="14597895" y="5259817"/>
                <a:ext cx="4411771" cy="4909471"/>
              </a:xfrm>
              <a:custGeom>
                <a:avLst/>
                <a:gdLst>
                  <a:gd name="connsiteX0" fmla="*/ 282080 w 4411771"/>
                  <a:gd name="connsiteY0" fmla="*/ 419681 h 4909471"/>
                  <a:gd name="connsiteX1" fmla="*/ 385246 w 4411771"/>
                  <a:gd name="connsiteY1" fmla="*/ 374472 h 4909471"/>
                  <a:gd name="connsiteX2" fmla="*/ 1544116 w 4411771"/>
                  <a:gd name="connsiteY2" fmla="*/ 0 h 4909471"/>
                  <a:gd name="connsiteX3" fmla="*/ 3180521 w 4411771"/>
                  <a:gd name="connsiteY3" fmla="*/ 0 h 4909471"/>
                  <a:gd name="connsiteX4" fmla="*/ 3201868 w 4411771"/>
                  <a:gd name="connsiteY4" fmla="*/ 48712 h 4909471"/>
                  <a:gd name="connsiteX5" fmla="*/ 4384682 w 4411771"/>
                  <a:gd name="connsiteY5" fmla="*/ 3709139 h 4909471"/>
                  <a:gd name="connsiteX6" fmla="*/ 4026526 w 4411771"/>
                  <a:gd name="connsiteY6" fmla="*/ 4409264 h 4909471"/>
                  <a:gd name="connsiteX7" fmla="*/ 2478549 w 4411771"/>
                  <a:gd name="connsiteY7" fmla="*/ 4909471 h 4909471"/>
                  <a:gd name="connsiteX8" fmla="*/ 1305311 w 4411771"/>
                  <a:gd name="connsiteY8" fmla="*/ 4909470 h 4909471"/>
                  <a:gd name="connsiteX9" fmla="*/ 1255115 w 4411771"/>
                  <a:gd name="connsiteY9" fmla="*/ 4838190 h 4909471"/>
                  <a:gd name="connsiteX10" fmla="*/ 1209906 w 4411771"/>
                  <a:gd name="connsiteY10" fmla="*/ 4735023 h 4909471"/>
                  <a:gd name="connsiteX11" fmla="*/ 27090 w 4411771"/>
                  <a:gd name="connsiteY11" fmla="*/ 1074596 h 4909471"/>
                  <a:gd name="connsiteX12" fmla="*/ 282080 w 4411771"/>
                  <a:gd name="connsiteY12" fmla="*/ 419681 h 490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1771" h="4909471">
                    <a:moveTo>
                      <a:pt x="282080" y="419681"/>
                    </a:moveTo>
                    <a:cubicBezTo>
                      <a:pt x="314248" y="401502"/>
                      <a:pt x="348716" y="386276"/>
                      <a:pt x="385246" y="374472"/>
                    </a:cubicBezTo>
                    <a:lnTo>
                      <a:pt x="1544116" y="0"/>
                    </a:lnTo>
                    <a:lnTo>
                      <a:pt x="3180521" y="0"/>
                    </a:lnTo>
                    <a:lnTo>
                      <a:pt x="3201868" y="48712"/>
                    </a:lnTo>
                    <a:lnTo>
                      <a:pt x="4384682" y="3709139"/>
                    </a:lnTo>
                    <a:cubicBezTo>
                      <a:pt x="4479114" y="4001376"/>
                      <a:pt x="4318763" y="4314831"/>
                      <a:pt x="4026526" y="4409264"/>
                    </a:cubicBezTo>
                    <a:lnTo>
                      <a:pt x="2478549" y="4909471"/>
                    </a:lnTo>
                    <a:lnTo>
                      <a:pt x="1305311" y="4909470"/>
                    </a:lnTo>
                    <a:lnTo>
                      <a:pt x="1255115" y="4838190"/>
                    </a:lnTo>
                    <a:cubicBezTo>
                      <a:pt x="1236936" y="4806021"/>
                      <a:pt x="1221710" y="4771552"/>
                      <a:pt x="1209906" y="4735023"/>
                    </a:cubicBezTo>
                    <a:lnTo>
                      <a:pt x="27090" y="1074596"/>
                    </a:lnTo>
                    <a:cubicBezTo>
                      <a:pt x="-55537" y="818889"/>
                      <a:pt x="56904" y="546936"/>
                      <a:pt x="282080" y="419681"/>
                    </a:cubicBezTo>
                    <a:close/>
                  </a:path>
                </a:pathLst>
              </a:custGeom>
            </p:spPr>
          </p:pic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xmlns="" id="{94AF2430-30FB-4240-99B5-917D2206C686}"/>
                  </a:ext>
                </a:extLst>
              </p:cNvPr>
              <p:cNvGrpSpPr/>
              <p:nvPr/>
            </p:nvGrpSpPr>
            <p:grpSpPr>
              <a:xfrm>
                <a:off x="13069561" y="5200377"/>
                <a:ext cx="7366838" cy="5044388"/>
                <a:chOff x="13069561" y="5200377"/>
                <a:chExt cx="7366838" cy="5044388"/>
              </a:xfrm>
            </p:grpSpPr>
            <p:pic>
              <p:nvPicPr>
                <p:cNvPr id="124" name="图片 123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xmlns="" id="{9B2CC4FF-C782-4286-A8B8-D0322AE354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2043292">
                  <a:off x="13069561" y="5200377"/>
                  <a:ext cx="7366838" cy="4909472"/>
                </a:xfrm>
                <a:custGeom>
                  <a:avLst/>
                  <a:gdLst>
                    <a:gd name="connsiteX0" fmla="*/ 4718721 w 7366838"/>
                    <a:gd name="connsiteY0" fmla="*/ 1 h 4909472"/>
                    <a:gd name="connsiteX1" fmla="*/ 7366838 w 7366838"/>
                    <a:gd name="connsiteY1" fmla="*/ 1 h 4909472"/>
                    <a:gd name="connsiteX2" fmla="*/ 7366838 w 7366838"/>
                    <a:gd name="connsiteY2" fmla="*/ 4909472 h 4909472"/>
                    <a:gd name="connsiteX3" fmla="*/ 4016747 w 7366838"/>
                    <a:gd name="connsiteY3" fmla="*/ 4909472 h 4909472"/>
                    <a:gd name="connsiteX4" fmla="*/ 5564726 w 7366838"/>
                    <a:gd name="connsiteY4" fmla="*/ 4409265 h 4909472"/>
                    <a:gd name="connsiteX5" fmla="*/ 5922883 w 7366838"/>
                    <a:gd name="connsiteY5" fmla="*/ 3709140 h 4909472"/>
                    <a:gd name="connsiteX6" fmla="*/ 4740068 w 7366838"/>
                    <a:gd name="connsiteY6" fmla="*/ 48713 h 4909472"/>
                    <a:gd name="connsiteX7" fmla="*/ 0 w 7366838"/>
                    <a:gd name="connsiteY7" fmla="*/ 0 h 4909472"/>
                    <a:gd name="connsiteX8" fmla="*/ 3082318 w 7366838"/>
                    <a:gd name="connsiteY8" fmla="*/ 0 h 4909472"/>
                    <a:gd name="connsiteX9" fmla="*/ 1923447 w 7366838"/>
                    <a:gd name="connsiteY9" fmla="*/ 374473 h 4909472"/>
                    <a:gd name="connsiteX10" fmla="*/ 1565291 w 7366838"/>
                    <a:gd name="connsiteY10" fmla="*/ 1074598 h 4909472"/>
                    <a:gd name="connsiteX11" fmla="*/ 2748106 w 7366838"/>
                    <a:gd name="connsiteY11" fmla="*/ 4735024 h 4909472"/>
                    <a:gd name="connsiteX12" fmla="*/ 2793315 w 7366838"/>
                    <a:gd name="connsiteY12" fmla="*/ 4838191 h 4909472"/>
                    <a:gd name="connsiteX13" fmla="*/ 2843511 w 7366838"/>
                    <a:gd name="connsiteY13" fmla="*/ 4909472 h 4909472"/>
                    <a:gd name="connsiteX14" fmla="*/ 0 w 7366838"/>
                    <a:gd name="connsiteY14" fmla="*/ 4909472 h 490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366838" h="4909472">
                      <a:moveTo>
                        <a:pt x="4718721" y="1"/>
                      </a:moveTo>
                      <a:lnTo>
                        <a:pt x="7366838" y="1"/>
                      </a:lnTo>
                      <a:lnTo>
                        <a:pt x="7366838" y="4909472"/>
                      </a:lnTo>
                      <a:lnTo>
                        <a:pt x="4016747" y="4909472"/>
                      </a:lnTo>
                      <a:lnTo>
                        <a:pt x="5564726" y="4409265"/>
                      </a:lnTo>
                      <a:cubicBezTo>
                        <a:pt x="5856963" y="4314833"/>
                        <a:pt x="6017314" y="4001377"/>
                        <a:pt x="5922883" y="3709140"/>
                      </a:cubicBezTo>
                      <a:lnTo>
                        <a:pt x="4740068" y="48713"/>
                      </a:lnTo>
                      <a:close/>
                      <a:moveTo>
                        <a:pt x="0" y="0"/>
                      </a:moveTo>
                      <a:lnTo>
                        <a:pt x="3082318" y="0"/>
                      </a:lnTo>
                      <a:lnTo>
                        <a:pt x="1923447" y="374473"/>
                      </a:lnTo>
                      <a:cubicBezTo>
                        <a:pt x="1631210" y="468905"/>
                        <a:pt x="1470859" y="782361"/>
                        <a:pt x="1565291" y="1074598"/>
                      </a:cubicBezTo>
                      <a:lnTo>
                        <a:pt x="2748106" y="4735024"/>
                      </a:lnTo>
                      <a:cubicBezTo>
                        <a:pt x="2759910" y="4771553"/>
                        <a:pt x="2775136" y="4806023"/>
                        <a:pt x="2793315" y="4838191"/>
                      </a:cubicBezTo>
                      <a:lnTo>
                        <a:pt x="2843511" y="4909472"/>
                      </a:lnTo>
                      <a:lnTo>
                        <a:pt x="0" y="4909472"/>
                      </a:lnTo>
                      <a:close/>
                    </a:path>
                  </a:pathLst>
                </a:custGeom>
              </p:spPr>
            </p:pic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xmlns="" id="{45AAF8D7-4C1C-4C21-BFBA-82CA84B7EBA7}"/>
                    </a:ext>
                  </a:extLst>
                </p:cNvPr>
                <p:cNvSpPr/>
                <p:nvPr/>
              </p:nvSpPr>
              <p:spPr>
                <a:xfrm rot="968842">
                  <a:off x="15128469" y="5285817"/>
                  <a:ext cx="3336412" cy="4958948"/>
                </a:xfrm>
                <a:prstGeom prst="roundRect">
                  <a:avLst/>
                </a:prstGeom>
                <a:gradFill flip="none" rotWithShape="1">
                  <a:gsLst>
                    <a:gs pos="95000">
                      <a:srgbClr val="EEF1F4">
                        <a:alpha val="60000"/>
                      </a:srgbClr>
                    </a:gs>
                    <a:gs pos="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CC28F65B-211D-4C57-8AED-66BFD724FA30}"/>
                </a:ext>
              </a:extLst>
            </p:cNvPr>
            <p:cNvSpPr txBox="1"/>
            <p:nvPr/>
          </p:nvSpPr>
          <p:spPr>
            <a:xfrm rot="980014">
              <a:off x="13912931" y="-4667527"/>
              <a:ext cx="1755959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B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D8D7C413-499D-4680-983C-32E256E72162}"/>
                </a:ext>
              </a:extLst>
            </p:cNvPr>
            <p:cNvSpPr/>
            <p:nvPr/>
          </p:nvSpPr>
          <p:spPr>
            <a:xfrm rot="968842">
              <a:off x="13774413" y="-4444327"/>
              <a:ext cx="2293939" cy="3575061"/>
            </a:xfrm>
            <a:custGeom>
              <a:avLst/>
              <a:gdLst>
                <a:gd name="connsiteX0" fmla="*/ 322812 w 2293939"/>
                <a:gd name="connsiteY0" fmla="*/ 8214 h 3575061"/>
                <a:gd name="connsiteX1" fmla="*/ 404291 w 2293939"/>
                <a:gd name="connsiteY1" fmla="*/ 0 h 3575061"/>
                <a:gd name="connsiteX2" fmla="*/ 2021406 w 2293939"/>
                <a:gd name="connsiteY2" fmla="*/ 0 h 3575061"/>
                <a:gd name="connsiteX3" fmla="*/ 2247449 w 2293939"/>
                <a:gd name="connsiteY3" fmla="*/ 69047 h 3575061"/>
                <a:gd name="connsiteX4" fmla="*/ 2293939 w 2293939"/>
                <a:gd name="connsiteY4" fmla="*/ 107404 h 3575061"/>
                <a:gd name="connsiteX5" fmla="*/ 2222850 w 2293939"/>
                <a:gd name="connsiteY5" fmla="*/ 85337 h 3575061"/>
                <a:gd name="connsiteX6" fmla="*/ 2141371 w 2293939"/>
                <a:gd name="connsiteY6" fmla="*/ 77123 h 3575061"/>
                <a:gd name="connsiteX7" fmla="*/ 524256 w 2293939"/>
                <a:gd name="connsiteY7" fmla="*/ 77123 h 3575061"/>
                <a:gd name="connsiteX8" fmla="*/ 119965 w 2293939"/>
                <a:gd name="connsiteY8" fmla="*/ 481414 h 3575061"/>
                <a:gd name="connsiteX9" fmla="*/ 119965 w 2293939"/>
                <a:gd name="connsiteY9" fmla="*/ 3278174 h 3575061"/>
                <a:gd name="connsiteX10" fmla="*/ 238380 w 2293939"/>
                <a:gd name="connsiteY10" fmla="*/ 3564051 h 3575061"/>
                <a:gd name="connsiteX11" fmla="*/ 251724 w 2293939"/>
                <a:gd name="connsiteY11" fmla="*/ 3575061 h 3575061"/>
                <a:gd name="connsiteX12" fmla="*/ 246923 w 2293939"/>
                <a:gd name="connsiteY12" fmla="*/ 3573571 h 3575061"/>
                <a:gd name="connsiteX13" fmla="*/ 0 w 2293939"/>
                <a:gd name="connsiteY13" fmla="*/ 3201051 h 3575061"/>
                <a:gd name="connsiteX14" fmla="*/ 0 w 2293939"/>
                <a:gd name="connsiteY14" fmla="*/ 404291 h 3575061"/>
                <a:gd name="connsiteX15" fmla="*/ 322812 w 2293939"/>
                <a:gd name="connsiteY15" fmla="*/ 8214 h 357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3939" h="3575061">
                  <a:moveTo>
                    <a:pt x="322812" y="8214"/>
                  </a:moveTo>
                  <a:cubicBezTo>
                    <a:pt x="349130" y="2828"/>
                    <a:pt x="376380" y="0"/>
                    <a:pt x="404291" y="0"/>
                  </a:cubicBezTo>
                  <a:lnTo>
                    <a:pt x="2021406" y="0"/>
                  </a:lnTo>
                  <a:cubicBezTo>
                    <a:pt x="2105137" y="0"/>
                    <a:pt x="2182924" y="25454"/>
                    <a:pt x="2247449" y="69047"/>
                  </a:cubicBezTo>
                  <a:lnTo>
                    <a:pt x="2293939" y="107404"/>
                  </a:lnTo>
                  <a:lnTo>
                    <a:pt x="2222850" y="85337"/>
                  </a:lnTo>
                  <a:cubicBezTo>
                    <a:pt x="2196532" y="79951"/>
                    <a:pt x="2169282" y="77123"/>
                    <a:pt x="2141371" y="77123"/>
                  </a:cubicBezTo>
                  <a:lnTo>
                    <a:pt x="524256" y="77123"/>
                  </a:lnTo>
                  <a:cubicBezTo>
                    <a:pt x="300972" y="77123"/>
                    <a:pt x="119965" y="258130"/>
                    <a:pt x="119965" y="481414"/>
                  </a:cubicBezTo>
                  <a:lnTo>
                    <a:pt x="119965" y="3278174"/>
                  </a:lnTo>
                  <a:cubicBezTo>
                    <a:pt x="119965" y="3389816"/>
                    <a:pt x="165217" y="3490889"/>
                    <a:pt x="238380" y="3564051"/>
                  </a:cubicBezTo>
                  <a:lnTo>
                    <a:pt x="251724" y="3575061"/>
                  </a:lnTo>
                  <a:lnTo>
                    <a:pt x="246923" y="3573571"/>
                  </a:lnTo>
                  <a:cubicBezTo>
                    <a:pt x="101817" y="3512196"/>
                    <a:pt x="0" y="3368514"/>
                    <a:pt x="0" y="3201051"/>
                  </a:cubicBezTo>
                  <a:lnTo>
                    <a:pt x="0" y="404291"/>
                  </a:lnTo>
                  <a:cubicBezTo>
                    <a:pt x="0" y="208918"/>
                    <a:pt x="138584" y="45913"/>
                    <a:pt x="322812" y="82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54F9A201-4251-4EBE-ADCC-A8991BA340B6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9408" b="28666"/>
          <a:stretch/>
        </p:blipFill>
        <p:spPr>
          <a:xfrm>
            <a:off x="13755861" y="1422962"/>
            <a:ext cx="8201072" cy="450293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6114232" y="-39258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箭头: 右 133">
            <a:extLst>
              <a:ext uri="{FF2B5EF4-FFF2-40B4-BE49-F238E27FC236}">
                <a16:creationId xmlns:a16="http://schemas.microsoft.com/office/drawing/2014/main" xmlns="" id="{7EC82EE0-4F1A-490F-966E-0EB556914EFF}"/>
              </a:ext>
            </a:extLst>
          </p:cNvPr>
          <p:cNvSpPr/>
          <p:nvPr/>
        </p:nvSpPr>
        <p:spPr>
          <a:xfrm>
            <a:off x="5011604" y="2201841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箭头: 右 134">
            <a:extLst>
              <a:ext uri="{FF2B5EF4-FFF2-40B4-BE49-F238E27FC236}">
                <a16:creationId xmlns:a16="http://schemas.microsoft.com/office/drawing/2014/main" xmlns="" id="{8927CD54-A462-4DE2-B810-D356D9CB7F0A}"/>
              </a:ext>
            </a:extLst>
          </p:cNvPr>
          <p:cNvSpPr/>
          <p:nvPr/>
        </p:nvSpPr>
        <p:spPr>
          <a:xfrm>
            <a:off x="5011604" y="3343822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箭头: 右 135">
            <a:extLst>
              <a:ext uri="{FF2B5EF4-FFF2-40B4-BE49-F238E27FC236}">
                <a16:creationId xmlns:a16="http://schemas.microsoft.com/office/drawing/2014/main" xmlns="" id="{951BBAFD-B586-4A6E-B8D0-201AADD64747}"/>
              </a:ext>
            </a:extLst>
          </p:cNvPr>
          <p:cNvSpPr/>
          <p:nvPr/>
        </p:nvSpPr>
        <p:spPr>
          <a:xfrm>
            <a:off x="5011604" y="446059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箭头: 右 136">
            <a:extLst>
              <a:ext uri="{FF2B5EF4-FFF2-40B4-BE49-F238E27FC236}">
                <a16:creationId xmlns:a16="http://schemas.microsoft.com/office/drawing/2014/main" xmlns="" id="{F76419D5-56F2-49DE-8601-B7165C8AB779}"/>
              </a:ext>
            </a:extLst>
          </p:cNvPr>
          <p:cNvSpPr/>
          <p:nvPr/>
        </p:nvSpPr>
        <p:spPr>
          <a:xfrm>
            <a:off x="5010116" y="558356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1570105" y="32040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1564043" y="43277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1563861" y="54623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147" name="矩形: 圆角 146">
            <a:extLst>
              <a:ext uri="{FF2B5EF4-FFF2-40B4-BE49-F238E27FC236}">
                <a16:creationId xmlns:a16="http://schemas.microsoft.com/office/drawing/2014/main" xmlns="" id="{F5C29787-B341-470D-A31E-28B0398857B8}"/>
              </a:ext>
            </a:extLst>
          </p:cNvPr>
          <p:cNvSpPr/>
          <p:nvPr/>
        </p:nvSpPr>
        <p:spPr>
          <a:xfrm>
            <a:off x="7771521" y="1529716"/>
            <a:ext cx="3957401" cy="1873382"/>
          </a:xfrm>
          <a:prstGeom prst="roundRect">
            <a:avLst>
              <a:gd name="adj" fmla="val 8478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等腰三角形 147">
            <a:extLst>
              <a:ext uri="{FF2B5EF4-FFF2-40B4-BE49-F238E27FC236}">
                <a16:creationId xmlns:a16="http://schemas.microsoft.com/office/drawing/2014/main" xmlns="" id="{F826D328-E2CC-4A7F-851A-644C22CC4030}"/>
              </a:ext>
            </a:extLst>
          </p:cNvPr>
          <p:cNvSpPr/>
          <p:nvPr/>
        </p:nvSpPr>
        <p:spPr>
          <a:xfrm rot="5400000">
            <a:off x="7513061" y="2327310"/>
            <a:ext cx="198324" cy="170969"/>
          </a:xfrm>
          <a:prstGeom prst="triangle">
            <a:avLst/>
          </a:pr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1CB71CDE-5BAE-4720-BBF5-5EC1C752A726}"/>
              </a:ext>
            </a:extLst>
          </p:cNvPr>
          <p:cNvSpPr txBox="1"/>
          <p:nvPr/>
        </p:nvSpPr>
        <p:spPr>
          <a:xfrm>
            <a:off x="8344326" y="2352550"/>
            <a:ext cx="2854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输入相关的文字内容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输入相关的文字内容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30AD806C-289F-42C9-B4E7-8A06ED6AD0AD}"/>
              </a:ext>
            </a:extLst>
          </p:cNvPr>
          <p:cNvSpPr txBox="1"/>
          <p:nvPr/>
        </p:nvSpPr>
        <p:spPr>
          <a:xfrm>
            <a:off x="8938497" y="1604272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5F00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这里填写标题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286488" y="235212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CC14ECFF-415E-4E5B-B1B1-5685D54B36C0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1BDB0433-7775-4364-B81B-7022C92A5981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581214C7-3933-4235-8D8E-F042AF7E5A1D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F514293D-D89E-4A61-B5EE-2EA4A181D7A9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57A227AC-56DA-42D1-BFDA-9BBACA6AD4D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602F9084-9BB1-48EA-9B5B-F309ABD900D0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219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4198" y="-3925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3A434F5F-A7BE-4CCF-AA73-5FCA32AD4CCF}"/>
              </a:ext>
            </a:extLst>
          </p:cNvPr>
          <p:cNvSpPr/>
          <p:nvPr/>
        </p:nvSpPr>
        <p:spPr>
          <a:xfrm>
            <a:off x="-742573" y="3049989"/>
            <a:ext cx="7638994" cy="925975"/>
          </a:xfrm>
          <a:custGeom>
            <a:avLst/>
            <a:gdLst>
              <a:gd name="connsiteX0" fmla="*/ 6259947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59947 w 6979535"/>
              <a:gd name="connsiteY5" fmla="*/ 925975 h 925975"/>
              <a:gd name="connsiteX6" fmla="*/ 154332 w 6979535"/>
              <a:gd name="connsiteY6" fmla="*/ 0 h 925975"/>
              <a:gd name="connsiteX7" fmla="*/ 163947 w 6979535"/>
              <a:gd name="connsiteY7" fmla="*/ 0 h 925975"/>
              <a:gd name="connsiteX8" fmla="*/ 163947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59947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9947" y="925975"/>
                </a:lnTo>
                <a:close/>
                <a:moveTo>
                  <a:pt x="154332" y="0"/>
                </a:moveTo>
                <a:lnTo>
                  <a:pt x="163947" y="0"/>
                </a:lnTo>
                <a:lnTo>
                  <a:pt x="163947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99"/>
            <a:ext cx="10354235" cy="6858000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BA7F14D2-4BB7-4CA4-B614-C2EF7D9345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010" t="32996" r="23990" b="32133"/>
          <a:stretch/>
        </p:blipFill>
        <p:spPr>
          <a:xfrm>
            <a:off x="-337" y="1221846"/>
            <a:ext cx="6096000" cy="2391507"/>
          </a:xfrm>
          <a:custGeom>
            <a:avLst/>
            <a:gdLst>
              <a:gd name="connsiteX0" fmla="*/ 0 w 6096000"/>
              <a:gd name="connsiteY0" fmla="*/ 0 h 5790903"/>
              <a:gd name="connsiteX1" fmla="*/ 6096000 w 6096000"/>
              <a:gd name="connsiteY1" fmla="*/ 0 h 5790903"/>
              <a:gd name="connsiteX2" fmla="*/ 6096000 w 6096000"/>
              <a:gd name="connsiteY2" fmla="*/ 5790903 h 5790903"/>
              <a:gd name="connsiteX3" fmla="*/ 0 w 6096000"/>
              <a:gd name="connsiteY3" fmla="*/ 5790903 h 579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90903">
                <a:moveTo>
                  <a:pt x="0" y="0"/>
                </a:moveTo>
                <a:lnTo>
                  <a:pt x="6096000" y="0"/>
                </a:lnTo>
                <a:lnTo>
                  <a:pt x="6096000" y="5790903"/>
                </a:lnTo>
                <a:lnTo>
                  <a:pt x="0" y="5790903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4FA1206B-409F-4B0E-BD3A-8782920DDF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4869" t="28343" r="25131" b="27134"/>
          <a:stretch/>
        </p:blipFill>
        <p:spPr>
          <a:xfrm>
            <a:off x="1477" y="1859797"/>
            <a:ext cx="6096000" cy="3059893"/>
          </a:xfrm>
          <a:custGeom>
            <a:avLst/>
            <a:gdLst>
              <a:gd name="connsiteX0" fmla="*/ 0 w 6096000"/>
              <a:gd name="connsiteY0" fmla="*/ 0 h 6832207"/>
              <a:gd name="connsiteX1" fmla="*/ 6096000 w 6096000"/>
              <a:gd name="connsiteY1" fmla="*/ 0 h 6832207"/>
              <a:gd name="connsiteX2" fmla="*/ 6096000 w 6096000"/>
              <a:gd name="connsiteY2" fmla="*/ 6832207 h 6832207"/>
              <a:gd name="connsiteX3" fmla="*/ 0 w 6096000"/>
              <a:gd name="connsiteY3" fmla="*/ 6832207 h 683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32207">
                <a:moveTo>
                  <a:pt x="0" y="0"/>
                </a:moveTo>
                <a:lnTo>
                  <a:pt x="6096000" y="0"/>
                </a:lnTo>
                <a:lnTo>
                  <a:pt x="6096000" y="6832207"/>
                </a:lnTo>
                <a:lnTo>
                  <a:pt x="0" y="6832207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79D80A35-A615-4277-9CE8-5A8D2EC5CE0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622" t="36220" r="23378" b="28403"/>
          <a:stretch/>
        </p:blipFill>
        <p:spPr>
          <a:xfrm>
            <a:off x="-3422" y="4497962"/>
            <a:ext cx="6096000" cy="2426135"/>
          </a:xfrm>
          <a:custGeom>
            <a:avLst/>
            <a:gdLst>
              <a:gd name="connsiteX0" fmla="*/ 0 w 6096000"/>
              <a:gd name="connsiteY0" fmla="*/ 0 h 4910138"/>
              <a:gd name="connsiteX1" fmla="*/ 6096000 w 6096000"/>
              <a:gd name="connsiteY1" fmla="*/ 0 h 4910138"/>
              <a:gd name="connsiteX2" fmla="*/ 6096000 w 6096000"/>
              <a:gd name="connsiteY2" fmla="*/ 4910138 h 4910138"/>
              <a:gd name="connsiteX3" fmla="*/ 0 w 6096000"/>
              <a:gd name="connsiteY3" fmla="*/ 4910138 h 491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910138">
                <a:moveTo>
                  <a:pt x="0" y="0"/>
                </a:moveTo>
                <a:lnTo>
                  <a:pt x="6096000" y="0"/>
                </a:lnTo>
                <a:lnTo>
                  <a:pt x="6096000" y="4910138"/>
                </a:lnTo>
                <a:lnTo>
                  <a:pt x="0" y="4910138"/>
                </a:lnTo>
                <a:close/>
              </a:path>
            </a:pathLst>
          </a:custGeom>
        </p:spPr>
      </p:pic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754B26F4-C6C9-4CD8-A340-C1085DBC1D59}"/>
              </a:ext>
            </a:extLst>
          </p:cNvPr>
          <p:cNvSpPr/>
          <p:nvPr/>
        </p:nvSpPr>
        <p:spPr>
          <a:xfrm>
            <a:off x="-850466" y="1869746"/>
            <a:ext cx="7662439" cy="925975"/>
          </a:xfrm>
          <a:custGeom>
            <a:avLst/>
            <a:gdLst>
              <a:gd name="connsiteX0" fmla="*/ 6950664 w 7662439"/>
              <a:gd name="connsiteY0" fmla="*/ 0 h 925975"/>
              <a:gd name="connsiteX1" fmla="*/ 7508107 w 7662439"/>
              <a:gd name="connsiteY1" fmla="*/ 0 h 925975"/>
              <a:gd name="connsiteX2" fmla="*/ 7662439 w 7662439"/>
              <a:gd name="connsiteY2" fmla="*/ 154332 h 925975"/>
              <a:gd name="connsiteX3" fmla="*/ 7662439 w 7662439"/>
              <a:gd name="connsiteY3" fmla="*/ 771643 h 925975"/>
              <a:gd name="connsiteX4" fmla="*/ 7508107 w 7662439"/>
              <a:gd name="connsiteY4" fmla="*/ 925975 h 925975"/>
              <a:gd name="connsiteX5" fmla="*/ 6950664 w 7662439"/>
              <a:gd name="connsiteY5" fmla="*/ 925975 h 925975"/>
              <a:gd name="connsiteX6" fmla="*/ 154332 w 7662439"/>
              <a:gd name="connsiteY6" fmla="*/ 0 h 925975"/>
              <a:gd name="connsiteX7" fmla="*/ 196602 w 7662439"/>
              <a:gd name="connsiteY7" fmla="*/ 0 h 925975"/>
              <a:gd name="connsiteX8" fmla="*/ 196602 w 7662439"/>
              <a:gd name="connsiteY8" fmla="*/ 925975 h 925975"/>
              <a:gd name="connsiteX9" fmla="*/ 154332 w 7662439"/>
              <a:gd name="connsiteY9" fmla="*/ 925975 h 925975"/>
              <a:gd name="connsiteX10" fmla="*/ 0 w 7662439"/>
              <a:gd name="connsiteY10" fmla="*/ 771643 h 925975"/>
              <a:gd name="connsiteX11" fmla="*/ 0 w 7662439"/>
              <a:gd name="connsiteY11" fmla="*/ 154332 h 925975"/>
              <a:gd name="connsiteX12" fmla="*/ 154332 w 7662439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62439" h="925975">
                <a:moveTo>
                  <a:pt x="6950664" y="0"/>
                </a:moveTo>
                <a:lnTo>
                  <a:pt x="7508107" y="0"/>
                </a:lnTo>
                <a:cubicBezTo>
                  <a:pt x="7593343" y="0"/>
                  <a:pt x="7662439" y="69097"/>
                  <a:pt x="7662439" y="154332"/>
                </a:cubicBezTo>
                <a:lnTo>
                  <a:pt x="7662439" y="771643"/>
                </a:lnTo>
                <a:cubicBezTo>
                  <a:pt x="7662439" y="856878"/>
                  <a:pt x="7593343" y="925975"/>
                  <a:pt x="7508107" y="925975"/>
                </a:cubicBezTo>
                <a:lnTo>
                  <a:pt x="6950664" y="925975"/>
                </a:lnTo>
                <a:close/>
                <a:moveTo>
                  <a:pt x="154332" y="0"/>
                </a:moveTo>
                <a:lnTo>
                  <a:pt x="196602" y="0"/>
                </a:lnTo>
                <a:lnTo>
                  <a:pt x="196602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0CCF91F3-151B-411F-BD89-A221428624D5}"/>
              </a:ext>
            </a:extLst>
          </p:cNvPr>
          <p:cNvSpPr/>
          <p:nvPr/>
        </p:nvSpPr>
        <p:spPr>
          <a:xfrm>
            <a:off x="-167203" y="3049989"/>
            <a:ext cx="7638994" cy="925975"/>
          </a:xfrm>
          <a:custGeom>
            <a:avLst/>
            <a:gdLst>
              <a:gd name="connsiteX0" fmla="*/ 6259947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59947 w 6979535"/>
              <a:gd name="connsiteY5" fmla="*/ 925975 h 925975"/>
              <a:gd name="connsiteX6" fmla="*/ 154332 w 6979535"/>
              <a:gd name="connsiteY6" fmla="*/ 0 h 925975"/>
              <a:gd name="connsiteX7" fmla="*/ 163947 w 6979535"/>
              <a:gd name="connsiteY7" fmla="*/ 0 h 925975"/>
              <a:gd name="connsiteX8" fmla="*/ 163947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59947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9947" y="925975"/>
                </a:lnTo>
                <a:close/>
                <a:moveTo>
                  <a:pt x="154332" y="0"/>
                </a:moveTo>
                <a:lnTo>
                  <a:pt x="163947" y="0"/>
                </a:lnTo>
                <a:lnTo>
                  <a:pt x="163947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9C34B727-20C1-4D44-AD2D-0A178A61BD3D}"/>
              </a:ext>
            </a:extLst>
          </p:cNvPr>
          <p:cNvSpPr/>
          <p:nvPr/>
        </p:nvSpPr>
        <p:spPr>
          <a:xfrm>
            <a:off x="-157043" y="4174084"/>
            <a:ext cx="6979535" cy="925975"/>
          </a:xfrm>
          <a:custGeom>
            <a:avLst/>
            <a:gdLst>
              <a:gd name="connsiteX0" fmla="*/ 154273 w 6979535"/>
              <a:gd name="connsiteY0" fmla="*/ 12 h 925975"/>
              <a:gd name="connsiteX1" fmla="*/ 154273 w 6979535"/>
              <a:gd name="connsiteY1" fmla="*/ 925963 h 925975"/>
              <a:gd name="connsiteX2" fmla="*/ 94259 w 6979535"/>
              <a:gd name="connsiteY2" fmla="*/ 913847 h 925975"/>
              <a:gd name="connsiteX3" fmla="*/ 0 w 6979535"/>
              <a:gd name="connsiteY3" fmla="*/ 771643 h 925975"/>
              <a:gd name="connsiteX4" fmla="*/ 0 w 6979535"/>
              <a:gd name="connsiteY4" fmla="*/ 154332 h 925975"/>
              <a:gd name="connsiteX5" fmla="*/ 94259 w 6979535"/>
              <a:gd name="connsiteY5" fmla="*/ 12128 h 925975"/>
              <a:gd name="connsiteX6" fmla="*/ 6250273 w 6979535"/>
              <a:gd name="connsiteY6" fmla="*/ 0 h 925975"/>
              <a:gd name="connsiteX7" fmla="*/ 6825202 w 6979535"/>
              <a:gd name="connsiteY7" fmla="*/ 0 h 925975"/>
              <a:gd name="connsiteX8" fmla="*/ 6979535 w 6979535"/>
              <a:gd name="connsiteY8" fmla="*/ 154332 h 925975"/>
              <a:gd name="connsiteX9" fmla="*/ 6979535 w 6979535"/>
              <a:gd name="connsiteY9" fmla="*/ 771643 h 925975"/>
              <a:gd name="connsiteX10" fmla="*/ 6825202 w 6979535"/>
              <a:gd name="connsiteY10" fmla="*/ 925975 h 925975"/>
              <a:gd name="connsiteX11" fmla="*/ 6250273 w 6979535"/>
              <a:gd name="connsiteY11" fmla="*/ 925975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79535" h="925975">
                <a:moveTo>
                  <a:pt x="154273" y="12"/>
                </a:moveTo>
                <a:lnTo>
                  <a:pt x="154273" y="925963"/>
                </a:lnTo>
                <a:lnTo>
                  <a:pt x="94259" y="913847"/>
                </a:lnTo>
                <a:cubicBezTo>
                  <a:pt x="38867" y="890418"/>
                  <a:pt x="0" y="835569"/>
                  <a:pt x="0" y="771643"/>
                </a:cubicBezTo>
                <a:lnTo>
                  <a:pt x="0" y="154332"/>
                </a:lnTo>
                <a:cubicBezTo>
                  <a:pt x="0" y="90406"/>
                  <a:pt x="38867" y="35557"/>
                  <a:pt x="94259" y="12128"/>
                </a:cubicBezTo>
                <a:close/>
                <a:moveTo>
                  <a:pt x="6250273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0273" y="92597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84C7D6DC-8506-4E22-B6CB-6DF1669104CD}"/>
              </a:ext>
            </a:extLst>
          </p:cNvPr>
          <p:cNvSpPr/>
          <p:nvPr/>
        </p:nvSpPr>
        <p:spPr>
          <a:xfrm>
            <a:off x="-167203" y="5313419"/>
            <a:ext cx="6979535" cy="925975"/>
          </a:xfrm>
          <a:custGeom>
            <a:avLst/>
            <a:gdLst>
              <a:gd name="connsiteX0" fmla="*/ 6269620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69620 w 6979535"/>
              <a:gd name="connsiteY5" fmla="*/ 925975 h 925975"/>
              <a:gd name="connsiteX6" fmla="*/ 154332 w 6979535"/>
              <a:gd name="connsiteY6" fmla="*/ 0 h 925975"/>
              <a:gd name="connsiteX7" fmla="*/ 173620 w 6979535"/>
              <a:gd name="connsiteY7" fmla="*/ 0 h 925975"/>
              <a:gd name="connsiteX8" fmla="*/ 173620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69620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69620" y="925975"/>
                </a:lnTo>
                <a:close/>
                <a:moveTo>
                  <a:pt x="154332" y="0"/>
                </a:moveTo>
                <a:lnTo>
                  <a:pt x="173620" y="0"/>
                </a:lnTo>
                <a:lnTo>
                  <a:pt x="173620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DD275B3C-A330-421D-8128-A0E184DAFB4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2138" t="28845" r="27862" b="29442"/>
          <a:stretch/>
        </p:blipFill>
        <p:spPr>
          <a:xfrm>
            <a:off x="-11912" y="3065229"/>
            <a:ext cx="6096000" cy="2860672"/>
          </a:xfrm>
          <a:custGeom>
            <a:avLst/>
            <a:gdLst>
              <a:gd name="connsiteX0" fmla="*/ 0 w 6096000"/>
              <a:gd name="connsiteY0" fmla="*/ 0 h 5773964"/>
              <a:gd name="connsiteX1" fmla="*/ 6096000 w 6096000"/>
              <a:gd name="connsiteY1" fmla="*/ 0 h 5773964"/>
              <a:gd name="connsiteX2" fmla="*/ 6096000 w 6096000"/>
              <a:gd name="connsiteY2" fmla="*/ 5773964 h 5773964"/>
              <a:gd name="connsiteX3" fmla="*/ 0 w 6096000"/>
              <a:gd name="connsiteY3" fmla="*/ 5773964 h 577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73964">
                <a:moveTo>
                  <a:pt x="0" y="0"/>
                </a:moveTo>
                <a:lnTo>
                  <a:pt x="6096000" y="0"/>
                </a:lnTo>
                <a:lnTo>
                  <a:pt x="6096000" y="5773964"/>
                </a:lnTo>
                <a:lnTo>
                  <a:pt x="0" y="5773964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A68637-8474-417C-B0C0-649C1102011A}"/>
              </a:ext>
            </a:extLst>
          </p:cNvPr>
          <p:cNvSpPr/>
          <p:nvPr/>
        </p:nvSpPr>
        <p:spPr>
          <a:xfrm>
            <a:off x="-1244" y="-39258"/>
            <a:ext cx="6096000" cy="689725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0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1563861" y="20455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5748557" y="-3910759"/>
            <a:ext cx="4268591" cy="6328357"/>
            <a:chOff x="-4600531" y="2731911"/>
            <a:chExt cx="4268591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4914190" y="3802631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5656011" y="3787391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A1EA8D6A-2565-4716-A972-C1536F956A9F}"/>
              </a:ext>
            </a:extLst>
          </p:cNvPr>
          <p:cNvGrpSpPr/>
          <p:nvPr/>
        </p:nvGrpSpPr>
        <p:grpSpPr>
          <a:xfrm>
            <a:off x="15174829" y="-5899780"/>
            <a:ext cx="5355968" cy="3850290"/>
            <a:chOff x="12279123" y="-4667527"/>
            <a:chExt cx="5355968" cy="385029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741BC31C-685D-456D-932E-E2ED58333C9E}"/>
                </a:ext>
              </a:extLst>
            </p:cNvPr>
            <p:cNvGrpSpPr/>
            <p:nvPr/>
          </p:nvGrpSpPr>
          <p:grpSpPr>
            <a:xfrm>
              <a:off x="12279123" y="-4484697"/>
              <a:ext cx="5355968" cy="3667460"/>
              <a:chOff x="13069561" y="5200377"/>
              <a:chExt cx="7366838" cy="5044388"/>
            </a:xfrm>
          </p:grpSpPr>
          <p:pic>
            <p:nvPicPr>
              <p:cNvPr id="125" name="图片 124" descr="手机屏幕的截图&#10;&#10;低可信度描述已自动生成">
                <a:extLst>
                  <a:ext uri="{FF2B5EF4-FFF2-40B4-BE49-F238E27FC236}">
                    <a16:creationId xmlns:a16="http://schemas.microsoft.com/office/drawing/2014/main" xmlns="" id="{35F7B85B-358A-4965-953D-F3F730DDC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artisticBlur radius="1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80" r="19233"/>
              <a:stretch>
                <a:fillRect/>
              </a:stretch>
            </p:blipFill>
            <p:spPr>
              <a:xfrm rot="2043292">
                <a:off x="14597895" y="5259817"/>
                <a:ext cx="4411771" cy="4909471"/>
              </a:xfrm>
              <a:custGeom>
                <a:avLst/>
                <a:gdLst>
                  <a:gd name="connsiteX0" fmla="*/ 282080 w 4411771"/>
                  <a:gd name="connsiteY0" fmla="*/ 419681 h 4909471"/>
                  <a:gd name="connsiteX1" fmla="*/ 385246 w 4411771"/>
                  <a:gd name="connsiteY1" fmla="*/ 374472 h 4909471"/>
                  <a:gd name="connsiteX2" fmla="*/ 1544116 w 4411771"/>
                  <a:gd name="connsiteY2" fmla="*/ 0 h 4909471"/>
                  <a:gd name="connsiteX3" fmla="*/ 3180521 w 4411771"/>
                  <a:gd name="connsiteY3" fmla="*/ 0 h 4909471"/>
                  <a:gd name="connsiteX4" fmla="*/ 3201868 w 4411771"/>
                  <a:gd name="connsiteY4" fmla="*/ 48712 h 4909471"/>
                  <a:gd name="connsiteX5" fmla="*/ 4384682 w 4411771"/>
                  <a:gd name="connsiteY5" fmla="*/ 3709139 h 4909471"/>
                  <a:gd name="connsiteX6" fmla="*/ 4026526 w 4411771"/>
                  <a:gd name="connsiteY6" fmla="*/ 4409264 h 4909471"/>
                  <a:gd name="connsiteX7" fmla="*/ 2478549 w 4411771"/>
                  <a:gd name="connsiteY7" fmla="*/ 4909471 h 4909471"/>
                  <a:gd name="connsiteX8" fmla="*/ 1305311 w 4411771"/>
                  <a:gd name="connsiteY8" fmla="*/ 4909470 h 4909471"/>
                  <a:gd name="connsiteX9" fmla="*/ 1255115 w 4411771"/>
                  <a:gd name="connsiteY9" fmla="*/ 4838190 h 4909471"/>
                  <a:gd name="connsiteX10" fmla="*/ 1209906 w 4411771"/>
                  <a:gd name="connsiteY10" fmla="*/ 4735023 h 4909471"/>
                  <a:gd name="connsiteX11" fmla="*/ 27090 w 4411771"/>
                  <a:gd name="connsiteY11" fmla="*/ 1074596 h 4909471"/>
                  <a:gd name="connsiteX12" fmla="*/ 282080 w 4411771"/>
                  <a:gd name="connsiteY12" fmla="*/ 419681 h 490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1771" h="4909471">
                    <a:moveTo>
                      <a:pt x="282080" y="419681"/>
                    </a:moveTo>
                    <a:cubicBezTo>
                      <a:pt x="314248" y="401502"/>
                      <a:pt x="348716" y="386276"/>
                      <a:pt x="385246" y="374472"/>
                    </a:cubicBezTo>
                    <a:lnTo>
                      <a:pt x="1544116" y="0"/>
                    </a:lnTo>
                    <a:lnTo>
                      <a:pt x="3180521" y="0"/>
                    </a:lnTo>
                    <a:lnTo>
                      <a:pt x="3201868" y="48712"/>
                    </a:lnTo>
                    <a:lnTo>
                      <a:pt x="4384682" y="3709139"/>
                    </a:lnTo>
                    <a:cubicBezTo>
                      <a:pt x="4479114" y="4001376"/>
                      <a:pt x="4318763" y="4314831"/>
                      <a:pt x="4026526" y="4409264"/>
                    </a:cubicBezTo>
                    <a:lnTo>
                      <a:pt x="2478549" y="4909471"/>
                    </a:lnTo>
                    <a:lnTo>
                      <a:pt x="1305311" y="4909470"/>
                    </a:lnTo>
                    <a:lnTo>
                      <a:pt x="1255115" y="4838190"/>
                    </a:lnTo>
                    <a:cubicBezTo>
                      <a:pt x="1236936" y="4806021"/>
                      <a:pt x="1221710" y="4771552"/>
                      <a:pt x="1209906" y="4735023"/>
                    </a:cubicBezTo>
                    <a:lnTo>
                      <a:pt x="27090" y="1074596"/>
                    </a:lnTo>
                    <a:cubicBezTo>
                      <a:pt x="-55537" y="818889"/>
                      <a:pt x="56904" y="546936"/>
                      <a:pt x="282080" y="419681"/>
                    </a:cubicBezTo>
                    <a:close/>
                  </a:path>
                </a:pathLst>
              </a:custGeom>
            </p:spPr>
          </p:pic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xmlns="" id="{94AF2430-30FB-4240-99B5-917D2206C686}"/>
                  </a:ext>
                </a:extLst>
              </p:cNvPr>
              <p:cNvGrpSpPr/>
              <p:nvPr/>
            </p:nvGrpSpPr>
            <p:grpSpPr>
              <a:xfrm>
                <a:off x="13069561" y="5200377"/>
                <a:ext cx="7366838" cy="5044388"/>
                <a:chOff x="13069561" y="5200377"/>
                <a:chExt cx="7366838" cy="5044388"/>
              </a:xfrm>
            </p:grpSpPr>
            <p:pic>
              <p:nvPicPr>
                <p:cNvPr id="124" name="图片 123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xmlns="" id="{9B2CC4FF-C782-4286-A8B8-D0322AE354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2043292">
                  <a:off x="13069561" y="5200377"/>
                  <a:ext cx="7366838" cy="4909472"/>
                </a:xfrm>
                <a:custGeom>
                  <a:avLst/>
                  <a:gdLst>
                    <a:gd name="connsiteX0" fmla="*/ 4718721 w 7366838"/>
                    <a:gd name="connsiteY0" fmla="*/ 1 h 4909472"/>
                    <a:gd name="connsiteX1" fmla="*/ 7366838 w 7366838"/>
                    <a:gd name="connsiteY1" fmla="*/ 1 h 4909472"/>
                    <a:gd name="connsiteX2" fmla="*/ 7366838 w 7366838"/>
                    <a:gd name="connsiteY2" fmla="*/ 4909472 h 4909472"/>
                    <a:gd name="connsiteX3" fmla="*/ 4016747 w 7366838"/>
                    <a:gd name="connsiteY3" fmla="*/ 4909472 h 4909472"/>
                    <a:gd name="connsiteX4" fmla="*/ 5564726 w 7366838"/>
                    <a:gd name="connsiteY4" fmla="*/ 4409265 h 4909472"/>
                    <a:gd name="connsiteX5" fmla="*/ 5922883 w 7366838"/>
                    <a:gd name="connsiteY5" fmla="*/ 3709140 h 4909472"/>
                    <a:gd name="connsiteX6" fmla="*/ 4740068 w 7366838"/>
                    <a:gd name="connsiteY6" fmla="*/ 48713 h 4909472"/>
                    <a:gd name="connsiteX7" fmla="*/ 0 w 7366838"/>
                    <a:gd name="connsiteY7" fmla="*/ 0 h 4909472"/>
                    <a:gd name="connsiteX8" fmla="*/ 3082318 w 7366838"/>
                    <a:gd name="connsiteY8" fmla="*/ 0 h 4909472"/>
                    <a:gd name="connsiteX9" fmla="*/ 1923447 w 7366838"/>
                    <a:gd name="connsiteY9" fmla="*/ 374473 h 4909472"/>
                    <a:gd name="connsiteX10" fmla="*/ 1565291 w 7366838"/>
                    <a:gd name="connsiteY10" fmla="*/ 1074598 h 4909472"/>
                    <a:gd name="connsiteX11" fmla="*/ 2748106 w 7366838"/>
                    <a:gd name="connsiteY11" fmla="*/ 4735024 h 4909472"/>
                    <a:gd name="connsiteX12" fmla="*/ 2793315 w 7366838"/>
                    <a:gd name="connsiteY12" fmla="*/ 4838191 h 4909472"/>
                    <a:gd name="connsiteX13" fmla="*/ 2843511 w 7366838"/>
                    <a:gd name="connsiteY13" fmla="*/ 4909472 h 4909472"/>
                    <a:gd name="connsiteX14" fmla="*/ 0 w 7366838"/>
                    <a:gd name="connsiteY14" fmla="*/ 4909472 h 490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366838" h="4909472">
                      <a:moveTo>
                        <a:pt x="4718721" y="1"/>
                      </a:moveTo>
                      <a:lnTo>
                        <a:pt x="7366838" y="1"/>
                      </a:lnTo>
                      <a:lnTo>
                        <a:pt x="7366838" y="4909472"/>
                      </a:lnTo>
                      <a:lnTo>
                        <a:pt x="4016747" y="4909472"/>
                      </a:lnTo>
                      <a:lnTo>
                        <a:pt x="5564726" y="4409265"/>
                      </a:lnTo>
                      <a:cubicBezTo>
                        <a:pt x="5856963" y="4314833"/>
                        <a:pt x="6017314" y="4001377"/>
                        <a:pt x="5922883" y="3709140"/>
                      </a:cubicBezTo>
                      <a:lnTo>
                        <a:pt x="4740068" y="48713"/>
                      </a:lnTo>
                      <a:close/>
                      <a:moveTo>
                        <a:pt x="0" y="0"/>
                      </a:moveTo>
                      <a:lnTo>
                        <a:pt x="3082318" y="0"/>
                      </a:lnTo>
                      <a:lnTo>
                        <a:pt x="1923447" y="374473"/>
                      </a:lnTo>
                      <a:cubicBezTo>
                        <a:pt x="1631210" y="468905"/>
                        <a:pt x="1470859" y="782361"/>
                        <a:pt x="1565291" y="1074598"/>
                      </a:cubicBezTo>
                      <a:lnTo>
                        <a:pt x="2748106" y="4735024"/>
                      </a:lnTo>
                      <a:cubicBezTo>
                        <a:pt x="2759910" y="4771553"/>
                        <a:pt x="2775136" y="4806023"/>
                        <a:pt x="2793315" y="4838191"/>
                      </a:cubicBezTo>
                      <a:lnTo>
                        <a:pt x="2843511" y="4909472"/>
                      </a:lnTo>
                      <a:lnTo>
                        <a:pt x="0" y="4909472"/>
                      </a:lnTo>
                      <a:close/>
                    </a:path>
                  </a:pathLst>
                </a:custGeom>
              </p:spPr>
            </p:pic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xmlns="" id="{45AAF8D7-4C1C-4C21-BFBA-82CA84B7EBA7}"/>
                    </a:ext>
                  </a:extLst>
                </p:cNvPr>
                <p:cNvSpPr/>
                <p:nvPr/>
              </p:nvSpPr>
              <p:spPr>
                <a:xfrm rot="968842">
                  <a:off x="15128469" y="5285817"/>
                  <a:ext cx="3336412" cy="4958948"/>
                </a:xfrm>
                <a:prstGeom prst="roundRect">
                  <a:avLst/>
                </a:prstGeom>
                <a:gradFill flip="none" rotWithShape="1">
                  <a:gsLst>
                    <a:gs pos="95000">
                      <a:srgbClr val="EEF1F4">
                        <a:alpha val="60000"/>
                      </a:srgbClr>
                    </a:gs>
                    <a:gs pos="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CC28F65B-211D-4C57-8AED-66BFD724FA30}"/>
                </a:ext>
              </a:extLst>
            </p:cNvPr>
            <p:cNvSpPr txBox="1"/>
            <p:nvPr/>
          </p:nvSpPr>
          <p:spPr>
            <a:xfrm rot="980014">
              <a:off x="13912931" y="-4667527"/>
              <a:ext cx="1755959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B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D8D7C413-499D-4680-983C-32E256E72162}"/>
                </a:ext>
              </a:extLst>
            </p:cNvPr>
            <p:cNvSpPr/>
            <p:nvPr/>
          </p:nvSpPr>
          <p:spPr>
            <a:xfrm rot="968842">
              <a:off x="13774413" y="-4444327"/>
              <a:ext cx="2293939" cy="3575061"/>
            </a:xfrm>
            <a:custGeom>
              <a:avLst/>
              <a:gdLst>
                <a:gd name="connsiteX0" fmla="*/ 322812 w 2293939"/>
                <a:gd name="connsiteY0" fmla="*/ 8214 h 3575061"/>
                <a:gd name="connsiteX1" fmla="*/ 404291 w 2293939"/>
                <a:gd name="connsiteY1" fmla="*/ 0 h 3575061"/>
                <a:gd name="connsiteX2" fmla="*/ 2021406 w 2293939"/>
                <a:gd name="connsiteY2" fmla="*/ 0 h 3575061"/>
                <a:gd name="connsiteX3" fmla="*/ 2247449 w 2293939"/>
                <a:gd name="connsiteY3" fmla="*/ 69047 h 3575061"/>
                <a:gd name="connsiteX4" fmla="*/ 2293939 w 2293939"/>
                <a:gd name="connsiteY4" fmla="*/ 107404 h 3575061"/>
                <a:gd name="connsiteX5" fmla="*/ 2222850 w 2293939"/>
                <a:gd name="connsiteY5" fmla="*/ 85337 h 3575061"/>
                <a:gd name="connsiteX6" fmla="*/ 2141371 w 2293939"/>
                <a:gd name="connsiteY6" fmla="*/ 77123 h 3575061"/>
                <a:gd name="connsiteX7" fmla="*/ 524256 w 2293939"/>
                <a:gd name="connsiteY7" fmla="*/ 77123 h 3575061"/>
                <a:gd name="connsiteX8" fmla="*/ 119965 w 2293939"/>
                <a:gd name="connsiteY8" fmla="*/ 481414 h 3575061"/>
                <a:gd name="connsiteX9" fmla="*/ 119965 w 2293939"/>
                <a:gd name="connsiteY9" fmla="*/ 3278174 h 3575061"/>
                <a:gd name="connsiteX10" fmla="*/ 238380 w 2293939"/>
                <a:gd name="connsiteY10" fmla="*/ 3564051 h 3575061"/>
                <a:gd name="connsiteX11" fmla="*/ 251724 w 2293939"/>
                <a:gd name="connsiteY11" fmla="*/ 3575061 h 3575061"/>
                <a:gd name="connsiteX12" fmla="*/ 246923 w 2293939"/>
                <a:gd name="connsiteY12" fmla="*/ 3573571 h 3575061"/>
                <a:gd name="connsiteX13" fmla="*/ 0 w 2293939"/>
                <a:gd name="connsiteY13" fmla="*/ 3201051 h 3575061"/>
                <a:gd name="connsiteX14" fmla="*/ 0 w 2293939"/>
                <a:gd name="connsiteY14" fmla="*/ 404291 h 3575061"/>
                <a:gd name="connsiteX15" fmla="*/ 322812 w 2293939"/>
                <a:gd name="connsiteY15" fmla="*/ 8214 h 357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3939" h="3575061">
                  <a:moveTo>
                    <a:pt x="322812" y="8214"/>
                  </a:moveTo>
                  <a:cubicBezTo>
                    <a:pt x="349130" y="2828"/>
                    <a:pt x="376380" y="0"/>
                    <a:pt x="404291" y="0"/>
                  </a:cubicBezTo>
                  <a:lnTo>
                    <a:pt x="2021406" y="0"/>
                  </a:lnTo>
                  <a:cubicBezTo>
                    <a:pt x="2105137" y="0"/>
                    <a:pt x="2182924" y="25454"/>
                    <a:pt x="2247449" y="69047"/>
                  </a:cubicBezTo>
                  <a:lnTo>
                    <a:pt x="2293939" y="107404"/>
                  </a:lnTo>
                  <a:lnTo>
                    <a:pt x="2222850" y="85337"/>
                  </a:lnTo>
                  <a:cubicBezTo>
                    <a:pt x="2196532" y="79951"/>
                    <a:pt x="2169282" y="77123"/>
                    <a:pt x="2141371" y="77123"/>
                  </a:cubicBezTo>
                  <a:lnTo>
                    <a:pt x="524256" y="77123"/>
                  </a:lnTo>
                  <a:cubicBezTo>
                    <a:pt x="300972" y="77123"/>
                    <a:pt x="119965" y="258130"/>
                    <a:pt x="119965" y="481414"/>
                  </a:cubicBezTo>
                  <a:lnTo>
                    <a:pt x="119965" y="3278174"/>
                  </a:lnTo>
                  <a:cubicBezTo>
                    <a:pt x="119965" y="3389816"/>
                    <a:pt x="165217" y="3490889"/>
                    <a:pt x="238380" y="3564051"/>
                  </a:cubicBezTo>
                  <a:lnTo>
                    <a:pt x="251724" y="3575061"/>
                  </a:lnTo>
                  <a:lnTo>
                    <a:pt x="246923" y="3573571"/>
                  </a:lnTo>
                  <a:cubicBezTo>
                    <a:pt x="101817" y="3512196"/>
                    <a:pt x="0" y="3368514"/>
                    <a:pt x="0" y="3201051"/>
                  </a:cubicBezTo>
                  <a:lnTo>
                    <a:pt x="0" y="404291"/>
                  </a:lnTo>
                  <a:cubicBezTo>
                    <a:pt x="0" y="208918"/>
                    <a:pt x="138584" y="45913"/>
                    <a:pt x="322812" y="82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54F9A201-4251-4EBE-ADCC-A8991BA340B6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9408" b="28666"/>
          <a:stretch/>
        </p:blipFill>
        <p:spPr>
          <a:xfrm>
            <a:off x="13755861" y="1422962"/>
            <a:ext cx="8201072" cy="450293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6114232" y="-39258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箭头: 右 133">
            <a:extLst>
              <a:ext uri="{FF2B5EF4-FFF2-40B4-BE49-F238E27FC236}">
                <a16:creationId xmlns:a16="http://schemas.microsoft.com/office/drawing/2014/main" xmlns="" id="{7EC82EE0-4F1A-490F-966E-0EB556914EFF}"/>
              </a:ext>
            </a:extLst>
          </p:cNvPr>
          <p:cNvSpPr/>
          <p:nvPr/>
        </p:nvSpPr>
        <p:spPr>
          <a:xfrm>
            <a:off x="5011604" y="2201841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箭头: 右 134">
            <a:extLst>
              <a:ext uri="{FF2B5EF4-FFF2-40B4-BE49-F238E27FC236}">
                <a16:creationId xmlns:a16="http://schemas.microsoft.com/office/drawing/2014/main" xmlns="" id="{8927CD54-A462-4DE2-B810-D356D9CB7F0A}"/>
              </a:ext>
            </a:extLst>
          </p:cNvPr>
          <p:cNvSpPr/>
          <p:nvPr/>
        </p:nvSpPr>
        <p:spPr>
          <a:xfrm>
            <a:off x="5011604" y="3343822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箭头: 右 135">
            <a:extLst>
              <a:ext uri="{FF2B5EF4-FFF2-40B4-BE49-F238E27FC236}">
                <a16:creationId xmlns:a16="http://schemas.microsoft.com/office/drawing/2014/main" xmlns="" id="{951BBAFD-B586-4A6E-B8D0-201AADD64747}"/>
              </a:ext>
            </a:extLst>
          </p:cNvPr>
          <p:cNvSpPr/>
          <p:nvPr/>
        </p:nvSpPr>
        <p:spPr>
          <a:xfrm>
            <a:off x="5011604" y="446059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箭头: 右 136">
            <a:extLst>
              <a:ext uri="{FF2B5EF4-FFF2-40B4-BE49-F238E27FC236}">
                <a16:creationId xmlns:a16="http://schemas.microsoft.com/office/drawing/2014/main" xmlns="" id="{F76419D5-56F2-49DE-8601-B7165C8AB779}"/>
              </a:ext>
            </a:extLst>
          </p:cNvPr>
          <p:cNvSpPr/>
          <p:nvPr/>
        </p:nvSpPr>
        <p:spPr>
          <a:xfrm>
            <a:off x="5010116" y="558356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1570105" y="32040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1564043" y="43277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1563861" y="54623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9D63D87-F00F-4B10-912A-04F16D425C0E}"/>
              </a:ext>
            </a:extLst>
          </p:cNvPr>
          <p:cNvGrpSpPr/>
          <p:nvPr/>
        </p:nvGrpSpPr>
        <p:grpSpPr>
          <a:xfrm>
            <a:off x="7771521" y="2658317"/>
            <a:ext cx="3957401" cy="1873382"/>
            <a:chOff x="7771521" y="1529716"/>
            <a:chExt cx="3957401" cy="1873382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F5C29787-B341-470D-A31E-28B0398857B8}"/>
                </a:ext>
              </a:extLst>
            </p:cNvPr>
            <p:cNvSpPr/>
            <p:nvPr/>
          </p:nvSpPr>
          <p:spPr>
            <a:xfrm>
              <a:off x="7771521" y="1529716"/>
              <a:ext cx="3957401" cy="1873382"/>
            </a:xfrm>
            <a:prstGeom prst="roundRect">
              <a:avLst>
                <a:gd name="adj" fmla="val 847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1CB71CDE-5BAE-4720-BBF5-5EC1C752A726}"/>
                </a:ext>
              </a:extLst>
            </p:cNvPr>
            <p:cNvSpPr txBox="1"/>
            <p:nvPr/>
          </p:nvSpPr>
          <p:spPr>
            <a:xfrm>
              <a:off x="8344326" y="2352550"/>
              <a:ext cx="2854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xmlns="" id="{30AD806C-289F-42C9-B4E7-8A06ED6AD0AD}"/>
                </a:ext>
              </a:extLst>
            </p:cNvPr>
            <p:cNvSpPr txBox="1"/>
            <p:nvPr/>
          </p:nvSpPr>
          <p:spPr>
            <a:xfrm>
              <a:off x="8938497" y="1604272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F00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这里填写标题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286488" y="235212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xmlns="" id="{9F7EFB8C-B90C-433A-8E18-4B35B3AA0A95}"/>
              </a:ext>
            </a:extLst>
          </p:cNvPr>
          <p:cNvSpPr/>
          <p:nvPr/>
        </p:nvSpPr>
        <p:spPr>
          <a:xfrm rot="5400000">
            <a:off x="7513061" y="3416776"/>
            <a:ext cx="198324" cy="170969"/>
          </a:xfrm>
          <a:prstGeom prst="triangle">
            <a:avLst/>
          </a:pr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EDA0191C-C492-448E-81FF-999535767BC4}"/>
              </a:ext>
            </a:extLst>
          </p:cNvPr>
          <p:cNvSpPr/>
          <p:nvPr/>
        </p:nvSpPr>
        <p:spPr>
          <a:xfrm>
            <a:off x="7286488" y="3441587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6320378" y="3272484"/>
            <a:ext cx="859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TWO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B86E8A9-5A27-4E87-A696-92E9DFF7697E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2A0ED9E8-74FE-439C-87C1-2EF62DC0DFD7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C239149C-5095-433E-8B0C-9A2F16C07DB9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3DE47E38-A37C-4517-B317-CB2036E09BD7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9A068711-A172-4EF9-984F-1F508467272E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908B72A1-CC92-4774-A336-4C8A8304AC98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3919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4198" y="-3925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99"/>
            <a:ext cx="10354235" cy="6858000"/>
          </a:xfrm>
          <a:prstGeom prst="rect">
            <a:avLst/>
          </a:prstGeom>
        </p:spPr>
      </p:pic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80542A8A-8789-46D9-9D6E-D8E9344A4BCC}"/>
              </a:ext>
            </a:extLst>
          </p:cNvPr>
          <p:cNvSpPr/>
          <p:nvPr/>
        </p:nvSpPr>
        <p:spPr>
          <a:xfrm>
            <a:off x="-718722" y="4174084"/>
            <a:ext cx="7628834" cy="925975"/>
          </a:xfrm>
          <a:custGeom>
            <a:avLst/>
            <a:gdLst>
              <a:gd name="connsiteX0" fmla="*/ 154273 w 6979535"/>
              <a:gd name="connsiteY0" fmla="*/ 12 h 925975"/>
              <a:gd name="connsiteX1" fmla="*/ 154273 w 6979535"/>
              <a:gd name="connsiteY1" fmla="*/ 925963 h 925975"/>
              <a:gd name="connsiteX2" fmla="*/ 94259 w 6979535"/>
              <a:gd name="connsiteY2" fmla="*/ 913847 h 925975"/>
              <a:gd name="connsiteX3" fmla="*/ 0 w 6979535"/>
              <a:gd name="connsiteY3" fmla="*/ 771643 h 925975"/>
              <a:gd name="connsiteX4" fmla="*/ 0 w 6979535"/>
              <a:gd name="connsiteY4" fmla="*/ 154332 h 925975"/>
              <a:gd name="connsiteX5" fmla="*/ 94259 w 6979535"/>
              <a:gd name="connsiteY5" fmla="*/ 12128 h 925975"/>
              <a:gd name="connsiteX6" fmla="*/ 6250273 w 6979535"/>
              <a:gd name="connsiteY6" fmla="*/ 0 h 925975"/>
              <a:gd name="connsiteX7" fmla="*/ 6825202 w 6979535"/>
              <a:gd name="connsiteY7" fmla="*/ 0 h 925975"/>
              <a:gd name="connsiteX8" fmla="*/ 6979535 w 6979535"/>
              <a:gd name="connsiteY8" fmla="*/ 154332 h 925975"/>
              <a:gd name="connsiteX9" fmla="*/ 6979535 w 6979535"/>
              <a:gd name="connsiteY9" fmla="*/ 771643 h 925975"/>
              <a:gd name="connsiteX10" fmla="*/ 6825202 w 6979535"/>
              <a:gd name="connsiteY10" fmla="*/ 925975 h 925975"/>
              <a:gd name="connsiteX11" fmla="*/ 6250273 w 6979535"/>
              <a:gd name="connsiteY11" fmla="*/ 925975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79535" h="925975">
                <a:moveTo>
                  <a:pt x="154273" y="12"/>
                </a:moveTo>
                <a:lnTo>
                  <a:pt x="154273" y="925963"/>
                </a:lnTo>
                <a:lnTo>
                  <a:pt x="94259" y="913847"/>
                </a:lnTo>
                <a:cubicBezTo>
                  <a:pt x="38867" y="890418"/>
                  <a:pt x="0" y="835569"/>
                  <a:pt x="0" y="771643"/>
                </a:cubicBezTo>
                <a:lnTo>
                  <a:pt x="0" y="154332"/>
                </a:lnTo>
                <a:cubicBezTo>
                  <a:pt x="0" y="90406"/>
                  <a:pt x="38867" y="35557"/>
                  <a:pt x="94259" y="12128"/>
                </a:cubicBezTo>
                <a:close/>
                <a:moveTo>
                  <a:pt x="6250273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0273" y="92597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4E5EEE37-8FB3-4CBC-BE81-F32F445D3C62}"/>
              </a:ext>
            </a:extLst>
          </p:cNvPr>
          <p:cNvSpPr/>
          <p:nvPr/>
        </p:nvSpPr>
        <p:spPr>
          <a:xfrm>
            <a:off x="-167203" y="3065229"/>
            <a:ext cx="6979535" cy="925975"/>
          </a:xfrm>
          <a:custGeom>
            <a:avLst/>
            <a:gdLst>
              <a:gd name="connsiteX0" fmla="*/ 6259947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59947 w 6979535"/>
              <a:gd name="connsiteY5" fmla="*/ 925975 h 925975"/>
              <a:gd name="connsiteX6" fmla="*/ 154332 w 6979535"/>
              <a:gd name="connsiteY6" fmla="*/ 0 h 925975"/>
              <a:gd name="connsiteX7" fmla="*/ 163947 w 6979535"/>
              <a:gd name="connsiteY7" fmla="*/ 0 h 925975"/>
              <a:gd name="connsiteX8" fmla="*/ 163947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59947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9947" y="925975"/>
                </a:lnTo>
                <a:close/>
                <a:moveTo>
                  <a:pt x="154332" y="0"/>
                </a:moveTo>
                <a:lnTo>
                  <a:pt x="163947" y="0"/>
                </a:lnTo>
                <a:lnTo>
                  <a:pt x="163947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BA7F14D2-4BB7-4CA4-B614-C2EF7D9345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010" t="32996" r="23990" b="32133"/>
          <a:stretch/>
        </p:blipFill>
        <p:spPr>
          <a:xfrm>
            <a:off x="-337" y="1221846"/>
            <a:ext cx="6096000" cy="2391507"/>
          </a:xfrm>
          <a:custGeom>
            <a:avLst/>
            <a:gdLst>
              <a:gd name="connsiteX0" fmla="*/ 0 w 6096000"/>
              <a:gd name="connsiteY0" fmla="*/ 0 h 5790903"/>
              <a:gd name="connsiteX1" fmla="*/ 6096000 w 6096000"/>
              <a:gd name="connsiteY1" fmla="*/ 0 h 5790903"/>
              <a:gd name="connsiteX2" fmla="*/ 6096000 w 6096000"/>
              <a:gd name="connsiteY2" fmla="*/ 5790903 h 5790903"/>
              <a:gd name="connsiteX3" fmla="*/ 0 w 6096000"/>
              <a:gd name="connsiteY3" fmla="*/ 5790903 h 579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90903">
                <a:moveTo>
                  <a:pt x="0" y="0"/>
                </a:moveTo>
                <a:lnTo>
                  <a:pt x="6096000" y="0"/>
                </a:lnTo>
                <a:lnTo>
                  <a:pt x="6096000" y="5790903"/>
                </a:lnTo>
                <a:lnTo>
                  <a:pt x="0" y="5790903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4FA1206B-409F-4B0E-BD3A-8782920DDF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4869" t="28343" r="25131" b="27134"/>
          <a:stretch/>
        </p:blipFill>
        <p:spPr>
          <a:xfrm>
            <a:off x="1477" y="1859797"/>
            <a:ext cx="6096000" cy="3059893"/>
          </a:xfrm>
          <a:custGeom>
            <a:avLst/>
            <a:gdLst>
              <a:gd name="connsiteX0" fmla="*/ 0 w 6096000"/>
              <a:gd name="connsiteY0" fmla="*/ 0 h 6832207"/>
              <a:gd name="connsiteX1" fmla="*/ 6096000 w 6096000"/>
              <a:gd name="connsiteY1" fmla="*/ 0 h 6832207"/>
              <a:gd name="connsiteX2" fmla="*/ 6096000 w 6096000"/>
              <a:gd name="connsiteY2" fmla="*/ 6832207 h 6832207"/>
              <a:gd name="connsiteX3" fmla="*/ 0 w 6096000"/>
              <a:gd name="connsiteY3" fmla="*/ 6832207 h 683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32207">
                <a:moveTo>
                  <a:pt x="0" y="0"/>
                </a:moveTo>
                <a:lnTo>
                  <a:pt x="6096000" y="0"/>
                </a:lnTo>
                <a:lnTo>
                  <a:pt x="6096000" y="6832207"/>
                </a:lnTo>
                <a:lnTo>
                  <a:pt x="0" y="6832207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79D80A35-A615-4277-9CE8-5A8D2EC5CE0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622" t="36220" r="23378" b="28403"/>
          <a:stretch/>
        </p:blipFill>
        <p:spPr>
          <a:xfrm>
            <a:off x="-3422" y="4497962"/>
            <a:ext cx="6096000" cy="2426135"/>
          </a:xfrm>
          <a:custGeom>
            <a:avLst/>
            <a:gdLst>
              <a:gd name="connsiteX0" fmla="*/ 0 w 6096000"/>
              <a:gd name="connsiteY0" fmla="*/ 0 h 4910138"/>
              <a:gd name="connsiteX1" fmla="*/ 6096000 w 6096000"/>
              <a:gd name="connsiteY1" fmla="*/ 0 h 4910138"/>
              <a:gd name="connsiteX2" fmla="*/ 6096000 w 6096000"/>
              <a:gd name="connsiteY2" fmla="*/ 4910138 h 4910138"/>
              <a:gd name="connsiteX3" fmla="*/ 0 w 6096000"/>
              <a:gd name="connsiteY3" fmla="*/ 4910138 h 491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910138">
                <a:moveTo>
                  <a:pt x="0" y="0"/>
                </a:moveTo>
                <a:lnTo>
                  <a:pt x="6096000" y="0"/>
                </a:lnTo>
                <a:lnTo>
                  <a:pt x="6096000" y="4910138"/>
                </a:lnTo>
                <a:lnTo>
                  <a:pt x="0" y="4910138"/>
                </a:lnTo>
                <a:close/>
              </a:path>
            </a:pathLst>
          </a:custGeom>
        </p:spPr>
      </p:pic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754B26F4-C6C9-4CD8-A340-C1085DBC1D59}"/>
              </a:ext>
            </a:extLst>
          </p:cNvPr>
          <p:cNvSpPr/>
          <p:nvPr/>
        </p:nvSpPr>
        <p:spPr>
          <a:xfrm>
            <a:off x="-850466" y="1869746"/>
            <a:ext cx="7662439" cy="925975"/>
          </a:xfrm>
          <a:custGeom>
            <a:avLst/>
            <a:gdLst>
              <a:gd name="connsiteX0" fmla="*/ 6950664 w 7662439"/>
              <a:gd name="connsiteY0" fmla="*/ 0 h 925975"/>
              <a:gd name="connsiteX1" fmla="*/ 7508107 w 7662439"/>
              <a:gd name="connsiteY1" fmla="*/ 0 h 925975"/>
              <a:gd name="connsiteX2" fmla="*/ 7662439 w 7662439"/>
              <a:gd name="connsiteY2" fmla="*/ 154332 h 925975"/>
              <a:gd name="connsiteX3" fmla="*/ 7662439 w 7662439"/>
              <a:gd name="connsiteY3" fmla="*/ 771643 h 925975"/>
              <a:gd name="connsiteX4" fmla="*/ 7508107 w 7662439"/>
              <a:gd name="connsiteY4" fmla="*/ 925975 h 925975"/>
              <a:gd name="connsiteX5" fmla="*/ 6950664 w 7662439"/>
              <a:gd name="connsiteY5" fmla="*/ 925975 h 925975"/>
              <a:gd name="connsiteX6" fmla="*/ 154332 w 7662439"/>
              <a:gd name="connsiteY6" fmla="*/ 0 h 925975"/>
              <a:gd name="connsiteX7" fmla="*/ 196602 w 7662439"/>
              <a:gd name="connsiteY7" fmla="*/ 0 h 925975"/>
              <a:gd name="connsiteX8" fmla="*/ 196602 w 7662439"/>
              <a:gd name="connsiteY8" fmla="*/ 925975 h 925975"/>
              <a:gd name="connsiteX9" fmla="*/ 154332 w 7662439"/>
              <a:gd name="connsiteY9" fmla="*/ 925975 h 925975"/>
              <a:gd name="connsiteX10" fmla="*/ 0 w 7662439"/>
              <a:gd name="connsiteY10" fmla="*/ 771643 h 925975"/>
              <a:gd name="connsiteX11" fmla="*/ 0 w 7662439"/>
              <a:gd name="connsiteY11" fmla="*/ 154332 h 925975"/>
              <a:gd name="connsiteX12" fmla="*/ 154332 w 7662439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62439" h="925975">
                <a:moveTo>
                  <a:pt x="6950664" y="0"/>
                </a:moveTo>
                <a:lnTo>
                  <a:pt x="7508107" y="0"/>
                </a:lnTo>
                <a:cubicBezTo>
                  <a:pt x="7593343" y="0"/>
                  <a:pt x="7662439" y="69097"/>
                  <a:pt x="7662439" y="154332"/>
                </a:cubicBezTo>
                <a:lnTo>
                  <a:pt x="7662439" y="771643"/>
                </a:lnTo>
                <a:cubicBezTo>
                  <a:pt x="7662439" y="856878"/>
                  <a:pt x="7593343" y="925975"/>
                  <a:pt x="7508107" y="925975"/>
                </a:cubicBezTo>
                <a:lnTo>
                  <a:pt x="6950664" y="925975"/>
                </a:lnTo>
                <a:close/>
                <a:moveTo>
                  <a:pt x="154332" y="0"/>
                </a:moveTo>
                <a:lnTo>
                  <a:pt x="196602" y="0"/>
                </a:lnTo>
                <a:lnTo>
                  <a:pt x="196602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9C34B727-20C1-4D44-AD2D-0A178A61BD3D}"/>
              </a:ext>
            </a:extLst>
          </p:cNvPr>
          <p:cNvSpPr/>
          <p:nvPr/>
        </p:nvSpPr>
        <p:spPr>
          <a:xfrm>
            <a:off x="-157043" y="4174084"/>
            <a:ext cx="7628834" cy="925975"/>
          </a:xfrm>
          <a:custGeom>
            <a:avLst/>
            <a:gdLst>
              <a:gd name="connsiteX0" fmla="*/ 154273 w 6979535"/>
              <a:gd name="connsiteY0" fmla="*/ 12 h 925975"/>
              <a:gd name="connsiteX1" fmla="*/ 154273 w 6979535"/>
              <a:gd name="connsiteY1" fmla="*/ 925963 h 925975"/>
              <a:gd name="connsiteX2" fmla="*/ 94259 w 6979535"/>
              <a:gd name="connsiteY2" fmla="*/ 913847 h 925975"/>
              <a:gd name="connsiteX3" fmla="*/ 0 w 6979535"/>
              <a:gd name="connsiteY3" fmla="*/ 771643 h 925975"/>
              <a:gd name="connsiteX4" fmla="*/ 0 w 6979535"/>
              <a:gd name="connsiteY4" fmla="*/ 154332 h 925975"/>
              <a:gd name="connsiteX5" fmla="*/ 94259 w 6979535"/>
              <a:gd name="connsiteY5" fmla="*/ 12128 h 925975"/>
              <a:gd name="connsiteX6" fmla="*/ 6250273 w 6979535"/>
              <a:gd name="connsiteY6" fmla="*/ 0 h 925975"/>
              <a:gd name="connsiteX7" fmla="*/ 6825202 w 6979535"/>
              <a:gd name="connsiteY7" fmla="*/ 0 h 925975"/>
              <a:gd name="connsiteX8" fmla="*/ 6979535 w 6979535"/>
              <a:gd name="connsiteY8" fmla="*/ 154332 h 925975"/>
              <a:gd name="connsiteX9" fmla="*/ 6979535 w 6979535"/>
              <a:gd name="connsiteY9" fmla="*/ 771643 h 925975"/>
              <a:gd name="connsiteX10" fmla="*/ 6825202 w 6979535"/>
              <a:gd name="connsiteY10" fmla="*/ 925975 h 925975"/>
              <a:gd name="connsiteX11" fmla="*/ 6250273 w 6979535"/>
              <a:gd name="connsiteY11" fmla="*/ 925975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79535" h="925975">
                <a:moveTo>
                  <a:pt x="154273" y="12"/>
                </a:moveTo>
                <a:lnTo>
                  <a:pt x="154273" y="925963"/>
                </a:lnTo>
                <a:lnTo>
                  <a:pt x="94259" y="913847"/>
                </a:lnTo>
                <a:cubicBezTo>
                  <a:pt x="38867" y="890418"/>
                  <a:pt x="0" y="835569"/>
                  <a:pt x="0" y="771643"/>
                </a:cubicBezTo>
                <a:lnTo>
                  <a:pt x="0" y="154332"/>
                </a:lnTo>
                <a:cubicBezTo>
                  <a:pt x="0" y="90406"/>
                  <a:pt x="38867" y="35557"/>
                  <a:pt x="94259" y="12128"/>
                </a:cubicBezTo>
                <a:close/>
                <a:moveTo>
                  <a:pt x="6250273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0273" y="92597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84C7D6DC-8506-4E22-B6CB-6DF1669104CD}"/>
              </a:ext>
            </a:extLst>
          </p:cNvPr>
          <p:cNvSpPr/>
          <p:nvPr/>
        </p:nvSpPr>
        <p:spPr>
          <a:xfrm>
            <a:off x="-167203" y="5313419"/>
            <a:ext cx="6979535" cy="925975"/>
          </a:xfrm>
          <a:custGeom>
            <a:avLst/>
            <a:gdLst>
              <a:gd name="connsiteX0" fmla="*/ 6269620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69620 w 6979535"/>
              <a:gd name="connsiteY5" fmla="*/ 925975 h 925975"/>
              <a:gd name="connsiteX6" fmla="*/ 154332 w 6979535"/>
              <a:gd name="connsiteY6" fmla="*/ 0 h 925975"/>
              <a:gd name="connsiteX7" fmla="*/ 173620 w 6979535"/>
              <a:gd name="connsiteY7" fmla="*/ 0 h 925975"/>
              <a:gd name="connsiteX8" fmla="*/ 173620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69620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69620" y="925975"/>
                </a:lnTo>
                <a:close/>
                <a:moveTo>
                  <a:pt x="154332" y="0"/>
                </a:moveTo>
                <a:lnTo>
                  <a:pt x="173620" y="0"/>
                </a:lnTo>
                <a:lnTo>
                  <a:pt x="173620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DD275B3C-A330-421D-8128-A0E184DAFB4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2138" t="28845" r="27862" b="29442"/>
          <a:stretch/>
        </p:blipFill>
        <p:spPr>
          <a:xfrm>
            <a:off x="-11912" y="3065229"/>
            <a:ext cx="6096000" cy="2860672"/>
          </a:xfrm>
          <a:custGeom>
            <a:avLst/>
            <a:gdLst>
              <a:gd name="connsiteX0" fmla="*/ 0 w 6096000"/>
              <a:gd name="connsiteY0" fmla="*/ 0 h 5773964"/>
              <a:gd name="connsiteX1" fmla="*/ 6096000 w 6096000"/>
              <a:gd name="connsiteY1" fmla="*/ 0 h 5773964"/>
              <a:gd name="connsiteX2" fmla="*/ 6096000 w 6096000"/>
              <a:gd name="connsiteY2" fmla="*/ 5773964 h 5773964"/>
              <a:gd name="connsiteX3" fmla="*/ 0 w 6096000"/>
              <a:gd name="connsiteY3" fmla="*/ 5773964 h 577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73964">
                <a:moveTo>
                  <a:pt x="0" y="0"/>
                </a:moveTo>
                <a:lnTo>
                  <a:pt x="6096000" y="0"/>
                </a:lnTo>
                <a:lnTo>
                  <a:pt x="6096000" y="5773964"/>
                </a:lnTo>
                <a:lnTo>
                  <a:pt x="0" y="5773964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A68637-8474-417C-B0C0-649C1102011A}"/>
              </a:ext>
            </a:extLst>
          </p:cNvPr>
          <p:cNvSpPr/>
          <p:nvPr/>
        </p:nvSpPr>
        <p:spPr>
          <a:xfrm>
            <a:off x="-1244" y="-39258"/>
            <a:ext cx="6096000" cy="689725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0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1563861" y="20455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5748557" y="-3910759"/>
            <a:ext cx="4268591" cy="6328357"/>
            <a:chOff x="-4600531" y="2731911"/>
            <a:chExt cx="4268591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4914190" y="3802631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5656011" y="3787391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A1EA8D6A-2565-4716-A972-C1536F956A9F}"/>
              </a:ext>
            </a:extLst>
          </p:cNvPr>
          <p:cNvGrpSpPr/>
          <p:nvPr/>
        </p:nvGrpSpPr>
        <p:grpSpPr>
          <a:xfrm>
            <a:off x="15174829" y="-5899780"/>
            <a:ext cx="5355968" cy="3850290"/>
            <a:chOff x="12279123" y="-4667527"/>
            <a:chExt cx="5355968" cy="385029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741BC31C-685D-456D-932E-E2ED58333C9E}"/>
                </a:ext>
              </a:extLst>
            </p:cNvPr>
            <p:cNvGrpSpPr/>
            <p:nvPr/>
          </p:nvGrpSpPr>
          <p:grpSpPr>
            <a:xfrm>
              <a:off x="12279123" y="-4484697"/>
              <a:ext cx="5355968" cy="3667460"/>
              <a:chOff x="13069561" y="5200377"/>
              <a:chExt cx="7366838" cy="5044388"/>
            </a:xfrm>
          </p:grpSpPr>
          <p:pic>
            <p:nvPicPr>
              <p:cNvPr id="125" name="图片 124" descr="手机屏幕的截图&#10;&#10;低可信度描述已自动生成">
                <a:extLst>
                  <a:ext uri="{FF2B5EF4-FFF2-40B4-BE49-F238E27FC236}">
                    <a16:creationId xmlns:a16="http://schemas.microsoft.com/office/drawing/2014/main" xmlns="" id="{35F7B85B-358A-4965-953D-F3F730DDC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artisticBlur radius="1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80" r="19233"/>
              <a:stretch>
                <a:fillRect/>
              </a:stretch>
            </p:blipFill>
            <p:spPr>
              <a:xfrm rot="2043292">
                <a:off x="14597895" y="5259817"/>
                <a:ext cx="4411771" cy="4909471"/>
              </a:xfrm>
              <a:custGeom>
                <a:avLst/>
                <a:gdLst>
                  <a:gd name="connsiteX0" fmla="*/ 282080 w 4411771"/>
                  <a:gd name="connsiteY0" fmla="*/ 419681 h 4909471"/>
                  <a:gd name="connsiteX1" fmla="*/ 385246 w 4411771"/>
                  <a:gd name="connsiteY1" fmla="*/ 374472 h 4909471"/>
                  <a:gd name="connsiteX2" fmla="*/ 1544116 w 4411771"/>
                  <a:gd name="connsiteY2" fmla="*/ 0 h 4909471"/>
                  <a:gd name="connsiteX3" fmla="*/ 3180521 w 4411771"/>
                  <a:gd name="connsiteY3" fmla="*/ 0 h 4909471"/>
                  <a:gd name="connsiteX4" fmla="*/ 3201868 w 4411771"/>
                  <a:gd name="connsiteY4" fmla="*/ 48712 h 4909471"/>
                  <a:gd name="connsiteX5" fmla="*/ 4384682 w 4411771"/>
                  <a:gd name="connsiteY5" fmla="*/ 3709139 h 4909471"/>
                  <a:gd name="connsiteX6" fmla="*/ 4026526 w 4411771"/>
                  <a:gd name="connsiteY6" fmla="*/ 4409264 h 4909471"/>
                  <a:gd name="connsiteX7" fmla="*/ 2478549 w 4411771"/>
                  <a:gd name="connsiteY7" fmla="*/ 4909471 h 4909471"/>
                  <a:gd name="connsiteX8" fmla="*/ 1305311 w 4411771"/>
                  <a:gd name="connsiteY8" fmla="*/ 4909470 h 4909471"/>
                  <a:gd name="connsiteX9" fmla="*/ 1255115 w 4411771"/>
                  <a:gd name="connsiteY9" fmla="*/ 4838190 h 4909471"/>
                  <a:gd name="connsiteX10" fmla="*/ 1209906 w 4411771"/>
                  <a:gd name="connsiteY10" fmla="*/ 4735023 h 4909471"/>
                  <a:gd name="connsiteX11" fmla="*/ 27090 w 4411771"/>
                  <a:gd name="connsiteY11" fmla="*/ 1074596 h 4909471"/>
                  <a:gd name="connsiteX12" fmla="*/ 282080 w 4411771"/>
                  <a:gd name="connsiteY12" fmla="*/ 419681 h 490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1771" h="4909471">
                    <a:moveTo>
                      <a:pt x="282080" y="419681"/>
                    </a:moveTo>
                    <a:cubicBezTo>
                      <a:pt x="314248" y="401502"/>
                      <a:pt x="348716" y="386276"/>
                      <a:pt x="385246" y="374472"/>
                    </a:cubicBezTo>
                    <a:lnTo>
                      <a:pt x="1544116" y="0"/>
                    </a:lnTo>
                    <a:lnTo>
                      <a:pt x="3180521" y="0"/>
                    </a:lnTo>
                    <a:lnTo>
                      <a:pt x="3201868" y="48712"/>
                    </a:lnTo>
                    <a:lnTo>
                      <a:pt x="4384682" y="3709139"/>
                    </a:lnTo>
                    <a:cubicBezTo>
                      <a:pt x="4479114" y="4001376"/>
                      <a:pt x="4318763" y="4314831"/>
                      <a:pt x="4026526" y="4409264"/>
                    </a:cubicBezTo>
                    <a:lnTo>
                      <a:pt x="2478549" y="4909471"/>
                    </a:lnTo>
                    <a:lnTo>
                      <a:pt x="1305311" y="4909470"/>
                    </a:lnTo>
                    <a:lnTo>
                      <a:pt x="1255115" y="4838190"/>
                    </a:lnTo>
                    <a:cubicBezTo>
                      <a:pt x="1236936" y="4806021"/>
                      <a:pt x="1221710" y="4771552"/>
                      <a:pt x="1209906" y="4735023"/>
                    </a:cubicBezTo>
                    <a:lnTo>
                      <a:pt x="27090" y="1074596"/>
                    </a:lnTo>
                    <a:cubicBezTo>
                      <a:pt x="-55537" y="818889"/>
                      <a:pt x="56904" y="546936"/>
                      <a:pt x="282080" y="419681"/>
                    </a:cubicBezTo>
                    <a:close/>
                  </a:path>
                </a:pathLst>
              </a:custGeom>
            </p:spPr>
          </p:pic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xmlns="" id="{94AF2430-30FB-4240-99B5-917D2206C686}"/>
                  </a:ext>
                </a:extLst>
              </p:cNvPr>
              <p:cNvGrpSpPr/>
              <p:nvPr/>
            </p:nvGrpSpPr>
            <p:grpSpPr>
              <a:xfrm>
                <a:off x="13069561" y="5200377"/>
                <a:ext cx="7366838" cy="5044388"/>
                <a:chOff x="13069561" y="5200377"/>
                <a:chExt cx="7366838" cy="5044388"/>
              </a:xfrm>
            </p:grpSpPr>
            <p:pic>
              <p:nvPicPr>
                <p:cNvPr id="124" name="图片 123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xmlns="" id="{9B2CC4FF-C782-4286-A8B8-D0322AE354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2043292">
                  <a:off x="13069561" y="5200377"/>
                  <a:ext cx="7366838" cy="4909472"/>
                </a:xfrm>
                <a:custGeom>
                  <a:avLst/>
                  <a:gdLst>
                    <a:gd name="connsiteX0" fmla="*/ 4718721 w 7366838"/>
                    <a:gd name="connsiteY0" fmla="*/ 1 h 4909472"/>
                    <a:gd name="connsiteX1" fmla="*/ 7366838 w 7366838"/>
                    <a:gd name="connsiteY1" fmla="*/ 1 h 4909472"/>
                    <a:gd name="connsiteX2" fmla="*/ 7366838 w 7366838"/>
                    <a:gd name="connsiteY2" fmla="*/ 4909472 h 4909472"/>
                    <a:gd name="connsiteX3" fmla="*/ 4016747 w 7366838"/>
                    <a:gd name="connsiteY3" fmla="*/ 4909472 h 4909472"/>
                    <a:gd name="connsiteX4" fmla="*/ 5564726 w 7366838"/>
                    <a:gd name="connsiteY4" fmla="*/ 4409265 h 4909472"/>
                    <a:gd name="connsiteX5" fmla="*/ 5922883 w 7366838"/>
                    <a:gd name="connsiteY5" fmla="*/ 3709140 h 4909472"/>
                    <a:gd name="connsiteX6" fmla="*/ 4740068 w 7366838"/>
                    <a:gd name="connsiteY6" fmla="*/ 48713 h 4909472"/>
                    <a:gd name="connsiteX7" fmla="*/ 0 w 7366838"/>
                    <a:gd name="connsiteY7" fmla="*/ 0 h 4909472"/>
                    <a:gd name="connsiteX8" fmla="*/ 3082318 w 7366838"/>
                    <a:gd name="connsiteY8" fmla="*/ 0 h 4909472"/>
                    <a:gd name="connsiteX9" fmla="*/ 1923447 w 7366838"/>
                    <a:gd name="connsiteY9" fmla="*/ 374473 h 4909472"/>
                    <a:gd name="connsiteX10" fmla="*/ 1565291 w 7366838"/>
                    <a:gd name="connsiteY10" fmla="*/ 1074598 h 4909472"/>
                    <a:gd name="connsiteX11" fmla="*/ 2748106 w 7366838"/>
                    <a:gd name="connsiteY11" fmla="*/ 4735024 h 4909472"/>
                    <a:gd name="connsiteX12" fmla="*/ 2793315 w 7366838"/>
                    <a:gd name="connsiteY12" fmla="*/ 4838191 h 4909472"/>
                    <a:gd name="connsiteX13" fmla="*/ 2843511 w 7366838"/>
                    <a:gd name="connsiteY13" fmla="*/ 4909472 h 4909472"/>
                    <a:gd name="connsiteX14" fmla="*/ 0 w 7366838"/>
                    <a:gd name="connsiteY14" fmla="*/ 4909472 h 490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366838" h="4909472">
                      <a:moveTo>
                        <a:pt x="4718721" y="1"/>
                      </a:moveTo>
                      <a:lnTo>
                        <a:pt x="7366838" y="1"/>
                      </a:lnTo>
                      <a:lnTo>
                        <a:pt x="7366838" y="4909472"/>
                      </a:lnTo>
                      <a:lnTo>
                        <a:pt x="4016747" y="4909472"/>
                      </a:lnTo>
                      <a:lnTo>
                        <a:pt x="5564726" y="4409265"/>
                      </a:lnTo>
                      <a:cubicBezTo>
                        <a:pt x="5856963" y="4314833"/>
                        <a:pt x="6017314" y="4001377"/>
                        <a:pt x="5922883" y="3709140"/>
                      </a:cubicBezTo>
                      <a:lnTo>
                        <a:pt x="4740068" y="48713"/>
                      </a:lnTo>
                      <a:close/>
                      <a:moveTo>
                        <a:pt x="0" y="0"/>
                      </a:moveTo>
                      <a:lnTo>
                        <a:pt x="3082318" y="0"/>
                      </a:lnTo>
                      <a:lnTo>
                        <a:pt x="1923447" y="374473"/>
                      </a:lnTo>
                      <a:cubicBezTo>
                        <a:pt x="1631210" y="468905"/>
                        <a:pt x="1470859" y="782361"/>
                        <a:pt x="1565291" y="1074598"/>
                      </a:cubicBezTo>
                      <a:lnTo>
                        <a:pt x="2748106" y="4735024"/>
                      </a:lnTo>
                      <a:cubicBezTo>
                        <a:pt x="2759910" y="4771553"/>
                        <a:pt x="2775136" y="4806023"/>
                        <a:pt x="2793315" y="4838191"/>
                      </a:cubicBezTo>
                      <a:lnTo>
                        <a:pt x="2843511" y="4909472"/>
                      </a:lnTo>
                      <a:lnTo>
                        <a:pt x="0" y="4909472"/>
                      </a:lnTo>
                      <a:close/>
                    </a:path>
                  </a:pathLst>
                </a:custGeom>
              </p:spPr>
            </p:pic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xmlns="" id="{45AAF8D7-4C1C-4C21-BFBA-82CA84B7EBA7}"/>
                    </a:ext>
                  </a:extLst>
                </p:cNvPr>
                <p:cNvSpPr/>
                <p:nvPr/>
              </p:nvSpPr>
              <p:spPr>
                <a:xfrm rot="968842">
                  <a:off x="15128469" y="5285817"/>
                  <a:ext cx="3336412" cy="4958948"/>
                </a:xfrm>
                <a:prstGeom prst="roundRect">
                  <a:avLst/>
                </a:prstGeom>
                <a:gradFill flip="none" rotWithShape="1">
                  <a:gsLst>
                    <a:gs pos="95000">
                      <a:srgbClr val="EEF1F4">
                        <a:alpha val="60000"/>
                      </a:srgbClr>
                    </a:gs>
                    <a:gs pos="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CC28F65B-211D-4C57-8AED-66BFD724FA30}"/>
                </a:ext>
              </a:extLst>
            </p:cNvPr>
            <p:cNvSpPr txBox="1"/>
            <p:nvPr/>
          </p:nvSpPr>
          <p:spPr>
            <a:xfrm rot="980014">
              <a:off x="13912931" y="-4667527"/>
              <a:ext cx="1755959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B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D8D7C413-499D-4680-983C-32E256E72162}"/>
                </a:ext>
              </a:extLst>
            </p:cNvPr>
            <p:cNvSpPr/>
            <p:nvPr/>
          </p:nvSpPr>
          <p:spPr>
            <a:xfrm rot="968842">
              <a:off x="13774413" y="-4444327"/>
              <a:ext cx="2293939" cy="3575061"/>
            </a:xfrm>
            <a:custGeom>
              <a:avLst/>
              <a:gdLst>
                <a:gd name="connsiteX0" fmla="*/ 322812 w 2293939"/>
                <a:gd name="connsiteY0" fmla="*/ 8214 h 3575061"/>
                <a:gd name="connsiteX1" fmla="*/ 404291 w 2293939"/>
                <a:gd name="connsiteY1" fmla="*/ 0 h 3575061"/>
                <a:gd name="connsiteX2" fmla="*/ 2021406 w 2293939"/>
                <a:gd name="connsiteY2" fmla="*/ 0 h 3575061"/>
                <a:gd name="connsiteX3" fmla="*/ 2247449 w 2293939"/>
                <a:gd name="connsiteY3" fmla="*/ 69047 h 3575061"/>
                <a:gd name="connsiteX4" fmla="*/ 2293939 w 2293939"/>
                <a:gd name="connsiteY4" fmla="*/ 107404 h 3575061"/>
                <a:gd name="connsiteX5" fmla="*/ 2222850 w 2293939"/>
                <a:gd name="connsiteY5" fmla="*/ 85337 h 3575061"/>
                <a:gd name="connsiteX6" fmla="*/ 2141371 w 2293939"/>
                <a:gd name="connsiteY6" fmla="*/ 77123 h 3575061"/>
                <a:gd name="connsiteX7" fmla="*/ 524256 w 2293939"/>
                <a:gd name="connsiteY7" fmla="*/ 77123 h 3575061"/>
                <a:gd name="connsiteX8" fmla="*/ 119965 w 2293939"/>
                <a:gd name="connsiteY8" fmla="*/ 481414 h 3575061"/>
                <a:gd name="connsiteX9" fmla="*/ 119965 w 2293939"/>
                <a:gd name="connsiteY9" fmla="*/ 3278174 h 3575061"/>
                <a:gd name="connsiteX10" fmla="*/ 238380 w 2293939"/>
                <a:gd name="connsiteY10" fmla="*/ 3564051 h 3575061"/>
                <a:gd name="connsiteX11" fmla="*/ 251724 w 2293939"/>
                <a:gd name="connsiteY11" fmla="*/ 3575061 h 3575061"/>
                <a:gd name="connsiteX12" fmla="*/ 246923 w 2293939"/>
                <a:gd name="connsiteY12" fmla="*/ 3573571 h 3575061"/>
                <a:gd name="connsiteX13" fmla="*/ 0 w 2293939"/>
                <a:gd name="connsiteY13" fmla="*/ 3201051 h 3575061"/>
                <a:gd name="connsiteX14" fmla="*/ 0 w 2293939"/>
                <a:gd name="connsiteY14" fmla="*/ 404291 h 3575061"/>
                <a:gd name="connsiteX15" fmla="*/ 322812 w 2293939"/>
                <a:gd name="connsiteY15" fmla="*/ 8214 h 357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3939" h="3575061">
                  <a:moveTo>
                    <a:pt x="322812" y="8214"/>
                  </a:moveTo>
                  <a:cubicBezTo>
                    <a:pt x="349130" y="2828"/>
                    <a:pt x="376380" y="0"/>
                    <a:pt x="404291" y="0"/>
                  </a:cubicBezTo>
                  <a:lnTo>
                    <a:pt x="2021406" y="0"/>
                  </a:lnTo>
                  <a:cubicBezTo>
                    <a:pt x="2105137" y="0"/>
                    <a:pt x="2182924" y="25454"/>
                    <a:pt x="2247449" y="69047"/>
                  </a:cubicBezTo>
                  <a:lnTo>
                    <a:pt x="2293939" y="107404"/>
                  </a:lnTo>
                  <a:lnTo>
                    <a:pt x="2222850" y="85337"/>
                  </a:lnTo>
                  <a:cubicBezTo>
                    <a:pt x="2196532" y="79951"/>
                    <a:pt x="2169282" y="77123"/>
                    <a:pt x="2141371" y="77123"/>
                  </a:cubicBezTo>
                  <a:lnTo>
                    <a:pt x="524256" y="77123"/>
                  </a:lnTo>
                  <a:cubicBezTo>
                    <a:pt x="300972" y="77123"/>
                    <a:pt x="119965" y="258130"/>
                    <a:pt x="119965" y="481414"/>
                  </a:cubicBezTo>
                  <a:lnTo>
                    <a:pt x="119965" y="3278174"/>
                  </a:lnTo>
                  <a:cubicBezTo>
                    <a:pt x="119965" y="3389816"/>
                    <a:pt x="165217" y="3490889"/>
                    <a:pt x="238380" y="3564051"/>
                  </a:cubicBezTo>
                  <a:lnTo>
                    <a:pt x="251724" y="3575061"/>
                  </a:lnTo>
                  <a:lnTo>
                    <a:pt x="246923" y="3573571"/>
                  </a:lnTo>
                  <a:cubicBezTo>
                    <a:pt x="101817" y="3512196"/>
                    <a:pt x="0" y="3368514"/>
                    <a:pt x="0" y="3201051"/>
                  </a:cubicBezTo>
                  <a:lnTo>
                    <a:pt x="0" y="404291"/>
                  </a:lnTo>
                  <a:cubicBezTo>
                    <a:pt x="0" y="208918"/>
                    <a:pt x="138584" y="45913"/>
                    <a:pt x="322812" y="82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54F9A201-4251-4EBE-ADCC-A8991BA340B6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19408" b="28666"/>
          <a:stretch/>
        </p:blipFill>
        <p:spPr>
          <a:xfrm>
            <a:off x="13755861" y="1422962"/>
            <a:ext cx="8201072" cy="450293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6114232" y="-39258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箭头: 右 133">
            <a:extLst>
              <a:ext uri="{FF2B5EF4-FFF2-40B4-BE49-F238E27FC236}">
                <a16:creationId xmlns:a16="http://schemas.microsoft.com/office/drawing/2014/main" xmlns="" id="{7EC82EE0-4F1A-490F-966E-0EB556914EFF}"/>
              </a:ext>
            </a:extLst>
          </p:cNvPr>
          <p:cNvSpPr/>
          <p:nvPr/>
        </p:nvSpPr>
        <p:spPr>
          <a:xfrm>
            <a:off x="5011604" y="2201841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箭头: 右 134">
            <a:extLst>
              <a:ext uri="{FF2B5EF4-FFF2-40B4-BE49-F238E27FC236}">
                <a16:creationId xmlns:a16="http://schemas.microsoft.com/office/drawing/2014/main" xmlns="" id="{8927CD54-A462-4DE2-B810-D356D9CB7F0A}"/>
              </a:ext>
            </a:extLst>
          </p:cNvPr>
          <p:cNvSpPr/>
          <p:nvPr/>
        </p:nvSpPr>
        <p:spPr>
          <a:xfrm>
            <a:off x="5011604" y="3343822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箭头: 右 135">
            <a:extLst>
              <a:ext uri="{FF2B5EF4-FFF2-40B4-BE49-F238E27FC236}">
                <a16:creationId xmlns:a16="http://schemas.microsoft.com/office/drawing/2014/main" xmlns="" id="{951BBAFD-B586-4A6E-B8D0-201AADD64747}"/>
              </a:ext>
            </a:extLst>
          </p:cNvPr>
          <p:cNvSpPr/>
          <p:nvPr/>
        </p:nvSpPr>
        <p:spPr>
          <a:xfrm>
            <a:off x="5011604" y="446059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箭头: 右 136">
            <a:extLst>
              <a:ext uri="{FF2B5EF4-FFF2-40B4-BE49-F238E27FC236}">
                <a16:creationId xmlns:a16="http://schemas.microsoft.com/office/drawing/2014/main" xmlns="" id="{F76419D5-56F2-49DE-8601-B7165C8AB779}"/>
              </a:ext>
            </a:extLst>
          </p:cNvPr>
          <p:cNvSpPr/>
          <p:nvPr/>
        </p:nvSpPr>
        <p:spPr>
          <a:xfrm>
            <a:off x="5010116" y="558356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1570105" y="32040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1564043" y="43277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1563861" y="54623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9D63D87-F00F-4B10-912A-04F16D425C0E}"/>
              </a:ext>
            </a:extLst>
          </p:cNvPr>
          <p:cNvGrpSpPr/>
          <p:nvPr/>
        </p:nvGrpSpPr>
        <p:grpSpPr>
          <a:xfrm>
            <a:off x="7771521" y="3700379"/>
            <a:ext cx="3957401" cy="1873382"/>
            <a:chOff x="7771521" y="1529716"/>
            <a:chExt cx="3957401" cy="1873382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F5C29787-B341-470D-A31E-28B0398857B8}"/>
                </a:ext>
              </a:extLst>
            </p:cNvPr>
            <p:cNvSpPr/>
            <p:nvPr/>
          </p:nvSpPr>
          <p:spPr>
            <a:xfrm>
              <a:off x="7771521" y="1529716"/>
              <a:ext cx="3957401" cy="1873382"/>
            </a:xfrm>
            <a:prstGeom prst="roundRect">
              <a:avLst>
                <a:gd name="adj" fmla="val 847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1CB71CDE-5BAE-4720-BBF5-5EC1C752A726}"/>
                </a:ext>
              </a:extLst>
            </p:cNvPr>
            <p:cNvSpPr txBox="1"/>
            <p:nvPr/>
          </p:nvSpPr>
          <p:spPr>
            <a:xfrm>
              <a:off x="8344326" y="2352550"/>
              <a:ext cx="2854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xmlns="" id="{30AD806C-289F-42C9-B4E7-8A06ED6AD0AD}"/>
                </a:ext>
              </a:extLst>
            </p:cNvPr>
            <p:cNvSpPr txBox="1"/>
            <p:nvPr/>
          </p:nvSpPr>
          <p:spPr>
            <a:xfrm>
              <a:off x="8938497" y="1604272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F00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这里填写标题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286488" y="235212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xmlns="" id="{9F7EFB8C-B90C-433A-8E18-4B35B3AA0A95}"/>
              </a:ext>
            </a:extLst>
          </p:cNvPr>
          <p:cNvSpPr/>
          <p:nvPr/>
        </p:nvSpPr>
        <p:spPr>
          <a:xfrm rot="5400000">
            <a:off x="7513061" y="4539750"/>
            <a:ext cx="198324" cy="170969"/>
          </a:xfrm>
          <a:prstGeom prst="triangle">
            <a:avLst/>
          </a:pr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EDA0191C-C492-448E-81FF-999535767BC4}"/>
              </a:ext>
            </a:extLst>
          </p:cNvPr>
          <p:cNvSpPr/>
          <p:nvPr/>
        </p:nvSpPr>
        <p:spPr>
          <a:xfrm>
            <a:off x="7286488" y="456456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6168471" y="437611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THREE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54479A5F-54FC-4DB8-B3B6-D716D41B4581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63118632-8D2B-4425-9758-4223F0B179CC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C81898C2-3526-4366-9B61-170D4B08BB84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3FF7C1A3-7653-459C-897C-E9A1BB497BD9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0DC8AD9C-F5EC-4710-A43D-D590543720E5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A99C6235-BF67-4DBD-8CCB-69E4B4B5070C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776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4198" y="-3925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xmlns="" id="{0B8214B1-2DEE-416D-B63D-CA614E2264A4}"/>
              </a:ext>
            </a:extLst>
          </p:cNvPr>
          <p:cNvSpPr/>
          <p:nvPr/>
        </p:nvSpPr>
        <p:spPr>
          <a:xfrm>
            <a:off x="-157043" y="4174084"/>
            <a:ext cx="6979535" cy="925975"/>
          </a:xfrm>
          <a:custGeom>
            <a:avLst/>
            <a:gdLst>
              <a:gd name="connsiteX0" fmla="*/ 154273 w 6979535"/>
              <a:gd name="connsiteY0" fmla="*/ 12 h 925975"/>
              <a:gd name="connsiteX1" fmla="*/ 154273 w 6979535"/>
              <a:gd name="connsiteY1" fmla="*/ 925963 h 925975"/>
              <a:gd name="connsiteX2" fmla="*/ 94259 w 6979535"/>
              <a:gd name="connsiteY2" fmla="*/ 913847 h 925975"/>
              <a:gd name="connsiteX3" fmla="*/ 0 w 6979535"/>
              <a:gd name="connsiteY3" fmla="*/ 771643 h 925975"/>
              <a:gd name="connsiteX4" fmla="*/ 0 w 6979535"/>
              <a:gd name="connsiteY4" fmla="*/ 154332 h 925975"/>
              <a:gd name="connsiteX5" fmla="*/ 94259 w 6979535"/>
              <a:gd name="connsiteY5" fmla="*/ 12128 h 925975"/>
              <a:gd name="connsiteX6" fmla="*/ 6250273 w 6979535"/>
              <a:gd name="connsiteY6" fmla="*/ 0 h 925975"/>
              <a:gd name="connsiteX7" fmla="*/ 6825202 w 6979535"/>
              <a:gd name="connsiteY7" fmla="*/ 0 h 925975"/>
              <a:gd name="connsiteX8" fmla="*/ 6979535 w 6979535"/>
              <a:gd name="connsiteY8" fmla="*/ 154332 h 925975"/>
              <a:gd name="connsiteX9" fmla="*/ 6979535 w 6979535"/>
              <a:gd name="connsiteY9" fmla="*/ 771643 h 925975"/>
              <a:gd name="connsiteX10" fmla="*/ 6825202 w 6979535"/>
              <a:gd name="connsiteY10" fmla="*/ 925975 h 925975"/>
              <a:gd name="connsiteX11" fmla="*/ 6250273 w 6979535"/>
              <a:gd name="connsiteY11" fmla="*/ 925975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79535" h="925975">
                <a:moveTo>
                  <a:pt x="154273" y="12"/>
                </a:moveTo>
                <a:lnTo>
                  <a:pt x="154273" y="925963"/>
                </a:lnTo>
                <a:lnTo>
                  <a:pt x="94259" y="913847"/>
                </a:lnTo>
                <a:cubicBezTo>
                  <a:pt x="38867" y="890418"/>
                  <a:pt x="0" y="835569"/>
                  <a:pt x="0" y="771643"/>
                </a:cubicBezTo>
                <a:lnTo>
                  <a:pt x="0" y="154332"/>
                </a:lnTo>
                <a:cubicBezTo>
                  <a:pt x="0" y="90406"/>
                  <a:pt x="38867" y="35557"/>
                  <a:pt x="94259" y="12128"/>
                </a:cubicBezTo>
                <a:close/>
                <a:moveTo>
                  <a:pt x="6250273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0273" y="92597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DE11E599-C961-4755-9417-9F86A71FD510}"/>
              </a:ext>
            </a:extLst>
          </p:cNvPr>
          <p:cNvSpPr/>
          <p:nvPr/>
        </p:nvSpPr>
        <p:spPr>
          <a:xfrm>
            <a:off x="-751742" y="5313419"/>
            <a:ext cx="7638994" cy="925975"/>
          </a:xfrm>
          <a:custGeom>
            <a:avLst/>
            <a:gdLst>
              <a:gd name="connsiteX0" fmla="*/ 6269620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69620 w 6979535"/>
              <a:gd name="connsiteY5" fmla="*/ 925975 h 925975"/>
              <a:gd name="connsiteX6" fmla="*/ 154332 w 6979535"/>
              <a:gd name="connsiteY6" fmla="*/ 0 h 925975"/>
              <a:gd name="connsiteX7" fmla="*/ 173620 w 6979535"/>
              <a:gd name="connsiteY7" fmla="*/ 0 h 925975"/>
              <a:gd name="connsiteX8" fmla="*/ 173620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69620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69620" y="925975"/>
                </a:lnTo>
                <a:close/>
                <a:moveTo>
                  <a:pt x="154332" y="0"/>
                </a:moveTo>
                <a:lnTo>
                  <a:pt x="173620" y="0"/>
                </a:lnTo>
                <a:lnTo>
                  <a:pt x="173620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99"/>
            <a:ext cx="10354235" cy="6858000"/>
          </a:xfrm>
          <a:prstGeom prst="rect">
            <a:avLst/>
          </a:prstGeom>
        </p:spPr>
      </p:pic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4E5EEE37-8FB3-4CBC-BE81-F32F445D3C62}"/>
              </a:ext>
            </a:extLst>
          </p:cNvPr>
          <p:cNvSpPr/>
          <p:nvPr/>
        </p:nvSpPr>
        <p:spPr>
          <a:xfrm>
            <a:off x="-167203" y="3065229"/>
            <a:ext cx="6979535" cy="925975"/>
          </a:xfrm>
          <a:custGeom>
            <a:avLst/>
            <a:gdLst>
              <a:gd name="connsiteX0" fmla="*/ 6259947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59947 w 6979535"/>
              <a:gd name="connsiteY5" fmla="*/ 925975 h 925975"/>
              <a:gd name="connsiteX6" fmla="*/ 154332 w 6979535"/>
              <a:gd name="connsiteY6" fmla="*/ 0 h 925975"/>
              <a:gd name="connsiteX7" fmla="*/ 163947 w 6979535"/>
              <a:gd name="connsiteY7" fmla="*/ 0 h 925975"/>
              <a:gd name="connsiteX8" fmla="*/ 163947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59947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59947" y="925975"/>
                </a:lnTo>
                <a:close/>
                <a:moveTo>
                  <a:pt x="154332" y="0"/>
                </a:moveTo>
                <a:lnTo>
                  <a:pt x="163947" y="0"/>
                </a:lnTo>
                <a:lnTo>
                  <a:pt x="163947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BA7F14D2-4BB7-4CA4-B614-C2EF7D9345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010" t="32996" r="23990" b="32133"/>
          <a:stretch/>
        </p:blipFill>
        <p:spPr>
          <a:xfrm>
            <a:off x="-337" y="1221846"/>
            <a:ext cx="6096000" cy="2391507"/>
          </a:xfrm>
          <a:custGeom>
            <a:avLst/>
            <a:gdLst>
              <a:gd name="connsiteX0" fmla="*/ 0 w 6096000"/>
              <a:gd name="connsiteY0" fmla="*/ 0 h 5790903"/>
              <a:gd name="connsiteX1" fmla="*/ 6096000 w 6096000"/>
              <a:gd name="connsiteY1" fmla="*/ 0 h 5790903"/>
              <a:gd name="connsiteX2" fmla="*/ 6096000 w 6096000"/>
              <a:gd name="connsiteY2" fmla="*/ 5790903 h 5790903"/>
              <a:gd name="connsiteX3" fmla="*/ 0 w 6096000"/>
              <a:gd name="connsiteY3" fmla="*/ 5790903 h 5790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90903">
                <a:moveTo>
                  <a:pt x="0" y="0"/>
                </a:moveTo>
                <a:lnTo>
                  <a:pt x="6096000" y="0"/>
                </a:lnTo>
                <a:lnTo>
                  <a:pt x="6096000" y="5790903"/>
                </a:lnTo>
                <a:lnTo>
                  <a:pt x="0" y="5790903"/>
                </a:lnTo>
                <a:close/>
              </a:path>
            </a:pathLst>
          </a:cu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4FA1206B-409F-4B0E-BD3A-8782920DDF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4869" t="28343" r="25131" b="27134"/>
          <a:stretch/>
        </p:blipFill>
        <p:spPr>
          <a:xfrm>
            <a:off x="1477" y="1859797"/>
            <a:ext cx="6096000" cy="3059893"/>
          </a:xfrm>
          <a:custGeom>
            <a:avLst/>
            <a:gdLst>
              <a:gd name="connsiteX0" fmla="*/ 0 w 6096000"/>
              <a:gd name="connsiteY0" fmla="*/ 0 h 6832207"/>
              <a:gd name="connsiteX1" fmla="*/ 6096000 w 6096000"/>
              <a:gd name="connsiteY1" fmla="*/ 0 h 6832207"/>
              <a:gd name="connsiteX2" fmla="*/ 6096000 w 6096000"/>
              <a:gd name="connsiteY2" fmla="*/ 6832207 h 6832207"/>
              <a:gd name="connsiteX3" fmla="*/ 0 w 6096000"/>
              <a:gd name="connsiteY3" fmla="*/ 6832207 h 683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32207">
                <a:moveTo>
                  <a:pt x="0" y="0"/>
                </a:moveTo>
                <a:lnTo>
                  <a:pt x="6096000" y="0"/>
                </a:lnTo>
                <a:lnTo>
                  <a:pt x="6096000" y="6832207"/>
                </a:lnTo>
                <a:lnTo>
                  <a:pt x="0" y="6832207"/>
                </a:lnTo>
                <a:close/>
              </a:path>
            </a:pathLst>
          </a:cu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79D80A35-A615-4277-9CE8-5A8D2EC5CE0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6622" t="36220" r="23378" b="28403"/>
          <a:stretch/>
        </p:blipFill>
        <p:spPr>
          <a:xfrm>
            <a:off x="-3422" y="4497962"/>
            <a:ext cx="6096000" cy="2426135"/>
          </a:xfrm>
          <a:custGeom>
            <a:avLst/>
            <a:gdLst>
              <a:gd name="connsiteX0" fmla="*/ 0 w 6096000"/>
              <a:gd name="connsiteY0" fmla="*/ 0 h 4910138"/>
              <a:gd name="connsiteX1" fmla="*/ 6096000 w 6096000"/>
              <a:gd name="connsiteY1" fmla="*/ 0 h 4910138"/>
              <a:gd name="connsiteX2" fmla="*/ 6096000 w 6096000"/>
              <a:gd name="connsiteY2" fmla="*/ 4910138 h 4910138"/>
              <a:gd name="connsiteX3" fmla="*/ 0 w 6096000"/>
              <a:gd name="connsiteY3" fmla="*/ 4910138 h 491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4910138">
                <a:moveTo>
                  <a:pt x="0" y="0"/>
                </a:moveTo>
                <a:lnTo>
                  <a:pt x="6096000" y="0"/>
                </a:lnTo>
                <a:lnTo>
                  <a:pt x="6096000" y="4910138"/>
                </a:lnTo>
                <a:lnTo>
                  <a:pt x="0" y="4910138"/>
                </a:lnTo>
                <a:close/>
              </a:path>
            </a:pathLst>
          </a:custGeom>
        </p:spPr>
      </p:pic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754B26F4-C6C9-4CD8-A340-C1085DBC1D59}"/>
              </a:ext>
            </a:extLst>
          </p:cNvPr>
          <p:cNvSpPr/>
          <p:nvPr/>
        </p:nvSpPr>
        <p:spPr>
          <a:xfrm>
            <a:off x="-850466" y="1869746"/>
            <a:ext cx="7662439" cy="925975"/>
          </a:xfrm>
          <a:custGeom>
            <a:avLst/>
            <a:gdLst>
              <a:gd name="connsiteX0" fmla="*/ 6950664 w 7662439"/>
              <a:gd name="connsiteY0" fmla="*/ 0 h 925975"/>
              <a:gd name="connsiteX1" fmla="*/ 7508107 w 7662439"/>
              <a:gd name="connsiteY1" fmla="*/ 0 h 925975"/>
              <a:gd name="connsiteX2" fmla="*/ 7662439 w 7662439"/>
              <a:gd name="connsiteY2" fmla="*/ 154332 h 925975"/>
              <a:gd name="connsiteX3" fmla="*/ 7662439 w 7662439"/>
              <a:gd name="connsiteY3" fmla="*/ 771643 h 925975"/>
              <a:gd name="connsiteX4" fmla="*/ 7508107 w 7662439"/>
              <a:gd name="connsiteY4" fmla="*/ 925975 h 925975"/>
              <a:gd name="connsiteX5" fmla="*/ 6950664 w 7662439"/>
              <a:gd name="connsiteY5" fmla="*/ 925975 h 925975"/>
              <a:gd name="connsiteX6" fmla="*/ 154332 w 7662439"/>
              <a:gd name="connsiteY6" fmla="*/ 0 h 925975"/>
              <a:gd name="connsiteX7" fmla="*/ 196602 w 7662439"/>
              <a:gd name="connsiteY7" fmla="*/ 0 h 925975"/>
              <a:gd name="connsiteX8" fmla="*/ 196602 w 7662439"/>
              <a:gd name="connsiteY8" fmla="*/ 925975 h 925975"/>
              <a:gd name="connsiteX9" fmla="*/ 154332 w 7662439"/>
              <a:gd name="connsiteY9" fmla="*/ 925975 h 925975"/>
              <a:gd name="connsiteX10" fmla="*/ 0 w 7662439"/>
              <a:gd name="connsiteY10" fmla="*/ 771643 h 925975"/>
              <a:gd name="connsiteX11" fmla="*/ 0 w 7662439"/>
              <a:gd name="connsiteY11" fmla="*/ 154332 h 925975"/>
              <a:gd name="connsiteX12" fmla="*/ 154332 w 7662439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62439" h="925975">
                <a:moveTo>
                  <a:pt x="6950664" y="0"/>
                </a:moveTo>
                <a:lnTo>
                  <a:pt x="7508107" y="0"/>
                </a:lnTo>
                <a:cubicBezTo>
                  <a:pt x="7593343" y="0"/>
                  <a:pt x="7662439" y="69097"/>
                  <a:pt x="7662439" y="154332"/>
                </a:cubicBezTo>
                <a:lnTo>
                  <a:pt x="7662439" y="771643"/>
                </a:lnTo>
                <a:cubicBezTo>
                  <a:pt x="7662439" y="856878"/>
                  <a:pt x="7593343" y="925975"/>
                  <a:pt x="7508107" y="925975"/>
                </a:cubicBezTo>
                <a:lnTo>
                  <a:pt x="6950664" y="925975"/>
                </a:lnTo>
                <a:close/>
                <a:moveTo>
                  <a:pt x="154332" y="0"/>
                </a:moveTo>
                <a:lnTo>
                  <a:pt x="196602" y="0"/>
                </a:lnTo>
                <a:lnTo>
                  <a:pt x="196602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84C7D6DC-8506-4E22-B6CB-6DF1669104CD}"/>
              </a:ext>
            </a:extLst>
          </p:cNvPr>
          <p:cNvSpPr/>
          <p:nvPr/>
        </p:nvSpPr>
        <p:spPr>
          <a:xfrm>
            <a:off x="-167203" y="5313419"/>
            <a:ext cx="7638994" cy="925975"/>
          </a:xfrm>
          <a:custGeom>
            <a:avLst/>
            <a:gdLst>
              <a:gd name="connsiteX0" fmla="*/ 6269620 w 6979535"/>
              <a:gd name="connsiteY0" fmla="*/ 0 h 925975"/>
              <a:gd name="connsiteX1" fmla="*/ 6825202 w 6979535"/>
              <a:gd name="connsiteY1" fmla="*/ 0 h 925975"/>
              <a:gd name="connsiteX2" fmla="*/ 6979535 w 6979535"/>
              <a:gd name="connsiteY2" fmla="*/ 154332 h 925975"/>
              <a:gd name="connsiteX3" fmla="*/ 6979535 w 6979535"/>
              <a:gd name="connsiteY3" fmla="*/ 771643 h 925975"/>
              <a:gd name="connsiteX4" fmla="*/ 6825202 w 6979535"/>
              <a:gd name="connsiteY4" fmla="*/ 925975 h 925975"/>
              <a:gd name="connsiteX5" fmla="*/ 6269620 w 6979535"/>
              <a:gd name="connsiteY5" fmla="*/ 925975 h 925975"/>
              <a:gd name="connsiteX6" fmla="*/ 154332 w 6979535"/>
              <a:gd name="connsiteY6" fmla="*/ 0 h 925975"/>
              <a:gd name="connsiteX7" fmla="*/ 173620 w 6979535"/>
              <a:gd name="connsiteY7" fmla="*/ 0 h 925975"/>
              <a:gd name="connsiteX8" fmla="*/ 173620 w 6979535"/>
              <a:gd name="connsiteY8" fmla="*/ 925975 h 925975"/>
              <a:gd name="connsiteX9" fmla="*/ 154332 w 6979535"/>
              <a:gd name="connsiteY9" fmla="*/ 925975 h 925975"/>
              <a:gd name="connsiteX10" fmla="*/ 0 w 6979535"/>
              <a:gd name="connsiteY10" fmla="*/ 771643 h 925975"/>
              <a:gd name="connsiteX11" fmla="*/ 0 w 6979535"/>
              <a:gd name="connsiteY11" fmla="*/ 154332 h 925975"/>
              <a:gd name="connsiteX12" fmla="*/ 154332 w 6979535"/>
              <a:gd name="connsiteY12" fmla="*/ 0 h 92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79535" h="925975">
                <a:moveTo>
                  <a:pt x="6269620" y="0"/>
                </a:moveTo>
                <a:lnTo>
                  <a:pt x="6825202" y="0"/>
                </a:lnTo>
                <a:cubicBezTo>
                  <a:pt x="6910437" y="0"/>
                  <a:pt x="6979535" y="69097"/>
                  <a:pt x="6979535" y="154332"/>
                </a:cubicBezTo>
                <a:lnTo>
                  <a:pt x="6979535" y="771643"/>
                </a:lnTo>
                <a:cubicBezTo>
                  <a:pt x="6979535" y="856878"/>
                  <a:pt x="6910437" y="925975"/>
                  <a:pt x="6825202" y="925975"/>
                </a:cubicBezTo>
                <a:lnTo>
                  <a:pt x="6269620" y="925975"/>
                </a:lnTo>
                <a:close/>
                <a:moveTo>
                  <a:pt x="154332" y="0"/>
                </a:moveTo>
                <a:lnTo>
                  <a:pt x="173620" y="0"/>
                </a:lnTo>
                <a:lnTo>
                  <a:pt x="173620" y="925975"/>
                </a:lnTo>
                <a:lnTo>
                  <a:pt x="154332" y="925975"/>
                </a:lnTo>
                <a:cubicBezTo>
                  <a:pt x="69097" y="925975"/>
                  <a:pt x="0" y="856878"/>
                  <a:pt x="0" y="771643"/>
                </a:cubicBezTo>
                <a:lnTo>
                  <a:pt x="0" y="154332"/>
                </a:lnTo>
                <a:cubicBezTo>
                  <a:pt x="0" y="69097"/>
                  <a:pt x="69097" y="0"/>
                  <a:pt x="154332" y="0"/>
                </a:cubicBez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DD275B3C-A330-421D-8128-A0E184DAFB4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 l="22138" t="28845" r="27862" b="29442"/>
          <a:stretch/>
        </p:blipFill>
        <p:spPr>
          <a:xfrm>
            <a:off x="-11912" y="3065229"/>
            <a:ext cx="6096000" cy="2860672"/>
          </a:xfrm>
          <a:custGeom>
            <a:avLst/>
            <a:gdLst>
              <a:gd name="connsiteX0" fmla="*/ 0 w 6096000"/>
              <a:gd name="connsiteY0" fmla="*/ 0 h 5773964"/>
              <a:gd name="connsiteX1" fmla="*/ 6096000 w 6096000"/>
              <a:gd name="connsiteY1" fmla="*/ 0 h 5773964"/>
              <a:gd name="connsiteX2" fmla="*/ 6096000 w 6096000"/>
              <a:gd name="connsiteY2" fmla="*/ 5773964 h 5773964"/>
              <a:gd name="connsiteX3" fmla="*/ 0 w 6096000"/>
              <a:gd name="connsiteY3" fmla="*/ 5773964 h 577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73964">
                <a:moveTo>
                  <a:pt x="0" y="0"/>
                </a:moveTo>
                <a:lnTo>
                  <a:pt x="6096000" y="0"/>
                </a:lnTo>
                <a:lnTo>
                  <a:pt x="6096000" y="5773964"/>
                </a:lnTo>
                <a:lnTo>
                  <a:pt x="0" y="5773964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4A68637-8474-417C-B0C0-649C1102011A}"/>
              </a:ext>
            </a:extLst>
          </p:cNvPr>
          <p:cNvSpPr/>
          <p:nvPr/>
        </p:nvSpPr>
        <p:spPr>
          <a:xfrm>
            <a:off x="-1244" y="-39258"/>
            <a:ext cx="6096000" cy="689725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0"/>
            <a:tileRect/>
          </a:gra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1563861" y="20455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A1EA8D6A-2565-4716-A972-C1536F956A9F}"/>
              </a:ext>
            </a:extLst>
          </p:cNvPr>
          <p:cNvGrpSpPr/>
          <p:nvPr/>
        </p:nvGrpSpPr>
        <p:grpSpPr>
          <a:xfrm>
            <a:off x="15174829" y="-5899780"/>
            <a:ext cx="5355968" cy="3850290"/>
            <a:chOff x="12279123" y="-4667527"/>
            <a:chExt cx="5355968" cy="3850290"/>
          </a:xfrm>
        </p:grpSpPr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741BC31C-685D-456D-932E-E2ED58333C9E}"/>
                </a:ext>
              </a:extLst>
            </p:cNvPr>
            <p:cNvGrpSpPr/>
            <p:nvPr/>
          </p:nvGrpSpPr>
          <p:grpSpPr>
            <a:xfrm>
              <a:off x="12279123" y="-4484697"/>
              <a:ext cx="5355968" cy="3667460"/>
              <a:chOff x="13069561" y="5200377"/>
              <a:chExt cx="7366838" cy="5044388"/>
            </a:xfrm>
          </p:grpSpPr>
          <p:pic>
            <p:nvPicPr>
              <p:cNvPr id="125" name="图片 124" descr="手机屏幕的截图&#10;&#10;低可信度描述已自动生成">
                <a:extLst>
                  <a:ext uri="{FF2B5EF4-FFF2-40B4-BE49-F238E27FC236}">
                    <a16:creationId xmlns:a16="http://schemas.microsoft.com/office/drawing/2014/main" xmlns="" id="{35F7B85B-358A-4965-953D-F3F730DDC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artisticBlur radius="1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0880" r="19233"/>
              <a:stretch>
                <a:fillRect/>
              </a:stretch>
            </p:blipFill>
            <p:spPr>
              <a:xfrm rot="2043292">
                <a:off x="14597895" y="5259817"/>
                <a:ext cx="4411771" cy="4909471"/>
              </a:xfrm>
              <a:custGeom>
                <a:avLst/>
                <a:gdLst>
                  <a:gd name="connsiteX0" fmla="*/ 282080 w 4411771"/>
                  <a:gd name="connsiteY0" fmla="*/ 419681 h 4909471"/>
                  <a:gd name="connsiteX1" fmla="*/ 385246 w 4411771"/>
                  <a:gd name="connsiteY1" fmla="*/ 374472 h 4909471"/>
                  <a:gd name="connsiteX2" fmla="*/ 1544116 w 4411771"/>
                  <a:gd name="connsiteY2" fmla="*/ 0 h 4909471"/>
                  <a:gd name="connsiteX3" fmla="*/ 3180521 w 4411771"/>
                  <a:gd name="connsiteY3" fmla="*/ 0 h 4909471"/>
                  <a:gd name="connsiteX4" fmla="*/ 3201868 w 4411771"/>
                  <a:gd name="connsiteY4" fmla="*/ 48712 h 4909471"/>
                  <a:gd name="connsiteX5" fmla="*/ 4384682 w 4411771"/>
                  <a:gd name="connsiteY5" fmla="*/ 3709139 h 4909471"/>
                  <a:gd name="connsiteX6" fmla="*/ 4026526 w 4411771"/>
                  <a:gd name="connsiteY6" fmla="*/ 4409264 h 4909471"/>
                  <a:gd name="connsiteX7" fmla="*/ 2478549 w 4411771"/>
                  <a:gd name="connsiteY7" fmla="*/ 4909471 h 4909471"/>
                  <a:gd name="connsiteX8" fmla="*/ 1305311 w 4411771"/>
                  <a:gd name="connsiteY8" fmla="*/ 4909470 h 4909471"/>
                  <a:gd name="connsiteX9" fmla="*/ 1255115 w 4411771"/>
                  <a:gd name="connsiteY9" fmla="*/ 4838190 h 4909471"/>
                  <a:gd name="connsiteX10" fmla="*/ 1209906 w 4411771"/>
                  <a:gd name="connsiteY10" fmla="*/ 4735023 h 4909471"/>
                  <a:gd name="connsiteX11" fmla="*/ 27090 w 4411771"/>
                  <a:gd name="connsiteY11" fmla="*/ 1074596 h 4909471"/>
                  <a:gd name="connsiteX12" fmla="*/ 282080 w 4411771"/>
                  <a:gd name="connsiteY12" fmla="*/ 419681 h 490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11771" h="4909471">
                    <a:moveTo>
                      <a:pt x="282080" y="419681"/>
                    </a:moveTo>
                    <a:cubicBezTo>
                      <a:pt x="314248" y="401502"/>
                      <a:pt x="348716" y="386276"/>
                      <a:pt x="385246" y="374472"/>
                    </a:cubicBezTo>
                    <a:lnTo>
                      <a:pt x="1544116" y="0"/>
                    </a:lnTo>
                    <a:lnTo>
                      <a:pt x="3180521" y="0"/>
                    </a:lnTo>
                    <a:lnTo>
                      <a:pt x="3201868" y="48712"/>
                    </a:lnTo>
                    <a:lnTo>
                      <a:pt x="4384682" y="3709139"/>
                    </a:lnTo>
                    <a:cubicBezTo>
                      <a:pt x="4479114" y="4001376"/>
                      <a:pt x="4318763" y="4314831"/>
                      <a:pt x="4026526" y="4409264"/>
                    </a:cubicBezTo>
                    <a:lnTo>
                      <a:pt x="2478549" y="4909471"/>
                    </a:lnTo>
                    <a:lnTo>
                      <a:pt x="1305311" y="4909470"/>
                    </a:lnTo>
                    <a:lnTo>
                      <a:pt x="1255115" y="4838190"/>
                    </a:lnTo>
                    <a:cubicBezTo>
                      <a:pt x="1236936" y="4806021"/>
                      <a:pt x="1221710" y="4771552"/>
                      <a:pt x="1209906" y="4735023"/>
                    </a:cubicBezTo>
                    <a:lnTo>
                      <a:pt x="27090" y="1074596"/>
                    </a:lnTo>
                    <a:cubicBezTo>
                      <a:pt x="-55537" y="818889"/>
                      <a:pt x="56904" y="546936"/>
                      <a:pt x="282080" y="419681"/>
                    </a:cubicBezTo>
                    <a:close/>
                  </a:path>
                </a:pathLst>
              </a:custGeom>
            </p:spPr>
          </p:pic>
          <p:grpSp>
            <p:nvGrpSpPr>
              <p:cNvPr id="126" name="组合 125">
                <a:extLst>
                  <a:ext uri="{FF2B5EF4-FFF2-40B4-BE49-F238E27FC236}">
                    <a16:creationId xmlns:a16="http://schemas.microsoft.com/office/drawing/2014/main" xmlns="" id="{94AF2430-30FB-4240-99B5-917D2206C686}"/>
                  </a:ext>
                </a:extLst>
              </p:cNvPr>
              <p:cNvGrpSpPr/>
              <p:nvPr/>
            </p:nvGrpSpPr>
            <p:grpSpPr>
              <a:xfrm>
                <a:off x="13069561" y="5200377"/>
                <a:ext cx="7366838" cy="5044388"/>
                <a:chOff x="13069561" y="5200377"/>
                <a:chExt cx="7366838" cy="5044388"/>
              </a:xfrm>
            </p:grpSpPr>
            <p:pic>
              <p:nvPicPr>
                <p:cNvPr id="124" name="图片 123" descr="手机屏幕的截图&#10;&#10;低可信度描述已自动生成">
                  <a:extLst>
                    <a:ext uri="{FF2B5EF4-FFF2-40B4-BE49-F238E27FC236}">
                      <a16:creationId xmlns:a16="http://schemas.microsoft.com/office/drawing/2014/main" xmlns="" id="{9B2CC4FF-C782-4286-A8B8-D0322AE354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rot="2043292">
                  <a:off x="13069561" y="5200377"/>
                  <a:ext cx="7366838" cy="4909472"/>
                </a:xfrm>
                <a:custGeom>
                  <a:avLst/>
                  <a:gdLst>
                    <a:gd name="connsiteX0" fmla="*/ 4718721 w 7366838"/>
                    <a:gd name="connsiteY0" fmla="*/ 1 h 4909472"/>
                    <a:gd name="connsiteX1" fmla="*/ 7366838 w 7366838"/>
                    <a:gd name="connsiteY1" fmla="*/ 1 h 4909472"/>
                    <a:gd name="connsiteX2" fmla="*/ 7366838 w 7366838"/>
                    <a:gd name="connsiteY2" fmla="*/ 4909472 h 4909472"/>
                    <a:gd name="connsiteX3" fmla="*/ 4016747 w 7366838"/>
                    <a:gd name="connsiteY3" fmla="*/ 4909472 h 4909472"/>
                    <a:gd name="connsiteX4" fmla="*/ 5564726 w 7366838"/>
                    <a:gd name="connsiteY4" fmla="*/ 4409265 h 4909472"/>
                    <a:gd name="connsiteX5" fmla="*/ 5922883 w 7366838"/>
                    <a:gd name="connsiteY5" fmla="*/ 3709140 h 4909472"/>
                    <a:gd name="connsiteX6" fmla="*/ 4740068 w 7366838"/>
                    <a:gd name="connsiteY6" fmla="*/ 48713 h 4909472"/>
                    <a:gd name="connsiteX7" fmla="*/ 0 w 7366838"/>
                    <a:gd name="connsiteY7" fmla="*/ 0 h 4909472"/>
                    <a:gd name="connsiteX8" fmla="*/ 3082318 w 7366838"/>
                    <a:gd name="connsiteY8" fmla="*/ 0 h 4909472"/>
                    <a:gd name="connsiteX9" fmla="*/ 1923447 w 7366838"/>
                    <a:gd name="connsiteY9" fmla="*/ 374473 h 4909472"/>
                    <a:gd name="connsiteX10" fmla="*/ 1565291 w 7366838"/>
                    <a:gd name="connsiteY10" fmla="*/ 1074598 h 4909472"/>
                    <a:gd name="connsiteX11" fmla="*/ 2748106 w 7366838"/>
                    <a:gd name="connsiteY11" fmla="*/ 4735024 h 4909472"/>
                    <a:gd name="connsiteX12" fmla="*/ 2793315 w 7366838"/>
                    <a:gd name="connsiteY12" fmla="*/ 4838191 h 4909472"/>
                    <a:gd name="connsiteX13" fmla="*/ 2843511 w 7366838"/>
                    <a:gd name="connsiteY13" fmla="*/ 4909472 h 4909472"/>
                    <a:gd name="connsiteX14" fmla="*/ 0 w 7366838"/>
                    <a:gd name="connsiteY14" fmla="*/ 4909472 h 490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366838" h="4909472">
                      <a:moveTo>
                        <a:pt x="4718721" y="1"/>
                      </a:moveTo>
                      <a:lnTo>
                        <a:pt x="7366838" y="1"/>
                      </a:lnTo>
                      <a:lnTo>
                        <a:pt x="7366838" y="4909472"/>
                      </a:lnTo>
                      <a:lnTo>
                        <a:pt x="4016747" y="4909472"/>
                      </a:lnTo>
                      <a:lnTo>
                        <a:pt x="5564726" y="4409265"/>
                      </a:lnTo>
                      <a:cubicBezTo>
                        <a:pt x="5856963" y="4314833"/>
                        <a:pt x="6017314" y="4001377"/>
                        <a:pt x="5922883" y="3709140"/>
                      </a:cubicBezTo>
                      <a:lnTo>
                        <a:pt x="4740068" y="48713"/>
                      </a:lnTo>
                      <a:close/>
                      <a:moveTo>
                        <a:pt x="0" y="0"/>
                      </a:moveTo>
                      <a:lnTo>
                        <a:pt x="3082318" y="0"/>
                      </a:lnTo>
                      <a:lnTo>
                        <a:pt x="1923447" y="374473"/>
                      </a:lnTo>
                      <a:cubicBezTo>
                        <a:pt x="1631210" y="468905"/>
                        <a:pt x="1470859" y="782361"/>
                        <a:pt x="1565291" y="1074598"/>
                      </a:cubicBezTo>
                      <a:lnTo>
                        <a:pt x="2748106" y="4735024"/>
                      </a:lnTo>
                      <a:cubicBezTo>
                        <a:pt x="2759910" y="4771553"/>
                        <a:pt x="2775136" y="4806023"/>
                        <a:pt x="2793315" y="4838191"/>
                      </a:cubicBezTo>
                      <a:lnTo>
                        <a:pt x="2843511" y="4909472"/>
                      </a:lnTo>
                      <a:lnTo>
                        <a:pt x="0" y="4909472"/>
                      </a:lnTo>
                      <a:close/>
                    </a:path>
                  </a:pathLst>
                </a:custGeom>
              </p:spPr>
            </p:pic>
            <p:sp>
              <p:nvSpPr>
                <p:cNvPr id="123" name="矩形: 圆角 122">
                  <a:extLst>
                    <a:ext uri="{FF2B5EF4-FFF2-40B4-BE49-F238E27FC236}">
                      <a16:creationId xmlns:a16="http://schemas.microsoft.com/office/drawing/2014/main" xmlns="" id="{45AAF8D7-4C1C-4C21-BFBA-82CA84B7EBA7}"/>
                    </a:ext>
                  </a:extLst>
                </p:cNvPr>
                <p:cNvSpPr/>
                <p:nvPr/>
              </p:nvSpPr>
              <p:spPr>
                <a:xfrm rot="968842">
                  <a:off x="15128469" y="5285817"/>
                  <a:ext cx="3336412" cy="4958948"/>
                </a:xfrm>
                <a:prstGeom prst="roundRect">
                  <a:avLst/>
                </a:prstGeom>
                <a:gradFill flip="none" rotWithShape="1">
                  <a:gsLst>
                    <a:gs pos="95000">
                      <a:srgbClr val="EEF1F4">
                        <a:alpha val="60000"/>
                      </a:srgbClr>
                    </a:gs>
                    <a:gs pos="0">
                      <a:schemeClr val="bg1">
                        <a:alpha val="2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CC28F65B-211D-4C57-8AED-66BFD724FA30}"/>
                </a:ext>
              </a:extLst>
            </p:cNvPr>
            <p:cNvSpPr txBox="1"/>
            <p:nvPr/>
          </p:nvSpPr>
          <p:spPr>
            <a:xfrm rot="980014">
              <a:off x="13912931" y="-4667527"/>
              <a:ext cx="1755959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B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D8D7C413-499D-4680-983C-32E256E72162}"/>
                </a:ext>
              </a:extLst>
            </p:cNvPr>
            <p:cNvSpPr/>
            <p:nvPr/>
          </p:nvSpPr>
          <p:spPr>
            <a:xfrm rot="968842">
              <a:off x="13774413" y="-4444327"/>
              <a:ext cx="2293939" cy="3575061"/>
            </a:xfrm>
            <a:custGeom>
              <a:avLst/>
              <a:gdLst>
                <a:gd name="connsiteX0" fmla="*/ 322812 w 2293939"/>
                <a:gd name="connsiteY0" fmla="*/ 8214 h 3575061"/>
                <a:gd name="connsiteX1" fmla="*/ 404291 w 2293939"/>
                <a:gd name="connsiteY1" fmla="*/ 0 h 3575061"/>
                <a:gd name="connsiteX2" fmla="*/ 2021406 w 2293939"/>
                <a:gd name="connsiteY2" fmla="*/ 0 h 3575061"/>
                <a:gd name="connsiteX3" fmla="*/ 2247449 w 2293939"/>
                <a:gd name="connsiteY3" fmla="*/ 69047 h 3575061"/>
                <a:gd name="connsiteX4" fmla="*/ 2293939 w 2293939"/>
                <a:gd name="connsiteY4" fmla="*/ 107404 h 3575061"/>
                <a:gd name="connsiteX5" fmla="*/ 2222850 w 2293939"/>
                <a:gd name="connsiteY5" fmla="*/ 85337 h 3575061"/>
                <a:gd name="connsiteX6" fmla="*/ 2141371 w 2293939"/>
                <a:gd name="connsiteY6" fmla="*/ 77123 h 3575061"/>
                <a:gd name="connsiteX7" fmla="*/ 524256 w 2293939"/>
                <a:gd name="connsiteY7" fmla="*/ 77123 h 3575061"/>
                <a:gd name="connsiteX8" fmla="*/ 119965 w 2293939"/>
                <a:gd name="connsiteY8" fmla="*/ 481414 h 3575061"/>
                <a:gd name="connsiteX9" fmla="*/ 119965 w 2293939"/>
                <a:gd name="connsiteY9" fmla="*/ 3278174 h 3575061"/>
                <a:gd name="connsiteX10" fmla="*/ 238380 w 2293939"/>
                <a:gd name="connsiteY10" fmla="*/ 3564051 h 3575061"/>
                <a:gd name="connsiteX11" fmla="*/ 251724 w 2293939"/>
                <a:gd name="connsiteY11" fmla="*/ 3575061 h 3575061"/>
                <a:gd name="connsiteX12" fmla="*/ 246923 w 2293939"/>
                <a:gd name="connsiteY12" fmla="*/ 3573571 h 3575061"/>
                <a:gd name="connsiteX13" fmla="*/ 0 w 2293939"/>
                <a:gd name="connsiteY13" fmla="*/ 3201051 h 3575061"/>
                <a:gd name="connsiteX14" fmla="*/ 0 w 2293939"/>
                <a:gd name="connsiteY14" fmla="*/ 404291 h 3575061"/>
                <a:gd name="connsiteX15" fmla="*/ 322812 w 2293939"/>
                <a:gd name="connsiteY15" fmla="*/ 8214 h 3575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93939" h="3575061">
                  <a:moveTo>
                    <a:pt x="322812" y="8214"/>
                  </a:moveTo>
                  <a:cubicBezTo>
                    <a:pt x="349130" y="2828"/>
                    <a:pt x="376380" y="0"/>
                    <a:pt x="404291" y="0"/>
                  </a:cubicBezTo>
                  <a:lnTo>
                    <a:pt x="2021406" y="0"/>
                  </a:lnTo>
                  <a:cubicBezTo>
                    <a:pt x="2105137" y="0"/>
                    <a:pt x="2182924" y="25454"/>
                    <a:pt x="2247449" y="69047"/>
                  </a:cubicBezTo>
                  <a:lnTo>
                    <a:pt x="2293939" y="107404"/>
                  </a:lnTo>
                  <a:lnTo>
                    <a:pt x="2222850" y="85337"/>
                  </a:lnTo>
                  <a:cubicBezTo>
                    <a:pt x="2196532" y="79951"/>
                    <a:pt x="2169282" y="77123"/>
                    <a:pt x="2141371" y="77123"/>
                  </a:cubicBezTo>
                  <a:lnTo>
                    <a:pt x="524256" y="77123"/>
                  </a:lnTo>
                  <a:cubicBezTo>
                    <a:pt x="300972" y="77123"/>
                    <a:pt x="119965" y="258130"/>
                    <a:pt x="119965" y="481414"/>
                  </a:cubicBezTo>
                  <a:lnTo>
                    <a:pt x="119965" y="3278174"/>
                  </a:lnTo>
                  <a:cubicBezTo>
                    <a:pt x="119965" y="3389816"/>
                    <a:pt x="165217" y="3490889"/>
                    <a:pt x="238380" y="3564051"/>
                  </a:cubicBezTo>
                  <a:lnTo>
                    <a:pt x="251724" y="3575061"/>
                  </a:lnTo>
                  <a:lnTo>
                    <a:pt x="246923" y="3573571"/>
                  </a:lnTo>
                  <a:cubicBezTo>
                    <a:pt x="101817" y="3512196"/>
                    <a:pt x="0" y="3368514"/>
                    <a:pt x="0" y="3201051"/>
                  </a:cubicBezTo>
                  <a:lnTo>
                    <a:pt x="0" y="404291"/>
                  </a:lnTo>
                  <a:cubicBezTo>
                    <a:pt x="0" y="208918"/>
                    <a:pt x="138584" y="45913"/>
                    <a:pt x="322812" y="82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54F9A201-4251-4EBE-ADCC-A8991BA340B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19408" b="28666"/>
          <a:stretch/>
        </p:blipFill>
        <p:spPr>
          <a:xfrm>
            <a:off x="13755861" y="1422962"/>
            <a:ext cx="8201072" cy="450293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</p:spPr>
      </p:pic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6114232" y="-39258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4" name="箭头: 右 133">
            <a:extLst>
              <a:ext uri="{FF2B5EF4-FFF2-40B4-BE49-F238E27FC236}">
                <a16:creationId xmlns:a16="http://schemas.microsoft.com/office/drawing/2014/main" xmlns="" id="{7EC82EE0-4F1A-490F-966E-0EB556914EFF}"/>
              </a:ext>
            </a:extLst>
          </p:cNvPr>
          <p:cNvSpPr/>
          <p:nvPr/>
        </p:nvSpPr>
        <p:spPr>
          <a:xfrm>
            <a:off x="5011604" y="2201841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5" name="箭头: 右 134">
            <a:extLst>
              <a:ext uri="{FF2B5EF4-FFF2-40B4-BE49-F238E27FC236}">
                <a16:creationId xmlns:a16="http://schemas.microsoft.com/office/drawing/2014/main" xmlns="" id="{8927CD54-A462-4DE2-B810-D356D9CB7F0A}"/>
              </a:ext>
            </a:extLst>
          </p:cNvPr>
          <p:cNvSpPr/>
          <p:nvPr/>
        </p:nvSpPr>
        <p:spPr>
          <a:xfrm>
            <a:off x="5011604" y="3343822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箭头: 右 135">
            <a:extLst>
              <a:ext uri="{FF2B5EF4-FFF2-40B4-BE49-F238E27FC236}">
                <a16:creationId xmlns:a16="http://schemas.microsoft.com/office/drawing/2014/main" xmlns="" id="{951BBAFD-B586-4A6E-B8D0-201AADD64747}"/>
              </a:ext>
            </a:extLst>
          </p:cNvPr>
          <p:cNvSpPr/>
          <p:nvPr/>
        </p:nvSpPr>
        <p:spPr>
          <a:xfrm>
            <a:off x="5011604" y="446059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7" name="箭头: 右 136">
            <a:extLst>
              <a:ext uri="{FF2B5EF4-FFF2-40B4-BE49-F238E27FC236}">
                <a16:creationId xmlns:a16="http://schemas.microsoft.com/office/drawing/2014/main" xmlns="" id="{F76419D5-56F2-49DE-8601-B7165C8AB779}"/>
              </a:ext>
            </a:extLst>
          </p:cNvPr>
          <p:cNvSpPr/>
          <p:nvPr/>
        </p:nvSpPr>
        <p:spPr>
          <a:xfrm>
            <a:off x="5010116" y="5583563"/>
            <a:ext cx="515857" cy="352955"/>
          </a:xfrm>
          <a:prstGeom prst="rightArrow">
            <a:avLst/>
          </a:prstGeom>
          <a:gradFill flip="none" rotWithShape="1">
            <a:gsLst>
              <a:gs pos="100000">
                <a:srgbClr val="FF5F00"/>
              </a:gs>
              <a:gs pos="0">
                <a:srgbClr val="FF5F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1570105" y="32040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1564043" y="43277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1563861" y="54623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9D63D87-F00F-4B10-912A-04F16D425C0E}"/>
              </a:ext>
            </a:extLst>
          </p:cNvPr>
          <p:cNvGrpSpPr/>
          <p:nvPr/>
        </p:nvGrpSpPr>
        <p:grpSpPr>
          <a:xfrm>
            <a:off x="7771521" y="4813997"/>
            <a:ext cx="3957401" cy="1873382"/>
            <a:chOff x="7771521" y="1529716"/>
            <a:chExt cx="3957401" cy="1873382"/>
          </a:xfrm>
        </p:grpSpPr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xmlns="" id="{F5C29787-B341-470D-A31E-28B0398857B8}"/>
                </a:ext>
              </a:extLst>
            </p:cNvPr>
            <p:cNvSpPr/>
            <p:nvPr/>
          </p:nvSpPr>
          <p:spPr>
            <a:xfrm>
              <a:off x="7771521" y="1529716"/>
              <a:ext cx="3957401" cy="1873382"/>
            </a:xfrm>
            <a:prstGeom prst="roundRect">
              <a:avLst>
                <a:gd name="adj" fmla="val 8478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xmlns="" id="{1CB71CDE-5BAE-4720-BBF5-5EC1C752A726}"/>
                </a:ext>
              </a:extLst>
            </p:cNvPr>
            <p:cNvSpPr txBox="1"/>
            <p:nvPr/>
          </p:nvSpPr>
          <p:spPr>
            <a:xfrm>
              <a:off x="8344326" y="2352550"/>
              <a:ext cx="28541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输入相关的文字内容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xmlns="" id="{30AD806C-289F-42C9-B4E7-8A06ED6AD0AD}"/>
                </a:ext>
              </a:extLst>
            </p:cNvPr>
            <p:cNvSpPr txBox="1"/>
            <p:nvPr/>
          </p:nvSpPr>
          <p:spPr>
            <a:xfrm>
              <a:off x="8938497" y="1604272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F00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这里填写标题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286488" y="235212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等腰三角形 76">
            <a:extLst>
              <a:ext uri="{FF2B5EF4-FFF2-40B4-BE49-F238E27FC236}">
                <a16:creationId xmlns:a16="http://schemas.microsoft.com/office/drawing/2014/main" xmlns="" id="{9F7EFB8C-B90C-433A-8E18-4B35B3AA0A95}"/>
              </a:ext>
            </a:extLst>
          </p:cNvPr>
          <p:cNvSpPr/>
          <p:nvPr/>
        </p:nvSpPr>
        <p:spPr>
          <a:xfrm rot="5400000">
            <a:off x="7513061" y="5685770"/>
            <a:ext cx="198324" cy="170969"/>
          </a:xfrm>
          <a:prstGeom prst="triangle">
            <a:avLst/>
          </a:pr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EDA0191C-C492-448E-81FF-999535767BC4}"/>
              </a:ext>
            </a:extLst>
          </p:cNvPr>
          <p:cNvSpPr/>
          <p:nvPr/>
        </p:nvSpPr>
        <p:spPr>
          <a:xfrm>
            <a:off x="7286488" y="5710581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6247869" y="5510665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FOUR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BF38680-B2E2-4B3F-8507-BDE536E6E098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C4C71BC-1F3B-43F2-91A5-FDC7572C4707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7912191F-1241-4239-BD13-F9F4E62A1164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A8E16813-F4F4-467C-91D3-1F12F1C42DE0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F7189711-3967-4C2C-B156-842E5873C39F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A0137821-6963-4091-81AB-ED4FAF63C1ED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57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1739" y="4967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32" y="3957"/>
            <a:ext cx="10354235" cy="6858000"/>
          </a:xfrm>
          <a:prstGeom prst="rect">
            <a:avLst/>
          </a:prstGeom>
        </p:spPr>
      </p:pic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xmlns="" id="{71CB1F43-1746-4EDD-B5F1-0D35588E88AF}"/>
              </a:ext>
            </a:extLst>
          </p:cNvPr>
          <p:cNvSpPr/>
          <p:nvPr/>
        </p:nvSpPr>
        <p:spPr>
          <a:xfrm>
            <a:off x="-133799" y="2167460"/>
            <a:ext cx="7664989" cy="821761"/>
          </a:xfrm>
          <a:custGeom>
            <a:avLst/>
            <a:gdLst>
              <a:gd name="connsiteX0" fmla="*/ 106575 w 7664989"/>
              <a:gd name="connsiteY0" fmla="*/ 5010 h 821761"/>
              <a:gd name="connsiteX1" fmla="*/ 106575 w 7664989"/>
              <a:gd name="connsiteY1" fmla="*/ 821761 h 821761"/>
              <a:gd name="connsiteX2" fmla="*/ 0 w 7664989"/>
              <a:gd name="connsiteY2" fmla="*/ 821761 h 821761"/>
              <a:gd name="connsiteX3" fmla="*/ 0 w 7664989"/>
              <a:gd name="connsiteY3" fmla="*/ 5080 h 821761"/>
              <a:gd name="connsiteX4" fmla="*/ 7664989 w 7664989"/>
              <a:gd name="connsiteY4" fmla="*/ 0 h 821761"/>
              <a:gd name="connsiteX5" fmla="*/ 7436389 w 7664989"/>
              <a:gd name="connsiteY5" fmla="*/ 821761 h 821761"/>
              <a:gd name="connsiteX6" fmla="*/ 6050788 w 7664989"/>
              <a:gd name="connsiteY6" fmla="*/ 821761 h 821761"/>
              <a:gd name="connsiteX7" fmla="*/ 6280099 w 7664989"/>
              <a:gd name="connsiteY7" fmla="*/ 918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64989" h="821761">
                <a:moveTo>
                  <a:pt x="106575" y="5010"/>
                </a:moveTo>
                <a:lnTo>
                  <a:pt x="106575" y="821761"/>
                </a:lnTo>
                <a:lnTo>
                  <a:pt x="0" y="821761"/>
                </a:lnTo>
                <a:lnTo>
                  <a:pt x="0" y="5080"/>
                </a:lnTo>
                <a:close/>
                <a:moveTo>
                  <a:pt x="7664989" y="0"/>
                </a:moveTo>
                <a:lnTo>
                  <a:pt x="7436389" y="821761"/>
                </a:lnTo>
                <a:lnTo>
                  <a:pt x="6050788" y="821761"/>
                </a:lnTo>
                <a:lnTo>
                  <a:pt x="6280099" y="918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C788CBD6-DEAB-4CE7-B310-7C6408EDBA7C}"/>
              </a:ext>
            </a:extLst>
          </p:cNvPr>
          <p:cNvSpPr/>
          <p:nvPr/>
        </p:nvSpPr>
        <p:spPr>
          <a:xfrm>
            <a:off x="5615404" y="3218183"/>
            <a:ext cx="1109677" cy="821761"/>
          </a:xfrm>
          <a:custGeom>
            <a:avLst/>
            <a:gdLst>
              <a:gd name="connsiteX0" fmla="*/ 1109677 w 1109677"/>
              <a:gd name="connsiteY0" fmla="*/ 0 h 821761"/>
              <a:gd name="connsiteX1" fmla="*/ 881077 w 1109677"/>
              <a:gd name="connsiteY1" fmla="*/ 821761 h 821761"/>
              <a:gd name="connsiteX2" fmla="*/ 0 w 1109677"/>
              <a:gd name="connsiteY2" fmla="*/ 821761 h 821761"/>
              <a:gd name="connsiteX3" fmla="*/ 229406 w 1109677"/>
              <a:gd name="connsiteY3" fmla="*/ 584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77" h="821761">
                <a:moveTo>
                  <a:pt x="1109677" y="0"/>
                </a:moveTo>
                <a:lnTo>
                  <a:pt x="881077" y="821761"/>
                </a:lnTo>
                <a:lnTo>
                  <a:pt x="0" y="821761"/>
                </a:lnTo>
                <a:lnTo>
                  <a:pt x="229406" y="584"/>
                </a:ln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AC305E2D-78DC-4AA4-AD94-6F0E8F62EF4C}"/>
              </a:ext>
            </a:extLst>
          </p:cNvPr>
          <p:cNvSpPr/>
          <p:nvPr/>
        </p:nvSpPr>
        <p:spPr>
          <a:xfrm>
            <a:off x="5313845" y="4300013"/>
            <a:ext cx="1093302" cy="821761"/>
          </a:xfrm>
          <a:custGeom>
            <a:avLst/>
            <a:gdLst>
              <a:gd name="connsiteX0" fmla="*/ 1093302 w 1093302"/>
              <a:gd name="connsiteY0" fmla="*/ 0 h 821761"/>
              <a:gd name="connsiteX1" fmla="*/ 864702 w 1093302"/>
              <a:gd name="connsiteY1" fmla="*/ 821761 h 821761"/>
              <a:gd name="connsiteX2" fmla="*/ 0 w 1093302"/>
              <a:gd name="connsiteY2" fmla="*/ 821761 h 821761"/>
              <a:gd name="connsiteX3" fmla="*/ 229409 w 1093302"/>
              <a:gd name="connsiteY3" fmla="*/ 57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302" h="821761">
                <a:moveTo>
                  <a:pt x="1093302" y="0"/>
                </a:moveTo>
                <a:lnTo>
                  <a:pt x="864702" y="821761"/>
                </a:lnTo>
                <a:lnTo>
                  <a:pt x="0" y="821761"/>
                </a:lnTo>
                <a:lnTo>
                  <a:pt x="229409" y="573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E356E707-601F-4E83-8BAA-0A16C79284B0}"/>
              </a:ext>
            </a:extLst>
          </p:cNvPr>
          <p:cNvSpPr/>
          <p:nvPr/>
        </p:nvSpPr>
        <p:spPr>
          <a:xfrm>
            <a:off x="5010824" y="5381843"/>
            <a:ext cx="1081383" cy="821761"/>
          </a:xfrm>
          <a:custGeom>
            <a:avLst/>
            <a:gdLst>
              <a:gd name="connsiteX0" fmla="*/ 1081383 w 1081383"/>
              <a:gd name="connsiteY0" fmla="*/ 0 h 821761"/>
              <a:gd name="connsiteX1" fmla="*/ 852783 w 1081383"/>
              <a:gd name="connsiteY1" fmla="*/ 821761 h 821761"/>
              <a:gd name="connsiteX2" fmla="*/ 0 w 1081383"/>
              <a:gd name="connsiteY2" fmla="*/ 821761 h 821761"/>
              <a:gd name="connsiteX3" fmla="*/ 229411 w 1081383"/>
              <a:gd name="connsiteY3" fmla="*/ 565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3" h="821761">
                <a:moveTo>
                  <a:pt x="1081383" y="0"/>
                </a:moveTo>
                <a:lnTo>
                  <a:pt x="852783" y="821761"/>
                </a:lnTo>
                <a:lnTo>
                  <a:pt x="0" y="821761"/>
                </a:lnTo>
                <a:lnTo>
                  <a:pt x="229411" y="56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13BF75-B038-4454-B762-182695906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17841" t="40796" r="25748" b="32711"/>
          <a:stretch/>
        </p:blipFill>
        <p:spPr>
          <a:xfrm>
            <a:off x="-440525" y="1536236"/>
            <a:ext cx="6847672" cy="18169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33BECD-20C1-4146-B53A-40A7FBF237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9"/>
                    </a14:imgEffect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rcRect l="18523" t="34340" r="23455" b="35444"/>
          <a:stretch/>
        </p:blipFill>
        <p:spPr>
          <a:xfrm>
            <a:off x="-477455" y="2596704"/>
            <a:ext cx="7053659" cy="20722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27FE571-47C1-4391-B2EC-465C0549BD2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0498" t="40688" r="21537" b="31810"/>
          <a:stretch/>
        </p:blipFill>
        <p:spPr>
          <a:xfrm>
            <a:off x="-860553" y="3731286"/>
            <a:ext cx="7063232" cy="18860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6BF69BC-620D-4EA2-B1D9-636C174E5E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4985" t="34340" r="23205" b="33043"/>
          <a:stretch/>
        </p:blipFill>
        <p:spPr>
          <a:xfrm>
            <a:off x="-691496" y="4709194"/>
            <a:ext cx="6306884" cy="223681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DE2EFD-CD4E-425F-AD3D-AFC41A7EBD68}"/>
              </a:ext>
            </a:extLst>
          </p:cNvPr>
          <p:cNvSpPr/>
          <p:nvPr/>
        </p:nvSpPr>
        <p:spPr>
          <a:xfrm>
            <a:off x="-130481" y="7283"/>
            <a:ext cx="6875632" cy="7076666"/>
          </a:xfrm>
          <a:custGeom>
            <a:avLst/>
            <a:gdLst>
              <a:gd name="connsiteX0" fmla="*/ 0 w 6109232"/>
              <a:gd name="connsiteY0" fmla="*/ 0 h 6907677"/>
              <a:gd name="connsiteX1" fmla="*/ 6109232 w 6109232"/>
              <a:gd name="connsiteY1" fmla="*/ 0 h 6907677"/>
              <a:gd name="connsiteX2" fmla="*/ 6109232 w 6109232"/>
              <a:gd name="connsiteY2" fmla="*/ 6907677 h 6907677"/>
              <a:gd name="connsiteX3" fmla="*/ 0 w 6109232"/>
              <a:gd name="connsiteY3" fmla="*/ 6907677 h 6907677"/>
              <a:gd name="connsiteX4" fmla="*/ 0 w 6109232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6109232 w 6722690"/>
              <a:gd name="connsiteY2" fmla="*/ 6907677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4801292 w 6722690"/>
              <a:gd name="connsiteY2" fmla="*/ 6884528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19252"/>
              <a:gd name="connsiteX1" fmla="*/ 6722690 w 6722690"/>
              <a:gd name="connsiteY1" fmla="*/ 0 h 6919252"/>
              <a:gd name="connsiteX2" fmla="*/ 4789718 w 6722690"/>
              <a:gd name="connsiteY2" fmla="*/ 6919252 h 6919252"/>
              <a:gd name="connsiteX3" fmla="*/ 0 w 6722690"/>
              <a:gd name="connsiteY3" fmla="*/ 6907677 h 6919252"/>
              <a:gd name="connsiteX4" fmla="*/ 0 w 6722690"/>
              <a:gd name="connsiteY4" fmla="*/ 0 h 691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2690" h="6919252">
                <a:moveTo>
                  <a:pt x="0" y="0"/>
                </a:moveTo>
                <a:lnTo>
                  <a:pt x="6722690" y="0"/>
                </a:lnTo>
                <a:lnTo>
                  <a:pt x="4789718" y="6919252"/>
                </a:lnTo>
                <a:lnTo>
                  <a:pt x="0" y="69076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-6692218" y="52108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6304375" y="2339120"/>
            <a:ext cx="760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ONE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7107756" y="-4416611"/>
            <a:ext cx="4714585" cy="6328357"/>
            <a:chOff x="-5959730" y="2226059"/>
            <a:chExt cx="4714585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5827395" y="3397883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7015210" y="3281539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13322752" y="6108781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-6685974" y="63693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-6692036" y="74930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-6692218" y="86276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168507" y="3739334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DD1ECA3-62A7-4158-9B79-29BD8809B235}"/>
              </a:ext>
            </a:extLst>
          </p:cNvPr>
          <p:cNvGrpSpPr/>
          <p:nvPr/>
        </p:nvGrpSpPr>
        <p:grpSpPr>
          <a:xfrm>
            <a:off x="-13232" y="-6304100"/>
            <a:ext cx="7662439" cy="5702251"/>
            <a:chOff x="-183028" y="1221846"/>
            <a:chExt cx="7662439" cy="5702251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F69A626A-3FCD-45E6-A553-51D61052B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010" t="32996" r="23990" b="32133"/>
            <a:stretch/>
          </p:blipFill>
          <p:spPr>
            <a:xfrm>
              <a:off x="7283" y="1221846"/>
              <a:ext cx="6096000" cy="2391507"/>
            </a:xfrm>
            <a:custGeom>
              <a:avLst/>
              <a:gdLst>
                <a:gd name="connsiteX0" fmla="*/ 0 w 6096000"/>
                <a:gd name="connsiteY0" fmla="*/ 0 h 5790903"/>
                <a:gd name="connsiteX1" fmla="*/ 6096000 w 6096000"/>
                <a:gd name="connsiteY1" fmla="*/ 0 h 5790903"/>
                <a:gd name="connsiteX2" fmla="*/ 6096000 w 6096000"/>
                <a:gd name="connsiteY2" fmla="*/ 5790903 h 5790903"/>
                <a:gd name="connsiteX3" fmla="*/ 0 w 6096000"/>
                <a:gd name="connsiteY3" fmla="*/ 5790903 h 579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90903">
                  <a:moveTo>
                    <a:pt x="0" y="0"/>
                  </a:moveTo>
                  <a:lnTo>
                    <a:pt x="6096000" y="0"/>
                  </a:lnTo>
                  <a:lnTo>
                    <a:pt x="6096000" y="5790903"/>
                  </a:lnTo>
                  <a:lnTo>
                    <a:pt x="0" y="5790903"/>
                  </a:ln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C370E67D-11C0-49B8-B1E5-5FC310634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4869" t="28343" r="25131" b="27134"/>
            <a:stretch/>
          </p:blipFill>
          <p:spPr>
            <a:xfrm>
              <a:off x="9097" y="1859797"/>
              <a:ext cx="6096000" cy="3059893"/>
            </a:xfrm>
            <a:custGeom>
              <a:avLst/>
              <a:gdLst>
                <a:gd name="connsiteX0" fmla="*/ 0 w 6096000"/>
                <a:gd name="connsiteY0" fmla="*/ 0 h 6832207"/>
                <a:gd name="connsiteX1" fmla="*/ 6096000 w 6096000"/>
                <a:gd name="connsiteY1" fmla="*/ 0 h 6832207"/>
                <a:gd name="connsiteX2" fmla="*/ 6096000 w 6096000"/>
                <a:gd name="connsiteY2" fmla="*/ 6832207 h 6832207"/>
                <a:gd name="connsiteX3" fmla="*/ 0 w 6096000"/>
                <a:gd name="connsiteY3" fmla="*/ 6832207 h 683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32207">
                  <a:moveTo>
                    <a:pt x="0" y="0"/>
                  </a:moveTo>
                  <a:lnTo>
                    <a:pt x="6096000" y="0"/>
                  </a:lnTo>
                  <a:lnTo>
                    <a:pt x="6096000" y="6832207"/>
                  </a:lnTo>
                  <a:lnTo>
                    <a:pt x="0" y="6832207"/>
                  </a:lnTo>
                  <a:close/>
                </a:path>
              </a:pathLst>
            </a:cu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C2B31C81-550D-4127-AEFD-50F2756FD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622" t="36220" r="23378" b="28403"/>
            <a:stretch/>
          </p:blipFill>
          <p:spPr>
            <a:xfrm>
              <a:off x="4198" y="4497962"/>
              <a:ext cx="6096000" cy="2426135"/>
            </a:xfrm>
            <a:custGeom>
              <a:avLst/>
              <a:gdLst>
                <a:gd name="connsiteX0" fmla="*/ 0 w 6096000"/>
                <a:gd name="connsiteY0" fmla="*/ 0 h 4910138"/>
                <a:gd name="connsiteX1" fmla="*/ 6096000 w 6096000"/>
                <a:gd name="connsiteY1" fmla="*/ 0 h 4910138"/>
                <a:gd name="connsiteX2" fmla="*/ 6096000 w 6096000"/>
                <a:gd name="connsiteY2" fmla="*/ 4910138 h 4910138"/>
                <a:gd name="connsiteX3" fmla="*/ 0 w 6096000"/>
                <a:gd name="connsiteY3" fmla="*/ 4910138 h 491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910138">
                  <a:moveTo>
                    <a:pt x="0" y="0"/>
                  </a:moveTo>
                  <a:lnTo>
                    <a:pt x="6096000" y="0"/>
                  </a:lnTo>
                  <a:lnTo>
                    <a:pt x="6096000" y="4910138"/>
                  </a:lnTo>
                  <a:lnTo>
                    <a:pt x="0" y="4910138"/>
                  </a:lnTo>
                  <a:close/>
                </a:path>
              </a:pathLst>
            </a:custGeom>
          </p:spPr>
        </p:pic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1E2CBFD-7BA2-4551-ABD4-C65BCE6E6C74}"/>
                </a:ext>
              </a:extLst>
            </p:cNvPr>
            <p:cNvSpPr/>
            <p:nvPr/>
          </p:nvSpPr>
          <p:spPr>
            <a:xfrm>
              <a:off x="-183028" y="1956374"/>
              <a:ext cx="7662439" cy="925975"/>
            </a:xfrm>
            <a:custGeom>
              <a:avLst/>
              <a:gdLst>
                <a:gd name="connsiteX0" fmla="*/ 6292602 w 7662439"/>
                <a:gd name="connsiteY0" fmla="*/ 0 h 925975"/>
                <a:gd name="connsiteX1" fmla="*/ 7508107 w 7662439"/>
                <a:gd name="connsiteY1" fmla="*/ 0 h 925975"/>
                <a:gd name="connsiteX2" fmla="*/ 7662439 w 7662439"/>
                <a:gd name="connsiteY2" fmla="*/ 154332 h 925975"/>
                <a:gd name="connsiteX3" fmla="*/ 7662439 w 7662439"/>
                <a:gd name="connsiteY3" fmla="*/ 771643 h 925975"/>
                <a:gd name="connsiteX4" fmla="*/ 7508107 w 7662439"/>
                <a:gd name="connsiteY4" fmla="*/ 925975 h 925975"/>
                <a:gd name="connsiteX5" fmla="*/ 6292602 w 7662439"/>
                <a:gd name="connsiteY5" fmla="*/ 925975 h 925975"/>
                <a:gd name="connsiteX6" fmla="*/ 154332 w 7662439"/>
                <a:gd name="connsiteY6" fmla="*/ 0 h 925975"/>
                <a:gd name="connsiteX7" fmla="*/ 196602 w 7662439"/>
                <a:gd name="connsiteY7" fmla="*/ 0 h 925975"/>
                <a:gd name="connsiteX8" fmla="*/ 196602 w 7662439"/>
                <a:gd name="connsiteY8" fmla="*/ 925975 h 925975"/>
                <a:gd name="connsiteX9" fmla="*/ 154332 w 7662439"/>
                <a:gd name="connsiteY9" fmla="*/ 925975 h 925975"/>
                <a:gd name="connsiteX10" fmla="*/ 0 w 7662439"/>
                <a:gd name="connsiteY10" fmla="*/ 771643 h 925975"/>
                <a:gd name="connsiteX11" fmla="*/ 0 w 7662439"/>
                <a:gd name="connsiteY11" fmla="*/ 154332 h 925975"/>
                <a:gd name="connsiteX12" fmla="*/ 154332 w 7662439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62439" h="925975">
                  <a:moveTo>
                    <a:pt x="6292602" y="0"/>
                  </a:moveTo>
                  <a:lnTo>
                    <a:pt x="7508107" y="0"/>
                  </a:lnTo>
                  <a:cubicBezTo>
                    <a:pt x="7593343" y="0"/>
                    <a:pt x="7662439" y="69097"/>
                    <a:pt x="7662439" y="154332"/>
                  </a:cubicBezTo>
                  <a:lnTo>
                    <a:pt x="7662439" y="771643"/>
                  </a:lnTo>
                  <a:cubicBezTo>
                    <a:pt x="7662439" y="856878"/>
                    <a:pt x="7593343" y="925975"/>
                    <a:pt x="7508107" y="925975"/>
                  </a:cubicBezTo>
                  <a:lnTo>
                    <a:pt x="6292602" y="925975"/>
                  </a:lnTo>
                  <a:close/>
                  <a:moveTo>
                    <a:pt x="154332" y="0"/>
                  </a:moveTo>
                  <a:lnTo>
                    <a:pt x="196602" y="0"/>
                  </a:lnTo>
                  <a:lnTo>
                    <a:pt x="196602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AD79A9A8-1BB6-47CC-9F4D-71C81F8A27DC}"/>
                </a:ext>
              </a:extLst>
            </p:cNvPr>
            <p:cNvSpPr/>
            <p:nvPr/>
          </p:nvSpPr>
          <p:spPr>
            <a:xfrm>
              <a:off x="-159583" y="3065229"/>
              <a:ext cx="6979535" cy="925975"/>
            </a:xfrm>
            <a:custGeom>
              <a:avLst/>
              <a:gdLst>
                <a:gd name="connsiteX0" fmla="*/ 6259947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59947 w 6979535"/>
                <a:gd name="connsiteY5" fmla="*/ 925975 h 925975"/>
                <a:gd name="connsiteX6" fmla="*/ 154332 w 6979535"/>
                <a:gd name="connsiteY6" fmla="*/ 0 h 925975"/>
                <a:gd name="connsiteX7" fmla="*/ 163947 w 6979535"/>
                <a:gd name="connsiteY7" fmla="*/ 0 h 925975"/>
                <a:gd name="connsiteX8" fmla="*/ 163947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59947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9947" y="925975"/>
                  </a:lnTo>
                  <a:close/>
                  <a:moveTo>
                    <a:pt x="154332" y="0"/>
                  </a:moveTo>
                  <a:lnTo>
                    <a:pt x="163947" y="0"/>
                  </a:lnTo>
                  <a:lnTo>
                    <a:pt x="163947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6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02FDE58A-3D2D-4D04-B593-A3C94E4E1292}"/>
                </a:ext>
              </a:extLst>
            </p:cNvPr>
            <p:cNvSpPr/>
            <p:nvPr/>
          </p:nvSpPr>
          <p:spPr>
            <a:xfrm>
              <a:off x="-149423" y="4174084"/>
              <a:ext cx="6979535" cy="925975"/>
            </a:xfrm>
            <a:custGeom>
              <a:avLst/>
              <a:gdLst>
                <a:gd name="connsiteX0" fmla="*/ 154273 w 6979535"/>
                <a:gd name="connsiteY0" fmla="*/ 12 h 925975"/>
                <a:gd name="connsiteX1" fmla="*/ 154273 w 6979535"/>
                <a:gd name="connsiteY1" fmla="*/ 925963 h 925975"/>
                <a:gd name="connsiteX2" fmla="*/ 94259 w 6979535"/>
                <a:gd name="connsiteY2" fmla="*/ 913847 h 925975"/>
                <a:gd name="connsiteX3" fmla="*/ 0 w 6979535"/>
                <a:gd name="connsiteY3" fmla="*/ 771643 h 925975"/>
                <a:gd name="connsiteX4" fmla="*/ 0 w 6979535"/>
                <a:gd name="connsiteY4" fmla="*/ 154332 h 925975"/>
                <a:gd name="connsiteX5" fmla="*/ 94259 w 6979535"/>
                <a:gd name="connsiteY5" fmla="*/ 12128 h 925975"/>
                <a:gd name="connsiteX6" fmla="*/ 6250273 w 6979535"/>
                <a:gd name="connsiteY6" fmla="*/ 0 h 925975"/>
                <a:gd name="connsiteX7" fmla="*/ 6825202 w 6979535"/>
                <a:gd name="connsiteY7" fmla="*/ 0 h 925975"/>
                <a:gd name="connsiteX8" fmla="*/ 6979535 w 6979535"/>
                <a:gd name="connsiteY8" fmla="*/ 154332 h 925975"/>
                <a:gd name="connsiteX9" fmla="*/ 6979535 w 6979535"/>
                <a:gd name="connsiteY9" fmla="*/ 771643 h 925975"/>
                <a:gd name="connsiteX10" fmla="*/ 6825202 w 6979535"/>
                <a:gd name="connsiteY10" fmla="*/ 925975 h 925975"/>
                <a:gd name="connsiteX11" fmla="*/ 6250273 w 6979535"/>
                <a:gd name="connsiteY11" fmla="*/ 925975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79535" h="925975">
                  <a:moveTo>
                    <a:pt x="154273" y="12"/>
                  </a:moveTo>
                  <a:lnTo>
                    <a:pt x="154273" y="925963"/>
                  </a:lnTo>
                  <a:lnTo>
                    <a:pt x="94259" y="913847"/>
                  </a:lnTo>
                  <a:cubicBezTo>
                    <a:pt x="38867" y="890418"/>
                    <a:pt x="0" y="835569"/>
                    <a:pt x="0" y="771643"/>
                  </a:cubicBezTo>
                  <a:lnTo>
                    <a:pt x="0" y="154332"/>
                  </a:lnTo>
                  <a:cubicBezTo>
                    <a:pt x="0" y="90406"/>
                    <a:pt x="38867" y="35557"/>
                    <a:pt x="94259" y="12128"/>
                  </a:cubicBezTo>
                  <a:close/>
                  <a:moveTo>
                    <a:pt x="6250273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0273" y="925975"/>
                  </a:lnTo>
                  <a:close/>
                </a:path>
              </a:pathLst>
            </a:custGeom>
            <a:solidFill>
              <a:srgbClr val="FF7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24FCBE7-5F6D-4EC3-A160-6F819D94DE72}"/>
                </a:ext>
              </a:extLst>
            </p:cNvPr>
            <p:cNvSpPr/>
            <p:nvPr/>
          </p:nvSpPr>
          <p:spPr>
            <a:xfrm>
              <a:off x="-159583" y="5313419"/>
              <a:ext cx="6979535" cy="925975"/>
            </a:xfrm>
            <a:custGeom>
              <a:avLst/>
              <a:gdLst>
                <a:gd name="connsiteX0" fmla="*/ 6269620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69620 w 6979535"/>
                <a:gd name="connsiteY5" fmla="*/ 925975 h 925975"/>
                <a:gd name="connsiteX6" fmla="*/ 154332 w 6979535"/>
                <a:gd name="connsiteY6" fmla="*/ 0 h 925975"/>
                <a:gd name="connsiteX7" fmla="*/ 173620 w 6979535"/>
                <a:gd name="connsiteY7" fmla="*/ 0 h 925975"/>
                <a:gd name="connsiteX8" fmla="*/ 173620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69620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69620" y="925975"/>
                  </a:lnTo>
                  <a:close/>
                  <a:moveTo>
                    <a:pt x="154332" y="0"/>
                  </a:moveTo>
                  <a:lnTo>
                    <a:pt x="173620" y="0"/>
                  </a:lnTo>
                  <a:lnTo>
                    <a:pt x="173620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9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8D91925B-5228-4B1E-BF14-8CDF0E38F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2138" t="28845" r="27862" b="29442"/>
            <a:stretch/>
          </p:blipFill>
          <p:spPr>
            <a:xfrm>
              <a:off x="-4292" y="3065229"/>
              <a:ext cx="6096000" cy="2860672"/>
            </a:xfrm>
            <a:custGeom>
              <a:avLst/>
              <a:gdLst>
                <a:gd name="connsiteX0" fmla="*/ 0 w 6096000"/>
                <a:gd name="connsiteY0" fmla="*/ 0 h 5773964"/>
                <a:gd name="connsiteX1" fmla="*/ 6096000 w 6096000"/>
                <a:gd name="connsiteY1" fmla="*/ 0 h 5773964"/>
                <a:gd name="connsiteX2" fmla="*/ 6096000 w 6096000"/>
                <a:gd name="connsiteY2" fmla="*/ 5773964 h 5773964"/>
                <a:gd name="connsiteX3" fmla="*/ 0 w 6096000"/>
                <a:gd name="connsiteY3" fmla="*/ 5773964 h 5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73964">
                  <a:moveTo>
                    <a:pt x="0" y="0"/>
                  </a:moveTo>
                  <a:lnTo>
                    <a:pt x="6096000" y="0"/>
                  </a:lnTo>
                  <a:lnTo>
                    <a:pt x="6096000" y="5773964"/>
                  </a:lnTo>
                  <a:lnTo>
                    <a:pt x="0" y="5773964"/>
                  </a:lnTo>
                  <a:close/>
                </a:path>
              </a:pathLst>
            </a:custGeom>
          </p:spPr>
        </p:pic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F3813E7B-E411-48FB-BC95-6ECE854B3F1B}"/>
              </a:ext>
            </a:extLst>
          </p:cNvPr>
          <p:cNvSpPr/>
          <p:nvPr/>
        </p:nvSpPr>
        <p:spPr>
          <a:xfrm>
            <a:off x="-4385336" y="9307209"/>
            <a:ext cx="6173525" cy="820843"/>
          </a:xfrm>
          <a:custGeom>
            <a:avLst/>
            <a:gdLst>
              <a:gd name="connsiteX0" fmla="*/ 6173525 w 6173525"/>
              <a:gd name="connsiteY0" fmla="*/ 0 h 820843"/>
              <a:gd name="connsiteX1" fmla="*/ 5944213 w 6173525"/>
              <a:gd name="connsiteY1" fmla="*/ 820843 h 820843"/>
              <a:gd name="connsiteX2" fmla="*/ 0 w 6173525"/>
              <a:gd name="connsiteY2" fmla="*/ 820843 h 820843"/>
              <a:gd name="connsiteX3" fmla="*/ 0 w 6173525"/>
              <a:gd name="connsiteY3" fmla="*/ 4091 h 82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3525" h="820843">
                <a:moveTo>
                  <a:pt x="6173525" y="0"/>
                </a:moveTo>
                <a:lnTo>
                  <a:pt x="5944213" y="820843"/>
                </a:lnTo>
                <a:lnTo>
                  <a:pt x="0" y="820843"/>
                </a:lnTo>
                <a:lnTo>
                  <a:pt x="0" y="4091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xmlns="" id="{B7EEE33C-EA39-4E38-95D6-75E2952654ED}"/>
              </a:ext>
            </a:extLst>
          </p:cNvPr>
          <p:cNvSpPr/>
          <p:nvPr/>
        </p:nvSpPr>
        <p:spPr>
          <a:xfrm>
            <a:off x="-4391528" y="10357598"/>
            <a:ext cx="5878227" cy="821177"/>
          </a:xfrm>
          <a:custGeom>
            <a:avLst/>
            <a:gdLst>
              <a:gd name="connsiteX0" fmla="*/ 5878227 w 5878227"/>
              <a:gd name="connsiteY0" fmla="*/ 0 h 821177"/>
              <a:gd name="connsiteX1" fmla="*/ 5648821 w 5878227"/>
              <a:gd name="connsiteY1" fmla="*/ 821177 h 821177"/>
              <a:gd name="connsiteX2" fmla="*/ 0 w 5878227"/>
              <a:gd name="connsiteY2" fmla="*/ 821177 h 821177"/>
              <a:gd name="connsiteX3" fmla="*/ 0 w 5878227"/>
              <a:gd name="connsiteY3" fmla="*/ 3895 h 821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8227" h="821177">
                <a:moveTo>
                  <a:pt x="5878227" y="0"/>
                </a:moveTo>
                <a:lnTo>
                  <a:pt x="5648821" y="821177"/>
                </a:lnTo>
                <a:lnTo>
                  <a:pt x="0" y="821177"/>
                </a:lnTo>
                <a:lnTo>
                  <a:pt x="0" y="389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xmlns="" id="{4B098625-93ED-40D9-BCD6-096E1E3C4AC8}"/>
              </a:ext>
            </a:extLst>
          </p:cNvPr>
          <p:cNvSpPr/>
          <p:nvPr/>
        </p:nvSpPr>
        <p:spPr>
          <a:xfrm>
            <a:off x="-4391665" y="11439417"/>
            <a:ext cx="5576806" cy="821188"/>
          </a:xfrm>
          <a:custGeom>
            <a:avLst/>
            <a:gdLst>
              <a:gd name="connsiteX0" fmla="*/ 5576806 w 5576806"/>
              <a:gd name="connsiteY0" fmla="*/ 0 h 821188"/>
              <a:gd name="connsiteX1" fmla="*/ 5347398 w 5576806"/>
              <a:gd name="connsiteY1" fmla="*/ 821188 h 821188"/>
              <a:gd name="connsiteX2" fmla="*/ 0 w 5576806"/>
              <a:gd name="connsiteY2" fmla="*/ 821188 h 821188"/>
              <a:gd name="connsiteX3" fmla="*/ 0 w 5576806"/>
              <a:gd name="connsiteY3" fmla="*/ 3696 h 82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6806" h="821188">
                <a:moveTo>
                  <a:pt x="5576806" y="0"/>
                </a:moveTo>
                <a:lnTo>
                  <a:pt x="5347398" y="821188"/>
                </a:lnTo>
                <a:lnTo>
                  <a:pt x="0" y="821188"/>
                </a:lnTo>
                <a:lnTo>
                  <a:pt x="0" y="3696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C8A7117A-C046-452F-AD16-6A6A2D777E9D}"/>
              </a:ext>
            </a:extLst>
          </p:cNvPr>
          <p:cNvSpPr/>
          <p:nvPr/>
        </p:nvSpPr>
        <p:spPr>
          <a:xfrm>
            <a:off x="-4391665" y="12521239"/>
            <a:ext cx="5273788" cy="821196"/>
          </a:xfrm>
          <a:custGeom>
            <a:avLst/>
            <a:gdLst>
              <a:gd name="connsiteX0" fmla="*/ 5273788 w 5273788"/>
              <a:gd name="connsiteY0" fmla="*/ 0 h 821196"/>
              <a:gd name="connsiteX1" fmla="*/ 5044378 w 5273788"/>
              <a:gd name="connsiteY1" fmla="*/ 821196 h 821196"/>
              <a:gd name="connsiteX2" fmla="*/ 0 w 5273788"/>
              <a:gd name="connsiteY2" fmla="*/ 821196 h 821196"/>
              <a:gd name="connsiteX3" fmla="*/ 0 w 5273788"/>
              <a:gd name="connsiteY3" fmla="*/ 3495 h 82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788" h="821196">
                <a:moveTo>
                  <a:pt x="5273788" y="0"/>
                </a:moveTo>
                <a:lnTo>
                  <a:pt x="5044378" y="821196"/>
                </a:lnTo>
                <a:lnTo>
                  <a:pt x="0" y="821196"/>
                </a:lnTo>
                <a:lnTo>
                  <a:pt x="0" y="349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0059288-A6C5-4D3B-BF2C-0AACEC59616C}"/>
              </a:ext>
            </a:extLst>
          </p:cNvPr>
          <p:cNvGrpSpPr/>
          <p:nvPr/>
        </p:nvGrpSpPr>
        <p:grpSpPr>
          <a:xfrm>
            <a:off x="1570821" y="2240469"/>
            <a:ext cx="2493066" cy="665616"/>
            <a:chOff x="1563861" y="2045511"/>
            <a:chExt cx="2493066" cy="665616"/>
          </a:xfrm>
        </p:grpSpPr>
        <p:pic>
          <p:nvPicPr>
            <p:cNvPr id="151" name="图形 150">
              <a:extLst>
                <a:ext uri="{FF2B5EF4-FFF2-40B4-BE49-F238E27FC236}">
                  <a16:creationId xmlns:a16="http://schemas.microsoft.com/office/drawing/2014/main" xmlns="" id="{F14C22D1-3B03-4BE7-886D-800A150A9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C3A27BF5-46E4-4A90-B46E-88283148306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CC5D5E6F-C621-452A-907B-6B86E2499899}"/>
              </a:ext>
            </a:extLst>
          </p:cNvPr>
          <p:cNvGrpSpPr/>
          <p:nvPr/>
        </p:nvGrpSpPr>
        <p:grpSpPr>
          <a:xfrm>
            <a:off x="1577065" y="3327929"/>
            <a:ext cx="2493066" cy="665616"/>
            <a:chOff x="1563861" y="2045511"/>
            <a:chExt cx="2493066" cy="665616"/>
          </a:xfrm>
        </p:grpSpPr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xmlns="" id="{3052715F-9B1A-43D2-A555-E2967F0D7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089F06F5-543D-4AD4-BB15-DF3A14C8E986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9FD75BAF-A7D4-4A30-A26B-74BDA9669C60}"/>
              </a:ext>
            </a:extLst>
          </p:cNvPr>
          <p:cNvGrpSpPr/>
          <p:nvPr/>
        </p:nvGrpSpPr>
        <p:grpSpPr>
          <a:xfrm>
            <a:off x="1571003" y="4406379"/>
            <a:ext cx="2493066" cy="665616"/>
            <a:chOff x="1563861" y="2045511"/>
            <a:chExt cx="2493066" cy="665616"/>
          </a:xfrm>
        </p:grpSpPr>
        <p:pic>
          <p:nvPicPr>
            <p:cNvPr id="158" name="图形 157">
              <a:extLst>
                <a:ext uri="{FF2B5EF4-FFF2-40B4-BE49-F238E27FC236}">
                  <a16:creationId xmlns:a16="http://schemas.microsoft.com/office/drawing/2014/main" xmlns="" id="{CA1C262B-15CD-42D4-87DD-3D71ABF0B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AF3DDA16-695C-4A9F-A1F0-0D7F9182109C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D29BC930-DE03-4777-B1B0-8B424B7E370C}"/>
              </a:ext>
            </a:extLst>
          </p:cNvPr>
          <p:cNvGrpSpPr/>
          <p:nvPr/>
        </p:nvGrpSpPr>
        <p:grpSpPr>
          <a:xfrm>
            <a:off x="1570821" y="5470857"/>
            <a:ext cx="2493066" cy="665616"/>
            <a:chOff x="1563861" y="2045511"/>
            <a:chExt cx="2493066" cy="665616"/>
          </a:xfrm>
        </p:grpSpPr>
        <p:pic>
          <p:nvPicPr>
            <p:cNvPr id="161" name="图形 160">
              <a:extLst>
                <a:ext uri="{FF2B5EF4-FFF2-40B4-BE49-F238E27FC236}">
                  <a16:creationId xmlns:a16="http://schemas.microsoft.com/office/drawing/2014/main" xmlns="" id="{F245900A-BD77-45E5-85CD-7DBA5891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F0CA542A-AD92-41E2-A2BC-84BA5BD30BA3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98469C0E-AD27-421F-9E44-9AB2E74B6D62}"/>
              </a:ext>
            </a:extLst>
          </p:cNvPr>
          <p:cNvSpPr/>
          <p:nvPr/>
        </p:nvSpPr>
        <p:spPr>
          <a:xfrm>
            <a:off x="7435326" y="2584320"/>
            <a:ext cx="394375" cy="346255"/>
          </a:xfrm>
          <a:prstGeom prst="triangle">
            <a:avLst>
              <a:gd name="adj" fmla="val 23623"/>
            </a:avLst>
          </a:pr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471F687-101A-41DD-8002-F1E90A70C286}"/>
              </a:ext>
            </a:extLst>
          </p:cNvPr>
          <p:cNvSpPr/>
          <p:nvPr/>
        </p:nvSpPr>
        <p:spPr>
          <a:xfrm>
            <a:off x="7099379" y="2778360"/>
            <a:ext cx="133565" cy="133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D4B5CB5-3460-406F-B806-9A707B721EB9}"/>
              </a:ext>
            </a:extLst>
          </p:cNvPr>
          <p:cNvGrpSpPr/>
          <p:nvPr/>
        </p:nvGrpSpPr>
        <p:grpSpPr>
          <a:xfrm>
            <a:off x="8091173" y="1872737"/>
            <a:ext cx="3587779" cy="4202351"/>
            <a:chOff x="6666807" y="1177355"/>
            <a:chExt cx="4220308" cy="4943230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06B0F8BD-256E-44B4-9C36-E1C4B062765C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3EFB53B8-AA5B-4A08-BBDA-FE904E6BBA22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4AFEF1C4-4BE5-453A-A13D-6B8B0F003E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00F26511-3138-44C6-8084-DFDE3D0EBB36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0F6CBB98-0DC8-486A-A0D0-3B6D1D695F4A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7BE511E8-CA16-4405-8EA6-46F06B3138BF}"/>
                </a:ext>
              </a:extLst>
            </p:cNvPr>
            <p:cNvSpPr txBox="1"/>
            <p:nvPr/>
          </p:nvSpPr>
          <p:spPr>
            <a:xfrm rot="702084">
              <a:off x="7216644" y="3751117"/>
              <a:ext cx="3038101" cy="977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chapter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C0D0DF4B-0C79-4318-9181-06E6EFF18114}"/>
                </a:ext>
              </a:extLst>
            </p:cNvPr>
            <p:cNvSpPr txBox="1"/>
            <p:nvPr/>
          </p:nvSpPr>
          <p:spPr>
            <a:xfrm rot="704792">
              <a:off x="7471718" y="2254883"/>
              <a:ext cx="288271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One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9D813425-E3D6-4E79-9D14-C7087087F39F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7E4A95F8-7917-4F53-80E4-2984F63C5B41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BC33440C-0261-4FB6-BA0F-D8BE66256BFA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91A6DD30-4967-450B-A8F8-39DDF0E25B3A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5AC2A2B9-CE47-439B-ACCB-8DECB54D774A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70479AF4-B78F-47ED-8E94-816516201F2C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60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1739" y="4967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32" y="3957"/>
            <a:ext cx="10354235" cy="6858000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785F5A54-C0F9-442B-BD17-558F07D9D07D}"/>
              </a:ext>
            </a:extLst>
          </p:cNvPr>
          <p:cNvSpPr/>
          <p:nvPr/>
        </p:nvSpPr>
        <p:spPr>
          <a:xfrm>
            <a:off x="5632084" y="3218182"/>
            <a:ext cx="1109677" cy="821761"/>
          </a:xfrm>
          <a:custGeom>
            <a:avLst/>
            <a:gdLst>
              <a:gd name="connsiteX0" fmla="*/ 1109677 w 1109677"/>
              <a:gd name="connsiteY0" fmla="*/ 0 h 821761"/>
              <a:gd name="connsiteX1" fmla="*/ 881077 w 1109677"/>
              <a:gd name="connsiteY1" fmla="*/ 821761 h 821761"/>
              <a:gd name="connsiteX2" fmla="*/ 0 w 1109677"/>
              <a:gd name="connsiteY2" fmla="*/ 821761 h 821761"/>
              <a:gd name="connsiteX3" fmla="*/ 229406 w 1109677"/>
              <a:gd name="connsiteY3" fmla="*/ 584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77" h="821761">
                <a:moveTo>
                  <a:pt x="1109677" y="0"/>
                </a:moveTo>
                <a:lnTo>
                  <a:pt x="881077" y="821761"/>
                </a:lnTo>
                <a:lnTo>
                  <a:pt x="0" y="821761"/>
                </a:lnTo>
                <a:lnTo>
                  <a:pt x="229406" y="584"/>
                </a:ln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3D3154A0-B396-4B88-8D7D-B9DEB7F303EF}"/>
              </a:ext>
            </a:extLst>
          </p:cNvPr>
          <p:cNvSpPr/>
          <p:nvPr/>
        </p:nvSpPr>
        <p:spPr>
          <a:xfrm>
            <a:off x="-665081" y="2164279"/>
            <a:ext cx="7664989" cy="821761"/>
          </a:xfrm>
          <a:custGeom>
            <a:avLst/>
            <a:gdLst>
              <a:gd name="connsiteX0" fmla="*/ 106575 w 7664989"/>
              <a:gd name="connsiteY0" fmla="*/ 5010 h 821761"/>
              <a:gd name="connsiteX1" fmla="*/ 106575 w 7664989"/>
              <a:gd name="connsiteY1" fmla="*/ 821761 h 821761"/>
              <a:gd name="connsiteX2" fmla="*/ 0 w 7664989"/>
              <a:gd name="connsiteY2" fmla="*/ 821761 h 821761"/>
              <a:gd name="connsiteX3" fmla="*/ 0 w 7664989"/>
              <a:gd name="connsiteY3" fmla="*/ 5080 h 821761"/>
              <a:gd name="connsiteX4" fmla="*/ 7664989 w 7664989"/>
              <a:gd name="connsiteY4" fmla="*/ 0 h 821761"/>
              <a:gd name="connsiteX5" fmla="*/ 7436389 w 7664989"/>
              <a:gd name="connsiteY5" fmla="*/ 821761 h 821761"/>
              <a:gd name="connsiteX6" fmla="*/ 6602754 w 7664989"/>
              <a:gd name="connsiteY6" fmla="*/ 821761 h 821761"/>
              <a:gd name="connsiteX7" fmla="*/ 6831200 w 7664989"/>
              <a:gd name="connsiteY7" fmla="*/ 55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64989" h="821761">
                <a:moveTo>
                  <a:pt x="106575" y="5010"/>
                </a:moveTo>
                <a:lnTo>
                  <a:pt x="106575" y="821761"/>
                </a:lnTo>
                <a:lnTo>
                  <a:pt x="0" y="821761"/>
                </a:lnTo>
                <a:lnTo>
                  <a:pt x="0" y="5080"/>
                </a:lnTo>
                <a:close/>
                <a:moveTo>
                  <a:pt x="7664989" y="0"/>
                </a:moveTo>
                <a:lnTo>
                  <a:pt x="7436389" y="821761"/>
                </a:lnTo>
                <a:lnTo>
                  <a:pt x="6602754" y="821761"/>
                </a:lnTo>
                <a:lnTo>
                  <a:pt x="6831200" y="553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C788CBD6-DEAB-4CE7-B310-7C6408EDBA7C}"/>
              </a:ext>
            </a:extLst>
          </p:cNvPr>
          <p:cNvSpPr/>
          <p:nvPr/>
        </p:nvSpPr>
        <p:spPr>
          <a:xfrm>
            <a:off x="6136121" y="3218183"/>
            <a:ext cx="1109677" cy="821761"/>
          </a:xfrm>
          <a:custGeom>
            <a:avLst/>
            <a:gdLst>
              <a:gd name="connsiteX0" fmla="*/ 1109677 w 1109677"/>
              <a:gd name="connsiteY0" fmla="*/ 0 h 821761"/>
              <a:gd name="connsiteX1" fmla="*/ 881077 w 1109677"/>
              <a:gd name="connsiteY1" fmla="*/ 821761 h 821761"/>
              <a:gd name="connsiteX2" fmla="*/ 0 w 1109677"/>
              <a:gd name="connsiteY2" fmla="*/ 821761 h 821761"/>
              <a:gd name="connsiteX3" fmla="*/ 229406 w 1109677"/>
              <a:gd name="connsiteY3" fmla="*/ 584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77" h="821761">
                <a:moveTo>
                  <a:pt x="1109677" y="0"/>
                </a:moveTo>
                <a:lnTo>
                  <a:pt x="881077" y="821761"/>
                </a:lnTo>
                <a:lnTo>
                  <a:pt x="0" y="821761"/>
                </a:lnTo>
                <a:lnTo>
                  <a:pt x="229406" y="584"/>
                </a:ln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AC305E2D-78DC-4AA4-AD94-6F0E8F62EF4C}"/>
              </a:ext>
            </a:extLst>
          </p:cNvPr>
          <p:cNvSpPr/>
          <p:nvPr/>
        </p:nvSpPr>
        <p:spPr>
          <a:xfrm>
            <a:off x="5313845" y="4300013"/>
            <a:ext cx="1093302" cy="821761"/>
          </a:xfrm>
          <a:custGeom>
            <a:avLst/>
            <a:gdLst>
              <a:gd name="connsiteX0" fmla="*/ 1093302 w 1093302"/>
              <a:gd name="connsiteY0" fmla="*/ 0 h 821761"/>
              <a:gd name="connsiteX1" fmla="*/ 864702 w 1093302"/>
              <a:gd name="connsiteY1" fmla="*/ 821761 h 821761"/>
              <a:gd name="connsiteX2" fmla="*/ 0 w 1093302"/>
              <a:gd name="connsiteY2" fmla="*/ 821761 h 821761"/>
              <a:gd name="connsiteX3" fmla="*/ 229409 w 1093302"/>
              <a:gd name="connsiteY3" fmla="*/ 57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302" h="821761">
                <a:moveTo>
                  <a:pt x="1093302" y="0"/>
                </a:moveTo>
                <a:lnTo>
                  <a:pt x="864702" y="821761"/>
                </a:lnTo>
                <a:lnTo>
                  <a:pt x="0" y="821761"/>
                </a:lnTo>
                <a:lnTo>
                  <a:pt x="229409" y="573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E356E707-601F-4E83-8BAA-0A16C79284B0}"/>
              </a:ext>
            </a:extLst>
          </p:cNvPr>
          <p:cNvSpPr/>
          <p:nvPr/>
        </p:nvSpPr>
        <p:spPr>
          <a:xfrm>
            <a:off x="5010824" y="5381843"/>
            <a:ext cx="1081383" cy="821761"/>
          </a:xfrm>
          <a:custGeom>
            <a:avLst/>
            <a:gdLst>
              <a:gd name="connsiteX0" fmla="*/ 1081383 w 1081383"/>
              <a:gd name="connsiteY0" fmla="*/ 0 h 821761"/>
              <a:gd name="connsiteX1" fmla="*/ 852783 w 1081383"/>
              <a:gd name="connsiteY1" fmla="*/ 821761 h 821761"/>
              <a:gd name="connsiteX2" fmla="*/ 0 w 1081383"/>
              <a:gd name="connsiteY2" fmla="*/ 821761 h 821761"/>
              <a:gd name="connsiteX3" fmla="*/ 229411 w 1081383"/>
              <a:gd name="connsiteY3" fmla="*/ 565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3" h="821761">
                <a:moveTo>
                  <a:pt x="1081383" y="0"/>
                </a:moveTo>
                <a:lnTo>
                  <a:pt x="852783" y="821761"/>
                </a:lnTo>
                <a:lnTo>
                  <a:pt x="0" y="821761"/>
                </a:lnTo>
                <a:lnTo>
                  <a:pt x="229411" y="56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13BF75-B038-4454-B762-182695906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17841" t="40796" r="25748" b="32711"/>
          <a:stretch/>
        </p:blipFill>
        <p:spPr>
          <a:xfrm>
            <a:off x="-440525" y="1536236"/>
            <a:ext cx="6847672" cy="18169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33BECD-20C1-4146-B53A-40A7FBF237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9"/>
                    </a14:imgEffect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rcRect l="18523" t="34340" r="23455" b="35444"/>
          <a:stretch/>
        </p:blipFill>
        <p:spPr>
          <a:xfrm>
            <a:off x="-477455" y="2596704"/>
            <a:ext cx="7053659" cy="20722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27FE571-47C1-4391-B2EC-465C0549BD2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0498" t="40688" r="21537" b="31810"/>
          <a:stretch/>
        </p:blipFill>
        <p:spPr>
          <a:xfrm>
            <a:off x="-860553" y="3731286"/>
            <a:ext cx="7063232" cy="18860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6BF69BC-620D-4EA2-B1D9-636C174E5E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4985" t="34340" r="23205" b="33043"/>
          <a:stretch/>
        </p:blipFill>
        <p:spPr>
          <a:xfrm>
            <a:off x="-691496" y="4709194"/>
            <a:ext cx="6306884" cy="223681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DE2EFD-CD4E-425F-AD3D-AFC41A7EBD68}"/>
              </a:ext>
            </a:extLst>
          </p:cNvPr>
          <p:cNvSpPr/>
          <p:nvPr/>
        </p:nvSpPr>
        <p:spPr>
          <a:xfrm>
            <a:off x="-130481" y="7283"/>
            <a:ext cx="6875632" cy="7076666"/>
          </a:xfrm>
          <a:custGeom>
            <a:avLst/>
            <a:gdLst>
              <a:gd name="connsiteX0" fmla="*/ 0 w 6109232"/>
              <a:gd name="connsiteY0" fmla="*/ 0 h 6907677"/>
              <a:gd name="connsiteX1" fmla="*/ 6109232 w 6109232"/>
              <a:gd name="connsiteY1" fmla="*/ 0 h 6907677"/>
              <a:gd name="connsiteX2" fmla="*/ 6109232 w 6109232"/>
              <a:gd name="connsiteY2" fmla="*/ 6907677 h 6907677"/>
              <a:gd name="connsiteX3" fmla="*/ 0 w 6109232"/>
              <a:gd name="connsiteY3" fmla="*/ 6907677 h 6907677"/>
              <a:gd name="connsiteX4" fmla="*/ 0 w 6109232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6109232 w 6722690"/>
              <a:gd name="connsiteY2" fmla="*/ 6907677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4801292 w 6722690"/>
              <a:gd name="connsiteY2" fmla="*/ 6884528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19252"/>
              <a:gd name="connsiteX1" fmla="*/ 6722690 w 6722690"/>
              <a:gd name="connsiteY1" fmla="*/ 0 h 6919252"/>
              <a:gd name="connsiteX2" fmla="*/ 4789718 w 6722690"/>
              <a:gd name="connsiteY2" fmla="*/ 6919252 h 6919252"/>
              <a:gd name="connsiteX3" fmla="*/ 0 w 6722690"/>
              <a:gd name="connsiteY3" fmla="*/ 6907677 h 6919252"/>
              <a:gd name="connsiteX4" fmla="*/ 0 w 6722690"/>
              <a:gd name="connsiteY4" fmla="*/ 0 h 691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2690" h="6919252">
                <a:moveTo>
                  <a:pt x="0" y="0"/>
                </a:moveTo>
                <a:lnTo>
                  <a:pt x="6722690" y="0"/>
                </a:lnTo>
                <a:lnTo>
                  <a:pt x="4789718" y="6919252"/>
                </a:lnTo>
                <a:lnTo>
                  <a:pt x="0" y="69076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-6692218" y="52108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5962866" y="3384306"/>
            <a:ext cx="8595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TWO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7107756" y="-4416611"/>
            <a:ext cx="4714585" cy="6328357"/>
            <a:chOff x="-5959730" y="2226059"/>
            <a:chExt cx="4714585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5827395" y="3397883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7015210" y="3281539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13322752" y="6108781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-6685974" y="63693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-6692036" y="74930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-6692218" y="86276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168507" y="3739334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DD1ECA3-62A7-4158-9B79-29BD8809B235}"/>
              </a:ext>
            </a:extLst>
          </p:cNvPr>
          <p:cNvGrpSpPr/>
          <p:nvPr/>
        </p:nvGrpSpPr>
        <p:grpSpPr>
          <a:xfrm>
            <a:off x="-13232" y="-6304100"/>
            <a:ext cx="7662439" cy="5702251"/>
            <a:chOff x="-183028" y="1221846"/>
            <a:chExt cx="7662439" cy="5702251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F69A626A-3FCD-45E6-A553-51D61052B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010" t="32996" r="23990" b="32133"/>
            <a:stretch/>
          </p:blipFill>
          <p:spPr>
            <a:xfrm>
              <a:off x="7283" y="1221846"/>
              <a:ext cx="6096000" cy="2391507"/>
            </a:xfrm>
            <a:custGeom>
              <a:avLst/>
              <a:gdLst>
                <a:gd name="connsiteX0" fmla="*/ 0 w 6096000"/>
                <a:gd name="connsiteY0" fmla="*/ 0 h 5790903"/>
                <a:gd name="connsiteX1" fmla="*/ 6096000 w 6096000"/>
                <a:gd name="connsiteY1" fmla="*/ 0 h 5790903"/>
                <a:gd name="connsiteX2" fmla="*/ 6096000 w 6096000"/>
                <a:gd name="connsiteY2" fmla="*/ 5790903 h 5790903"/>
                <a:gd name="connsiteX3" fmla="*/ 0 w 6096000"/>
                <a:gd name="connsiteY3" fmla="*/ 5790903 h 579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90903">
                  <a:moveTo>
                    <a:pt x="0" y="0"/>
                  </a:moveTo>
                  <a:lnTo>
                    <a:pt x="6096000" y="0"/>
                  </a:lnTo>
                  <a:lnTo>
                    <a:pt x="6096000" y="5790903"/>
                  </a:lnTo>
                  <a:lnTo>
                    <a:pt x="0" y="5790903"/>
                  </a:ln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C370E67D-11C0-49B8-B1E5-5FC310634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4869" t="28343" r="25131" b="27134"/>
            <a:stretch/>
          </p:blipFill>
          <p:spPr>
            <a:xfrm>
              <a:off x="9097" y="1859797"/>
              <a:ext cx="6096000" cy="3059893"/>
            </a:xfrm>
            <a:custGeom>
              <a:avLst/>
              <a:gdLst>
                <a:gd name="connsiteX0" fmla="*/ 0 w 6096000"/>
                <a:gd name="connsiteY0" fmla="*/ 0 h 6832207"/>
                <a:gd name="connsiteX1" fmla="*/ 6096000 w 6096000"/>
                <a:gd name="connsiteY1" fmla="*/ 0 h 6832207"/>
                <a:gd name="connsiteX2" fmla="*/ 6096000 w 6096000"/>
                <a:gd name="connsiteY2" fmla="*/ 6832207 h 6832207"/>
                <a:gd name="connsiteX3" fmla="*/ 0 w 6096000"/>
                <a:gd name="connsiteY3" fmla="*/ 6832207 h 683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32207">
                  <a:moveTo>
                    <a:pt x="0" y="0"/>
                  </a:moveTo>
                  <a:lnTo>
                    <a:pt x="6096000" y="0"/>
                  </a:lnTo>
                  <a:lnTo>
                    <a:pt x="6096000" y="6832207"/>
                  </a:lnTo>
                  <a:lnTo>
                    <a:pt x="0" y="6832207"/>
                  </a:lnTo>
                  <a:close/>
                </a:path>
              </a:pathLst>
            </a:cu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C2B31C81-550D-4127-AEFD-50F2756FD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622" t="36220" r="23378" b="28403"/>
            <a:stretch/>
          </p:blipFill>
          <p:spPr>
            <a:xfrm>
              <a:off x="4198" y="4497962"/>
              <a:ext cx="6096000" cy="2426135"/>
            </a:xfrm>
            <a:custGeom>
              <a:avLst/>
              <a:gdLst>
                <a:gd name="connsiteX0" fmla="*/ 0 w 6096000"/>
                <a:gd name="connsiteY0" fmla="*/ 0 h 4910138"/>
                <a:gd name="connsiteX1" fmla="*/ 6096000 w 6096000"/>
                <a:gd name="connsiteY1" fmla="*/ 0 h 4910138"/>
                <a:gd name="connsiteX2" fmla="*/ 6096000 w 6096000"/>
                <a:gd name="connsiteY2" fmla="*/ 4910138 h 4910138"/>
                <a:gd name="connsiteX3" fmla="*/ 0 w 6096000"/>
                <a:gd name="connsiteY3" fmla="*/ 4910138 h 491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910138">
                  <a:moveTo>
                    <a:pt x="0" y="0"/>
                  </a:moveTo>
                  <a:lnTo>
                    <a:pt x="6096000" y="0"/>
                  </a:lnTo>
                  <a:lnTo>
                    <a:pt x="6096000" y="4910138"/>
                  </a:lnTo>
                  <a:lnTo>
                    <a:pt x="0" y="4910138"/>
                  </a:lnTo>
                  <a:close/>
                </a:path>
              </a:pathLst>
            </a:custGeom>
          </p:spPr>
        </p:pic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1E2CBFD-7BA2-4551-ABD4-C65BCE6E6C74}"/>
                </a:ext>
              </a:extLst>
            </p:cNvPr>
            <p:cNvSpPr/>
            <p:nvPr/>
          </p:nvSpPr>
          <p:spPr>
            <a:xfrm>
              <a:off x="-183028" y="1956374"/>
              <a:ext cx="7662439" cy="925975"/>
            </a:xfrm>
            <a:custGeom>
              <a:avLst/>
              <a:gdLst>
                <a:gd name="connsiteX0" fmla="*/ 6292602 w 7662439"/>
                <a:gd name="connsiteY0" fmla="*/ 0 h 925975"/>
                <a:gd name="connsiteX1" fmla="*/ 7508107 w 7662439"/>
                <a:gd name="connsiteY1" fmla="*/ 0 h 925975"/>
                <a:gd name="connsiteX2" fmla="*/ 7662439 w 7662439"/>
                <a:gd name="connsiteY2" fmla="*/ 154332 h 925975"/>
                <a:gd name="connsiteX3" fmla="*/ 7662439 w 7662439"/>
                <a:gd name="connsiteY3" fmla="*/ 771643 h 925975"/>
                <a:gd name="connsiteX4" fmla="*/ 7508107 w 7662439"/>
                <a:gd name="connsiteY4" fmla="*/ 925975 h 925975"/>
                <a:gd name="connsiteX5" fmla="*/ 6292602 w 7662439"/>
                <a:gd name="connsiteY5" fmla="*/ 925975 h 925975"/>
                <a:gd name="connsiteX6" fmla="*/ 154332 w 7662439"/>
                <a:gd name="connsiteY6" fmla="*/ 0 h 925975"/>
                <a:gd name="connsiteX7" fmla="*/ 196602 w 7662439"/>
                <a:gd name="connsiteY7" fmla="*/ 0 h 925975"/>
                <a:gd name="connsiteX8" fmla="*/ 196602 w 7662439"/>
                <a:gd name="connsiteY8" fmla="*/ 925975 h 925975"/>
                <a:gd name="connsiteX9" fmla="*/ 154332 w 7662439"/>
                <a:gd name="connsiteY9" fmla="*/ 925975 h 925975"/>
                <a:gd name="connsiteX10" fmla="*/ 0 w 7662439"/>
                <a:gd name="connsiteY10" fmla="*/ 771643 h 925975"/>
                <a:gd name="connsiteX11" fmla="*/ 0 w 7662439"/>
                <a:gd name="connsiteY11" fmla="*/ 154332 h 925975"/>
                <a:gd name="connsiteX12" fmla="*/ 154332 w 7662439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62439" h="925975">
                  <a:moveTo>
                    <a:pt x="6292602" y="0"/>
                  </a:moveTo>
                  <a:lnTo>
                    <a:pt x="7508107" y="0"/>
                  </a:lnTo>
                  <a:cubicBezTo>
                    <a:pt x="7593343" y="0"/>
                    <a:pt x="7662439" y="69097"/>
                    <a:pt x="7662439" y="154332"/>
                  </a:cubicBezTo>
                  <a:lnTo>
                    <a:pt x="7662439" y="771643"/>
                  </a:lnTo>
                  <a:cubicBezTo>
                    <a:pt x="7662439" y="856878"/>
                    <a:pt x="7593343" y="925975"/>
                    <a:pt x="7508107" y="925975"/>
                  </a:cubicBezTo>
                  <a:lnTo>
                    <a:pt x="6292602" y="925975"/>
                  </a:lnTo>
                  <a:close/>
                  <a:moveTo>
                    <a:pt x="154332" y="0"/>
                  </a:moveTo>
                  <a:lnTo>
                    <a:pt x="196602" y="0"/>
                  </a:lnTo>
                  <a:lnTo>
                    <a:pt x="196602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AD79A9A8-1BB6-47CC-9F4D-71C81F8A27DC}"/>
                </a:ext>
              </a:extLst>
            </p:cNvPr>
            <p:cNvSpPr/>
            <p:nvPr/>
          </p:nvSpPr>
          <p:spPr>
            <a:xfrm>
              <a:off x="-159583" y="3065229"/>
              <a:ext cx="6979535" cy="925975"/>
            </a:xfrm>
            <a:custGeom>
              <a:avLst/>
              <a:gdLst>
                <a:gd name="connsiteX0" fmla="*/ 6259947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59947 w 6979535"/>
                <a:gd name="connsiteY5" fmla="*/ 925975 h 925975"/>
                <a:gd name="connsiteX6" fmla="*/ 154332 w 6979535"/>
                <a:gd name="connsiteY6" fmla="*/ 0 h 925975"/>
                <a:gd name="connsiteX7" fmla="*/ 163947 w 6979535"/>
                <a:gd name="connsiteY7" fmla="*/ 0 h 925975"/>
                <a:gd name="connsiteX8" fmla="*/ 163947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59947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9947" y="925975"/>
                  </a:lnTo>
                  <a:close/>
                  <a:moveTo>
                    <a:pt x="154332" y="0"/>
                  </a:moveTo>
                  <a:lnTo>
                    <a:pt x="163947" y="0"/>
                  </a:lnTo>
                  <a:lnTo>
                    <a:pt x="163947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6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02FDE58A-3D2D-4D04-B593-A3C94E4E1292}"/>
                </a:ext>
              </a:extLst>
            </p:cNvPr>
            <p:cNvSpPr/>
            <p:nvPr/>
          </p:nvSpPr>
          <p:spPr>
            <a:xfrm>
              <a:off x="-149423" y="4174084"/>
              <a:ext cx="6979535" cy="925975"/>
            </a:xfrm>
            <a:custGeom>
              <a:avLst/>
              <a:gdLst>
                <a:gd name="connsiteX0" fmla="*/ 154273 w 6979535"/>
                <a:gd name="connsiteY0" fmla="*/ 12 h 925975"/>
                <a:gd name="connsiteX1" fmla="*/ 154273 w 6979535"/>
                <a:gd name="connsiteY1" fmla="*/ 925963 h 925975"/>
                <a:gd name="connsiteX2" fmla="*/ 94259 w 6979535"/>
                <a:gd name="connsiteY2" fmla="*/ 913847 h 925975"/>
                <a:gd name="connsiteX3" fmla="*/ 0 w 6979535"/>
                <a:gd name="connsiteY3" fmla="*/ 771643 h 925975"/>
                <a:gd name="connsiteX4" fmla="*/ 0 w 6979535"/>
                <a:gd name="connsiteY4" fmla="*/ 154332 h 925975"/>
                <a:gd name="connsiteX5" fmla="*/ 94259 w 6979535"/>
                <a:gd name="connsiteY5" fmla="*/ 12128 h 925975"/>
                <a:gd name="connsiteX6" fmla="*/ 6250273 w 6979535"/>
                <a:gd name="connsiteY6" fmla="*/ 0 h 925975"/>
                <a:gd name="connsiteX7" fmla="*/ 6825202 w 6979535"/>
                <a:gd name="connsiteY7" fmla="*/ 0 h 925975"/>
                <a:gd name="connsiteX8" fmla="*/ 6979535 w 6979535"/>
                <a:gd name="connsiteY8" fmla="*/ 154332 h 925975"/>
                <a:gd name="connsiteX9" fmla="*/ 6979535 w 6979535"/>
                <a:gd name="connsiteY9" fmla="*/ 771643 h 925975"/>
                <a:gd name="connsiteX10" fmla="*/ 6825202 w 6979535"/>
                <a:gd name="connsiteY10" fmla="*/ 925975 h 925975"/>
                <a:gd name="connsiteX11" fmla="*/ 6250273 w 6979535"/>
                <a:gd name="connsiteY11" fmla="*/ 925975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79535" h="925975">
                  <a:moveTo>
                    <a:pt x="154273" y="12"/>
                  </a:moveTo>
                  <a:lnTo>
                    <a:pt x="154273" y="925963"/>
                  </a:lnTo>
                  <a:lnTo>
                    <a:pt x="94259" y="913847"/>
                  </a:lnTo>
                  <a:cubicBezTo>
                    <a:pt x="38867" y="890418"/>
                    <a:pt x="0" y="835569"/>
                    <a:pt x="0" y="771643"/>
                  </a:cubicBezTo>
                  <a:lnTo>
                    <a:pt x="0" y="154332"/>
                  </a:lnTo>
                  <a:cubicBezTo>
                    <a:pt x="0" y="90406"/>
                    <a:pt x="38867" y="35557"/>
                    <a:pt x="94259" y="12128"/>
                  </a:cubicBezTo>
                  <a:close/>
                  <a:moveTo>
                    <a:pt x="6250273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0273" y="925975"/>
                  </a:lnTo>
                  <a:close/>
                </a:path>
              </a:pathLst>
            </a:custGeom>
            <a:solidFill>
              <a:srgbClr val="FF7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24FCBE7-5F6D-4EC3-A160-6F819D94DE72}"/>
                </a:ext>
              </a:extLst>
            </p:cNvPr>
            <p:cNvSpPr/>
            <p:nvPr/>
          </p:nvSpPr>
          <p:spPr>
            <a:xfrm>
              <a:off x="-159583" y="5313419"/>
              <a:ext cx="6979535" cy="925975"/>
            </a:xfrm>
            <a:custGeom>
              <a:avLst/>
              <a:gdLst>
                <a:gd name="connsiteX0" fmla="*/ 6269620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69620 w 6979535"/>
                <a:gd name="connsiteY5" fmla="*/ 925975 h 925975"/>
                <a:gd name="connsiteX6" fmla="*/ 154332 w 6979535"/>
                <a:gd name="connsiteY6" fmla="*/ 0 h 925975"/>
                <a:gd name="connsiteX7" fmla="*/ 173620 w 6979535"/>
                <a:gd name="connsiteY7" fmla="*/ 0 h 925975"/>
                <a:gd name="connsiteX8" fmla="*/ 173620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69620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69620" y="925975"/>
                  </a:lnTo>
                  <a:close/>
                  <a:moveTo>
                    <a:pt x="154332" y="0"/>
                  </a:moveTo>
                  <a:lnTo>
                    <a:pt x="173620" y="0"/>
                  </a:lnTo>
                  <a:lnTo>
                    <a:pt x="173620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9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8D91925B-5228-4B1E-BF14-8CDF0E38F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2138" t="28845" r="27862" b="29442"/>
            <a:stretch/>
          </p:blipFill>
          <p:spPr>
            <a:xfrm>
              <a:off x="-4292" y="3065229"/>
              <a:ext cx="6096000" cy="2860672"/>
            </a:xfrm>
            <a:custGeom>
              <a:avLst/>
              <a:gdLst>
                <a:gd name="connsiteX0" fmla="*/ 0 w 6096000"/>
                <a:gd name="connsiteY0" fmla="*/ 0 h 5773964"/>
                <a:gd name="connsiteX1" fmla="*/ 6096000 w 6096000"/>
                <a:gd name="connsiteY1" fmla="*/ 0 h 5773964"/>
                <a:gd name="connsiteX2" fmla="*/ 6096000 w 6096000"/>
                <a:gd name="connsiteY2" fmla="*/ 5773964 h 5773964"/>
                <a:gd name="connsiteX3" fmla="*/ 0 w 6096000"/>
                <a:gd name="connsiteY3" fmla="*/ 5773964 h 5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73964">
                  <a:moveTo>
                    <a:pt x="0" y="0"/>
                  </a:moveTo>
                  <a:lnTo>
                    <a:pt x="6096000" y="0"/>
                  </a:lnTo>
                  <a:lnTo>
                    <a:pt x="6096000" y="5773964"/>
                  </a:lnTo>
                  <a:lnTo>
                    <a:pt x="0" y="5773964"/>
                  </a:lnTo>
                  <a:close/>
                </a:path>
              </a:pathLst>
            </a:custGeom>
          </p:spPr>
        </p:pic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F3813E7B-E411-48FB-BC95-6ECE854B3F1B}"/>
              </a:ext>
            </a:extLst>
          </p:cNvPr>
          <p:cNvSpPr/>
          <p:nvPr/>
        </p:nvSpPr>
        <p:spPr>
          <a:xfrm>
            <a:off x="-4385336" y="9307209"/>
            <a:ext cx="6173525" cy="820843"/>
          </a:xfrm>
          <a:custGeom>
            <a:avLst/>
            <a:gdLst>
              <a:gd name="connsiteX0" fmla="*/ 6173525 w 6173525"/>
              <a:gd name="connsiteY0" fmla="*/ 0 h 820843"/>
              <a:gd name="connsiteX1" fmla="*/ 5944213 w 6173525"/>
              <a:gd name="connsiteY1" fmla="*/ 820843 h 820843"/>
              <a:gd name="connsiteX2" fmla="*/ 0 w 6173525"/>
              <a:gd name="connsiteY2" fmla="*/ 820843 h 820843"/>
              <a:gd name="connsiteX3" fmla="*/ 0 w 6173525"/>
              <a:gd name="connsiteY3" fmla="*/ 4091 h 82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3525" h="820843">
                <a:moveTo>
                  <a:pt x="6173525" y="0"/>
                </a:moveTo>
                <a:lnTo>
                  <a:pt x="5944213" y="820843"/>
                </a:lnTo>
                <a:lnTo>
                  <a:pt x="0" y="820843"/>
                </a:lnTo>
                <a:lnTo>
                  <a:pt x="0" y="4091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xmlns="" id="{B7EEE33C-EA39-4E38-95D6-75E2952654ED}"/>
              </a:ext>
            </a:extLst>
          </p:cNvPr>
          <p:cNvSpPr/>
          <p:nvPr/>
        </p:nvSpPr>
        <p:spPr>
          <a:xfrm>
            <a:off x="-4391528" y="10357598"/>
            <a:ext cx="5878227" cy="821177"/>
          </a:xfrm>
          <a:custGeom>
            <a:avLst/>
            <a:gdLst>
              <a:gd name="connsiteX0" fmla="*/ 5878227 w 5878227"/>
              <a:gd name="connsiteY0" fmla="*/ 0 h 821177"/>
              <a:gd name="connsiteX1" fmla="*/ 5648821 w 5878227"/>
              <a:gd name="connsiteY1" fmla="*/ 821177 h 821177"/>
              <a:gd name="connsiteX2" fmla="*/ 0 w 5878227"/>
              <a:gd name="connsiteY2" fmla="*/ 821177 h 821177"/>
              <a:gd name="connsiteX3" fmla="*/ 0 w 5878227"/>
              <a:gd name="connsiteY3" fmla="*/ 3895 h 821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8227" h="821177">
                <a:moveTo>
                  <a:pt x="5878227" y="0"/>
                </a:moveTo>
                <a:lnTo>
                  <a:pt x="5648821" y="821177"/>
                </a:lnTo>
                <a:lnTo>
                  <a:pt x="0" y="821177"/>
                </a:lnTo>
                <a:lnTo>
                  <a:pt x="0" y="389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xmlns="" id="{4B098625-93ED-40D9-BCD6-096E1E3C4AC8}"/>
              </a:ext>
            </a:extLst>
          </p:cNvPr>
          <p:cNvSpPr/>
          <p:nvPr/>
        </p:nvSpPr>
        <p:spPr>
          <a:xfrm>
            <a:off x="-4391665" y="11439417"/>
            <a:ext cx="5576806" cy="821188"/>
          </a:xfrm>
          <a:custGeom>
            <a:avLst/>
            <a:gdLst>
              <a:gd name="connsiteX0" fmla="*/ 5576806 w 5576806"/>
              <a:gd name="connsiteY0" fmla="*/ 0 h 821188"/>
              <a:gd name="connsiteX1" fmla="*/ 5347398 w 5576806"/>
              <a:gd name="connsiteY1" fmla="*/ 821188 h 821188"/>
              <a:gd name="connsiteX2" fmla="*/ 0 w 5576806"/>
              <a:gd name="connsiteY2" fmla="*/ 821188 h 821188"/>
              <a:gd name="connsiteX3" fmla="*/ 0 w 5576806"/>
              <a:gd name="connsiteY3" fmla="*/ 3696 h 82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6806" h="821188">
                <a:moveTo>
                  <a:pt x="5576806" y="0"/>
                </a:moveTo>
                <a:lnTo>
                  <a:pt x="5347398" y="821188"/>
                </a:lnTo>
                <a:lnTo>
                  <a:pt x="0" y="821188"/>
                </a:lnTo>
                <a:lnTo>
                  <a:pt x="0" y="3696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C8A7117A-C046-452F-AD16-6A6A2D777E9D}"/>
              </a:ext>
            </a:extLst>
          </p:cNvPr>
          <p:cNvSpPr/>
          <p:nvPr/>
        </p:nvSpPr>
        <p:spPr>
          <a:xfrm>
            <a:off x="-4391665" y="12521239"/>
            <a:ext cx="5273788" cy="821196"/>
          </a:xfrm>
          <a:custGeom>
            <a:avLst/>
            <a:gdLst>
              <a:gd name="connsiteX0" fmla="*/ 5273788 w 5273788"/>
              <a:gd name="connsiteY0" fmla="*/ 0 h 821196"/>
              <a:gd name="connsiteX1" fmla="*/ 5044378 w 5273788"/>
              <a:gd name="connsiteY1" fmla="*/ 821196 h 821196"/>
              <a:gd name="connsiteX2" fmla="*/ 0 w 5273788"/>
              <a:gd name="connsiteY2" fmla="*/ 821196 h 821196"/>
              <a:gd name="connsiteX3" fmla="*/ 0 w 5273788"/>
              <a:gd name="connsiteY3" fmla="*/ 3495 h 82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788" h="821196">
                <a:moveTo>
                  <a:pt x="5273788" y="0"/>
                </a:moveTo>
                <a:lnTo>
                  <a:pt x="5044378" y="821196"/>
                </a:lnTo>
                <a:lnTo>
                  <a:pt x="0" y="821196"/>
                </a:lnTo>
                <a:lnTo>
                  <a:pt x="0" y="349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0059288-A6C5-4D3B-BF2C-0AACEC59616C}"/>
              </a:ext>
            </a:extLst>
          </p:cNvPr>
          <p:cNvGrpSpPr/>
          <p:nvPr/>
        </p:nvGrpSpPr>
        <p:grpSpPr>
          <a:xfrm>
            <a:off x="1570821" y="2240469"/>
            <a:ext cx="2493066" cy="665616"/>
            <a:chOff x="1563861" y="2045511"/>
            <a:chExt cx="2493066" cy="665616"/>
          </a:xfrm>
        </p:grpSpPr>
        <p:pic>
          <p:nvPicPr>
            <p:cNvPr id="151" name="图形 150">
              <a:extLst>
                <a:ext uri="{FF2B5EF4-FFF2-40B4-BE49-F238E27FC236}">
                  <a16:creationId xmlns:a16="http://schemas.microsoft.com/office/drawing/2014/main" xmlns="" id="{F14C22D1-3B03-4BE7-886D-800A150A9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C3A27BF5-46E4-4A90-B46E-88283148306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CC5D5E6F-C621-452A-907B-6B86E2499899}"/>
              </a:ext>
            </a:extLst>
          </p:cNvPr>
          <p:cNvGrpSpPr/>
          <p:nvPr/>
        </p:nvGrpSpPr>
        <p:grpSpPr>
          <a:xfrm>
            <a:off x="1577065" y="3327929"/>
            <a:ext cx="2493066" cy="665616"/>
            <a:chOff x="1563861" y="2045511"/>
            <a:chExt cx="2493066" cy="665616"/>
          </a:xfrm>
        </p:grpSpPr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xmlns="" id="{3052715F-9B1A-43D2-A555-E2967F0D7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089F06F5-543D-4AD4-BB15-DF3A14C8E986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9FD75BAF-A7D4-4A30-A26B-74BDA9669C60}"/>
              </a:ext>
            </a:extLst>
          </p:cNvPr>
          <p:cNvGrpSpPr/>
          <p:nvPr/>
        </p:nvGrpSpPr>
        <p:grpSpPr>
          <a:xfrm>
            <a:off x="1571003" y="4406379"/>
            <a:ext cx="2493066" cy="665616"/>
            <a:chOff x="1563861" y="2045511"/>
            <a:chExt cx="2493066" cy="665616"/>
          </a:xfrm>
        </p:grpSpPr>
        <p:pic>
          <p:nvPicPr>
            <p:cNvPr id="158" name="图形 157">
              <a:extLst>
                <a:ext uri="{FF2B5EF4-FFF2-40B4-BE49-F238E27FC236}">
                  <a16:creationId xmlns:a16="http://schemas.microsoft.com/office/drawing/2014/main" xmlns="" id="{CA1C262B-15CD-42D4-87DD-3D71ABF0B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AF3DDA16-695C-4A9F-A1F0-0D7F9182109C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D29BC930-DE03-4777-B1B0-8B424B7E370C}"/>
              </a:ext>
            </a:extLst>
          </p:cNvPr>
          <p:cNvGrpSpPr/>
          <p:nvPr/>
        </p:nvGrpSpPr>
        <p:grpSpPr>
          <a:xfrm>
            <a:off x="1570821" y="5470857"/>
            <a:ext cx="2493066" cy="665616"/>
            <a:chOff x="1563861" y="2045511"/>
            <a:chExt cx="2493066" cy="665616"/>
          </a:xfrm>
        </p:grpSpPr>
        <p:pic>
          <p:nvPicPr>
            <p:cNvPr id="161" name="图形 160">
              <a:extLst>
                <a:ext uri="{FF2B5EF4-FFF2-40B4-BE49-F238E27FC236}">
                  <a16:creationId xmlns:a16="http://schemas.microsoft.com/office/drawing/2014/main" xmlns="" id="{F245900A-BD77-45E5-85CD-7DBA5891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F0CA542A-AD92-41E2-A2BC-84BA5BD30BA3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98469C0E-AD27-421F-9E44-9AB2E74B6D62}"/>
              </a:ext>
            </a:extLst>
          </p:cNvPr>
          <p:cNvSpPr/>
          <p:nvPr/>
        </p:nvSpPr>
        <p:spPr>
          <a:xfrm>
            <a:off x="7127118" y="3688046"/>
            <a:ext cx="394375" cy="346255"/>
          </a:xfrm>
          <a:prstGeom prst="triangle">
            <a:avLst>
              <a:gd name="adj" fmla="val 23623"/>
            </a:avLst>
          </a:pr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471F687-101A-41DD-8002-F1E90A70C286}"/>
              </a:ext>
            </a:extLst>
          </p:cNvPr>
          <p:cNvSpPr/>
          <p:nvPr/>
        </p:nvSpPr>
        <p:spPr>
          <a:xfrm>
            <a:off x="6784640" y="3837359"/>
            <a:ext cx="133565" cy="133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D4B5CB5-3460-406F-B806-9A707B721EB9}"/>
              </a:ext>
            </a:extLst>
          </p:cNvPr>
          <p:cNvGrpSpPr/>
          <p:nvPr/>
        </p:nvGrpSpPr>
        <p:grpSpPr>
          <a:xfrm>
            <a:off x="8091173" y="1872737"/>
            <a:ext cx="3587779" cy="4202351"/>
            <a:chOff x="6666807" y="1177355"/>
            <a:chExt cx="4220308" cy="4943230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06B0F8BD-256E-44B4-9C36-E1C4B062765C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3EFB53B8-AA5B-4A08-BBDA-FE904E6BBA22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4AFEF1C4-4BE5-453A-A13D-6B8B0F003E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00F26511-3138-44C6-8084-DFDE3D0EBB36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0F6CBB98-0DC8-486A-A0D0-3B6D1D695F4A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C0D0DF4B-0C79-4318-9181-06E6EFF18114}"/>
                </a:ext>
              </a:extLst>
            </p:cNvPr>
            <p:cNvSpPr txBox="1"/>
            <p:nvPr/>
          </p:nvSpPr>
          <p:spPr>
            <a:xfrm rot="704792">
              <a:off x="7580853" y="2549268"/>
              <a:ext cx="2882717" cy="1411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TWO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A8653DE3-37D8-469D-AF65-7EEDB0DCAFCB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D56D19DD-A692-46C7-A42E-B57AD9FB2F64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3FA1FFAD-5DC1-4D20-9D99-6F9869475A25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E00648F4-0C7E-48E7-9B5E-3740FF8428E7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66581561-3C8C-499F-AFE4-0FA05AD31E33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68CD4526-6CEC-4981-9EC3-1E711C341C06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B5E5B059-9C7B-4928-A43E-C48BD12778BB}"/>
              </a:ext>
            </a:extLst>
          </p:cNvPr>
          <p:cNvSpPr txBox="1"/>
          <p:nvPr/>
        </p:nvSpPr>
        <p:spPr>
          <a:xfrm rot="702084">
            <a:off x="8558602" y="4060750"/>
            <a:ext cx="2582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46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C89BA7C-5C4A-45EB-B1F5-5320F14430A6}"/>
              </a:ext>
            </a:extLst>
          </p:cNvPr>
          <p:cNvSpPr/>
          <p:nvPr/>
        </p:nvSpPr>
        <p:spPr>
          <a:xfrm>
            <a:off x="1739" y="49677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4" name="图片 93" descr="图片包含 游戏机, 烟花, 夜空&#10;&#10;描述已自动生成">
            <a:extLst>
              <a:ext uri="{FF2B5EF4-FFF2-40B4-BE49-F238E27FC236}">
                <a16:creationId xmlns:a16="http://schemas.microsoft.com/office/drawing/2014/main" xmlns="" id="{11D638BE-12E7-43E9-9590-85F77AB23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32" y="3957"/>
            <a:ext cx="10354235" cy="6858000"/>
          </a:xfrm>
          <a:prstGeom prst="rect">
            <a:avLst/>
          </a:prstGeom>
        </p:spPr>
      </p:pic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BE5CF506-E53D-4616-A7E2-2E991059440C}"/>
              </a:ext>
            </a:extLst>
          </p:cNvPr>
          <p:cNvSpPr/>
          <p:nvPr/>
        </p:nvSpPr>
        <p:spPr>
          <a:xfrm>
            <a:off x="5326131" y="4300013"/>
            <a:ext cx="1093302" cy="821761"/>
          </a:xfrm>
          <a:custGeom>
            <a:avLst/>
            <a:gdLst>
              <a:gd name="connsiteX0" fmla="*/ 1093302 w 1093302"/>
              <a:gd name="connsiteY0" fmla="*/ 0 h 821761"/>
              <a:gd name="connsiteX1" fmla="*/ 864702 w 1093302"/>
              <a:gd name="connsiteY1" fmla="*/ 821761 h 821761"/>
              <a:gd name="connsiteX2" fmla="*/ 0 w 1093302"/>
              <a:gd name="connsiteY2" fmla="*/ 821761 h 821761"/>
              <a:gd name="connsiteX3" fmla="*/ 229409 w 1093302"/>
              <a:gd name="connsiteY3" fmla="*/ 57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302" h="821761">
                <a:moveTo>
                  <a:pt x="1093302" y="0"/>
                </a:moveTo>
                <a:lnTo>
                  <a:pt x="864702" y="821761"/>
                </a:lnTo>
                <a:lnTo>
                  <a:pt x="0" y="821761"/>
                </a:lnTo>
                <a:lnTo>
                  <a:pt x="229409" y="573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xmlns="" id="{785F5A54-C0F9-442B-BD17-558F07D9D07D}"/>
              </a:ext>
            </a:extLst>
          </p:cNvPr>
          <p:cNvSpPr/>
          <p:nvPr/>
        </p:nvSpPr>
        <p:spPr>
          <a:xfrm>
            <a:off x="5632084" y="3218182"/>
            <a:ext cx="1109677" cy="821761"/>
          </a:xfrm>
          <a:custGeom>
            <a:avLst/>
            <a:gdLst>
              <a:gd name="connsiteX0" fmla="*/ 1109677 w 1109677"/>
              <a:gd name="connsiteY0" fmla="*/ 0 h 821761"/>
              <a:gd name="connsiteX1" fmla="*/ 881077 w 1109677"/>
              <a:gd name="connsiteY1" fmla="*/ 821761 h 821761"/>
              <a:gd name="connsiteX2" fmla="*/ 0 w 1109677"/>
              <a:gd name="connsiteY2" fmla="*/ 821761 h 821761"/>
              <a:gd name="connsiteX3" fmla="*/ 229406 w 1109677"/>
              <a:gd name="connsiteY3" fmla="*/ 584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77" h="821761">
                <a:moveTo>
                  <a:pt x="1109677" y="0"/>
                </a:moveTo>
                <a:lnTo>
                  <a:pt x="881077" y="821761"/>
                </a:lnTo>
                <a:lnTo>
                  <a:pt x="0" y="821761"/>
                </a:lnTo>
                <a:lnTo>
                  <a:pt x="229406" y="584"/>
                </a:lnTo>
                <a:close/>
              </a:path>
            </a:pathLst>
          </a:cu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3D3154A0-B396-4B88-8D7D-B9DEB7F303EF}"/>
              </a:ext>
            </a:extLst>
          </p:cNvPr>
          <p:cNvSpPr/>
          <p:nvPr/>
        </p:nvSpPr>
        <p:spPr>
          <a:xfrm>
            <a:off x="-665081" y="2164279"/>
            <a:ext cx="7664989" cy="821761"/>
          </a:xfrm>
          <a:custGeom>
            <a:avLst/>
            <a:gdLst>
              <a:gd name="connsiteX0" fmla="*/ 106575 w 7664989"/>
              <a:gd name="connsiteY0" fmla="*/ 5010 h 821761"/>
              <a:gd name="connsiteX1" fmla="*/ 106575 w 7664989"/>
              <a:gd name="connsiteY1" fmla="*/ 821761 h 821761"/>
              <a:gd name="connsiteX2" fmla="*/ 0 w 7664989"/>
              <a:gd name="connsiteY2" fmla="*/ 821761 h 821761"/>
              <a:gd name="connsiteX3" fmla="*/ 0 w 7664989"/>
              <a:gd name="connsiteY3" fmla="*/ 5080 h 821761"/>
              <a:gd name="connsiteX4" fmla="*/ 7664989 w 7664989"/>
              <a:gd name="connsiteY4" fmla="*/ 0 h 821761"/>
              <a:gd name="connsiteX5" fmla="*/ 7436389 w 7664989"/>
              <a:gd name="connsiteY5" fmla="*/ 821761 h 821761"/>
              <a:gd name="connsiteX6" fmla="*/ 6602754 w 7664989"/>
              <a:gd name="connsiteY6" fmla="*/ 821761 h 821761"/>
              <a:gd name="connsiteX7" fmla="*/ 6831200 w 7664989"/>
              <a:gd name="connsiteY7" fmla="*/ 55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64989" h="821761">
                <a:moveTo>
                  <a:pt x="106575" y="5010"/>
                </a:moveTo>
                <a:lnTo>
                  <a:pt x="106575" y="821761"/>
                </a:lnTo>
                <a:lnTo>
                  <a:pt x="0" y="821761"/>
                </a:lnTo>
                <a:lnTo>
                  <a:pt x="0" y="5080"/>
                </a:lnTo>
                <a:close/>
                <a:moveTo>
                  <a:pt x="7664989" y="0"/>
                </a:moveTo>
                <a:lnTo>
                  <a:pt x="7436389" y="821761"/>
                </a:lnTo>
                <a:lnTo>
                  <a:pt x="6602754" y="821761"/>
                </a:lnTo>
                <a:lnTo>
                  <a:pt x="6831200" y="553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AC305E2D-78DC-4AA4-AD94-6F0E8F62EF4C}"/>
              </a:ext>
            </a:extLst>
          </p:cNvPr>
          <p:cNvSpPr/>
          <p:nvPr/>
        </p:nvSpPr>
        <p:spPr>
          <a:xfrm>
            <a:off x="5856260" y="4300013"/>
            <a:ext cx="1093302" cy="821761"/>
          </a:xfrm>
          <a:custGeom>
            <a:avLst/>
            <a:gdLst>
              <a:gd name="connsiteX0" fmla="*/ 1093302 w 1093302"/>
              <a:gd name="connsiteY0" fmla="*/ 0 h 821761"/>
              <a:gd name="connsiteX1" fmla="*/ 864702 w 1093302"/>
              <a:gd name="connsiteY1" fmla="*/ 821761 h 821761"/>
              <a:gd name="connsiteX2" fmla="*/ 0 w 1093302"/>
              <a:gd name="connsiteY2" fmla="*/ 821761 h 821761"/>
              <a:gd name="connsiteX3" fmla="*/ 229409 w 1093302"/>
              <a:gd name="connsiteY3" fmla="*/ 573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302" h="821761">
                <a:moveTo>
                  <a:pt x="1093302" y="0"/>
                </a:moveTo>
                <a:lnTo>
                  <a:pt x="864702" y="821761"/>
                </a:lnTo>
                <a:lnTo>
                  <a:pt x="0" y="821761"/>
                </a:lnTo>
                <a:lnTo>
                  <a:pt x="229409" y="573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xmlns="" id="{E356E707-601F-4E83-8BAA-0A16C79284B0}"/>
              </a:ext>
            </a:extLst>
          </p:cNvPr>
          <p:cNvSpPr/>
          <p:nvPr/>
        </p:nvSpPr>
        <p:spPr>
          <a:xfrm>
            <a:off x="5010824" y="5381843"/>
            <a:ext cx="1081383" cy="821761"/>
          </a:xfrm>
          <a:custGeom>
            <a:avLst/>
            <a:gdLst>
              <a:gd name="connsiteX0" fmla="*/ 1081383 w 1081383"/>
              <a:gd name="connsiteY0" fmla="*/ 0 h 821761"/>
              <a:gd name="connsiteX1" fmla="*/ 852783 w 1081383"/>
              <a:gd name="connsiteY1" fmla="*/ 821761 h 821761"/>
              <a:gd name="connsiteX2" fmla="*/ 0 w 1081383"/>
              <a:gd name="connsiteY2" fmla="*/ 821761 h 821761"/>
              <a:gd name="connsiteX3" fmla="*/ 229411 w 1081383"/>
              <a:gd name="connsiteY3" fmla="*/ 565 h 821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3" h="821761">
                <a:moveTo>
                  <a:pt x="1081383" y="0"/>
                </a:moveTo>
                <a:lnTo>
                  <a:pt x="852783" y="821761"/>
                </a:lnTo>
                <a:lnTo>
                  <a:pt x="0" y="821761"/>
                </a:lnTo>
                <a:lnTo>
                  <a:pt x="229411" y="56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913BF75-B038-4454-B762-182695906D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17841" t="40796" r="25748" b="32711"/>
          <a:stretch/>
        </p:blipFill>
        <p:spPr>
          <a:xfrm>
            <a:off x="-440525" y="1536236"/>
            <a:ext cx="6847672" cy="181690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33BECD-20C1-4146-B53A-40A7FBF237F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9"/>
                    </a14:imgEffect>
                    <a14:imgEffect>
                      <a14:brightnessContrast bright="-19000"/>
                    </a14:imgEffect>
                  </a14:imgLayer>
                </a14:imgProps>
              </a:ext>
            </a:extLst>
          </a:blip>
          <a:srcRect l="18523" t="34340" r="23455" b="35444"/>
          <a:stretch/>
        </p:blipFill>
        <p:spPr>
          <a:xfrm>
            <a:off x="-477455" y="2596704"/>
            <a:ext cx="7053659" cy="20722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27FE571-47C1-4391-B2EC-465C0549BD2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0498" t="40688" r="21537" b="31810"/>
          <a:stretch/>
        </p:blipFill>
        <p:spPr>
          <a:xfrm>
            <a:off x="-860553" y="3731286"/>
            <a:ext cx="7063232" cy="188609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6BF69BC-620D-4EA2-B1D9-636C174E5E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 radius="59"/>
                    </a14:imgEffect>
                  </a14:imgLayer>
                </a14:imgProps>
              </a:ext>
            </a:extLst>
          </a:blip>
          <a:srcRect l="24985" t="34340" r="23205" b="33043"/>
          <a:stretch/>
        </p:blipFill>
        <p:spPr>
          <a:xfrm>
            <a:off x="-691496" y="4709194"/>
            <a:ext cx="6306884" cy="223681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BDE2EFD-CD4E-425F-AD3D-AFC41A7EBD68}"/>
              </a:ext>
            </a:extLst>
          </p:cNvPr>
          <p:cNvSpPr/>
          <p:nvPr/>
        </p:nvSpPr>
        <p:spPr>
          <a:xfrm>
            <a:off x="-130481" y="7283"/>
            <a:ext cx="6875632" cy="7076666"/>
          </a:xfrm>
          <a:custGeom>
            <a:avLst/>
            <a:gdLst>
              <a:gd name="connsiteX0" fmla="*/ 0 w 6109232"/>
              <a:gd name="connsiteY0" fmla="*/ 0 h 6907677"/>
              <a:gd name="connsiteX1" fmla="*/ 6109232 w 6109232"/>
              <a:gd name="connsiteY1" fmla="*/ 0 h 6907677"/>
              <a:gd name="connsiteX2" fmla="*/ 6109232 w 6109232"/>
              <a:gd name="connsiteY2" fmla="*/ 6907677 h 6907677"/>
              <a:gd name="connsiteX3" fmla="*/ 0 w 6109232"/>
              <a:gd name="connsiteY3" fmla="*/ 6907677 h 6907677"/>
              <a:gd name="connsiteX4" fmla="*/ 0 w 6109232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6109232 w 6722690"/>
              <a:gd name="connsiteY2" fmla="*/ 6907677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07677"/>
              <a:gd name="connsiteX1" fmla="*/ 6722690 w 6722690"/>
              <a:gd name="connsiteY1" fmla="*/ 0 h 6907677"/>
              <a:gd name="connsiteX2" fmla="*/ 4801292 w 6722690"/>
              <a:gd name="connsiteY2" fmla="*/ 6884528 h 6907677"/>
              <a:gd name="connsiteX3" fmla="*/ 0 w 6722690"/>
              <a:gd name="connsiteY3" fmla="*/ 6907677 h 6907677"/>
              <a:gd name="connsiteX4" fmla="*/ 0 w 6722690"/>
              <a:gd name="connsiteY4" fmla="*/ 0 h 6907677"/>
              <a:gd name="connsiteX0" fmla="*/ 0 w 6722690"/>
              <a:gd name="connsiteY0" fmla="*/ 0 h 6919252"/>
              <a:gd name="connsiteX1" fmla="*/ 6722690 w 6722690"/>
              <a:gd name="connsiteY1" fmla="*/ 0 h 6919252"/>
              <a:gd name="connsiteX2" fmla="*/ 4789718 w 6722690"/>
              <a:gd name="connsiteY2" fmla="*/ 6919252 h 6919252"/>
              <a:gd name="connsiteX3" fmla="*/ 0 w 6722690"/>
              <a:gd name="connsiteY3" fmla="*/ 6907677 h 6919252"/>
              <a:gd name="connsiteX4" fmla="*/ 0 w 6722690"/>
              <a:gd name="connsiteY4" fmla="*/ 0 h 6919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2690" h="6919252">
                <a:moveTo>
                  <a:pt x="0" y="0"/>
                </a:moveTo>
                <a:lnTo>
                  <a:pt x="6722690" y="0"/>
                </a:lnTo>
                <a:lnTo>
                  <a:pt x="4789718" y="6919252"/>
                </a:lnTo>
                <a:lnTo>
                  <a:pt x="0" y="690767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8000"/>
            </a:schemeClr>
          </a:solidFill>
          <a:ln>
            <a:solidFill>
              <a:schemeClr val="bg1"/>
            </a:solidFill>
          </a:ln>
          <a:effectLst>
            <a:glow rad="139700">
              <a:schemeClr val="tx1">
                <a:alpha val="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6CC604F-5A7D-4306-A0A5-0A3908E02753}"/>
              </a:ext>
            </a:extLst>
          </p:cNvPr>
          <p:cNvGrpSpPr/>
          <p:nvPr/>
        </p:nvGrpSpPr>
        <p:grpSpPr>
          <a:xfrm>
            <a:off x="688616" y="347813"/>
            <a:ext cx="2355962" cy="1130994"/>
            <a:chOff x="-3134866" y="-2611034"/>
            <a:chExt cx="2355962" cy="113099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F64967-E955-4E8C-A460-F75316E2DCC2}"/>
                </a:ext>
              </a:extLst>
            </p:cNvPr>
            <p:cNvSpPr txBox="1"/>
            <p:nvPr/>
          </p:nvSpPr>
          <p:spPr>
            <a:xfrm>
              <a:off x="-3134866" y="-2611034"/>
              <a:ext cx="108876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目录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B69FB197-FB17-40AD-87AC-0F1018226FBE}"/>
                </a:ext>
              </a:extLst>
            </p:cNvPr>
            <p:cNvSpPr txBox="1"/>
            <p:nvPr/>
          </p:nvSpPr>
          <p:spPr>
            <a:xfrm>
              <a:off x="-3128046" y="-1849372"/>
              <a:ext cx="23491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3B52B"/>
                      </a:gs>
                      <a:gs pos="100000">
                        <a:srgbClr val="FF5F00"/>
                      </a:gs>
                    </a:gsLst>
                    <a:lin ang="12000000" scaled="0"/>
                  </a:gra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Table of Contents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3B52B"/>
                    </a:gs>
                    <a:gs pos="100000">
                      <a:srgbClr val="FF5F00"/>
                    </a:gs>
                  </a:gsLst>
                  <a:lin ang="1200000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03F2C58E-8021-4E20-A960-43A0AAB158AF}"/>
              </a:ext>
            </a:extLst>
          </p:cNvPr>
          <p:cNvGrpSpPr/>
          <p:nvPr/>
        </p:nvGrpSpPr>
        <p:grpSpPr>
          <a:xfrm>
            <a:off x="-6692218" y="5210811"/>
            <a:ext cx="2493066" cy="665616"/>
            <a:chOff x="1563861" y="2045511"/>
            <a:chExt cx="2493066" cy="665616"/>
          </a:xfrm>
        </p:grpSpPr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FC761E65-DC5D-4844-A016-E3FCD77D5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0C1000C4-3010-4633-AAA1-96F6CFA0514F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164AD81A-C69E-4D41-9060-0000E0BE8C9D}"/>
              </a:ext>
            </a:extLst>
          </p:cNvPr>
          <p:cNvSpPr txBox="1"/>
          <p:nvPr/>
        </p:nvSpPr>
        <p:spPr>
          <a:xfrm>
            <a:off x="5580447" y="446439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THREE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07232AD-2129-47A1-9C0A-6C95AC6F9636}"/>
              </a:ext>
            </a:extLst>
          </p:cNvPr>
          <p:cNvGrpSpPr/>
          <p:nvPr/>
        </p:nvGrpSpPr>
        <p:grpSpPr>
          <a:xfrm>
            <a:off x="-7107756" y="-4416611"/>
            <a:ext cx="4714585" cy="6328357"/>
            <a:chOff x="-5959730" y="2226059"/>
            <a:chExt cx="4714585" cy="6328357"/>
          </a:xfrm>
        </p:grpSpPr>
        <p:pic>
          <p:nvPicPr>
            <p:cNvPr id="104" name="图片 103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F1C28491-C98A-4386-B2CD-5F9D6F12F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26" r="10001"/>
            <a:stretch>
              <a:fillRect/>
            </a:stretch>
          </p:blipFill>
          <p:spPr>
            <a:xfrm rot="2745886">
              <a:off x="-5827395" y="3397883"/>
              <a:ext cx="4947101" cy="4217398"/>
            </a:xfrm>
            <a:custGeom>
              <a:avLst/>
              <a:gdLst>
                <a:gd name="connsiteX0" fmla="*/ 189515 w 4947101"/>
                <a:gd name="connsiteY0" fmla="*/ 624241 h 4217398"/>
                <a:gd name="connsiteX1" fmla="*/ 281359 w 4947101"/>
                <a:gd name="connsiteY1" fmla="*/ 559034 h 4217398"/>
                <a:gd name="connsiteX2" fmla="*/ 1264741 w 4947101"/>
                <a:gd name="connsiteY2" fmla="*/ 0 h 4217398"/>
                <a:gd name="connsiteX3" fmla="*/ 3161751 w 4947101"/>
                <a:gd name="connsiteY3" fmla="*/ 0 h 4217398"/>
                <a:gd name="connsiteX4" fmla="*/ 4874350 w 4947101"/>
                <a:gd name="connsiteY4" fmla="*/ 3012588 h 4217398"/>
                <a:gd name="connsiteX5" fmla="*/ 4665743 w 4947101"/>
                <a:gd name="connsiteY5" fmla="*/ 3770831 h 4217398"/>
                <a:gd name="connsiteX6" fmla="*/ 3880199 w 4947101"/>
                <a:gd name="connsiteY6" fmla="*/ 4217398 h 4217398"/>
                <a:gd name="connsiteX7" fmla="*/ 1721415 w 4947101"/>
                <a:gd name="connsiteY7" fmla="*/ 4217398 h 4217398"/>
                <a:gd name="connsiteX8" fmla="*/ 72752 w 4947101"/>
                <a:gd name="connsiteY8" fmla="*/ 1317277 h 4217398"/>
                <a:gd name="connsiteX9" fmla="*/ 189515 w 4947101"/>
                <a:gd name="connsiteY9" fmla="*/ 624241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7101" h="4217398">
                  <a:moveTo>
                    <a:pt x="189515" y="624241"/>
                  </a:moveTo>
                  <a:cubicBezTo>
                    <a:pt x="217324" y="599911"/>
                    <a:pt x="247986" y="578006"/>
                    <a:pt x="281359" y="559034"/>
                  </a:cubicBezTo>
                  <a:lnTo>
                    <a:pt x="1264741" y="0"/>
                  </a:lnTo>
                  <a:lnTo>
                    <a:pt x="3161751" y="0"/>
                  </a:lnTo>
                  <a:lnTo>
                    <a:pt x="4874350" y="3012588"/>
                  </a:lnTo>
                  <a:cubicBezTo>
                    <a:pt x="5026128" y="3279577"/>
                    <a:pt x="4932731" y="3619054"/>
                    <a:pt x="4665743" y="3770831"/>
                  </a:cubicBezTo>
                  <a:lnTo>
                    <a:pt x="3880199" y="4217398"/>
                  </a:lnTo>
                  <a:lnTo>
                    <a:pt x="1721415" y="4217398"/>
                  </a:lnTo>
                  <a:lnTo>
                    <a:pt x="72752" y="1317277"/>
                  </a:lnTo>
                  <a:cubicBezTo>
                    <a:pt x="-60054" y="1083662"/>
                    <a:pt x="-5148" y="794548"/>
                    <a:pt x="189515" y="624241"/>
                  </a:cubicBezTo>
                  <a:close/>
                </a:path>
              </a:pathLst>
            </a:custGeom>
          </p:spPr>
        </p:pic>
        <p:pic>
          <p:nvPicPr>
            <p:cNvPr id="106" name="图片 105" descr="手机屏幕的截图&#10;&#10;低可信度描述已自动生成">
              <a:extLst>
                <a:ext uri="{FF2B5EF4-FFF2-40B4-BE49-F238E27FC236}">
                  <a16:creationId xmlns:a16="http://schemas.microsoft.com/office/drawing/2014/main" xmlns="" id="{DF9BA4CA-28DE-45E8-BFB2-5CF9FB625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2745886">
              <a:off x="-7015210" y="3281539"/>
              <a:ext cx="6328357" cy="4217398"/>
            </a:xfrm>
            <a:custGeom>
              <a:avLst/>
              <a:gdLst>
                <a:gd name="connsiteX0" fmla="*/ 3910136 w 6328357"/>
                <a:gd name="connsiteY0" fmla="*/ 0 h 4217398"/>
                <a:gd name="connsiteX1" fmla="*/ 6328357 w 6328357"/>
                <a:gd name="connsiteY1" fmla="*/ 0 h 4217398"/>
                <a:gd name="connsiteX2" fmla="*/ 6328357 w 6328357"/>
                <a:gd name="connsiteY2" fmla="*/ 4217398 h 4217398"/>
                <a:gd name="connsiteX3" fmla="*/ 4628584 w 6328357"/>
                <a:gd name="connsiteY3" fmla="*/ 4217398 h 4217398"/>
                <a:gd name="connsiteX4" fmla="*/ 5414128 w 6328357"/>
                <a:gd name="connsiteY4" fmla="*/ 3770832 h 4217398"/>
                <a:gd name="connsiteX5" fmla="*/ 5622735 w 6328357"/>
                <a:gd name="connsiteY5" fmla="*/ 3012588 h 4217398"/>
                <a:gd name="connsiteX6" fmla="*/ 0 w 6328357"/>
                <a:gd name="connsiteY6" fmla="*/ 0 h 4217398"/>
                <a:gd name="connsiteX7" fmla="*/ 2013127 w 6328357"/>
                <a:gd name="connsiteY7" fmla="*/ 0 h 4217398"/>
                <a:gd name="connsiteX8" fmla="*/ 1029744 w 6328357"/>
                <a:gd name="connsiteY8" fmla="*/ 559034 h 4217398"/>
                <a:gd name="connsiteX9" fmla="*/ 821137 w 6328357"/>
                <a:gd name="connsiteY9" fmla="*/ 1317277 h 4217398"/>
                <a:gd name="connsiteX10" fmla="*/ 2469800 w 6328357"/>
                <a:gd name="connsiteY10" fmla="*/ 4217398 h 4217398"/>
                <a:gd name="connsiteX11" fmla="*/ 0 w 6328357"/>
                <a:gd name="connsiteY11" fmla="*/ 4217398 h 421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328357" h="4217398">
                  <a:moveTo>
                    <a:pt x="3910136" y="0"/>
                  </a:moveTo>
                  <a:lnTo>
                    <a:pt x="6328357" y="0"/>
                  </a:lnTo>
                  <a:lnTo>
                    <a:pt x="6328357" y="4217398"/>
                  </a:lnTo>
                  <a:lnTo>
                    <a:pt x="4628584" y="4217398"/>
                  </a:lnTo>
                  <a:lnTo>
                    <a:pt x="5414128" y="3770832"/>
                  </a:lnTo>
                  <a:cubicBezTo>
                    <a:pt x="5681116" y="3619053"/>
                    <a:pt x="5774513" y="3279577"/>
                    <a:pt x="5622735" y="3012588"/>
                  </a:cubicBezTo>
                  <a:close/>
                  <a:moveTo>
                    <a:pt x="0" y="0"/>
                  </a:moveTo>
                  <a:lnTo>
                    <a:pt x="2013127" y="0"/>
                  </a:lnTo>
                  <a:lnTo>
                    <a:pt x="1029744" y="559034"/>
                  </a:lnTo>
                  <a:cubicBezTo>
                    <a:pt x="762755" y="710812"/>
                    <a:pt x="669359" y="1050288"/>
                    <a:pt x="821137" y="1317277"/>
                  </a:cubicBezTo>
                  <a:lnTo>
                    <a:pt x="2469800" y="4217398"/>
                  </a:lnTo>
                  <a:lnTo>
                    <a:pt x="0" y="4217398"/>
                  </a:lnTo>
                  <a:close/>
                </a:path>
              </a:pathLst>
            </a:custGeom>
          </p:spPr>
        </p:pic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FE4D430F-7B0E-40FD-892A-D38B842BBFCD}"/>
              </a:ext>
            </a:extLst>
          </p:cNvPr>
          <p:cNvSpPr/>
          <p:nvPr/>
        </p:nvSpPr>
        <p:spPr>
          <a:xfrm rot="968842">
            <a:off x="-5245345" y="-3243966"/>
            <a:ext cx="3294482" cy="4752254"/>
          </a:xfrm>
          <a:custGeom>
            <a:avLst/>
            <a:gdLst>
              <a:gd name="connsiteX0" fmla="*/ 444010 w 3294482"/>
              <a:gd name="connsiteY0" fmla="*/ 11298 h 4752254"/>
              <a:gd name="connsiteX1" fmla="*/ 556080 w 3294482"/>
              <a:gd name="connsiteY1" fmla="*/ 0 h 4752254"/>
              <a:gd name="connsiteX2" fmla="*/ 2780332 w 3294482"/>
              <a:gd name="connsiteY2" fmla="*/ 0 h 4752254"/>
              <a:gd name="connsiteX3" fmla="*/ 3292713 w 3294482"/>
              <a:gd name="connsiteY3" fmla="*/ 339628 h 4752254"/>
              <a:gd name="connsiteX4" fmla="*/ 3294482 w 3294482"/>
              <a:gd name="connsiteY4" fmla="*/ 345330 h 4752254"/>
              <a:gd name="connsiteX5" fmla="*/ 3258326 w 3294482"/>
              <a:gd name="connsiteY5" fmla="*/ 301508 h 4752254"/>
              <a:gd name="connsiteX6" fmla="*/ 2865118 w 3294482"/>
              <a:gd name="connsiteY6" fmla="*/ 138636 h 4752254"/>
              <a:gd name="connsiteX7" fmla="*/ 640866 w 3294482"/>
              <a:gd name="connsiteY7" fmla="*/ 138636 h 4752254"/>
              <a:gd name="connsiteX8" fmla="*/ 84786 w 3294482"/>
              <a:gd name="connsiteY8" fmla="*/ 694716 h 4752254"/>
              <a:gd name="connsiteX9" fmla="*/ 84786 w 3294482"/>
              <a:gd name="connsiteY9" fmla="*/ 4541504 h 4752254"/>
              <a:gd name="connsiteX10" fmla="*/ 96083 w 3294482"/>
              <a:gd name="connsiteY10" fmla="*/ 4653573 h 4752254"/>
              <a:gd name="connsiteX11" fmla="*/ 126715 w 3294482"/>
              <a:gd name="connsiteY11" fmla="*/ 4752254 h 4752254"/>
              <a:gd name="connsiteX12" fmla="*/ 94970 w 3294482"/>
              <a:gd name="connsiteY12" fmla="*/ 4713778 h 4752254"/>
              <a:gd name="connsiteX13" fmla="*/ 0 w 3294482"/>
              <a:gd name="connsiteY13" fmla="*/ 4402868 h 4752254"/>
              <a:gd name="connsiteX14" fmla="*/ 0 w 3294482"/>
              <a:gd name="connsiteY14" fmla="*/ 556080 h 4752254"/>
              <a:gd name="connsiteX15" fmla="*/ 444010 w 3294482"/>
              <a:gd name="connsiteY15" fmla="*/ 11298 h 475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294482" h="4752254">
                <a:moveTo>
                  <a:pt x="444010" y="11298"/>
                </a:moveTo>
                <a:cubicBezTo>
                  <a:pt x="480210" y="3890"/>
                  <a:pt x="517691" y="0"/>
                  <a:pt x="556080" y="0"/>
                </a:cubicBezTo>
                <a:lnTo>
                  <a:pt x="2780332" y="0"/>
                </a:lnTo>
                <a:cubicBezTo>
                  <a:pt x="3010668" y="0"/>
                  <a:pt x="3208295" y="140043"/>
                  <a:pt x="3292713" y="339628"/>
                </a:cubicBezTo>
                <a:lnTo>
                  <a:pt x="3294482" y="345330"/>
                </a:lnTo>
                <a:lnTo>
                  <a:pt x="3258326" y="301508"/>
                </a:lnTo>
                <a:cubicBezTo>
                  <a:pt x="3157695" y="200877"/>
                  <a:pt x="3018675" y="138636"/>
                  <a:pt x="2865118" y="138636"/>
                </a:cubicBezTo>
                <a:lnTo>
                  <a:pt x="640866" y="138636"/>
                </a:lnTo>
                <a:cubicBezTo>
                  <a:pt x="333751" y="138636"/>
                  <a:pt x="84786" y="387601"/>
                  <a:pt x="84786" y="694716"/>
                </a:cubicBezTo>
                <a:lnTo>
                  <a:pt x="84786" y="4541504"/>
                </a:lnTo>
                <a:cubicBezTo>
                  <a:pt x="84786" y="4579893"/>
                  <a:pt x="88676" y="4617374"/>
                  <a:pt x="96083" y="4653573"/>
                </a:cubicBezTo>
                <a:lnTo>
                  <a:pt x="126715" y="4752254"/>
                </a:lnTo>
                <a:lnTo>
                  <a:pt x="94970" y="4713778"/>
                </a:lnTo>
                <a:cubicBezTo>
                  <a:pt x="35011" y="4625027"/>
                  <a:pt x="0" y="4518036"/>
                  <a:pt x="0" y="4402868"/>
                </a:cubicBezTo>
                <a:lnTo>
                  <a:pt x="0" y="556080"/>
                </a:lnTo>
                <a:cubicBezTo>
                  <a:pt x="0" y="287354"/>
                  <a:pt x="190614" y="63150"/>
                  <a:pt x="444010" y="11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53A9A55F-0D46-42B5-AA67-CE47C12BAFBC}"/>
              </a:ext>
            </a:extLst>
          </p:cNvPr>
          <p:cNvSpPr/>
          <p:nvPr/>
        </p:nvSpPr>
        <p:spPr>
          <a:xfrm>
            <a:off x="13322752" y="6108781"/>
            <a:ext cx="197894" cy="707666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8E988FC-2E4C-445C-98AF-A080E3E7EE5E}"/>
              </a:ext>
            </a:extLst>
          </p:cNvPr>
          <p:cNvGrpSpPr/>
          <p:nvPr/>
        </p:nvGrpSpPr>
        <p:grpSpPr>
          <a:xfrm>
            <a:off x="-6685974" y="6369339"/>
            <a:ext cx="2493066" cy="665616"/>
            <a:chOff x="1563861" y="2045511"/>
            <a:chExt cx="2493066" cy="665616"/>
          </a:xfrm>
        </p:grpSpPr>
        <p:pic>
          <p:nvPicPr>
            <p:cNvPr id="139" name="图形 138">
              <a:extLst>
                <a:ext uri="{FF2B5EF4-FFF2-40B4-BE49-F238E27FC236}">
                  <a16:creationId xmlns:a16="http://schemas.microsoft.com/office/drawing/2014/main" xmlns="" id="{F668EB03-1235-42AF-B137-C989FF0C4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522B4D32-6CB7-472A-9937-50711BBE802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D4683D8B-D89B-40F7-8A65-09B0016A823C}"/>
              </a:ext>
            </a:extLst>
          </p:cNvPr>
          <p:cNvGrpSpPr/>
          <p:nvPr/>
        </p:nvGrpSpPr>
        <p:grpSpPr>
          <a:xfrm>
            <a:off x="-6692036" y="7493066"/>
            <a:ext cx="2493066" cy="665616"/>
            <a:chOff x="1563861" y="2045511"/>
            <a:chExt cx="2493066" cy="665616"/>
          </a:xfrm>
        </p:grpSpPr>
        <p:pic>
          <p:nvPicPr>
            <p:cNvPr id="142" name="图形 141">
              <a:extLst>
                <a:ext uri="{FF2B5EF4-FFF2-40B4-BE49-F238E27FC236}">
                  <a16:creationId xmlns:a16="http://schemas.microsoft.com/office/drawing/2014/main" xmlns="" id="{6D2C73A4-C6D1-41E3-8C91-A7556301E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981C8D90-7D99-4A26-B0B4-194EC86E7BF0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A1B6573A-8E71-48AA-8AB4-61BA7A1662E4}"/>
              </a:ext>
            </a:extLst>
          </p:cNvPr>
          <p:cNvGrpSpPr/>
          <p:nvPr/>
        </p:nvGrpSpPr>
        <p:grpSpPr>
          <a:xfrm>
            <a:off x="-6692218" y="8627616"/>
            <a:ext cx="2493066" cy="665616"/>
            <a:chOff x="1563861" y="2045511"/>
            <a:chExt cx="2493066" cy="665616"/>
          </a:xfrm>
        </p:grpSpPr>
        <p:pic>
          <p:nvPicPr>
            <p:cNvPr id="145" name="图形 144">
              <a:extLst>
                <a:ext uri="{FF2B5EF4-FFF2-40B4-BE49-F238E27FC236}">
                  <a16:creationId xmlns:a16="http://schemas.microsoft.com/office/drawing/2014/main" xmlns="" id="{1BFC9ECE-B211-4466-81F1-5C17931AE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xmlns="" id="{FE6DEE63-8093-4592-AD52-6D1B0083F5AB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DA63AC2-8DD5-4C0E-BC1B-C044E4999582}"/>
              </a:ext>
            </a:extLst>
          </p:cNvPr>
          <p:cNvSpPr/>
          <p:nvPr/>
        </p:nvSpPr>
        <p:spPr>
          <a:xfrm>
            <a:off x="7168507" y="3739334"/>
            <a:ext cx="121840" cy="1218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DD1ECA3-62A7-4158-9B79-29BD8809B235}"/>
              </a:ext>
            </a:extLst>
          </p:cNvPr>
          <p:cNvGrpSpPr/>
          <p:nvPr/>
        </p:nvGrpSpPr>
        <p:grpSpPr>
          <a:xfrm>
            <a:off x="-13232" y="-6304100"/>
            <a:ext cx="7662439" cy="5702251"/>
            <a:chOff x="-183028" y="1221846"/>
            <a:chExt cx="7662439" cy="5702251"/>
          </a:xfrm>
        </p:grpSpPr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F69A626A-3FCD-45E6-A553-51D61052B4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010" t="32996" r="23990" b="32133"/>
            <a:stretch/>
          </p:blipFill>
          <p:spPr>
            <a:xfrm>
              <a:off x="7283" y="1221846"/>
              <a:ext cx="6096000" cy="2391507"/>
            </a:xfrm>
            <a:custGeom>
              <a:avLst/>
              <a:gdLst>
                <a:gd name="connsiteX0" fmla="*/ 0 w 6096000"/>
                <a:gd name="connsiteY0" fmla="*/ 0 h 5790903"/>
                <a:gd name="connsiteX1" fmla="*/ 6096000 w 6096000"/>
                <a:gd name="connsiteY1" fmla="*/ 0 h 5790903"/>
                <a:gd name="connsiteX2" fmla="*/ 6096000 w 6096000"/>
                <a:gd name="connsiteY2" fmla="*/ 5790903 h 5790903"/>
                <a:gd name="connsiteX3" fmla="*/ 0 w 6096000"/>
                <a:gd name="connsiteY3" fmla="*/ 5790903 h 579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90903">
                  <a:moveTo>
                    <a:pt x="0" y="0"/>
                  </a:moveTo>
                  <a:lnTo>
                    <a:pt x="6096000" y="0"/>
                  </a:lnTo>
                  <a:lnTo>
                    <a:pt x="6096000" y="5790903"/>
                  </a:lnTo>
                  <a:lnTo>
                    <a:pt x="0" y="5790903"/>
                  </a:lnTo>
                  <a:close/>
                </a:path>
              </a:pathLst>
            </a:cu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C370E67D-11C0-49B8-B1E5-5FC3106344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4869" t="28343" r="25131" b="27134"/>
            <a:stretch/>
          </p:blipFill>
          <p:spPr>
            <a:xfrm>
              <a:off x="9097" y="1859797"/>
              <a:ext cx="6096000" cy="3059893"/>
            </a:xfrm>
            <a:custGeom>
              <a:avLst/>
              <a:gdLst>
                <a:gd name="connsiteX0" fmla="*/ 0 w 6096000"/>
                <a:gd name="connsiteY0" fmla="*/ 0 h 6832207"/>
                <a:gd name="connsiteX1" fmla="*/ 6096000 w 6096000"/>
                <a:gd name="connsiteY1" fmla="*/ 0 h 6832207"/>
                <a:gd name="connsiteX2" fmla="*/ 6096000 w 6096000"/>
                <a:gd name="connsiteY2" fmla="*/ 6832207 h 6832207"/>
                <a:gd name="connsiteX3" fmla="*/ 0 w 6096000"/>
                <a:gd name="connsiteY3" fmla="*/ 6832207 h 6832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832207">
                  <a:moveTo>
                    <a:pt x="0" y="0"/>
                  </a:moveTo>
                  <a:lnTo>
                    <a:pt x="6096000" y="0"/>
                  </a:lnTo>
                  <a:lnTo>
                    <a:pt x="6096000" y="6832207"/>
                  </a:lnTo>
                  <a:lnTo>
                    <a:pt x="0" y="6832207"/>
                  </a:lnTo>
                  <a:close/>
                </a:path>
              </a:pathLst>
            </a:cu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C2B31C81-550D-4127-AEFD-50F2756FD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6622" t="36220" r="23378" b="28403"/>
            <a:stretch/>
          </p:blipFill>
          <p:spPr>
            <a:xfrm>
              <a:off x="4198" y="4497962"/>
              <a:ext cx="6096000" cy="2426135"/>
            </a:xfrm>
            <a:custGeom>
              <a:avLst/>
              <a:gdLst>
                <a:gd name="connsiteX0" fmla="*/ 0 w 6096000"/>
                <a:gd name="connsiteY0" fmla="*/ 0 h 4910138"/>
                <a:gd name="connsiteX1" fmla="*/ 6096000 w 6096000"/>
                <a:gd name="connsiteY1" fmla="*/ 0 h 4910138"/>
                <a:gd name="connsiteX2" fmla="*/ 6096000 w 6096000"/>
                <a:gd name="connsiteY2" fmla="*/ 4910138 h 4910138"/>
                <a:gd name="connsiteX3" fmla="*/ 0 w 6096000"/>
                <a:gd name="connsiteY3" fmla="*/ 4910138 h 4910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4910138">
                  <a:moveTo>
                    <a:pt x="0" y="0"/>
                  </a:moveTo>
                  <a:lnTo>
                    <a:pt x="6096000" y="0"/>
                  </a:lnTo>
                  <a:lnTo>
                    <a:pt x="6096000" y="4910138"/>
                  </a:lnTo>
                  <a:lnTo>
                    <a:pt x="0" y="4910138"/>
                  </a:lnTo>
                  <a:close/>
                </a:path>
              </a:pathLst>
            </a:custGeom>
          </p:spPr>
        </p:pic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1E2CBFD-7BA2-4551-ABD4-C65BCE6E6C74}"/>
                </a:ext>
              </a:extLst>
            </p:cNvPr>
            <p:cNvSpPr/>
            <p:nvPr/>
          </p:nvSpPr>
          <p:spPr>
            <a:xfrm>
              <a:off x="-183028" y="1956374"/>
              <a:ext cx="7662439" cy="925975"/>
            </a:xfrm>
            <a:custGeom>
              <a:avLst/>
              <a:gdLst>
                <a:gd name="connsiteX0" fmla="*/ 6292602 w 7662439"/>
                <a:gd name="connsiteY0" fmla="*/ 0 h 925975"/>
                <a:gd name="connsiteX1" fmla="*/ 7508107 w 7662439"/>
                <a:gd name="connsiteY1" fmla="*/ 0 h 925975"/>
                <a:gd name="connsiteX2" fmla="*/ 7662439 w 7662439"/>
                <a:gd name="connsiteY2" fmla="*/ 154332 h 925975"/>
                <a:gd name="connsiteX3" fmla="*/ 7662439 w 7662439"/>
                <a:gd name="connsiteY3" fmla="*/ 771643 h 925975"/>
                <a:gd name="connsiteX4" fmla="*/ 7508107 w 7662439"/>
                <a:gd name="connsiteY4" fmla="*/ 925975 h 925975"/>
                <a:gd name="connsiteX5" fmla="*/ 6292602 w 7662439"/>
                <a:gd name="connsiteY5" fmla="*/ 925975 h 925975"/>
                <a:gd name="connsiteX6" fmla="*/ 154332 w 7662439"/>
                <a:gd name="connsiteY6" fmla="*/ 0 h 925975"/>
                <a:gd name="connsiteX7" fmla="*/ 196602 w 7662439"/>
                <a:gd name="connsiteY7" fmla="*/ 0 h 925975"/>
                <a:gd name="connsiteX8" fmla="*/ 196602 w 7662439"/>
                <a:gd name="connsiteY8" fmla="*/ 925975 h 925975"/>
                <a:gd name="connsiteX9" fmla="*/ 154332 w 7662439"/>
                <a:gd name="connsiteY9" fmla="*/ 925975 h 925975"/>
                <a:gd name="connsiteX10" fmla="*/ 0 w 7662439"/>
                <a:gd name="connsiteY10" fmla="*/ 771643 h 925975"/>
                <a:gd name="connsiteX11" fmla="*/ 0 w 7662439"/>
                <a:gd name="connsiteY11" fmla="*/ 154332 h 925975"/>
                <a:gd name="connsiteX12" fmla="*/ 154332 w 7662439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62439" h="925975">
                  <a:moveTo>
                    <a:pt x="6292602" y="0"/>
                  </a:moveTo>
                  <a:lnTo>
                    <a:pt x="7508107" y="0"/>
                  </a:lnTo>
                  <a:cubicBezTo>
                    <a:pt x="7593343" y="0"/>
                    <a:pt x="7662439" y="69097"/>
                    <a:pt x="7662439" y="154332"/>
                  </a:cubicBezTo>
                  <a:lnTo>
                    <a:pt x="7662439" y="771643"/>
                  </a:lnTo>
                  <a:cubicBezTo>
                    <a:pt x="7662439" y="856878"/>
                    <a:pt x="7593343" y="925975"/>
                    <a:pt x="7508107" y="925975"/>
                  </a:cubicBezTo>
                  <a:lnTo>
                    <a:pt x="6292602" y="925975"/>
                  </a:lnTo>
                  <a:close/>
                  <a:moveTo>
                    <a:pt x="154332" y="0"/>
                  </a:moveTo>
                  <a:lnTo>
                    <a:pt x="196602" y="0"/>
                  </a:lnTo>
                  <a:lnTo>
                    <a:pt x="196602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AD79A9A8-1BB6-47CC-9F4D-71C81F8A27DC}"/>
                </a:ext>
              </a:extLst>
            </p:cNvPr>
            <p:cNvSpPr/>
            <p:nvPr/>
          </p:nvSpPr>
          <p:spPr>
            <a:xfrm>
              <a:off x="-159583" y="3065229"/>
              <a:ext cx="6979535" cy="925975"/>
            </a:xfrm>
            <a:custGeom>
              <a:avLst/>
              <a:gdLst>
                <a:gd name="connsiteX0" fmla="*/ 6259947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59947 w 6979535"/>
                <a:gd name="connsiteY5" fmla="*/ 925975 h 925975"/>
                <a:gd name="connsiteX6" fmla="*/ 154332 w 6979535"/>
                <a:gd name="connsiteY6" fmla="*/ 0 h 925975"/>
                <a:gd name="connsiteX7" fmla="*/ 163947 w 6979535"/>
                <a:gd name="connsiteY7" fmla="*/ 0 h 925975"/>
                <a:gd name="connsiteX8" fmla="*/ 163947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59947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9947" y="925975"/>
                  </a:lnTo>
                  <a:close/>
                  <a:moveTo>
                    <a:pt x="154332" y="0"/>
                  </a:moveTo>
                  <a:lnTo>
                    <a:pt x="163947" y="0"/>
                  </a:lnTo>
                  <a:lnTo>
                    <a:pt x="163947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6E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02FDE58A-3D2D-4D04-B593-A3C94E4E1292}"/>
                </a:ext>
              </a:extLst>
            </p:cNvPr>
            <p:cNvSpPr/>
            <p:nvPr/>
          </p:nvSpPr>
          <p:spPr>
            <a:xfrm>
              <a:off x="-149423" y="4174084"/>
              <a:ext cx="6979535" cy="925975"/>
            </a:xfrm>
            <a:custGeom>
              <a:avLst/>
              <a:gdLst>
                <a:gd name="connsiteX0" fmla="*/ 154273 w 6979535"/>
                <a:gd name="connsiteY0" fmla="*/ 12 h 925975"/>
                <a:gd name="connsiteX1" fmla="*/ 154273 w 6979535"/>
                <a:gd name="connsiteY1" fmla="*/ 925963 h 925975"/>
                <a:gd name="connsiteX2" fmla="*/ 94259 w 6979535"/>
                <a:gd name="connsiteY2" fmla="*/ 913847 h 925975"/>
                <a:gd name="connsiteX3" fmla="*/ 0 w 6979535"/>
                <a:gd name="connsiteY3" fmla="*/ 771643 h 925975"/>
                <a:gd name="connsiteX4" fmla="*/ 0 w 6979535"/>
                <a:gd name="connsiteY4" fmla="*/ 154332 h 925975"/>
                <a:gd name="connsiteX5" fmla="*/ 94259 w 6979535"/>
                <a:gd name="connsiteY5" fmla="*/ 12128 h 925975"/>
                <a:gd name="connsiteX6" fmla="*/ 6250273 w 6979535"/>
                <a:gd name="connsiteY6" fmla="*/ 0 h 925975"/>
                <a:gd name="connsiteX7" fmla="*/ 6825202 w 6979535"/>
                <a:gd name="connsiteY7" fmla="*/ 0 h 925975"/>
                <a:gd name="connsiteX8" fmla="*/ 6979535 w 6979535"/>
                <a:gd name="connsiteY8" fmla="*/ 154332 h 925975"/>
                <a:gd name="connsiteX9" fmla="*/ 6979535 w 6979535"/>
                <a:gd name="connsiteY9" fmla="*/ 771643 h 925975"/>
                <a:gd name="connsiteX10" fmla="*/ 6825202 w 6979535"/>
                <a:gd name="connsiteY10" fmla="*/ 925975 h 925975"/>
                <a:gd name="connsiteX11" fmla="*/ 6250273 w 6979535"/>
                <a:gd name="connsiteY11" fmla="*/ 925975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979535" h="925975">
                  <a:moveTo>
                    <a:pt x="154273" y="12"/>
                  </a:moveTo>
                  <a:lnTo>
                    <a:pt x="154273" y="925963"/>
                  </a:lnTo>
                  <a:lnTo>
                    <a:pt x="94259" y="913847"/>
                  </a:lnTo>
                  <a:cubicBezTo>
                    <a:pt x="38867" y="890418"/>
                    <a:pt x="0" y="835569"/>
                    <a:pt x="0" y="771643"/>
                  </a:cubicBezTo>
                  <a:lnTo>
                    <a:pt x="0" y="154332"/>
                  </a:lnTo>
                  <a:cubicBezTo>
                    <a:pt x="0" y="90406"/>
                    <a:pt x="38867" y="35557"/>
                    <a:pt x="94259" y="12128"/>
                  </a:cubicBezTo>
                  <a:close/>
                  <a:moveTo>
                    <a:pt x="6250273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50273" y="925975"/>
                  </a:lnTo>
                  <a:close/>
                </a:path>
              </a:pathLst>
            </a:custGeom>
            <a:solidFill>
              <a:srgbClr val="FF7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424FCBE7-5F6D-4EC3-A160-6F819D94DE72}"/>
                </a:ext>
              </a:extLst>
            </p:cNvPr>
            <p:cNvSpPr/>
            <p:nvPr/>
          </p:nvSpPr>
          <p:spPr>
            <a:xfrm>
              <a:off x="-159583" y="5313419"/>
              <a:ext cx="6979535" cy="925975"/>
            </a:xfrm>
            <a:custGeom>
              <a:avLst/>
              <a:gdLst>
                <a:gd name="connsiteX0" fmla="*/ 6269620 w 6979535"/>
                <a:gd name="connsiteY0" fmla="*/ 0 h 925975"/>
                <a:gd name="connsiteX1" fmla="*/ 6825202 w 6979535"/>
                <a:gd name="connsiteY1" fmla="*/ 0 h 925975"/>
                <a:gd name="connsiteX2" fmla="*/ 6979535 w 6979535"/>
                <a:gd name="connsiteY2" fmla="*/ 154332 h 925975"/>
                <a:gd name="connsiteX3" fmla="*/ 6979535 w 6979535"/>
                <a:gd name="connsiteY3" fmla="*/ 771643 h 925975"/>
                <a:gd name="connsiteX4" fmla="*/ 6825202 w 6979535"/>
                <a:gd name="connsiteY4" fmla="*/ 925975 h 925975"/>
                <a:gd name="connsiteX5" fmla="*/ 6269620 w 6979535"/>
                <a:gd name="connsiteY5" fmla="*/ 925975 h 925975"/>
                <a:gd name="connsiteX6" fmla="*/ 154332 w 6979535"/>
                <a:gd name="connsiteY6" fmla="*/ 0 h 925975"/>
                <a:gd name="connsiteX7" fmla="*/ 173620 w 6979535"/>
                <a:gd name="connsiteY7" fmla="*/ 0 h 925975"/>
                <a:gd name="connsiteX8" fmla="*/ 173620 w 6979535"/>
                <a:gd name="connsiteY8" fmla="*/ 925975 h 925975"/>
                <a:gd name="connsiteX9" fmla="*/ 154332 w 6979535"/>
                <a:gd name="connsiteY9" fmla="*/ 925975 h 925975"/>
                <a:gd name="connsiteX10" fmla="*/ 0 w 6979535"/>
                <a:gd name="connsiteY10" fmla="*/ 771643 h 925975"/>
                <a:gd name="connsiteX11" fmla="*/ 0 w 6979535"/>
                <a:gd name="connsiteY11" fmla="*/ 154332 h 925975"/>
                <a:gd name="connsiteX12" fmla="*/ 154332 w 6979535"/>
                <a:gd name="connsiteY12" fmla="*/ 0 h 925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979535" h="925975">
                  <a:moveTo>
                    <a:pt x="6269620" y="0"/>
                  </a:moveTo>
                  <a:lnTo>
                    <a:pt x="6825202" y="0"/>
                  </a:lnTo>
                  <a:cubicBezTo>
                    <a:pt x="6910437" y="0"/>
                    <a:pt x="6979535" y="69097"/>
                    <a:pt x="6979535" y="154332"/>
                  </a:cubicBezTo>
                  <a:lnTo>
                    <a:pt x="6979535" y="771643"/>
                  </a:lnTo>
                  <a:cubicBezTo>
                    <a:pt x="6979535" y="856878"/>
                    <a:pt x="6910437" y="925975"/>
                    <a:pt x="6825202" y="925975"/>
                  </a:cubicBezTo>
                  <a:lnTo>
                    <a:pt x="6269620" y="925975"/>
                  </a:lnTo>
                  <a:close/>
                  <a:moveTo>
                    <a:pt x="154332" y="0"/>
                  </a:moveTo>
                  <a:lnTo>
                    <a:pt x="173620" y="0"/>
                  </a:lnTo>
                  <a:lnTo>
                    <a:pt x="173620" y="925975"/>
                  </a:lnTo>
                  <a:lnTo>
                    <a:pt x="154332" y="925975"/>
                  </a:lnTo>
                  <a:cubicBezTo>
                    <a:pt x="69097" y="925975"/>
                    <a:pt x="0" y="856878"/>
                    <a:pt x="0" y="771643"/>
                  </a:cubicBezTo>
                  <a:lnTo>
                    <a:pt x="0" y="154332"/>
                  </a:lnTo>
                  <a:cubicBezTo>
                    <a:pt x="0" y="69097"/>
                    <a:pt x="69097" y="0"/>
                    <a:pt x="154332" y="0"/>
                  </a:cubicBezTo>
                  <a:close/>
                </a:path>
              </a:pathLst>
            </a:custGeom>
            <a:solidFill>
              <a:srgbClr val="FF9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-25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8D91925B-5228-4B1E-BF14-8CDF0E38F7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artisticBlur radius="100"/>
                      </a14:imgEffect>
                    </a14:imgLayer>
                  </a14:imgProps>
                </a:ext>
              </a:extLst>
            </a:blip>
            <a:srcRect l="22138" t="28845" r="27862" b="29442"/>
            <a:stretch/>
          </p:blipFill>
          <p:spPr>
            <a:xfrm>
              <a:off x="-4292" y="3065229"/>
              <a:ext cx="6096000" cy="2860672"/>
            </a:xfrm>
            <a:custGeom>
              <a:avLst/>
              <a:gdLst>
                <a:gd name="connsiteX0" fmla="*/ 0 w 6096000"/>
                <a:gd name="connsiteY0" fmla="*/ 0 h 5773964"/>
                <a:gd name="connsiteX1" fmla="*/ 6096000 w 6096000"/>
                <a:gd name="connsiteY1" fmla="*/ 0 h 5773964"/>
                <a:gd name="connsiteX2" fmla="*/ 6096000 w 6096000"/>
                <a:gd name="connsiteY2" fmla="*/ 5773964 h 5773964"/>
                <a:gd name="connsiteX3" fmla="*/ 0 w 6096000"/>
                <a:gd name="connsiteY3" fmla="*/ 5773964 h 5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5773964">
                  <a:moveTo>
                    <a:pt x="0" y="0"/>
                  </a:moveTo>
                  <a:lnTo>
                    <a:pt x="6096000" y="0"/>
                  </a:lnTo>
                  <a:lnTo>
                    <a:pt x="6096000" y="5773964"/>
                  </a:lnTo>
                  <a:lnTo>
                    <a:pt x="0" y="5773964"/>
                  </a:lnTo>
                  <a:close/>
                </a:path>
              </a:pathLst>
            </a:custGeom>
          </p:spPr>
        </p:pic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F3813E7B-E411-48FB-BC95-6ECE854B3F1B}"/>
              </a:ext>
            </a:extLst>
          </p:cNvPr>
          <p:cNvSpPr/>
          <p:nvPr/>
        </p:nvSpPr>
        <p:spPr>
          <a:xfrm>
            <a:off x="-4385336" y="9307209"/>
            <a:ext cx="6173525" cy="820843"/>
          </a:xfrm>
          <a:custGeom>
            <a:avLst/>
            <a:gdLst>
              <a:gd name="connsiteX0" fmla="*/ 6173525 w 6173525"/>
              <a:gd name="connsiteY0" fmla="*/ 0 h 820843"/>
              <a:gd name="connsiteX1" fmla="*/ 5944213 w 6173525"/>
              <a:gd name="connsiteY1" fmla="*/ 820843 h 820843"/>
              <a:gd name="connsiteX2" fmla="*/ 0 w 6173525"/>
              <a:gd name="connsiteY2" fmla="*/ 820843 h 820843"/>
              <a:gd name="connsiteX3" fmla="*/ 0 w 6173525"/>
              <a:gd name="connsiteY3" fmla="*/ 4091 h 82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73525" h="820843">
                <a:moveTo>
                  <a:pt x="6173525" y="0"/>
                </a:moveTo>
                <a:lnTo>
                  <a:pt x="5944213" y="820843"/>
                </a:lnTo>
                <a:lnTo>
                  <a:pt x="0" y="820843"/>
                </a:lnTo>
                <a:lnTo>
                  <a:pt x="0" y="4091"/>
                </a:lnTo>
                <a:close/>
              </a:path>
            </a:pathLst>
          </a:custGeom>
          <a:solidFill>
            <a:srgbClr val="FF5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xmlns="" id="{B7EEE33C-EA39-4E38-95D6-75E2952654ED}"/>
              </a:ext>
            </a:extLst>
          </p:cNvPr>
          <p:cNvSpPr/>
          <p:nvPr/>
        </p:nvSpPr>
        <p:spPr>
          <a:xfrm>
            <a:off x="-4391528" y="10357598"/>
            <a:ext cx="5878227" cy="821177"/>
          </a:xfrm>
          <a:custGeom>
            <a:avLst/>
            <a:gdLst>
              <a:gd name="connsiteX0" fmla="*/ 5878227 w 5878227"/>
              <a:gd name="connsiteY0" fmla="*/ 0 h 821177"/>
              <a:gd name="connsiteX1" fmla="*/ 5648821 w 5878227"/>
              <a:gd name="connsiteY1" fmla="*/ 821177 h 821177"/>
              <a:gd name="connsiteX2" fmla="*/ 0 w 5878227"/>
              <a:gd name="connsiteY2" fmla="*/ 821177 h 821177"/>
              <a:gd name="connsiteX3" fmla="*/ 0 w 5878227"/>
              <a:gd name="connsiteY3" fmla="*/ 3895 h 821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78227" h="821177">
                <a:moveTo>
                  <a:pt x="5878227" y="0"/>
                </a:moveTo>
                <a:lnTo>
                  <a:pt x="5648821" y="821177"/>
                </a:lnTo>
                <a:lnTo>
                  <a:pt x="0" y="821177"/>
                </a:lnTo>
                <a:lnTo>
                  <a:pt x="0" y="3895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xmlns="" id="{4B098625-93ED-40D9-BCD6-096E1E3C4AC8}"/>
              </a:ext>
            </a:extLst>
          </p:cNvPr>
          <p:cNvSpPr/>
          <p:nvPr/>
        </p:nvSpPr>
        <p:spPr>
          <a:xfrm>
            <a:off x="-4391665" y="11439417"/>
            <a:ext cx="5576806" cy="821188"/>
          </a:xfrm>
          <a:custGeom>
            <a:avLst/>
            <a:gdLst>
              <a:gd name="connsiteX0" fmla="*/ 5576806 w 5576806"/>
              <a:gd name="connsiteY0" fmla="*/ 0 h 821188"/>
              <a:gd name="connsiteX1" fmla="*/ 5347398 w 5576806"/>
              <a:gd name="connsiteY1" fmla="*/ 821188 h 821188"/>
              <a:gd name="connsiteX2" fmla="*/ 0 w 5576806"/>
              <a:gd name="connsiteY2" fmla="*/ 821188 h 821188"/>
              <a:gd name="connsiteX3" fmla="*/ 0 w 5576806"/>
              <a:gd name="connsiteY3" fmla="*/ 3696 h 821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6806" h="821188">
                <a:moveTo>
                  <a:pt x="5576806" y="0"/>
                </a:moveTo>
                <a:lnTo>
                  <a:pt x="5347398" y="821188"/>
                </a:lnTo>
                <a:lnTo>
                  <a:pt x="0" y="821188"/>
                </a:lnTo>
                <a:lnTo>
                  <a:pt x="0" y="3696"/>
                </a:lnTo>
                <a:close/>
              </a:path>
            </a:pathLst>
          </a:custGeom>
          <a:solidFill>
            <a:srgbClr val="FF7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xmlns="" id="{C8A7117A-C046-452F-AD16-6A6A2D777E9D}"/>
              </a:ext>
            </a:extLst>
          </p:cNvPr>
          <p:cNvSpPr/>
          <p:nvPr/>
        </p:nvSpPr>
        <p:spPr>
          <a:xfrm>
            <a:off x="-4391665" y="12521239"/>
            <a:ext cx="5273788" cy="821196"/>
          </a:xfrm>
          <a:custGeom>
            <a:avLst/>
            <a:gdLst>
              <a:gd name="connsiteX0" fmla="*/ 5273788 w 5273788"/>
              <a:gd name="connsiteY0" fmla="*/ 0 h 821196"/>
              <a:gd name="connsiteX1" fmla="*/ 5044378 w 5273788"/>
              <a:gd name="connsiteY1" fmla="*/ 821196 h 821196"/>
              <a:gd name="connsiteX2" fmla="*/ 0 w 5273788"/>
              <a:gd name="connsiteY2" fmla="*/ 821196 h 821196"/>
              <a:gd name="connsiteX3" fmla="*/ 0 w 5273788"/>
              <a:gd name="connsiteY3" fmla="*/ 3495 h 821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788" h="821196">
                <a:moveTo>
                  <a:pt x="5273788" y="0"/>
                </a:moveTo>
                <a:lnTo>
                  <a:pt x="5044378" y="821196"/>
                </a:lnTo>
                <a:lnTo>
                  <a:pt x="0" y="821196"/>
                </a:lnTo>
                <a:lnTo>
                  <a:pt x="0" y="3495"/>
                </a:lnTo>
                <a:close/>
              </a:path>
            </a:pathLst>
          </a:custGeom>
          <a:solidFill>
            <a:srgbClr val="FF9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20059288-A6C5-4D3B-BF2C-0AACEC59616C}"/>
              </a:ext>
            </a:extLst>
          </p:cNvPr>
          <p:cNvGrpSpPr/>
          <p:nvPr/>
        </p:nvGrpSpPr>
        <p:grpSpPr>
          <a:xfrm>
            <a:off x="1570821" y="2240469"/>
            <a:ext cx="2493066" cy="665616"/>
            <a:chOff x="1563861" y="2045511"/>
            <a:chExt cx="2493066" cy="665616"/>
          </a:xfrm>
        </p:grpSpPr>
        <p:pic>
          <p:nvPicPr>
            <p:cNvPr id="151" name="图形 150">
              <a:extLst>
                <a:ext uri="{FF2B5EF4-FFF2-40B4-BE49-F238E27FC236}">
                  <a16:creationId xmlns:a16="http://schemas.microsoft.com/office/drawing/2014/main" xmlns="" id="{F14C22D1-3B03-4BE7-886D-800A150A9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C3A27BF5-46E4-4A90-B46E-882831483065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CC5D5E6F-C621-452A-907B-6B86E2499899}"/>
              </a:ext>
            </a:extLst>
          </p:cNvPr>
          <p:cNvGrpSpPr/>
          <p:nvPr/>
        </p:nvGrpSpPr>
        <p:grpSpPr>
          <a:xfrm>
            <a:off x="1577065" y="3327929"/>
            <a:ext cx="2493066" cy="665616"/>
            <a:chOff x="1563861" y="2045511"/>
            <a:chExt cx="2493066" cy="665616"/>
          </a:xfrm>
        </p:grpSpPr>
        <p:pic>
          <p:nvPicPr>
            <p:cNvPr id="155" name="图形 154">
              <a:extLst>
                <a:ext uri="{FF2B5EF4-FFF2-40B4-BE49-F238E27FC236}">
                  <a16:creationId xmlns:a16="http://schemas.microsoft.com/office/drawing/2014/main" xmlns="" id="{3052715F-9B1A-43D2-A555-E2967F0D7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xmlns="" id="{089F06F5-543D-4AD4-BB15-DF3A14C8E986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9FD75BAF-A7D4-4A30-A26B-74BDA9669C60}"/>
              </a:ext>
            </a:extLst>
          </p:cNvPr>
          <p:cNvGrpSpPr/>
          <p:nvPr/>
        </p:nvGrpSpPr>
        <p:grpSpPr>
          <a:xfrm>
            <a:off x="1571003" y="4406379"/>
            <a:ext cx="2493066" cy="665616"/>
            <a:chOff x="1563861" y="2045511"/>
            <a:chExt cx="2493066" cy="665616"/>
          </a:xfrm>
        </p:grpSpPr>
        <p:pic>
          <p:nvPicPr>
            <p:cNvPr id="158" name="图形 157">
              <a:extLst>
                <a:ext uri="{FF2B5EF4-FFF2-40B4-BE49-F238E27FC236}">
                  <a16:creationId xmlns:a16="http://schemas.microsoft.com/office/drawing/2014/main" xmlns="" id="{CA1C262B-15CD-42D4-87DD-3D71ABF0B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xmlns="" id="{AF3DDA16-695C-4A9F-A1F0-0D7F9182109C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D29BC930-DE03-4777-B1B0-8B424B7E370C}"/>
              </a:ext>
            </a:extLst>
          </p:cNvPr>
          <p:cNvGrpSpPr/>
          <p:nvPr/>
        </p:nvGrpSpPr>
        <p:grpSpPr>
          <a:xfrm>
            <a:off x="1570821" y="5470857"/>
            <a:ext cx="2493066" cy="665616"/>
            <a:chOff x="1563861" y="2045511"/>
            <a:chExt cx="2493066" cy="665616"/>
          </a:xfrm>
        </p:grpSpPr>
        <p:pic>
          <p:nvPicPr>
            <p:cNvPr id="161" name="图形 160">
              <a:extLst>
                <a:ext uri="{FF2B5EF4-FFF2-40B4-BE49-F238E27FC236}">
                  <a16:creationId xmlns:a16="http://schemas.microsoft.com/office/drawing/2014/main" xmlns="" id="{F245900A-BD77-45E5-85CD-7DBA5891D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1563861" y="2045511"/>
              <a:ext cx="665616" cy="665616"/>
            </a:xfrm>
            <a:prstGeom prst="rect">
              <a:avLst/>
            </a:prstGeom>
          </p:spPr>
        </p:pic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xmlns="" id="{F0CA542A-AD92-41E2-A2BC-84BA5BD30BA3}"/>
                </a:ext>
              </a:extLst>
            </p:cNvPr>
            <p:cNvSpPr txBox="1"/>
            <p:nvPr/>
          </p:nvSpPr>
          <p:spPr>
            <a:xfrm>
              <a:off x="2391086" y="2093860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cs"/>
                </a:rPr>
                <a:t>这里填写目录</a:t>
              </a:r>
            </a:p>
          </p:txBody>
        </p:sp>
      </p:grp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98469C0E-AD27-421F-9E44-9AB2E74B6D62}"/>
              </a:ext>
            </a:extLst>
          </p:cNvPr>
          <p:cNvSpPr/>
          <p:nvPr/>
        </p:nvSpPr>
        <p:spPr>
          <a:xfrm>
            <a:off x="6813186" y="4760286"/>
            <a:ext cx="394375" cy="346255"/>
          </a:xfrm>
          <a:prstGeom prst="triangle">
            <a:avLst>
              <a:gd name="adj" fmla="val 23623"/>
            </a:avLst>
          </a:prstGeom>
          <a:solidFill>
            <a:srgbClr val="FF6E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471F687-101A-41DD-8002-F1E90A70C286}"/>
              </a:ext>
            </a:extLst>
          </p:cNvPr>
          <p:cNvSpPr/>
          <p:nvPr/>
        </p:nvSpPr>
        <p:spPr>
          <a:xfrm>
            <a:off x="6489964" y="4901772"/>
            <a:ext cx="133565" cy="1335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D4B5CB5-3460-406F-B806-9A707B721EB9}"/>
              </a:ext>
            </a:extLst>
          </p:cNvPr>
          <p:cNvGrpSpPr/>
          <p:nvPr/>
        </p:nvGrpSpPr>
        <p:grpSpPr>
          <a:xfrm>
            <a:off x="8091173" y="1872737"/>
            <a:ext cx="3587779" cy="4202351"/>
            <a:chOff x="6666807" y="1177355"/>
            <a:chExt cx="4220308" cy="4943230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06B0F8BD-256E-44B4-9C36-E1C4B062765C}"/>
                </a:ext>
              </a:extLst>
            </p:cNvPr>
            <p:cNvGrpSpPr/>
            <p:nvPr/>
          </p:nvGrpSpPr>
          <p:grpSpPr>
            <a:xfrm>
              <a:off x="6666807" y="1177355"/>
              <a:ext cx="4220308" cy="4943230"/>
              <a:chOff x="6666807" y="1177355"/>
              <a:chExt cx="4220308" cy="4943230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3EFB53B8-AA5B-4A08-BBDA-FE904E6BBA22}"/>
                  </a:ext>
                </a:extLst>
              </p:cNvPr>
              <p:cNvSpPr/>
              <p:nvPr/>
            </p:nvSpPr>
            <p:spPr>
              <a:xfrm>
                <a:off x="6666807" y="1961488"/>
                <a:ext cx="4220308" cy="3550783"/>
              </a:xfrm>
              <a:custGeom>
                <a:avLst/>
                <a:gdLst>
                  <a:gd name="connsiteX0" fmla="*/ 3884200 w 4220308"/>
                  <a:gd name="connsiteY0" fmla="*/ 635539 h 3550783"/>
                  <a:gd name="connsiteX1" fmla="*/ 3965624 w 4220308"/>
                  <a:gd name="connsiteY1" fmla="*/ 769567 h 3550783"/>
                  <a:gd name="connsiteX2" fmla="*/ 4220308 w 4220308"/>
                  <a:gd name="connsiteY2" fmla="*/ 1775391 h 3550783"/>
                  <a:gd name="connsiteX3" fmla="*/ 3289961 w 4220308"/>
                  <a:gd name="connsiteY3" fmla="*/ 3525164 h 3550783"/>
                  <a:gd name="connsiteX4" fmla="*/ 3247792 w 4220308"/>
                  <a:gd name="connsiteY4" fmla="*/ 3550783 h 3550783"/>
                  <a:gd name="connsiteX5" fmla="*/ 972517 w 4220308"/>
                  <a:gd name="connsiteY5" fmla="*/ 0 h 3550783"/>
                  <a:gd name="connsiteX6" fmla="*/ 336108 w 4220308"/>
                  <a:gd name="connsiteY6" fmla="*/ 2915244 h 3550783"/>
                  <a:gd name="connsiteX7" fmla="*/ 254684 w 4220308"/>
                  <a:gd name="connsiteY7" fmla="*/ 2781216 h 3550783"/>
                  <a:gd name="connsiteX8" fmla="*/ 0 w 4220308"/>
                  <a:gd name="connsiteY8" fmla="*/ 1775391 h 3550783"/>
                  <a:gd name="connsiteX9" fmla="*/ 930347 w 4220308"/>
                  <a:gd name="connsiteY9" fmla="*/ 25618 h 355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20308" h="3550783">
                    <a:moveTo>
                      <a:pt x="3884200" y="635539"/>
                    </a:moveTo>
                    <a:lnTo>
                      <a:pt x="3965624" y="769567"/>
                    </a:lnTo>
                    <a:cubicBezTo>
                      <a:pt x="4128048" y="1068561"/>
                      <a:pt x="4220308" y="1411202"/>
                      <a:pt x="4220308" y="1775391"/>
                    </a:cubicBezTo>
                    <a:cubicBezTo>
                      <a:pt x="4220308" y="2503770"/>
                      <a:pt x="3851266" y="3145954"/>
                      <a:pt x="3289961" y="3525164"/>
                    </a:cubicBezTo>
                    <a:lnTo>
                      <a:pt x="3247792" y="3550783"/>
                    </a:lnTo>
                    <a:close/>
                    <a:moveTo>
                      <a:pt x="972517" y="0"/>
                    </a:moveTo>
                    <a:lnTo>
                      <a:pt x="336108" y="2915244"/>
                    </a:lnTo>
                    <a:lnTo>
                      <a:pt x="254684" y="2781216"/>
                    </a:lnTo>
                    <a:cubicBezTo>
                      <a:pt x="92261" y="2482221"/>
                      <a:pt x="0" y="2139580"/>
                      <a:pt x="0" y="1775391"/>
                    </a:cubicBezTo>
                    <a:cubicBezTo>
                      <a:pt x="0" y="1047012"/>
                      <a:pt x="369042" y="404828"/>
                      <a:pt x="930347" y="2561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5F00"/>
                  </a:gs>
                  <a:gs pos="81000">
                    <a:schemeClr val="accent2"/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85" name="图片 84">
                <a:extLst>
                  <a:ext uri="{FF2B5EF4-FFF2-40B4-BE49-F238E27FC236}">
                    <a16:creationId xmlns:a16="http://schemas.microsoft.com/office/drawing/2014/main" xmlns="" id="{4AFEF1C4-4BE5-453A-A13D-6B8B0F003E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artisticBlur radius="100"/>
                        </a14:imgEffect>
                      </a14:imgLayer>
                    </a14:imgProps>
                  </a:ext>
                </a:extLst>
              </a:blip>
              <a:srcRect l="36277" t="13960" r="33223" b="13960"/>
              <a:stretch>
                <a:fillRect/>
              </a:stretch>
            </p:blipFill>
            <p:spPr>
              <a:xfrm>
                <a:off x="6944839" y="1177355"/>
                <a:ext cx="3704435" cy="4943230"/>
              </a:xfrm>
              <a:custGeom>
                <a:avLst/>
                <a:gdLst>
                  <a:gd name="connsiteX0" fmla="*/ 1272511 w 3704435"/>
                  <a:gd name="connsiteY0" fmla="*/ 43 h 4943230"/>
                  <a:gd name="connsiteX1" fmla="*/ 1372465 w 3704435"/>
                  <a:gd name="connsiteY1" fmla="*/ 11534 h 4943230"/>
                  <a:gd name="connsiteX2" fmla="*/ 3313554 w 3704435"/>
                  <a:gd name="connsiteY2" fmla="*/ 435281 h 4943230"/>
                  <a:gd name="connsiteX3" fmla="*/ 3692902 w 3704435"/>
                  <a:gd name="connsiteY3" fmla="*/ 1026508 h 4943230"/>
                  <a:gd name="connsiteX4" fmla="*/ 2923198 w 3704435"/>
                  <a:gd name="connsiteY4" fmla="*/ 4552350 h 4943230"/>
                  <a:gd name="connsiteX5" fmla="*/ 2331971 w 3704435"/>
                  <a:gd name="connsiteY5" fmla="*/ 4931697 h 4943230"/>
                  <a:gd name="connsiteX6" fmla="*/ 390882 w 3704435"/>
                  <a:gd name="connsiteY6" fmla="*/ 4507950 h 4943230"/>
                  <a:gd name="connsiteX7" fmla="*/ 11534 w 3704435"/>
                  <a:gd name="connsiteY7" fmla="*/ 3916724 h 4943230"/>
                  <a:gd name="connsiteX8" fmla="*/ 781238 w 3704435"/>
                  <a:gd name="connsiteY8" fmla="*/ 390881 h 4943230"/>
                  <a:gd name="connsiteX9" fmla="*/ 1272511 w 3704435"/>
                  <a:gd name="connsiteY9" fmla="*/ 43 h 494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35" h="4943230">
                    <a:moveTo>
                      <a:pt x="1272511" y="43"/>
                    </a:moveTo>
                    <a:cubicBezTo>
                      <a:pt x="1305513" y="475"/>
                      <a:pt x="1338963" y="4221"/>
                      <a:pt x="1372465" y="11534"/>
                    </a:cubicBezTo>
                    <a:lnTo>
                      <a:pt x="3313554" y="435281"/>
                    </a:lnTo>
                    <a:cubicBezTo>
                      <a:pt x="3581572" y="493790"/>
                      <a:pt x="3751410" y="758491"/>
                      <a:pt x="3692902" y="1026508"/>
                    </a:cubicBezTo>
                    <a:lnTo>
                      <a:pt x="2923198" y="4552350"/>
                    </a:lnTo>
                    <a:cubicBezTo>
                      <a:pt x="2864689" y="4820367"/>
                      <a:pt x="2599988" y="4990206"/>
                      <a:pt x="2331971" y="4931697"/>
                    </a:cubicBezTo>
                    <a:lnTo>
                      <a:pt x="390882" y="4507950"/>
                    </a:lnTo>
                    <a:cubicBezTo>
                      <a:pt x="122865" y="4449441"/>
                      <a:pt x="-46975" y="4184741"/>
                      <a:pt x="11534" y="3916724"/>
                    </a:cubicBezTo>
                    <a:lnTo>
                      <a:pt x="781238" y="390881"/>
                    </a:lnTo>
                    <a:cubicBezTo>
                      <a:pt x="832434" y="156367"/>
                      <a:pt x="1041495" y="-2981"/>
                      <a:pt x="1272511" y="43"/>
                    </a:cubicBezTo>
                    <a:close/>
                  </a:path>
                </a:pathLst>
              </a:custGeom>
            </p:spPr>
          </p:pic>
          <p:sp>
            <p:nvSpPr>
              <p:cNvPr id="86" name="矩形: 圆角 85">
                <a:extLst>
                  <a:ext uri="{FF2B5EF4-FFF2-40B4-BE49-F238E27FC236}">
                    <a16:creationId xmlns:a16="http://schemas.microsoft.com/office/drawing/2014/main" xmlns="" id="{00F26511-3138-44C6-8084-DFDE3D0EBB36}"/>
                  </a:ext>
                </a:extLst>
              </p:cNvPr>
              <p:cNvSpPr/>
              <p:nvPr/>
            </p:nvSpPr>
            <p:spPr>
              <a:xfrm rot="738880">
                <a:off x="7306937" y="1347813"/>
                <a:ext cx="2980236" cy="4602311"/>
              </a:xfrm>
              <a:prstGeom prst="roundRect">
                <a:avLst/>
              </a:prstGeom>
              <a:gradFill flip="none" rotWithShape="1">
                <a:gsLst>
                  <a:gs pos="85000">
                    <a:schemeClr val="bg1">
                      <a:alpha val="31000"/>
                    </a:schemeClr>
                  </a:gs>
                  <a:gs pos="0">
                    <a:schemeClr val="bg1">
                      <a:alpha val="3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bg1"/>
                </a:solidFill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0F6CBB98-0DC8-486A-A0D0-3B6D1D695F4A}"/>
                  </a:ext>
                </a:extLst>
              </p:cNvPr>
              <p:cNvSpPr/>
              <p:nvPr/>
            </p:nvSpPr>
            <p:spPr>
              <a:xfrm rot="738880">
                <a:off x="7325653" y="1346332"/>
                <a:ext cx="2858157" cy="4482600"/>
              </a:xfrm>
              <a:custGeom>
                <a:avLst/>
                <a:gdLst>
                  <a:gd name="connsiteX0" fmla="*/ 396610 w 2858157"/>
                  <a:gd name="connsiteY0" fmla="*/ 10092 h 4482600"/>
                  <a:gd name="connsiteX1" fmla="*/ 496716 w 2858157"/>
                  <a:gd name="connsiteY1" fmla="*/ 0 h 4482600"/>
                  <a:gd name="connsiteX2" fmla="*/ 2483520 w 2858157"/>
                  <a:gd name="connsiteY2" fmla="*/ 0 h 4482600"/>
                  <a:gd name="connsiteX3" fmla="*/ 2834751 w 2858157"/>
                  <a:gd name="connsiteY3" fmla="*/ 145485 h 4482600"/>
                  <a:gd name="connsiteX4" fmla="*/ 2858157 w 2858157"/>
                  <a:gd name="connsiteY4" fmla="*/ 173852 h 4482600"/>
                  <a:gd name="connsiteX5" fmla="*/ 2815882 w 2858157"/>
                  <a:gd name="connsiteY5" fmla="*/ 138973 h 4482600"/>
                  <a:gd name="connsiteX6" fmla="*/ 2538163 w 2858157"/>
                  <a:gd name="connsiteY6" fmla="*/ 54141 h 4482600"/>
                  <a:gd name="connsiteX7" fmla="*/ 551360 w 2858157"/>
                  <a:gd name="connsiteY7" fmla="*/ 54141 h 4482600"/>
                  <a:gd name="connsiteX8" fmla="*/ 54644 w 2858157"/>
                  <a:gd name="connsiteY8" fmla="*/ 550857 h 4482600"/>
                  <a:gd name="connsiteX9" fmla="*/ 54643 w 2858157"/>
                  <a:gd name="connsiteY9" fmla="*/ 4159736 h 4482600"/>
                  <a:gd name="connsiteX10" fmla="*/ 139475 w 2858157"/>
                  <a:gd name="connsiteY10" fmla="*/ 4437455 h 4482600"/>
                  <a:gd name="connsiteX11" fmla="*/ 176723 w 2858157"/>
                  <a:gd name="connsiteY11" fmla="*/ 4482600 h 4482600"/>
                  <a:gd name="connsiteX12" fmla="*/ 145485 w 2858157"/>
                  <a:gd name="connsiteY12" fmla="*/ 4456826 h 4482600"/>
                  <a:gd name="connsiteX13" fmla="*/ 0 w 2858157"/>
                  <a:gd name="connsiteY13" fmla="*/ 4105595 h 4482600"/>
                  <a:gd name="connsiteX14" fmla="*/ 0 w 2858157"/>
                  <a:gd name="connsiteY14" fmla="*/ 496716 h 4482600"/>
                  <a:gd name="connsiteX15" fmla="*/ 396610 w 2858157"/>
                  <a:gd name="connsiteY15" fmla="*/ 10092 h 4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8157" h="4482600">
                    <a:moveTo>
                      <a:pt x="396610" y="10092"/>
                    </a:moveTo>
                    <a:cubicBezTo>
                      <a:pt x="428946" y="3475"/>
                      <a:pt x="462425" y="0"/>
                      <a:pt x="496716" y="0"/>
                    </a:cubicBezTo>
                    <a:lnTo>
                      <a:pt x="2483520" y="0"/>
                    </a:lnTo>
                    <a:cubicBezTo>
                      <a:pt x="2620684" y="0"/>
                      <a:pt x="2744864" y="55597"/>
                      <a:pt x="2834751" y="145485"/>
                    </a:cubicBezTo>
                    <a:lnTo>
                      <a:pt x="2858157" y="173852"/>
                    </a:lnTo>
                    <a:lnTo>
                      <a:pt x="2815882" y="138973"/>
                    </a:lnTo>
                    <a:cubicBezTo>
                      <a:pt x="2736606" y="85414"/>
                      <a:pt x="2641036" y="54142"/>
                      <a:pt x="2538163" y="54141"/>
                    </a:cubicBezTo>
                    <a:lnTo>
                      <a:pt x="551360" y="54141"/>
                    </a:lnTo>
                    <a:cubicBezTo>
                      <a:pt x="277031" y="54141"/>
                      <a:pt x="54644" y="276528"/>
                      <a:pt x="54644" y="550857"/>
                    </a:cubicBezTo>
                    <a:lnTo>
                      <a:pt x="54643" y="4159736"/>
                    </a:lnTo>
                    <a:cubicBezTo>
                      <a:pt x="54643" y="4262610"/>
                      <a:pt x="85917" y="4358179"/>
                      <a:pt x="139475" y="4437455"/>
                    </a:cubicBezTo>
                    <a:lnTo>
                      <a:pt x="176723" y="4482600"/>
                    </a:lnTo>
                    <a:lnTo>
                      <a:pt x="145485" y="4456826"/>
                    </a:lnTo>
                    <a:cubicBezTo>
                      <a:pt x="55596" y="4366939"/>
                      <a:pt x="0" y="4242759"/>
                      <a:pt x="0" y="4105595"/>
                    </a:cubicBezTo>
                    <a:lnTo>
                      <a:pt x="0" y="496716"/>
                    </a:lnTo>
                    <a:cubicBezTo>
                      <a:pt x="0" y="256678"/>
                      <a:pt x="170266" y="56408"/>
                      <a:pt x="396610" y="100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2000" sy="102000" algn="ctr" rotWithShape="0">
                  <a:prstClr val="black">
                    <a:alpha val="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C0D0DF4B-0C79-4318-9181-06E6EFF18114}"/>
                </a:ext>
              </a:extLst>
            </p:cNvPr>
            <p:cNvSpPr txBox="1"/>
            <p:nvPr/>
          </p:nvSpPr>
          <p:spPr>
            <a:xfrm rot="704792">
              <a:off x="7510741" y="2712186"/>
              <a:ext cx="2882717" cy="108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庞门正道标题体" panose="02010600030101010101" pitchFamily="2" charset="-122"/>
                  <a:ea typeface="庞门正道标题体" panose="02010600030101010101" pitchFamily="2" charset="-122"/>
                  <a:cs typeface="+mn-cs"/>
                </a:rPr>
                <a:t>THREE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74619D77-43CB-4F3B-B700-2239C56B9233}"/>
              </a:ext>
            </a:extLst>
          </p:cNvPr>
          <p:cNvGrpSpPr/>
          <p:nvPr/>
        </p:nvGrpSpPr>
        <p:grpSpPr>
          <a:xfrm>
            <a:off x="0" y="-11336"/>
            <a:ext cx="12201034" cy="292795"/>
            <a:chOff x="0" y="-670820"/>
            <a:chExt cx="12201034" cy="292795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E3700085-A621-4C6D-8137-5B242EF40B11}"/>
                </a:ext>
              </a:extLst>
            </p:cNvPr>
            <p:cNvSpPr/>
            <p:nvPr/>
          </p:nvSpPr>
          <p:spPr>
            <a:xfrm>
              <a:off x="0" y="-670820"/>
              <a:ext cx="12201034" cy="292795"/>
            </a:xfrm>
            <a:prstGeom prst="rect">
              <a:avLst/>
            </a:prstGeom>
            <a:gradFill>
              <a:gsLst>
                <a:gs pos="100000">
                  <a:srgbClr val="F7B029"/>
                </a:gs>
                <a:gs pos="0">
                  <a:srgbClr val="F56F1B"/>
                </a:gs>
              </a:gsLst>
              <a:lin ang="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1B044222-C803-4B39-8296-0AC77B11BFF9}"/>
                </a:ext>
              </a:extLst>
            </p:cNvPr>
            <p:cNvSpPr/>
            <p:nvPr/>
          </p:nvSpPr>
          <p:spPr>
            <a:xfrm flipH="1">
              <a:off x="0" y="-670819"/>
              <a:ext cx="1474743" cy="292794"/>
            </a:xfrm>
            <a:custGeom>
              <a:avLst/>
              <a:gdLst>
                <a:gd name="connsiteX0" fmla="*/ 149289 w 1568476"/>
                <a:gd name="connsiteY0" fmla="*/ 0 h 257524"/>
                <a:gd name="connsiteX1" fmla="*/ 1568476 w 1568476"/>
                <a:gd name="connsiteY1" fmla="*/ 0 h 257524"/>
                <a:gd name="connsiteX2" fmla="*/ 1568476 w 1568476"/>
                <a:gd name="connsiteY2" fmla="*/ 257524 h 257524"/>
                <a:gd name="connsiteX3" fmla="*/ 0 w 1568476"/>
                <a:gd name="connsiteY3" fmla="*/ 257524 h 2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8476" h="257524">
                  <a:moveTo>
                    <a:pt x="149289" y="0"/>
                  </a:moveTo>
                  <a:lnTo>
                    <a:pt x="1568476" y="0"/>
                  </a:lnTo>
                  <a:lnTo>
                    <a:pt x="1568476" y="257524"/>
                  </a:lnTo>
                  <a:lnTo>
                    <a:pt x="0" y="2575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744A00A2-3315-4857-B62B-8F55124A320E}"/>
                </a:ext>
              </a:extLst>
            </p:cNvPr>
            <p:cNvSpPr/>
            <p:nvPr/>
          </p:nvSpPr>
          <p:spPr>
            <a:xfrm>
              <a:off x="260388" y="-621142"/>
              <a:ext cx="187401" cy="187401"/>
            </a:xfrm>
            <a:prstGeom prst="ellipse">
              <a:avLst/>
            </a:prstGeom>
            <a:solidFill>
              <a:srgbClr val="FF3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98559E89-56F1-4FC1-96E4-7DCBF69AA754}"/>
                </a:ext>
              </a:extLst>
            </p:cNvPr>
            <p:cNvSpPr/>
            <p:nvPr/>
          </p:nvSpPr>
          <p:spPr>
            <a:xfrm>
              <a:off x="580173" y="-621142"/>
              <a:ext cx="187401" cy="187401"/>
            </a:xfrm>
            <a:prstGeom prst="ellipse">
              <a:avLst/>
            </a:prstGeom>
            <a:solidFill>
              <a:srgbClr val="FAB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C5A20C57-A603-48A8-A5B1-CFF8853B1B49}"/>
                </a:ext>
              </a:extLst>
            </p:cNvPr>
            <p:cNvSpPr/>
            <p:nvPr/>
          </p:nvSpPr>
          <p:spPr>
            <a:xfrm>
              <a:off x="899958" y="-621142"/>
              <a:ext cx="187401" cy="187401"/>
            </a:xfrm>
            <a:prstGeom prst="ellipse">
              <a:avLst/>
            </a:prstGeom>
            <a:solidFill>
              <a:srgbClr val="1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A45C7A0C-DEAB-4681-B110-83984BCAF6C6}"/>
              </a:ext>
            </a:extLst>
          </p:cNvPr>
          <p:cNvSpPr txBox="1"/>
          <p:nvPr/>
        </p:nvSpPr>
        <p:spPr>
          <a:xfrm rot="702084">
            <a:off x="8558602" y="4060750"/>
            <a:ext cx="2582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chapter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92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2128</Words>
  <Application>Microsoft Office PowerPoint</Application>
  <PresentationFormat>宽屏</PresentationFormat>
  <Paragraphs>292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阿里巴巴普惠体</vt:lpstr>
      <vt:lpstr>等线</vt:lpstr>
      <vt:lpstr>等线 Light</vt:lpstr>
      <vt:lpstr>庞门正道标题体</vt:lpstr>
      <vt:lpstr>思源黑体 CN Bold</vt:lpstr>
      <vt:lpstr>思源黑体 CN ExtraLight</vt:lpstr>
      <vt:lpstr>思源黑体 CN Light</vt:lpstr>
      <vt:lpstr>微软雅黑</vt:lpstr>
      <vt:lpstr>字体圈欣意冠黑体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毛玻璃</dc:subject>
  <dc:creator>杰森说</dc:creator>
  <cp:keywords>51PPT模板网</cp:keywords>
  <dc:description>www.51pptmoban.com</dc:description>
  <cp:lastModifiedBy>Microsoft 帐户</cp:lastModifiedBy>
  <cp:revision>2</cp:revision>
  <dcterms:created xsi:type="dcterms:W3CDTF">2021-06-01T12:02:53Z</dcterms:created>
  <dcterms:modified xsi:type="dcterms:W3CDTF">2021-06-08T12:56:00Z</dcterms:modified>
</cp:coreProperties>
</file>