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565"/>
    <a:srgbClr val="ECE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90" autoAdjust="0"/>
    <p:restoredTop sz="94660"/>
  </p:normalViewPr>
  <p:slideViewPr>
    <p:cSldViewPr snapToGrid="0" showGuides="1">
      <p:cViewPr varScale="1">
        <p:scale>
          <a:sx n="124" d="100"/>
          <a:sy n="124" d="100"/>
        </p:scale>
        <p:origin x="120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47C013-5EB1-43C4-A105-C02C18A34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CFB61D9-1F5B-4611-A6D9-AE510B9D1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47AAE7-244D-4452-86C3-E7A712B67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3534C3-3977-470C-9BEC-1BBF6C2A7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224A98-352B-466C-8227-3220F9FA8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17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7C7E92-F1FF-4576-B807-477A8FB6B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8772060-6A25-486D-A1FE-125B8147C1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7A00D6-F7F6-4D01-A30F-60A50F16B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1B48FD-53D8-4509-9348-23E420AE7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9647B29-6ED1-4B23-852D-DBBE2088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7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C1B3B4B-C57C-4C73-BA3F-0CC363A77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9DEE78C-205E-4FFC-AF2D-14AEF28DD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B1C8C62-1A63-43C8-B797-9B22193B2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DDB67D3-5E65-4720-8D5B-8A154ACDD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2BE9A8-6561-496B-8D94-92CFE9587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02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221315-3A44-4C82-885C-3010017C3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109B06F-E45B-4912-83D3-AB8E2D0E1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C67C33-4B3B-471D-8999-90E2C31B8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AB0935-6103-4D00-8FC5-376282DC5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3779C4-B022-43A5-BED6-861EFB2EF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28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9912AB-B301-408C-B7FC-7E5AFE1B6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EDC4D7-0228-44EB-9EF1-FD685C2BF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A4CDFB3-127A-4922-B3D7-BDE4DE4E0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5AF32C-4FED-4BB1-A335-039724B6A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8396E8-FAB7-43C0-8FEE-53421B17D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5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AB7918-131D-450D-8845-144E7ACFB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958095-E25F-4BCE-86AE-0D737E2A7A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D8353C0-10C8-4A56-AAE2-7E2CD1E98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8E58E9-8569-4D79-B674-25F089FE4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224DBC-4E28-45FA-84A9-99A8FD6C1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8E5501-81A1-4379-B2A7-826857303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896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73FA3A-5E19-4A8C-B165-C352EC978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EBEEBF-3545-4BCA-8008-E48B54CA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A03CEBA-AFDC-464F-85B0-D77261E941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EF2EAD4-76F0-460F-AD01-25B1CC21DC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9C815B8-C716-4A49-81EC-6D71C18913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6BC1FA7-3B51-4921-99E6-5D71AB4C2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19B80B6-AB2F-424C-B7AD-B28E2B60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F318E1F-DFAB-42DA-9A33-E02BA6FFE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85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FCA46A-5BDE-420F-BEBF-FB3EBA390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A82648A-3F33-4D44-8EA9-304939F85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239AE8B-242C-4B32-B278-D2A6D59E5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2A728E1-C210-4B32-8AFA-A34A7B684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01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6AA4DF9-962A-4F05-8BC1-1961FDCDA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4EC2A9-7B89-415F-AC38-40F69A5DE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E98716-462B-4268-8D0A-19EC46370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03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B76A25-2555-46A5-A7FD-4C92BAB9A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B1175DC-5719-419E-938F-5086D5F1A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B3B1B74-7ADA-4DB7-9A5B-24A689205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255CF9-D816-42E0-A091-688005C7E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EABFA1F-69E3-40EF-8026-9F93B1A00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980185-5901-4EB3-B733-B7AC07A53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64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AC02ED-A7E3-41FE-96B7-FA563FA6A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5D22A81-97E4-4A38-8219-5EC5B7675A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F9E3888-4A49-4ADA-AF05-405C5BA434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BE153E4-5EDE-4F01-B66B-D91BFC64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E23B812-BE08-406D-B2BA-430BEC8B1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ADB2B8C-623D-4946-887D-DE373432C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C410D52-BF78-46C6-928A-B1E78D73B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FEE2816-F69E-4FF5-A66C-E88897793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2B48CC-5340-422B-BB7C-E3632A0E11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1DCE6-922F-4370-AF36-0AD3634C720C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CA8927-9CE3-494B-BBA5-0BB5AAA8E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396E84-58B1-4012-AB3F-4401FD078B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88C7C-5E3C-4B94-BF29-0B23C2154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426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tags" Target="../tags/tag117.xml"/><Relationship Id="rId299" Type="http://schemas.openxmlformats.org/officeDocument/2006/relationships/tags" Target="../tags/tag299.xml"/><Relationship Id="rId21" Type="http://schemas.openxmlformats.org/officeDocument/2006/relationships/tags" Target="../tags/tag21.xml"/><Relationship Id="rId63" Type="http://schemas.openxmlformats.org/officeDocument/2006/relationships/tags" Target="../tags/tag63.xml"/><Relationship Id="rId159" Type="http://schemas.openxmlformats.org/officeDocument/2006/relationships/tags" Target="../tags/tag159.xml"/><Relationship Id="rId324" Type="http://schemas.openxmlformats.org/officeDocument/2006/relationships/tags" Target="../tags/tag324.xml"/><Relationship Id="rId366" Type="http://schemas.openxmlformats.org/officeDocument/2006/relationships/tags" Target="../tags/tag366.xml"/><Relationship Id="rId170" Type="http://schemas.openxmlformats.org/officeDocument/2006/relationships/tags" Target="../tags/tag170.xml"/><Relationship Id="rId226" Type="http://schemas.openxmlformats.org/officeDocument/2006/relationships/tags" Target="../tags/tag226.xml"/><Relationship Id="rId268" Type="http://schemas.openxmlformats.org/officeDocument/2006/relationships/tags" Target="../tags/tag268.xml"/><Relationship Id="rId32" Type="http://schemas.openxmlformats.org/officeDocument/2006/relationships/tags" Target="../tags/tag32.xml"/><Relationship Id="rId74" Type="http://schemas.openxmlformats.org/officeDocument/2006/relationships/tags" Target="../tags/tag74.xml"/><Relationship Id="rId128" Type="http://schemas.openxmlformats.org/officeDocument/2006/relationships/tags" Target="../tags/tag128.xml"/><Relationship Id="rId335" Type="http://schemas.openxmlformats.org/officeDocument/2006/relationships/tags" Target="../tags/tag335.xml"/><Relationship Id="rId377" Type="http://schemas.openxmlformats.org/officeDocument/2006/relationships/tags" Target="../tags/tag377.xml"/><Relationship Id="rId5" Type="http://schemas.openxmlformats.org/officeDocument/2006/relationships/tags" Target="../tags/tag5.xml"/><Relationship Id="rId181" Type="http://schemas.openxmlformats.org/officeDocument/2006/relationships/tags" Target="../tags/tag181.xml"/><Relationship Id="rId237" Type="http://schemas.openxmlformats.org/officeDocument/2006/relationships/tags" Target="../tags/tag237.xml"/><Relationship Id="rId402" Type="http://schemas.openxmlformats.org/officeDocument/2006/relationships/tags" Target="../tags/tag402.xml"/><Relationship Id="rId279" Type="http://schemas.openxmlformats.org/officeDocument/2006/relationships/tags" Target="../tags/tag279.xml"/><Relationship Id="rId43" Type="http://schemas.openxmlformats.org/officeDocument/2006/relationships/tags" Target="../tags/tag43.xml"/><Relationship Id="rId139" Type="http://schemas.openxmlformats.org/officeDocument/2006/relationships/tags" Target="../tags/tag139.xml"/><Relationship Id="rId290" Type="http://schemas.openxmlformats.org/officeDocument/2006/relationships/tags" Target="../tags/tag290.xml"/><Relationship Id="rId304" Type="http://schemas.openxmlformats.org/officeDocument/2006/relationships/tags" Target="../tags/tag304.xml"/><Relationship Id="rId346" Type="http://schemas.openxmlformats.org/officeDocument/2006/relationships/tags" Target="../tags/tag346.xml"/><Relationship Id="rId388" Type="http://schemas.openxmlformats.org/officeDocument/2006/relationships/tags" Target="../tags/tag388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92" Type="http://schemas.openxmlformats.org/officeDocument/2006/relationships/tags" Target="../tags/tag192.xml"/><Relationship Id="rId206" Type="http://schemas.openxmlformats.org/officeDocument/2006/relationships/tags" Target="../tags/tag206.xml"/><Relationship Id="rId248" Type="http://schemas.openxmlformats.org/officeDocument/2006/relationships/tags" Target="../tags/tag248.xml"/><Relationship Id="rId12" Type="http://schemas.openxmlformats.org/officeDocument/2006/relationships/tags" Target="../tags/tag12.xml"/><Relationship Id="rId108" Type="http://schemas.openxmlformats.org/officeDocument/2006/relationships/tags" Target="../tags/tag108.xml"/><Relationship Id="rId315" Type="http://schemas.openxmlformats.org/officeDocument/2006/relationships/tags" Target="../tags/tag315.xml"/><Relationship Id="rId357" Type="http://schemas.openxmlformats.org/officeDocument/2006/relationships/tags" Target="../tags/tag357.xml"/><Relationship Id="rId54" Type="http://schemas.openxmlformats.org/officeDocument/2006/relationships/tags" Target="../tags/tag54.xml"/><Relationship Id="rId96" Type="http://schemas.openxmlformats.org/officeDocument/2006/relationships/tags" Target="../tags/tag96.xml"/><Relationship Id="rId161" Type="http://schemas.openxmlformats.org/officeDocument/2006/relationships/tags" Target="../tags/tag161.xml"/><Relationship Id="rId217" Type="http://schemas.openxmlformats.org/officeDocument/2006/relationships/tags" Target="../tags/tag217.xml"/><Relationship Id="rId399" Type="http://schemas.openxmlformats.org/officeDocument/2006/relationships/tags" Target="../tags/tag399.xml"/><Relationship Id="rId259" Type="http://schemas.openxmlformats.org/officeDocument/2006/relationships/tags" Target="../tags/tag259.xml"/><Relationship Id="rId23" Type="http://schemas.openxmlformats.org/officeDocument/2006/relationships/tags" Target="../tags/tag23.xml"/><Relationship Id="rId119" Type="http://schemas.openxmlformats.org/officeDocument/2006/relationships/tags" Target="../tags/tag119.xml"/><Relationship Id="rId270" Type="http://schemas.openxmlformats.org/officeDocument/2006/relationships/tags" Target="../tags/tag270.xml"/><Relationship Id="rId326" Type="http://schemas.openxmlformats.org/officeDocument/2006/relationships/tags" Target="../tags/tag326.xml"/><Relationship Id="rId65" Type="http://schemas.openxmlformats.org/officeDocument/2006/relationships/tags" Target="../tags/tag65.xml"/><Relationship Id="rId130" Type="http://schemas.openxmlformats.org/officeDocument/2006/relationships/tags" Target="../tags/tag130.xml"/><Relationship Id="rId368" Type="http://schemas.openxmlformats.org/officeDocument/2006/relationships/tags" Target="../tags/tag368.xml"/><Relationship Id="rId172" Type="http://schemas.openxmlformats.org/officeDocument/2006/relationships/tags" Target="../tags/tag172.xml"/><Relationship Id="rId228" Type="http://schemas.openxmlformats.org/officeDocument/2006/relationships/tags" Target="../tags/tag228.xml"/><Relationship Id="rId281" Type="http://schemas.openxmlformats.org/officeDocument/2006/relationships/tags" Target="../tags/tag281.xml"/><Relationship Id="rId337" Type="http://schemas.openxmlformats.org/officeDocument/2006/relationships/tags" Target="../tags/tag337.xml"/><Relationship Id="rId34" Type="http://schemas.openxmlformats.org/officeDocument/2006/relationships/tags" Target="../tags/tag34.xml"/><Relationship Id="rId76" Type="http://schemas.openxmlformats.org/officeDocument/2006/relationships/tags" Target="../tags/tag76.xml"/><Relationship Id="rId141" Type="http://schemas.openxmlformats.org/officeDocument/2006/relationships/tags" Target="../tags/tag141.xml"/><Relationship Id="rId379" Type="http://schemas.openxmlformats.org/officeDocument/2006/relationships/tags" Target="../tags/tag379.xml"/><Relationship Id="rId7" Type="http://schemas.openxmlformats.org/officeDocument/2006/relationships/tags" Target="../tags/tag7.xml"/><Relationship Id="rId183" Type="http://schemas.openxmlformats.org/officeDocument/2006/relationships/tags" Target="../tags/tag183.xml"/><Relationship Id="rId239" Type="http://schemas.openxmlformats.org/officeDocument/2006/relationships/tags" Target="../tags/tag239.xml"/><Relationship Id="rId390" Type="http://schemas.openxmlformats.org/officeDocument/2006/relationships/tags" Target="../tags/tag390.xml"/><Relationship Id="rId250" Type="http://schemas.openxmlformats.org/officeDocument/2006/relationships/tags" Target="../tags/tag250.xml"/><Relationship Id="rId292" Type="http://schemas.openxmlformats.org/officeDocument/2006/relationships/tags" Target="../tags/tag292.xml"/><Relationship Id="rId306" Type="http://schemas.openxmlformats.org/officeDocument/2006/relationships/tags" Target="../tags/tag306.xml"/><Relationship Id="rId45" Type="http://schemas.openxmlformats.org/officeDocument/2006/relationships/tags" Target="../tags/tag45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348" Type="http://schemas.openxmlformats.org/officeDocument/2006/relationships/tags" Target="../tags/tag348.xml"/><Relationship Id="rId152" Type="http://schemas.openxmlformats.org/officeDocument/2006/relationships/tags" Target="../tags/tag152.xml"/><Relationship Id="rId194" Type="http://schemas.openxmlformats.org/officeDocument/2006/relationships/tags" Target="../tags/tag194.xml"/><Relationship Id="rId208" Type="http://schemas.openxmlformats.org/officeDocument/2006/relationships/tags" Target="../tags/tag208.xml"/><Relationship Id="rId261" Type="http://schemas.openxmlformats.org/officeDocument/2006/relationships/tags" Target="../tags/tag261.xml"/><Relationship Id="rId14" Type="http://schemas.openxmlformats.org/officeDocument/2006/relationships/tags" Target="../tags/tag14.xml"/><Relationship Id="rId56" Type="http://schemas.openxmlformats.org/officeDocument/2006/relationships/tags" Target="../tags/tag56.xml"/><Relationship Id="rId317" Type="http://schemas.openxmlformats.org/officeDocument/2006/relationships/tags" Target="../tags/tag317.xml"/><Relationship Id="rId359" Type="http://schemas.openxmlformats.org/officeDocument/2006/relationships/tags" Target="../tags/tag359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63" Type="http://schemas.openxmlformats.org/officeDocument/2006/relationships/tags" Target="../tags/tag163.xml"/><Relationship Id="rId219" Type="http://schemas.openxmlformats.org/officeDocument/2006/relationships/tags" Target="../tags/tag219.xml"/><Relationship Id="rId370" Type="http://schemas.openxmlformats.org/officeDocument/2006/relationships/tags" Target="../tags/tag370.xml"/><Relationship Id="rId230" Type="http://schemas.openxmlformats.org/officeDocument/2006/relationships/tags" Target="../tags/tag230.xml"/><Relationship Id="rId25" Type="http://schemas.openxmlformats.org/officeDocument/2006/relationships/tags" Target="../tags/tag25.xml"/><Relationship Id="rId67" Type="http://schemas.openxmlformats.org/officeDocument/2006/relationships/tags" Target="../tags/tag67.xml"/><Relationship Id="rId272" Type="http://schemas.openxmlformats.org/officeDocument/2006/relationships/tags" Target="../tags/tag272.xml"/><Relationship Id="rId328" Type="http://schemas.openxmlformats.org/officeDocument/2006/relationships/tags" Target="../tags/tag328.xml"/><Relationship Id="rId132" Type="http://schemas.openxmlformats.org/officeDocument/2006/relationships/tags" Target="../tags/tag132.xml"/><Relationship Id="rId174" Type="http://schemas.openxmlformats.org/officeDocument/2006/relationships/tags" Target="../tags/tag174.xml"/><Relationship Id="rId381" Type="http://schemas.openxmlformats.org/officeDocument/2006/relationships/tags" Target="../tags/tag381.xml"/><Relationship Id="rId241" Type="http://schemas.openxmlformats.org/officeDocument/2006/relationships/tags" Target="../tags/tag241.xml"/><Relationship Id="rId36" Type="http://schemas.openxmlformats.org/officeDocument/2006/relationships/tags" Target="../tags/tag36.xml"/><Relationship Id="rId283" Type="http://schemas.openxmlformats.org/officeDocument/2006/relationships/tags" Target="../tags/tag283.xml"/><Relationship Id="rId339" Type="http://schemas.openxmlformats.org/officeDocument/2006/relationships/tags" Target="../tags/tag339.xml"/><Relationship Id="rId78" Type="http://schemas.openxmlformats.org/officeDocument/2006/relationships/tags" Target="../tags/tag78.xml"/><Relationship Id="rId101" Type="http://schemas.openxmlformats.org/officeDocument/2006/relationships/tags" Target="../tags/tag101.xml"/><Relationship Id="rId143" Type="http://schemas.openxmlformats.org/officeDocument/2006/relationships/tags" Target="../tags/tag143.xml"/><Relationship Id="rId185" Type="http://schemas.openxmlformats.org/officeDocument/2006/relationships/tags" Target="../tags/tag185.xml"/><Relationship Id="rId350" Type="http://schemas.openxmlformats.org/officeDocument/2006/relationships/tags" Target="../tags/tag350.xml"/><Relationship Id="rId9" Type="http://schemas.openxmlformats.org/officeDocument/2006/relationships/tags" Target="../tags/tag9.xml"/><Relationship Id="rId210" Type="http://schemas.openxmlformats.org/officeDocument/2006/relationships/tags" Target="../tags/tag210.xml"/><Relationship Id="rId392" Type="http://schemas.openxmlformats.org/officeDocument/2006/relationships/tags" Target="../tags/tag392.xml"/><Relationship Id="rId252" Type="http://schemas.openxmlformats.org/officeDocument/2006/relationships/tags" Target="../tags/tag252.xml"/><Relationship Id="rId294" Type="http://schemas.openxmlformats.org/officeDocument/2006/relationships/tags" Target="../tags/tag294.xml"/><Relationship Id="rId308" Type="http://schemas.openxmlformats.org/officeDocument/2006/relationships/tags" Target="../tags/tag308.xml"/><Relationship Id="rId47" Type="http://schemas.openxmlformats.org/officeDocument/2006/relationships/tags" Target="../tags/tag47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54" Type="http://schemas.openxmlformats.org/officeDocument/2006/relationships/tags" Target="../tags/tag154.xml"/><Relationship Id="rId361" Type="http://schemas.openxmlformats.org/officeDocument/2006/relationships/tags" Target="../tags/tag361.xml"/><Relationship Id="rId196" Type="http://schemas.openxmlformats.org/officeDocument/2006/relationships/tags" Target="../tags/tag196.xml"/><Relationship Id="rId16" Type="http://schemas.openxmlformats.org/officeDocument/2006/relationships/tags" Target="../tags/tag16.xml"/><Relationship Id="rId221" Type="http://schemas.openxmlformats.org/officeDocument/2006/relationships/tags" Target="../tags/tag221.xml"/><Relationship Id="rId263" Type="http://schemas.openxmlformats.org/officeDocument/2006/relationships/tags" Target="../tags/tag263.xml"/><Relationship Id="rId319" Type="http://schemas.openxmlformats.org/officeDocument/2006/relationships/tags" Target="../tags/tag319.xml"/><Relationship Id="rId58" Type="http://schemas.openxmlformats.org/officeDocument/2006/relationships/tags" Target="../tags/tag58.xml"/><Relationship Id="rId123" Type="http://schemas.openxmlformats.org/officeDocument/2006/relationships/tags" Target="../tags/tag123.xml"/><Relationship Id="rId330" Type="http://schemas.openxmlformats.org/officeDocument/2006/relationships/tags" Target="../tags/tag330.xml"/><Relationship Id="rId90" Type="http://schemas.openxmlformats.org/officeDocument/2006/relationships/tags" Target="../tags/tag90.xml"/><Relationship Id="rId165" Type="http://schemas.openxmlformats.org/officeDocument/2006/relationships/tags" Target="../tags/tag165.xml"/><Relationship Id="rId186" Type="http://schemas.openxmlformats.org/officeDocument/2006/relationships/tags" Target="../tags/tag186.xml"/><Relationship Id="rId351" Type="http://schemas.openxmlformats.org/officeDocument/2006/relationships/tags" Target="../tags/tag351.xml"/><Relationship Id="rId372" Type="http://schemas.openxmlformats.org/officeDocument/2006/relationships/tags" Target="../tags/tag372.xml"/><Relationship Id="rId393" Type="http://schemas.openxmlformats.org/officeDocument/2006/relationships/tags" Target="../tags/tag393.xml"/><Relationship Id="rId211" Type="http://schemas.openxmlformats.org/officeDocument/2006/relationships/tags" Target="../tags/tag211.xml"/><Relationship Id="rId232" Type="http://schemas.openxmlformats.org/officeDocument/2006/relationships/tags" Target="../tags/tag232.xml"/><Relationship Id="rId253" Type="http://schemas.openxmlformats.org/officeDocument/2006/relationships/tags" Target="../tags/tag253.xml"/><Relationship Id="rId274" Type="http://schemas.openxmlformats.org/officeDocument/2006/relationships/tags" Target="../tags/tag274.xml"/><Relationship Id="rId295" Type="http://schemas.openxmlformats.org/officeDocument/2006/relationships/tags" Target="../tags/tag295.xml"/><Relationship Id="rId309" Type="http://schemas.openxmlformats.org/officeDocument/2006/relationships/tags" Target="../tags/tag309.xml"/><Relationship Id="rId27" Type="http://schemas.openxmlformats.org/officeDocument/2006/relationships/tags" Target="../tags/tag27.xml"/><Relationship Id="rId48" Type="http://schemas.openxmlformats.org/officeDocument/2006/relationships/tags" Target="../tags/tag48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34" Type="http://schemas.openxmlformats.org/officeDocument/2006/relationships/tags" Target="../tags/tag134.xml"/><Relationship Id="rId320" Type="http://schemas.openxmlformats.org/officeDocument/2006/relationships/tags" Target="../tags/tag320.xml"/><Relationship Id="rId80" Type="http://schemas.openxmlformats.org/officeDocument/2006/relationships/tags" Target="../tags/tag80.xml"/><Relationship Id="rId155" Type="http://schemas.openxmlformats.org/officeDocument/2006/relationships/tags" Target="../tags/tag155.xml"/><Relationship Id="rId176" Type="http://schemas.openxmlformats.org/officeDocument/2006/relationships/tags" Target="../tags/tag176.xml"/><Relationship Id="rId197" Type="http://schemas.openxmlformats.org/officeDocument/2006/relationships/tags" Target="../tags/tag197.xml"/><Relationship Id="rId341" Type="http://schemas.openxmlformats.org/officeDocument/2006/relationships/tags" Target="../tags/tag341.xml"/><Relationship Id="rId362" Type="http://schemas.openxmlformats.org/officeDocument/2006/relationships/tags" Target="../tags/tag362.xml"/><Relationship Id="rId383" Type="http://schemas.openxmlformats.org/officeDocument/2006/relationships/tags" Target="../tags/tag383.xml"/><Relationship Id="rId201" Type="http://schemas.openxmlformats.org/officeDocument/2006/relationships/tags" Target="../tags/tag201.xml"/><Relationship Id="rId222" Type="http://schemas.openxmlformats.org/officeDocument/2006/relationships/tags" Target="../tags/tag222.xml"/><Relationship Id="rId243" Type="http://schemas.openxmlformats.org/officeDocument/2006/relationships/tags" Target="../tags/tag243.xml"/><Relationship Id="rId264" Type="http://schemas.openxmlformats.org/officeDocument/2006/relationships/tags" Target="../tags/tag264.xml"/><Relationship Id="rId285" Type="http://schemas.openxmlformats.org/officeDocument/2006/relationships/tags" Target="../tags/tag285.xml"/><Relationship Id="rId17" Type="http://schemas.openxmlformats.org/officeDocument/2006/relationships/tags" Target="../tags/tag17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24" Type="http://schemas.openxmlformats.org/officeDocument/2006/relationships/tags" Target="../tags/tag124.xml"/><Relationship Id="rId310" Type="http://schemas.openxmlformats.org/officeDocument/2006/relationships/tags" Target="../tags/tag310.xml"/><Relationship Id="rId70" Type="http://schemas.openxmlformats.org/officeDocument/2006/relationships/tags" Target="../tags/tag70.xml"/><Relationship Id="rId91" Type="http://schemas.openxmlformats.org/officeDocument/2006/relationships/tags" Target="../tags/tag91.xml"/><Relationship Id="rId145" Type="http://schemas.openxmlformats.org/officeDocument/2006/relationships/tags" Target="../tags/tag145.xml"/><Relationship Id="rId166" Type="http://schemas.openxmlformats.org/officeDocument/2006/relationships/tags" Target="../tags/tag166.xml"/><Relationship Id="rId187" Type="http://schemas.openxmlformats.org/officeDocument/2006/relationships/tags" Target="../tags/tag187.xml"/><Relationship Id="rId331" Type="http://schemas.openxmlformats.org/officeDocument/2006/relationships/tags" Target="../tags/tag331.xml"/><Relationship Id="rId352" Type="http://schemas.openxmlformats.org/officeDocument/2006/relationships/tags" Target="../tags/tag352.xml"/><Relationship Id="rId373" Type="http://schemas.openxmlformats.org/officeDocument/2006/relationships/tags" Target="../tags/tag373.xml"/><Relationship Id="rId394" Type="http://schemas.openxmlformats.org/officeDocument/2006/relationships/tags" Target="../tags/tag394.xml"/><Relationship Id="rId1" Type="http://schemas.openxmlformats.org/officeDocument/2006/relationships/tags" Target="../tags/tag1.xml"/><Relationship Id="rId212" Type="http://schemas.openxmlformats.org/officeDocument/2006/relationships/tags" Target="../tags/tag212.xml"/><Relationship Id="rId233" Type="http://schemas.openxmlformats.org/officeDocument/2006/relationships/tags" Target="../tags/tag233.xml"/><Relationship Id="rId254" Type="http://schemas.openxmlformats.org/officeDocument/2006/relationships/tags" Target="../tags/tag254.xml"/><Relationship Id="rId28" Type="http://schemas.openxmlformats.org/officeDocument/2006/relationships/tags" Target="../tags/tag28.xml"/><Relationship Id="rId49" Type="http://schemas.openxmlformats.org/officeDocument/2006/relationships/tags" Target="../tags/tag49.xml"/><Relationship Id="rId114" Type="http://schemas.openxmlformats.org/officeDocument/2006/relationships/tags" Target="../tags/tag114.xml"/><Relationship Id="rId275" Type="http://schemas.openxmlformats.org/officeDocument/2006/relationships/tags" Target="../tags/tag275.xml"/><Relationship Id="rId296" Type="http://schemas.openxmlformats.org/officeDocument/2006/relationships/tags" Target="../tags/tag296.xml"/><Relationship Id="rId300" Type="http://schemas.openxmlformats.org/officeDocument/2006/relationships/tags" Target="../tags/tag300.xml"/><Relationship Id="rId60" Type="http://schemas.openxmlformats.org/officeDocument/2006/relationships/tags" Target="../tags/tag60.xml"/><Relationship Id="rId81" Type="http://schemas.openxmlformats.org/officeDocument/2006/relationships/tags" Target="../tags/tag81.xml"/><Relationship Id="rId135" Type="http://schemas.openxmlformats.org/officeDocument/2006/relationships/tags" Target="../tags/tag135.xml"/><Relationship Id="rId156" Type="http://schemas.openxmlformats.org/officeDocument/2006/relationships/tags" Target="../tags/tag156.xml"/><Relationship Id="rId177" Type="http://schemas.openxmlformats.org/officeDocument/2006/relationships/tags" Target="../tags/tag177.xml"/><Relationship Id="rId198" Type="http://schemas.openxmlformats.org/officeDocument/2006/relationships/tags" Target="../tags/tag198.xml"/><Relationship Id="rId321" Type="http://schemas.openxmlformats.org/officeDocument/2006/relationships/tags" Target="../tags/tag321.xml"/><Relationship Id="rId342" Type="http://schemas.openxmlformats.org/officeDocument/2006/relationships/tags" Target="../tags/tag342.xml"/><Relationship Id="rId363" Type="http://schemas.openxmlformats.org/officeDocument/2006/relationships/tags" Target="../tags/tag363.xml"/><Relationship Id="rId384" Type="http://schemas.openxmlformats.org/officeDocument/2006/relationships/tags" Target="../tags/tag384.xml"/><Relationship Id="rId202" Type="http://schemas.openxmlformats.org/officeDocument/2006/relationships/tags" Target="../tags/tag202.xml"/><Relationship Id="rId223" Type="http://schemas.openxmlformats.org/officeDocument/2006/relationships/tags" Target="../tags/tag223.xml"/><Relationship Id="rId244" Type="http://schemas.openxmlformats.org/officeDocument/2006/relationships/tags" Target="../tags/tag244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265" Type="http://schemas.openxmlformats.org/officeDocument/2006/relationships/tags" Target="../tags/tag265.xml"/><Relationship Id="rId286" Type="http://schemas.openxmlformats.org/officeDocument/2006/relationships/tags" Target="../tags/tag286.xml"/><Relationship Id="rId50" Type="http://schemas.openxmlformats.org/officeDocument/2006/relationships/tags" Target="../tags/tag50.xml"/><Relationship Id="rId104" Type="http://schemas.openxmlformats.org/officeDocument/2006/relationships/tags" Target="../tags/tag104.xml"/><Relationship Id="rId125" Type="http://schemas.openxmlformats.org/officeDocument/2006/relationships/tags" Target="../tags/tag125.xml"/><Relationship Id="rId146" Type="http://schemas.openxmlformats.org/officeDocument/2006/relationships/tags" Target="../tags/tag146.xml"/><Relationship Id="rId167" Type="http://schemas.openxmlformats.org/officeDocument/2006/relationships/tags" Target="../tags/tag167.xml"/><Relationship Id="rId188" Type="http://schemas.openxmlformats.org/officeDocument/2006/relationships/tags" Target="../tags/tag188.xml"/><Relationship Id="rId311" Type="http://schemas.openxmlformats.org/officeDocument/2006/relationships/tags" Target="../tags/tag311.xml"/><Relationship Id="rId332" Type="http://schemas.openxmlformats.org/officeDocument/2006/relationships/tags" Target="../tags/tag332.xml"/><Relationship Id="rId353" Type="http://schemas.openxmlformats.org/officeDocument/2006/relationships/tags" Target="../tags/tag353.xml"/><Relationship Id="rId374" Type="http://schemas.openxmlformats.org/officeDocument/2006/relationships/tags" Target="../tags/tag374.xml"/><Relationship Id="rId395" Type="http://schemas.openxmlformats.org/officeDocument/2006/relationships/tags" Target="../tags/tag395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13" Type="http://schemas.openxmlformats.org/officeDocument/2006/relationships/tags" Target="../tags/tag213.xml"/><Relationship Id="rId234" Type="http://schemas.openxmlformats.org/officeDocument/2006/relationships/tags" Target="../tags/tag234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55" Type="http://schemas.openxmlformats.org/officeDocument/2006/relationships/tags" Target="../tags/tag255.xml"/><Relationship Id="rId276" Type="http://schemas.openxmlformats.org/officeDocument/2006/relationships/tags" Target="../tags/tag276.xml"/><Relationship Id="rId297" Type="http://schemas.openxmlformats.org/officeDocument/2006/relationships/tags" Target="../tags/tag297.xml"/><Relationship Id="rId40" Type="http://schemas.openxmlformats.org/officeDocument/2006/relationships/tags" Target="../tags/tag40.xml"/><Relationship Id="rId115" Type="http://schemas.openxmlformats.org/officeDocument/2006/relationships/tags" Target="../tags/tag115.xml"/><Relationship Id="rId136" Type="http://schemas.openxmlformats.org/officeDocument/2006/relationships/tags" Target="../tags/tag136.xml"/><Relationship Id="rId157" Type="http://schemas.openxmlformats.org/officeDocument/2006/relationships/tags" Target="../tags/tag157.xml"/><Relationship Id="rId178" Type="http://schemas.openxmlformats.org/officeDocument/2006/relationships/tags" Target="../tags/tag178.xml"/><Relationship Id="rId301" Type="http://schemas.openxmlformats.org/officeDocument/2006/relationships/tags" Target="../tags/tag301.xml"/><Relationship Id="rId322" Type="http://schemas.openxmlformats.org/officeDocument/2006/relationships/tags" Target="../tags/tag322.xml"/><Relationship Id="rId343" Type="http://schemas.openxmlformats.org/officeDocument/2006/relationships/tags" Target="../tags/tag343.xml"/><Relationship Id="rId364" Type="http://schemas.openxmlformats.org/officeDocument/2006/relationships/tags" Target="../tags/tag364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9" Type="http://schemas.openxmlformats.org/officeDocument/2006/relationships/tags" Target="../tags/tag199.xml"/><Relationship Id="rId203" Type="http://schemas.openxmlformats.org/officeDocument/2006/relationships/tags" Target="../tags/tag203.xml"/><Relationship Id="rId385" Type="http://schemas.openxmlformats.org/officeDocument/2006/relationships/tags" Target="../tags/tag385.xml"/><Relationship Id="rId19" Type="http://schemas.openxmlformats.org/officeDocument/2006/relationships/tags" Target="../tags/tag19.xml"/><Relationship Id="rId224" Type="http://schemas.openxmlformats.org/officeDocument/2006/relationships/tags" Target="../tags/tag224.xml"/><Relationship Id="rId245" Type="http://schemas.openxmlformats.org/officeDocument/2006/relationships/tags" Target="../tags/tag245.xml"/><Relationship Id="rId266" Type="http://schemas.openxmlformats.org/officeDocument/2006/relationships/tags" Target="../tags/tag266.xml"/><Relationship Id="rId287" Type="http://schemas.openxmlformats.org/officeDocument/2006/relationships/tags" Target="../tags/tag287.xml"/><Relationship Id="rId30" Type="http://schemas.openxmlformats.org/officeDocument/2006/relationships/tags" Target="../tags/tag3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168" Type="http://schemas.openxmlformats.org/officeDocument/2006/relationships/tags" Target="../tags/tag168.xml"/><Relationship Id="rId312" Type="http://schemas.openxmlformats.org/officeDocument/2006/relationships/tags" Target="../tags/tag312.xml"/><Relationship Id="rId333" Type="http://schemas.openxmlformats.org/officeDocument/2006/relationships/tags" Target="../tags/tag333.xml"/><Relationship Id="rId354" Type="http://schemas.openxmlformats.org/officeDocument/2006/relationships/tags" Target="../tags/tag354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189" Type="http://schemas.openxmlformats.org/officeDocument/2006/relationships/tags" Target="../tags/tag189.xml"/><Relationship Id="rId375" Type="http://schemas.openxmlformats.org/officeDocument/2006/relationships/tags" Target="../tags/tag375.xml"/><Relationship Id="rId396" Type="http://schemas.openxmlformats.org/officeDocument/2006/relationships/tags" Target="../tags/tag396.xml"/><Relationship Id="rId3" Type="http://schemas.openxmlformats.org/officeDocument/2006/relationships/tags" Target="../tags/tag3.xml"/><Relationship Id="rId214" Type="http://schemas.openxmlformats.org/officeDocument/2006/relationships/tags" Target="../tags/tag214.xml"/><Relationship Id="rId235" Type="http://schemas.openxmlformats.org/officeDocument/2006/relationships/tags" Target="../tags/tag235.xml"/><Relationship Id="rId256" Type="http://schemas.openxmlformats.org/officeDocument/2006/relationships/tags" Target="../tags/tag256.xml"/><Relationship Id="rId277" Type="http://schemas.openxmlformats.org/officeDocument/2006/relationships/tags" Target="../tags/tag277.xml"/><Relationship Id="rId298" Type="http://schemas.openxmlformats.org/officeDocument/2006/relationships/tags" Target="../tags/tag298.xml"/><Relationship Id="rId400" Type="http://schemas.openxmlformats.org/officeDocument/2006/relationships/tags" Target="../tags/tag400.xml"/><Relationship Id="rId116" Type="http://schemas.openxmlformats.org/officeDocument/2006/relationships/tags" Target="../tags/tag116.xml"/><Relationship Id="rId137" Type="http://schemas.openxmlformats.org/officeDocument/2006/relationships/tags" Target="../tags/tag137.xml"/><Relationship Id="rId158" Type="http://schemas.openxmlformats.org/officeDocument/2006/relationships/tags" Target="../tags/tag158.xml"/><Relationship Id="rId302" Type="http://schemas.openxmlformats.org/officeDocument/2006/relationships/tags" Target="../tags/tag302.xml"/><Relationship Id="rId323" Type="http://schemas.openxmlformats.org/officeDocument/2006/relationships/tags" Target="../tags/tag323.xml"/><Relationship Id="rId344" Type="http://schemas.openxmlformats.org/officeDocument/2006/relationships/tags" Target="../tags/tag344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179" Type="http://schemas.openxmlformats.org/officeDocument/2006/relationships/tags" Target="../tags/tag179.xml"/><Relationship Id="rId365" Type="http://schemas.openxmlformats.org/officeDocument/2006/relationships/tags" Target="../tags/tag365.xml"/><Relationship Id="rId386" Type="http://schemas.openxmlformats.org/officeDocument/2006/relationships/tags" Target="../tags/tag386.xml"/><Relationship Id="rId190" Type="http://schemas.openxmlformats.org/officeDocument/2006/relationships/tags" Target="../tags/tag190.xml"/><Relationship Id="rId204" Type="http://schemas.openxmlformats.org/officeDocument/2006/relationships/tags" Target="../tags/tag204.xml"/><Relationship Id="rId225" Type="http://schemas.openxmlformats.org/officeDocument/2006/relationships/tags" Target="../tags/tag225.xml"/><Relationship Id="rId246" Type="http://schemas.openxmlformats.org/officeDocument/2006/relationships/tags" Target="../tags/tag246.xml"/><Relationship Id="rId267" Type="http://schemas.openxmlformats.org/officeDocument/2006/relationships/tags" Target="../tags/tag267.xml"/><Relationship Id="rId288" Type="http://schemas.openxmlformats.org/officeDocument/2006/relationships/tags" Target="../tags/tag288.xml"/><Relationship Id="rId106" Type="http://schemas.openxmlformats.org/officeDocument/2006/relationships/tags" Target="../tags/tag106.xml"/><Relationship Id="rId127" Type="http://schemas.openxmlformats.org/officeDocument/2006/relationships/tags" Target="../tags/tag127.xml"/><Relationship Id="rId313" Type="http://schemas.openxmlformats.org/officeDocument/2006/relationships/tags" Target="../tags/tag313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52" Type="http://schemas.openxmlformats.org/officeDocument/2006/relationships/tags" Target="../tags/tag52.xml"/><Relationship Id="rId73" Type="http://schemas.openxmlformats.org/officeDocument/2006/relationships/tags" Target="../tags/tag73.xml"/><Relationship Id="rId94" Type="http://schemas.openxmlformats.org/officeDocument/2006/relationships/tags" Target="../tags/tag94.xml"/><Relationship Id="rId148" Type="http://schemas.openxmlformats.org/officeDocument/2006/relationships/tags" Target="../tags/tag148.xml"/><Relationship Id="rId169" Type="http://schemas.openxmlformats.org/officeDocument/2006/relationships/tags" Target="../tags/tag169.xml"/><Relationship Id="rId334" Type="http://schemas.openxmlformats.org/officeDocument/2006/relationships/tags" Target="../tags/tag334.xml"/><Relationship Id="rId355" Type="http://schemas.openxmlformats.org/officeDocument/2006/relationships/tags" Target="../tags/tag355.xml"/><Relationship Id="rId376" Type="http://schemas.openxmlformats.org/officeDocument/2006/relationships/tags" Target="../tags/tag376.xml"/><Relationship Id="rId397" Type="http://schemas.openxmlformats.org/officeDocument/2006/relationships/tags" Target="../tags/tag397.xml"/><Relationship Id="rId4" Type="http://schemas.openxmlformats.org/officeDocument/2006/relationships/tags" Target="../tags/tag4.xml"/><Relationship Id="rId180" Type="http://schemas.openxmlformats.org/officeDocument/2006/relationships/tags" Target="../tags/tag180.xml"/><Relationship Id="rId215" Type="http://schemas.openxmlformats.org/officeDocument/2006/relationships/tags" Target="../tags/tag215.xml"/><Relationship Id="rId236" Type="http://schemas.openxmlformats.org/officeDocument/2006/relationships/tags" Target="../tags/tag236.xml"/><Relationship Id="rId257" Type="http://schemas.openxmlformats.org/officeDocument/2006/relationships/tags" Target="../tags/tag257.xml"/><Relationship Id="rId278" Type="http://schemas.openxmlformats.org/officeDocument/2006/relationships/tags" Target="../tags/tag278.xml"/><Relationship Id="rId401" Type="http://schemas.openxmlformats.org/officeDocument/2006/relationships/tags" Target="../tags/tag401.xml"/><Relationship Id="rId303" Type="http://schemas.openxmlformats.org/officeDocument/2006/relationships/tags" Target="../tags/tag303.xml"/><Relationship Id="rId42" Type="http://schemas.openxmlformats.org/officeDocument/2006/relationships/tags" Target="../tags/tag42.xml"/><Relationship Id="rId84" Type="http://schemas.openxmlformats.org/officeDocument/2006/relationships/tags" Target="../tags/tag84.xml"/><Relationship Id="rId138" Type="http://schemas.openxmlformats.org/officeDocument/2006/relationships/tags" Target="../tags/tag138.xml"/><Relationship Id="rId345" Type="http://schemas.openxmlformats.org/officeDocument/2006/relationships/tags" Target="../tags/tag345.xml"/><Relationship Id="rId387" Type="http://schemas.openxmlformats.org/officeDocument/2006/relationships/tags" Target="../tags/tag387.xml"/><Relationship Id="rId191" Type="http://schemas.openxmlformats.org/officeDocument/2006/relationships/tags" Target="../tags/tag191.xml"/><Relationship Id="rId205" Type="http://schemas.openxmlformats.org/officeDocument/2006/relationships/tags" Target="../tags/tag205.xml"/><Relationship Id="rId247" Type="http://schemas.openxmlformats.org/officeDocument/2006/relationships/tags" Target="../tags/tag247.xml"/><Relationship Id="rId107" Type="http://schemas.openxmlformats.org/officeDocument/2006/relationships/tags" Target="../tags/tag107.xml"/><Relationship Id="rId289" Type="http://schemas.openxmlformats.org/officeDocument/2006/relationships/tags" Target="../tags/tag289.xml"/><Relationship Id="rId11" Type="http://schemas.openxmlformats.org/officeDocument/2006/relationships/tags" Target="../tags/tag11.xml"/><Relationship Id="rId53" Type="http://schemas.openxmlformats.org/officeDocument/2006/relationships/tags" Target="../tags/tag53.xml"/><Relationship Id="rId149" Type="http://schemas.openxmlformats.org/officeDocument/2006/relationships/tags" Target="../tags/tag149.xml"/><Relationship Id="rId314" Type="http://schemas.openxmlformats.org/officeDocument/2006/relationships/tags" Target="../tags/tag314.xml"/><Relationship Id="rId356" Type="http://schemas.openxmlformats.org/officeDocument/2006/relationships/tags" Target="../tags/tag356.xml"/><Relationship Id="rId398" Type="http://schemas.openxmlformats.org/officeDocument/2006/relationships/tags" Target="../tags/tag398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216" Type="http://schemas.openxmlformats.org/officeDocument/2006/relationships/tags" Target="../tags/tag216.xml"/><Relationship Id="rId258" Type="http://schemas.openxmlformats.org/officeDocument/2006/relationships/tags" Target="../tags/tag258.xml"/><Relationship Id="rId22" Type="http://schemas.openxmlformats.org/officeDocument/2006/relationships/tags" Target="../tags/tag22.xml"/><Relationship Id="rId64" Type="http://schemas.openxmlformats.org/officeDocument/2006/relationships/tags" Target="../tags/tag64.xml"/><Relationship Id="rId118" Type="http://schemas.openxmlformats.org/officeDocument/2006/relationships/tags" Target="../tags/tag118.xml"/><Relationship Id="rId325" Type="http://schemas.openxmlformats.org/officeDocument/2006/relationships/tags" Target="../tags/tag325.xml"/><Relationship Id="rId367" Type="http://schemas.openxmlformats.org/officeDocument/2006/relationships/tags" Target="../tags/tag367.xml"/><Relationship Id="rId171" Type="http://schemas.openxmlformats.org/officeDocument/2006/relationships/tags" Target="../tags/tag171.xml"/><Relationship Id="rId227" Type="http://schemas.openxmlformats.org/officeDocument/2006/relationships/tags" Target="../tags/tag227.xml"/><Relationship Id="rId269" Type="http://schemas.openxmlformats.org/officeDocument/2006/relationships/tags" Target="../tags/tag269.xml"/><Relationship Id="rId33" Type="http://schemas.openxmlformats.org/officeDocument/2006/relationships/tags" Target="../tags/tag33.xml"/><Relationship Id="rId129" Type="http://schemas.openxmlformats.org/officeDocument/2006/relationships/tags" Target="../tags/tag129.xml"/><Relationship Id="rId280" Type="http://schemas.openxmlformats.org/officeDocument/2006/relationships/tags" Target="../tags/tag280.xml"/><Relationship Id="rId336" Type="http://schemas.openxmlformats.org/officeDocument/2006/relationships/tags" Target="../tags/tag336.xml"/><Relationship Id="rId75" Type="http://schemas.openxmlformats.org/officeDocument/2006/relationships/tags" Target="../tags/tag75.xml"/><Relationship Id="rId140" Type="http://schemas.openxmlformats.org/officeDocument/2006/relationships/tags" Target="../tags/tag140.xml"/><Relationship Id="rId182" Type="http://schemas.openxmlformats.org/officeDocument/2006/relationships/tags" Target="../tags/tag182.xml"/><Relationship Id="rId378" Type="http://schemas.openxmlformats.org/officeDocument/2006/relationships/tags" Target="../tags/tag378.xml"/><Relationship Id="rId403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238" Type="http://schemas.openxmlformats.org/officeDocument/2006/relationships/tags" Target="../tags/tag238.xml"/><Relationship Id="rId291" Type="http://schemas.openxmlformats.org/officeDocument/2006/relationships/tags" Target="../tags/tag291.xml"/><Relationship Id="rId305" Type="http://schemas.openxmlformats.org/officeDocument/2006/relationships/tags" Target="../tags/tag305.xml"/><Relationship Id="rId347" Type="http://schemas.openxmlformats.org/officeDocument/2006/relationships/tags" Target="../tags/tag347.xml"/><Relationship Id="rId44" Type="http://schemas.openxmlformats.org/officeDocument/2006/relationships/tags" Target="../tags/tag44.xml"/><Relationship Id="rId86" Type="http://schemas.openxmlformats.org/officeDocument/2006/relationships/tags" Target="../tags/tag86.xml"/><Relationship Id="rId151" Type="http://schemas.openxmlformats.org/officeDocument/2006/relationships/tags" Target="../tags/tag151.xml"/><Relationship Id="rId389" Type="http://schemas.openxmlformats.org/officeDocument/2006/relationships/tags" Target="../tags/tag389.xml"/><Relationship Id="rId193" Type="http://schemas.openxmlformats.org/officeDocument/2006/relationships/tags" Target="../tags/tag193.xml"/><Relationship Id="rId207" Type="http://schemas.openxmlformats.org/officeDocument/2006/relationships/tags" Target="../tags/tag207.xml"/><Relationship Id="rId249" Type="http://schemas.openxmlformats.org/officeDocument/2006/relationships/tags" Target="../tags/tag249.xml"/><Relationship Id="rId13" Type="http://schemas.openxmlformats.org/officeDocument/2006/relationships/tags" Target="../tags/tag13.xml"/><Relationship Id="rId109" Type="http://schemas.openxmlformats.org/officeDocument/2006/relationships/tags" Target="../tags/tag109.xml"/><Relationship Id="rId260" Type="http://schemas.openxmlformats.org/officeDocument/2006/relationships/tags" Target="../tags/tag260.xml"/><Relationship Id="rId316" Type="http://schemas.openxmlformats.org/officeDocument/2006/relationships/tags" Target="../tags/tag316.xml"/><Relationship Id="rId55" Type="http://schemas.openxmlformats.org/officeDocument/2006/relationships/tags" Target="../tags/tag55.xml"/><Relationship Id="rId97" Type="http://schemas.openxmlformats.org/officeDocument/2006/relationships/tags" Target="../tags/tag97.xml"/><Relationship Id="rId120" Type="http://schemas.openxmlformats.org/officeDocument/2006/relationships/tags" Target="../tags/tag120.xml"/><Relationship Id="rId358" Type="http://schemas.openxmlformats.org/officeDocument/2006/relationships/tags" Target="../tags/tag358.xml"/><Relationship Id="rId162" Type="http://schemas.openxmlformats.org/officeDocument/2006/relationships/tags" Target="../tags/tag162.xml"/><Relationship Id="rId218" Type="http://schemas.openxmlformats.org/officeDocument/2006/relationships/tags" Target="../tags/tag218.xml"/><Relationship Id="rId271" Type="http://schemas.openxmlformats.org/officeDocument/2006/relationships/tags" Target="../tags/tag271.xml"/><Relationship Id="rId24" Type="http://schemas.openxmlformats.org/officeDocument/2006/relationships/tags" Target="../tags/tag24.xml"/><Relationship Id="rId66" Type="http://schemas.openxmlformats.org/officeDocument/2006/relationships/tags" Target="../tags/tag66.xml"/><Relationship Id="rId131" Type="http://schemas.openxmlformats.org/officeDocument/2006/relationships/tags" Target="../tags/tag131.xml"/><Relationship Id="rId327" Type="http://schemas.openxmlformats.org/officeDocument/2006/relationships/tags" Target="../tags/tag327.xml"/><Relationship Id="rId369" Type="http://schemas.openxmlformats.org/officeDocument/2006/relationships/tags" Target="../tags/tag369.xml"/><Relationship Id="rId173" Type="http://schemas.openxmlformats.org/officeDocument/2006/relationships/tags" Target="../tags/tag173.xml"/><Relationship Id="rId229" Type="http://schemas.openxmlformats.org/officeDocument/2006/relationships/tags" Target="../tags/tag229.xml"/><Relationship Id="rId380" Type="http://schemas.openxmlformats.org/officeDocument/2006/relationships/tags" Target="../tags/tag380.xml"/><Relationship Id="rId240" Type="http://schemas.openxmlformats.org/officeDocument/2006/relationships/tags" Target="../tags/tag240.xml"/><Relationship Id="rId35" Type="http://schemas.openxmlformats.org/officeDocument/2006/relationships/tags" Target="../tags/tag35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282" Type="http://schemas.openxmlformats.org/officeDocument/2006/relationships/tags" Target="../tags/tag282.xml"/><Relationship Id="rId338" Type="http://schemas.openxmlformats.org/officeDocument/2006/relationships/tags" Target="../tags/tag338.xml"/><Relationship Id="rId8" Type="http://schemas.openxmlformats.org/officeDocument/2006/relationships/tags" Target="../tags/tag8.xml"/><Relationship Id="rId142" Type="http://schemas.openxmlformats.org/officeDocument/2006/relationships/tags" Target="../tags/tag142.xml"/><Relationship Id="rId184" Type="http://schemas.openxmlformats.org/officeDocument/2006/relationships/tags" Target="../tags/tag184.xml"/><Relationship Id="rId391" Type="http://schemas.openxmlformats.org/officeDocument/2006/relationships/tags" Target="../tags/tag391.xml"/><Relationship Id="rId251" Type="http://schemas.openxmlformats.org/officeDocument/2006/relationships/tags" Target="../tags/tag251.xml"/><Relationship Id="rId46" Type="http://schemas.openxmlformats.org/officeDocument/2006/relationships/tags" Target="../tags/tag46.xml"/><Relationship Id="rId293" Type="http://schemas.openxmlformats.org/officeDocument/2006/relationships/tags" Target="../tags/tag293.xml"/><Relationship Id="rId307" Type="http://schemas.openxmlformats.org/officeDocument/2006/relationships/tags" Target="../tags/tag307.xml"/><Relationship Id="rId349" Type="http://schemas.openxmlformats.org/officeDocument/2006/relationships/tags" Target="../tags/tag349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53" Type="http://schemas.openxmlformats.org/officeDocument/2006/relationships/tags" Target="../tags/tag153.xml"/><Relationship Id="rId195" Type="http://schemas.openxmlformats.org/officeDocument/2006/relationships/tags" Target="../tags/tag195.xml"/><Relationship Id="rId209" Type="http://schemas.openxmlformats.org/officeDocument/2006/relationships/tags" Target="../tags/tag209.xml"/><Relationship Id="rId360" Type="http://schemas.openxmlformats.org/officeDocument/2006/relationships/tags" Target="../tags/tag360.xml"/><Relationship Id="rId220" Type="http://schemas.openxmlformats.org/officeDocument/2006/relationships/tags" Target="../tags/tag220.xml"/><Relationship Id="rId15" Type="http://schemas.openxmlformats.org/officeDocument/2006/relationships/tags" Target="../tags/tag15.xml"/><Relationship Id="rId57" Type="http://schemas.openxmlformats.org/officeDocument/2006/relationships/tags" Target="../tags/tag57.xml"/><Relationship Id="rId262" Type="http://schemas.openxmlformats.org/officeDocument/2006/relationships/tags" Target="../tags/tag262.xml"/><Relationship Id="rId318" Type="http://schemas.openxmlformats.org/officeDocument/2006/relationships/tags" Target="../tags/tag318.xml"/><Relationship Id="rId99" Type="http://schemas.openxmlformats.org/officeDocument/2006/relationships/tags" Target="../tags/tag99.xml"/><Relationship Id="rId122" Type="http://schemas.openxmlformats.org/officeDocument/2006/relationships/tags" Target="../tags/tag122.xml"/><Relationship Id="rId164" Type="http://schemas.openxmlformats.org/officeDocument/2006/relationships/tags" Target="../tags/tag164.xml"/><Relationship Id="rId371" Type="http://schemas.openxmlformats.org/officeDocument/2006/relationships/tags" Target="../tags/tag371.xml"/><Relationship Id="rId26" Type="http://schemas.openxmlformats.org/officeDocument/2006/relationships/tags" Target="../tags/tag26.xml"/><Relationship Id="rId231" Type="http://schemas.openxmlformats.org/officeDocument/2006/relationships/tags" Target="../tags/tag231.xml"/><Relationship Id="rId273" Type="http://schemas.openxmlformats.org/officeDocument/2006/relationships/tags" Target="../tags/tag273.xml"/><Relationship Id="rId329" Type="http://schemas.openxmlformats.org/officeDocument/2006/relationships/tags" Target="../tags/tag329.xml"/><Relationship Id="rId68" Type="http://schemas.openxmlformats.org/officeDocument/2006/relationships/tags" Target="../tags/tag68.xml"/><Relationship Id="rId133" Type="http://schemas.openxmlformats.org/officeDocument/2006/relationships/tags" Target="../tags/tag133.xml"/><Relationship Id="rId175" Type="http://schemas.openxmlformats.org/officeDocument/2006/relationships/tags" Target="../tags/tag175.xml"/><Relationship Id="rId340" Type="http://schemas.openxmlformats.org/officeDocument/2006/relationships/tags" Target="../tags/tag340.xml"/><Relationship Id="rId200" Type="http://schemas.openxmlformats.org/officeDocument/2006/relationships/tags" Target="../tags/tag200.xml"/><Relationship Id="rId382" Type="http://schemas.openxmlformats.org/officeDocument/2006/relationships/tags" Target="../tags/tag382.xml"/><Relationship Id="rId242" Type="http://schemas.openxmlformats.org/officeDocument/2006/relationships/tags" Target="../tags/tag242.xml"/><Relationship Id="rId284" Type="http://schemas.openxmlformats.org/officeDocument/2006/relationships/tags" Target="../tags/tag284.xml"/><Relationship Id="rId37" Type="http://schemas.openxmlformats.org/officeDocument/2006/relationships/tags" Target="../tags/tag37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44" Type="http://schemas.openxmlformats.org/officeDocument/2006/relationships/tags" Target="../tags/tag1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space.bilibili.com/22554364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" name="组合 623">
            <a:extLst>
              <a:ext uri="{FF2B5EF4-FFF2-40B4-BE49-F238E27FC236}">
                <a16:creationId xmlns:a16="http://schemas.microsoft.com/office/drawing/2014/main" xmlns="" id="{2218D6E9-1F85-4314-9695-F4E402245FA9}"/>
              </a:ext>
            </a:extLst>
          </p:cNvPr>
          <p:cNvGrpSpPr/>
          <p:nvPr/>
        </p:nvGrpSpPr>
        <p:grpSpPr>
          <a:xfrm>
            <a:off x="5021580" y="1607820"/>
            <a:ext cx="2156460" cy="2804160"/>
            <a:chOff x="5021580" y="1607820"/>
            <a:chExt cx="2156460" cy="2804160"/>
          </a:xfrm>
        </p:grpSpPr>
        <p:sp>
          <p:nvSpPr>
            <p:cNvPr id="621" name="矩形: 圆角 620">
              <a:extLst>
                <a:ext uri="{FF2B5EF4-FFF2-40B4-BE49-F238E27FC236}">
                  <a16:creationId xmlns:a16="http://schemas.microsoft.com/office/drawing/2014/main" xmlns="" id="{F13344F8-2B0B-4644-8A1F-E271A0FAA2B7}"/>
                </a:ext>
              </a:extLst>
            </p:cNvPr>
            <p:cNvSpPr/>
            <p:nvPr/>
          </p:nvSpPr>
          <p:spPr>
            <a:xfrm>
              <a:off x="5021580" y="1607820"/>
              <a:ext cx="2156460" cy="280416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: 形状 622">
              <a:extLst>
                <a:ext uri="{FF2B5EF4-FFF2-40B4-BE49-F238E27FC236}">
                  <a16:creationId xmlns:a16="http://schemas.microsoft.com/office/drawing/2014/main" xmlns="" id="{392F427E-DD84-4DE7-BDB2-E881D0E3C450}"/>
                </a:ext>
              </a:extLst>
            </p:cNvPr>
            <p:cNvSpPr/>
            <p:nvPr/>
          </p:nvSpPr>
          <p:spPr>
            <a:xfrm>
              <a:off x="5021580" y="1607820"/>
              <a:ext cx="1074420" cy="2804160"/>
            </a:xfrm>
            <a:custGeom>
              <a:avLst/>
              <a:gdLst>
                <a:gd name="connsiteX0" fmla="*/ 359417 w 1074420"/>
                <a:gd name="connsiteY0" fmla="*/ 0 h 2804160"/>
                <a:gd name="connsiteX1" fmla="*/ 1074420 w 1074420"/>
                <a:gd name="connsiteY1" fmla="*/ 0 h 2804160"/>
                <a:gd name="connsiteX2" fmla="*/ 1074420 w 1074420"/>
                <a:gd name="connsiteY2" fmla="*/ 2804160 h 2804160"/>
                <a:gd name="connsiteX3" fmla="*/ 359417 w 1074420"/>
                <a:gd name="connsiteY3" fmla="*/ 2804160 h 2804160"/>
                <a:gd name="connsiteX4" fmla="*/ 0 w 1074420"/>
                <a:gd name="connsiteY4" fmla="*/ 2444743 h 2804160"/>
                <a:gd name="connsiteX5" fmla="*/ 0 w 1074420"/>
                <a:gd name="connsiteY5" fmla="*/ 359417 h 2804160"/>
                <a:gd name="connsiteX6" fmla="*/ 359417 w 1074420"/>
                <a:gd name="connsiteY6" fmla="*/ 0 h 28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4420" h="2804160">
                  <a:moveTo>
                    <a:pt x="359417" y="0"/>
                  </a:moveTo>
                  <a:lnTo>
                    <a:pt x="1074420" y="0"/>
                  </a:lnTo>
                  <a:lnTo>
                    <a:pt x="1074420" y="2804160"/>
                  </a:lnTo>
                  <a:lnTo>
                    <a:pt x="359417" y="2804160"/>
                  </a:lnTo>
                  <a:cubicBezTo>
                    <a:pt x="160916" y="2804160"/>
                    <a:pt x="0" y="2643244"/>
                    <a:pt x="0" y="2444743"/>
                  </a:cubicBezTo>
                  <a:lnTo>
                    <a:pt x="0" y="359417"/>
                  </a:lnTo>
                  <a:cubicBezTo>
                    <a:pt x="0" y="160916"/>
                    <a:pt x="160916" y="0"/>
                    <a:pt x="35941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3" name="椭圆 612">
            <a:extLst>
              <a:ext uri="{FF2B5EF4-FFF2-40B4-BE49-F238E27FC236}">
                <a16:creationId xmlns:a16="http://schemas.microsoft.com/office/drawing/2014/main" xmlns="" id="{0F9E309C-B8C0-4D99-8EE8-5FE301A16114}"/>
              </a:ext>
            </a:extLst>
          </p:cNvPr>
          <p:cNvSpPr/>
          <p:nvPr/>
        </p:nvSpPr>
        <p:spPr>
          <a:xfrm>
            <a:off x="5509260" y="1752600"/>
            <a:ext cx="1143000" cy="1143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17501BF8-F1CD-4686-ACEA-6F0B4E590FB0}"/>
              </a:ext>
            </a:extLst>
          </p:cNvPr>
          <p:cNvSpPr/>
          <p:nvPr/>
        </p:nvSpPr>
        <p:spPr>
          <a:xfrm>
            <a:off x="5364480" y="2758440"/>
            <a:ext cx="1463040" cy="146304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1" name="椭圆 610">
            <a:extLst>
              <a:ext uri="{FF2B5EF4-FFF2-40B4-BE49-F238E27FC236}">
                <a16:creationId xmlns:a16="http://schemas.microsoft.com/office/drawing/2014/main" xmlns="" id="{900AA705-6583-4B2C-89BD-EDED3522622C}"/>
              </a:ext>
            </a:extLst>
          </p:cNvPr>
          <p:cNvSpPr/>
          <p:nvPr/>
        </p:nvSpPr>
        <p:spPr>
          <a:xfrm>
            <a:off x="5463540" y="2857500"/>
            <a:ext cx="1264920" cy="126492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889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0" name="椭圆 609">
            <a:extLst>
              <a:ext uri="{FF2B5EF4-FFF2-40B4-BE49-F238E27FC236}">
                <a16:creationId xmlns:a16="http://schemas.microsoft.com/office/drawing/2014/main" xmlns="" id="{CE484D01-6D7B-4AB5-8F94-76438307E14F}"/>
              </a:ext>
            </a:extLst>
          </p:cNvPr>
          <p:cNvSpPr/>
          <p:nvPr/>
        </p:nvSpPr>
        <p:spPr>
          <a:xfrm>
            <a:off x="5585460" y="1828800"/>
            <a:ext cx="990600" cy="9906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889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椭圆 3">
            <a:extLst>
              <a:ext uri="{FF2B5EF4-FFF2-40B4-BE49-F238E27FC236}">
                <a16:creationId xmlns:a16="http://schemas.microsoft.com/office/drawing/2014/main" xmlns="" id="{86564A17-A1EC-48D8-9CA2-4245F37400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6073140" y="3467100"/>
            <a:ext cx="45720" cy="45720"/>
          </a:xfrm>
          <a:custGeom>
            <a:avLst/>
            <a:gdLst>
              <a:gd name="connsiteX0" fmla="*/ 0 w 64770"/>
              <a:gd name="connsiteY0" fmla="*/ 32385 h 64770"/>
              <a:gd name="connsiteX1" fmla="*/ 32385 w 64770"/>
              <a:gd name="connsiteY1" fmla="*/ 0 h 64770"/>
              <a:gd name="connsiteX2" fmla="*/ 64770 w 64770"/>
              <a:gd name="connsiteY2" fmla="*/ 32385 h 64770"/>
              <a:gd name="connsiteX3" fmla="*/ 32385 w 64770"/>
              <a:gd name="connsiteY3" fmla="*/ 64770 h 64770"/>
              <a:gd name="connsiteX4" fmla="*/ 0 w 64770"/>
              <a:gd name="connsiteY4" fmla="*/ 32385 h 64770"/>
              <a:gd name="connsiteX0" fmla="*/ 6063615 w 6128385"/>
              <a:gd name="connsiteY0" fmla="*/ 3429000 h 3461385"/>
              <a:gd name="connsiteX1" fmla="*/ 0 w 6128385"/>
              <a:gd name="connsiteY1" fmla="*/ 0 h 3461385"/>
              <a:gd name="connsiteX2" fmla="*/ 6096000 w 6128385"/>
              <a:gd name="connsiteY2" fmla="*/ 3396615 h 3461385"/>
              <a:gd name="connsiteX3" fmla="*/ 6128385 w 6128385"/>
              <a:gd name="connsiteY3" fmla="*/ 3429000 h 3461385"/>
              <a:gd name="connsiteX4" fmla="*/ 6096000 w 6128385"/>
              <a:gd name="connsiteY4" fmla="*/ 3461385 h 3461385"/>
              <a:gd name="connsiteX5" fmla="*/ 6063615 w 6128385"/>
              <a:gd name="connsiteY5" fmla="*/ 3429000 h 3461385"/>
              <a:gd name="connsiteX0" fmla="*/ 0 w 64770"/>
              <a:gd name="connsiteY0" fmla="*/ 32385 h 64770"/>
              <a:gd name="connsiteX1" fmla="*/ 32385 w 64770"/>
              <a:gd name="connsiteY1" fmla="*/ 0 h 64770"/>
              <a:gd name="connsiteX2" fmla="*/ 64770 w 64770"/>
              <a:gd name="connsiteY2" fmla="*/ 32385 h 64770"/>
              <a:gd name="connsiteX3" fmla="*/ 32385 w 64770"/>
              <a:gd name="connsiteY3" fmla="*/ 64770 h 64770"/>
              <a:gd name="connsiteX4" fmla="*/ 0 w 64770"/>
              <a:gd name="connsiteY4" fmla="*/ 32385 h 6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" h="64770">
                <a:moveTo>
                  <a:pt x="0" y="32385"/>
                </a:moveTo>
                <a:cubicBezTo>
                  <a:pt x="0" y="14499"/>
                  <a:pt x="14499" y="0"/>
                  <a:pt x="32385" y="0"/>
                </a:cubicBezTo>
                <a:cubicBezTo>
                  <a:pt x="50271" y="0"/>
                  <a:pt x="64770" y="14499"/>
                  <a:pt x="64770" y="32385"/>
                </a:cubicBezTo>
                <a:cubicBezTo>
                  <a:pt x="64770" y="50271"/>
                  <a:pt x="50271" y="64770"/>
                  <a:pt x="32385" y="64770"/>
                </a:cubicBezTo>
                <a:cubicBezTo>
                  <a:pt x="14499" y="64770"/>
                  <a:pt x="0" y="50271"/>
                  <a:pt x="0" y="32385"/>
                </a:cubicBezTo>
                <a:close/>
              </a:path>
            </a:pathLst>
          </a:custGeom>
          <a:noFill/>
          <a:ln w="12700"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7" name="PA-任意多边形 6">
            <a:extLst>
              <a:ext uri="{FF2B5EF4-FFF2-40B4-BE49-F238E27FC236}">
                <a16:creationId xmlns:a16="http://schemas.microsoft.com/office/drawing/2014/main" xmlns="" id="{DFC7FAE6-DC11-4ACF-B6ED-B02D51041D2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73141" y="3467101"/>
            <a:ext cx="45720" cy="45720"/>
          </a:xfrm>
          <a:custGeom>
            <a:avLst/>
            <a:gdLst/>
            <a:ahLst/>
            <a:cxnLst/>
            <a:rect l="0" t="0" r="0" b="0"/>
            <a:pathLst>
              <a:path w="79157" h="79157">
                <a:moveTo>
                  <a:pt x="0" y="39578"/>
                </a:moveTo>
                <a:cubicBezTo>
                  <a:pt x="0" y="61437"/>
                  <a:pt x="17719" y="79156"/>
                  <a:pt x="39578" y="79156"/>
                </a:cubicBezTo>
                <a:cubicBezTo>
                  <a:pt x="61437" y="79156"/>
                  <a:pt x="79156" y="61437"/>
                  <a:pt x="79156" y="39578"/>
                </a:cubicBezTo>
                <a:cubicBezTo>
                  <a:pt x="79156" y="17719"/>
                  <a:pt x="61437" y="0"/>
                  <a:pt x="39578" y="0"/>
                </a:cubicBezTo>
                <a:cubicBezTo>
                  <a:pt x="17719" y="0"/>
                  <a:pt x="0" y="17719"/>
                  <a:pt x="0" y="3957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PA-任意多边形 8">
            <a:extLst>
              <a:ext uri="{FF2B5EF4-FFF2-40B4-BE49-F238E27FC236}">
                <a16:creationId xmlns:a16="http://schemas.microsoft.com/office/drawing/2014/main" xmlns="" id="{D2953BF8-B04B-4DA7-9C75-253248EC131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73140" y="3467100"/>
            <a:ext cx="45720" cy="45720"/>
          </a:xfrm>
          <a:custGeom>
            <a:avLst/>
            <a:gdLst/>
            <a:ahLst/>
            <a:cxnLst/>
            <a:rect l="0" t="0" r="0" b="0"/>
            <a:pathLst>
              <a:path w="93545" h="93545">
                <a:moveTo>
                  <a:pt x="0" y="46772"/>
                </a:moveTo>
                <a:cubicBezTo>
                  <a:pt x="0" y="72604"/>
                  <a:pt x="20940" y="93544"/>
                  <a:pt x="46772" y="93544"/>
                </a:cubicBezTo>
                <a:cubicBezTo>
                  <a:pt x="72604" y="93544"/>
                  <a:pt x="93544" y="72604"/>
                  <a:pt x="93544" y="46772"/>
                </a:cubicBezTo>
                <a:cubicBezTo>
                  <a:pt x="93544" y="20940"/>
                  <a:pt x="72604" y="0"/>
                  <a:pt x="46772" y="0"/>
                </a:cubicBezTo>
                <a:cubicBezTo>
                  <a:pt x="20940" y="0"/>
                  <a:pt x="0" y="20940"/>
                  <a:pt x="0" y="4677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PA-任意多边形 10">
            <a:extLst>
              <a:ext uri="{FF2B5EF4-FFF2-40B4-BE49-F238E27FC236}">
                <a16:creationId xmlns:a16="http://schemas.microsoft.com/office/drawing/2014/main" xmlns="" id="{34AB93BE-A8AF-4A4A-A516-8D2E30DB42E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073141" y="3467101"/>
            <a:ext cx="45720" cy="45720"/>
          </a:xfrm>
          <a:custGeom>
            <a:avLst/>
            <a:gdLst/>
            <a:ahLst/>
            <a:cxnLst/>
            <a:rect l="0" t="0" r="0" b="0"/>
            <a:pathLst>
              <a:path w="107931" h="107931">
                <a:moveTo>
                  <a:pt x="0" y="53965"/>
                </a:moveTo>
                <a:cubicBezTo>
                  <a:pt x="0" y="83770"/>
                  <a:pt x="24160" y="107930"/>
                  <a:pt x="53965" y="107930"/>
                </a:cubicBezTo>
                <a:cubicBezTo>
                  <a:pt x="83770" y="107930"/>
                  <a:pt x="107930" y="83770"/>
                  <a:pt x="107930" y="53965"/>
                </a:cubicBezTo>
                <a:cubicBezTo>
                  <a:pt x="107930" y="24160"/>
                  <a:pt x="83770" y="0"/>
                  <a:pt x="53965" y="0"/>
                </a:cubicBezTo>
                <a:cubicBezTo>
                  <a:pt x="24160" y="0"/>
                  <a:pt x="0" y="24160"/>
                  <a:pt x="0" y="5396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PA-任意多边形 12">
            <a:extLst>
              <a:ext uri="{FF2B5EF4-FFF2-40B4-BE49-F238E27FC236}">
                <a16:creationId xmlns:a16="http://schemas.microsoft.com/office/drawing/2014/main" xmlns="" id="{53DE8734-47C1-48DA-A64D-1878B9A42F5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73140" y="3467100"/>
            <a:ext cx="45720" cy="45720"/>
          </a:xfrm>
          <a:custGeom>
            <a:avLst/>
            <a:gdLst/>
            <a:ahLst/>
            <a:cxnLst/>
            <a:rect l="0" t="0" r="0" b="0"/>
            <a:pathLst>
              <a:path w="122319" h="122319">
                <a:moveTo>
                  <a:pt x="0" y="61159"/>
                </a:moveTo>
                <a:cubicBezTo>
                  <a:pt x="0" y="94936"/>
                  <a:pt x="27382" y="122318"/>
                  <a:pt x="61159" y="122318"/>
                </a:cubicBezTo>
                <a:cubicBezTo>
                  <a:pt x="94936" y="122318"/>
                  <a:pt x="122318" y="94936"/>
                  <a:pt x="122318" y="61159"/>
                </a:cubicBezTo>
                <a:cubicBezTo>
                  <a:pt x="122318" y="27382"/>
                  <a:pt x="94936" y="0"/>
                  <a:pt x="61159" y="0"/>
                </a:cubicBezTo>
                <a:cubicBezTo>
                  <a:pt x="27382" y="0"/>
                  <a:pt x="0" y="27382"/>
                  <a:pt x="0" y="6115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PA-任意多边形 14">
            <a:extLst>
              <a:ext uri="{FF2B5EF4-FFF2-40B4-BE49-F238E27FC236}">
                <a16:creationId xmlns:a16="http://schemas.microsoft.com/office/drawing/2014/main" xmlns="" id="{A397A831-7F47-45C1-9C52-C2D70446399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70555" y="3464515"/>
            <a:ext cx="50892" cy="50892"/>
          </a:xfrm>
          <a:custGeom>
            <a:avLst/>
            <a:gdLst/>
            <a:ahLst/>
            <a:cxnLst/>
            <a:rect l="0" t="0" r="0" b="0"/>
            <a:pathLst>
              <a:path w="136705" h="136705">
                <a:moveTo>
                  <a:pt x="0" y="68352"/>
                </a:moveTo>
                <a:cubicBezTo>
                  <a:pt x="0" y="106102"/>
                  <a:pt x="30602" y="136704"/>
                  <a:pt x="68352" y="136704"/>
                </a:cubicBezTo>
                <a:cubicBezTo>
                  <a:pt x="106102" y="136704"/>
                  <a:pt x="136704" y="106102"/>
                  <a:pt x="136704" y="68352"/>
                </a:cubicBezTo>
                <a:cubicBezTo>
                  <a:pt x="136704" y="30602"/>
                  <a:pt x="106102" y="0"/>
                  <a:pt x="68352" y="0"/>
                </a:cubicBezTo>
                <a:cubicBezTo>
                  <a:pt x="30602" y="0"/>
                  <a:pt x="0" y="30602"/>
                  <a:pt x="0" y="6835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PA-任意多边形 16">
            <a:extLst>
              <a:ext uri="{FF2B5EF4-FFF2-40B4-BE49-F238E27FC236}">
                <a16:creationId xmlns:a16="http://schemas.microsoft.com/office/drawing/2014/main" xmlns="" id="{2DF1D307-EB87-4390-B62E-A8D74EC056C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67877" y="3461837"/>
            <a:ext cx="56246" cy="56246"/>
          </a:xfrm>
          <a:custGeom>
            <a:avLst/>
            <a:gdLst/>
            <a:ahLst/>
            <a:cxnLst/>
            <a:rect l="0" t="0" r="0" b="0"/>
            <a:pathLst>
              <a:path w="151093" h="151093">
                <a:moveTo>
                  <a:pt x="0" y="75546"/>
                </a:moveTo>
                <a:cubicBezTo>
                  <a:pt x="0" y="117269"/>
                  <a:pt x="33823" y="151092"/>
                  <a:pt x="75546" y="151092"/>
                </a:cubicBezTo>
                <a:cubicBezTo>
                  <a:pt x="117269" y="151092"/>
                  <a:pt x="151092" y="117269"/>
                  <a:pt x="151092" y="75546"/>
                </a:cubicBezTo>
                <a:cubicBezTo>
                  <a:pt x="151092" y="33823"/>
                  <a:pt x="117269" y="0"/>
                  <a:pt x="75546" y="0"/>
                </a:cubicBezTo>
                <a:cubicBezTo>
                  <a:pt x="33823" y="0"/>
                  <a:pt x="0" y="33823"/>
                  <a:pt x="0" y="7554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PA-任意多边形 18">
            <a:extLst>
              <a:ext uri="{FF2B5EF4-FFF2-40B4-BE49-F238E27FC236}">
                <a16:creationId xmlns:a16="http://schemas.microsoft.com/office/drawing/2014/main" xmlns="" id="{30C5C10F-7795-405F-9C99-D3CF2CD6774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065198" y="3459158"/>
            <a:ext cx="61604" cy="61604"/>
          </a:xfrm>
          <a:custGeom>
            <a:avLst/>
            <a:gdLst/>
            <a:ahLst/>
            <a:cxnLst/>
            <a:rect l="0" t="0" r="0" b="0"/>
            <a:pathLst>
              <a:path w="165481" h="165481">
                <a:moveTo>
                  <a:pt x="0" y="82740"/>
                </a:moveTo>
                <a:cubicBezTo>
                  <a:pt x="0" y="128436"/>
                  <a:pt x="37044" y="165480"/>
                  <a:pt x="82740" y="165480"/>
                </a:cubicBezTo>
                <a:cubicBezTo>
                  <a:pt x="128436" y="165480"/>
                  <a:pt x="165480" y="128436"/>
                  <a:pt x="165480" y="82740"/>
                </a:cubicBezTo>
                <a:cubicBezTo>
                  <a:pt x="165480" y="37044"/>
                  <a:pt x="128436" y="0"/>
                  <a:pt x="82740" y="0"/>
                </a:cubicBezTo>
                <a:cubicBezTo>
                  <a:pt x="37044" y="0"/>
                  <a:pt x="0" y="37044"/>
                  <a:pt x="0" y="8274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" name="PA-任意多边形 20">
            <a:extLst>
              <a:ext uri="{FF2B5EF4-FFF2-40B4-BE49-F238E27FC236}">
                <a16:creationId xmlns:a16="http://schemas.microsoft.com/office/drawing/2014/main" xmlns="" id="{4D81651E-A089-4504-8476-16C9F4660B1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062521" y="3456481"/>
            <a:ext cx="66958" cy="66958"/>
          </a:xfrm>
          <a:custGeom>
            <a:avLst/>
            <a:gdLst/>
            <a:ahLst/>
            <a:cxnLst/>
            <a:rect l="0" t="0" r="0" b="0"/>
            <a:pathLst>
              <a:path w="179867" h="179867">
                <a:moveTo>
                  <a:pt x="0" y="89933"/>
                </a:moveTo>
                <a:cubicBezTo>
                  <a:pt x="0" y="139602"/>
                  <a:pt x="40264" y="179866"/>
                  <a:pt x="89933" y="179866"/>
                </a:cubicBezTo>
                <a:cubicBezTo>
                  <a:pt x="139602" y="179866"/>
                  <a:pt x="179866" y="139602"/>
                  <a:pt x="179866" y="89933"/>
                </a:cubicBezTo>
                <a:cubicBezTo>
                  <a:pt x="179866" y="40264"/>
                  <a:pt x="139602" y="0"/>
                  <a:pt x="89933" y="0"/>
                </a:cubicBezTo>
                <a:cubicBezTo>
                  <a:pt x="40264" y="0"/>
                  <a:pt x="0" y="40264"/>
                  <a:pt x="0" y="8993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" name="PA-任意多边形 22">
            <a:extLst>
              <a:ext uri="{FF2B5EF4-FFF2-40B4-BE49-F238E27FC236}">
                <a16:creationId xmlns:a16="http://schemas.microsoft.com/office/drawing/2014/main" xmlns="" id="{0D7ED52D-C656-4B99-B00F-BFC3D5C3C26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059843" y="3453803"/>
            <a:ext cx="72316" cy="72316"/>
          </a:xfrm>
          <a:custGeom>
            <a:avLst/>
            <a:gdLst/>
            <a:ahLst/>
            <a:cxnLst/>
            <a:rect l="0" t="0" r="0" b="0"/>
            <a:pathLst>
              <a:path w="194253" h="194253">
                <a:moveTo>
                  <a:pt x="0" y="97126"/>
                </a:moveTo>
                <a:cubicBezTo>
                  <a:pt x="0" y="150768"/>
                  <a:pt x="43484" y="194252"/>
                  <a:pt x="97126" y="194252"/>
                </a:cubicBezTo>
                <a:cubicBezTo>
                  <a:pt x="150768" y="194252"/>
                  <a:pt x="194252" y="150768"/>
                  <a:pt x="194252" y="97126"/>
                </a:cubicBezTo>
                <a:cubicBezTo>
                  <a:pt x="194252" y="43484"/>
                  <a:pt x="150768" y="0"/>
                  <a:pt x="97126" y="0"/>
                </a:cubicBezTo>
                <a:cubicBezTo>
                  <a:pt x="43484" y="0"/>
                  <a:pt x="0" y="43484"/>
                  <a:pt x="0" y="9712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" name="PA-任意多边形 24">
            <a:extLst>
              <a:ext uri="{FF2B5EF4-FFF2-40B4-BE49-F238E27FC236}">
                <a16:creationId xmlns:a16="http://schemas.microsoft.com/office/drawing/2014/main" xmlns="" id="{91FC40C0-B60F-46FA-8CFB-A78CD6E15007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057165" y="3451125"/>
            <a:ext cx="77670" cy="77670"/>
          </a:xfrm>
          <a:custGeom>
            <a:avLst/>
            <a:gdLst/>
            <a:ahLst/>
            <a:cxnLst/>
            <a:rect l="0" t="0" r="0" b="0"/>
            <a:pathLst>
              <a:path w="208641" h="208641">
                <a:moveTo>
                  <a:pt x="0" y="104320"/>
                </a:moveTo>
                <a:cubicBezTo>
                  <a:pt x="0" y="161935"/>
                  <a:pt x="46705" y="208640"/>
                  <a:pt x="104320" y="208640"/>
                </a:cubicBezTo>
                <a:cubicBezTo>
                  <a:pt x="161935" y="208640"/>
                  <a:pt x="208640" y="161935"/>
                  <a:pt x="208640" y="104320"/>
                </a:cubicBezTo>
                <a:cubicBezTo>
                  <a:pt x="208640" y="46705"/>
                  <a:pt x="161935" y="0"/>
                  <a:pt x="104320" y="0"/>
                </a:cubicBezTo>
                <a:cubicBezTo>
                  <a:pt x="46705" y="0"/>
                  <a:pt x="0" y="46705"/>
                  <a:pt x="0" y="10432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" name="PA-任意多边形 26">
            <a:extLst>
              <a:ext uri="{FF2B5EF4-FFF2-40B4-BE49-F238E27FC236}">
                <a16:creationId xmlns:a16="http://schemas.microsoft.com/office/drawing/2014/main" xmlns="" id="{3A9DC5AC-64C8-4771-9E67-4711DA8D909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054488" y="3448448"/>
            <a:ext cx="83026" cy="83026"/>
          </a:xfrm>
          <a:custGeom>
            <a:avLst/>
            <a:gdLst/>
            <a:ahLst/>
            <a:cxnLst/>
            <a:rect l="0" t="0" r="0" b="0"/>
            <a:pathLst>
              <a:path w="223027" h="223027">
                <a:moveTo>
                  <a:pt x="0" y="111513"/>
                </a:moveTo>
                <a:cubicBezTo>
                  <a:pt x="0" y="173101"/>
                  <a:pt x="49925" y="223026"/>
                  <a:pt x="111513" y="223026"/>
                </a:cubicBezTo>
                <a:cubicBezTo>
                  <a:pt x="173101" y="223026"/>
                  <a:pt x="223026" y="173101"/>
                  <a:pt x="223026" y="111513"/>
                </a:cubicBezTo>
                <a:cubicBezTo>
                  <a:pt x="223026" y="49925"/>
                  <a:pt x="173101" y="0"/>
                  <a:pt x="111513" y="0"/>
                </a:cubicBezTo>
                <a:cubicBezTo>
                  <a:pt x="49925" y="0"/>
                  <a:pt x="0" y="49925"/>
                  <a:pt x="0" y="11151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" name="PA-任意多边形 28">
            <a:extLst>
              <a:ext uri="{FF2B5EF4-FFF2-40B4-BE49-F238E27FC236}">
                <a16:creationId xmlns:a16="http://schemas.microsoft.com/office/drawing/2014/main" xmlns="" id="{8677B79F-0FCB-46CA-A040-9101BAB55DA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051809" y="3445769"/>
            <a:ext cx="88382" cy="88382"/>
          </a:xfrm>
          <a:custGeom>
            <a:avLst/>
            <a:gdLst/>
            <a:ahLst/>
            <a:cxnLst/>
            <a:rect l="0" t="0" r="0" b="0"/>
            <a:pathLst>
              <a:path w="237415" h="237415">
                <a:moveTo>
                  <a:pt x="0" y="118707"/>
                </a:moveTo>
                <a:cubicBezTo>
                  <a:pt x="0" y="184267"/>
                  <a:pt x="53147" y="237414"/>
                  <a:pt x="118707" y="237414"/>
                </a:cubicBezTo>
                <a:cubicBezTo>
                  <a:pt x="184267" y="237414"/>
                  <a:pt x="237414" y="184267"/>
                  <a:pt x="237414" y="118707"/>
                </a:cubicBezTo>
                <a:cubicBezTo>
                  <a:pt x="237414" y="53147"/>
                  <a:pt x="184267" y="0"/>
                  <a:pt x="118707" y="0"/>
                </a:cubicBezTo>
                <a:cubicBezTo>
                  <a:pt x="53147" y="0"/>
                  <a:pt x="0" y="53147"/>
                  <a:pt x="0" y="11870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" name="PA-任意多边形 30">
            <a:extLst>
              <a:ext uri="{FF2B5EF4-FFF2-40B4-BE49-F238E27FC236}">
                <a16:creationId xmlns:a16="http://schemas.microsoft.com/office/drawing/2014/main" xmlns="" id="{FAD224E9-E794-4668-8EDC-5B725C6AA06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049132" y="3443092"/>
            <a:ext cx="93738" cy="93738"/>
          </a:xfrm>
          <a:custGeom>
            <a:avLst/>
            <a:gdLst/>
            <a:ahLst/>
            <a:cxnLst/>
            <a:rect l="0" t="0" r="0" b="0"/>
            <a:pathLst>
              <a:path w="251801" h="251801">
                <a:moveTo>
                  <a:pt x="0" y="125900"/>
                </a:moveTo>
                <a:cubicBezTo>
                  <a:pt x="0" y="195433"/>
                  <a:pt x="56367" y="251800"/>
                  <a:pt x="125900" y="251800"/>
                </a:cubicBezTo>
                <a:cubicBezTo>
                  <a:pt x="195433" y="251800"/>
                  <a:pt x="251800" y="195433"/>
                  <a:pt x="251800" y="125900"/>
                </a:cubicBezTo>
                <a:cubicBezTo>
                  <a:pt x="251800" y="56367"/>
                  <a:pt x="195433" y="0"/>
                  <a:pt x="125900" y="0"/>
                </a:cubicBezTo>
                <a:cubicBezTo>
                  <a:pt x="56367" y="0"/>
                  <a:pt x="0" y="56367"/>
                  <a:pt x="0" y="12590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" name="PA-任意多边形 32">
            <a:extLst>
              <a:ext uri="{FF2B5EF4-FFF2-40B4-BE49-F238E27FC236}">
                <a16:creationId xmlns:a16="http://schemas.microsoft.com/office/drawing/2014/main" xmlns="" id="{73287441-E0C7-411B-935A-964C3FB39813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046453" y="3440413"/>
            <a:ext cx="99094" cy="99094"/>
          </a:xfrm>
          <a:custGeom>
            <a:avLst/>
            <a:gdLst/>
            <a:ahLst/>
            <a:cxnLst/>
            <a:rect l="0" t="0" r="0" b="0"/>
            <a:pathLst>
              <a:path w="266189" h="266189">
                <a:moveTo>
                  <a:pt x="0" y="133094"/>
                </a:moveTo>
                <a:cubicBezTo>
                  <a:pt x="0" y="206600"/>
                  <a:pt x="59588" y="266188"/>
                  <a:pt x="133094" y="266188"/>
                </a:cubicBezTo>
                <a:cubicBezTo>
                  <a:pt x="206600" y="266188"/>
                  <a:pt x="266188" y="206600"/>
                  <a:pt x="266188" y="133094"/>
                </a:cubicBezTo>
                <a:cubicBezTo>
                  <a:pt x="266188" y="59588"/>
                  <a:pt x="206600" y="0"/>
                  <a:pt x="133094" y="0"/>
                </a:cubicBezTo>
                <a:cubicBezTo>
                  <a:pt x="59588" y="0"/>
                  <a:pt x="0" y="59588"/>
                  <a:pt x="0" y="13309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" name="PA-任意多边形 34">
            <a:extLst>
              <a:ext uri="{FF2B5EF4-FFF2-40B4-BE49-F238E27FC236}">
                <a16:creationId xmlns:a16="http://schemas.microsoft.com/office/drawing/2014/main" xmlns="" id="{AADABF75-944D-455D-BFB5-BB6D12CDE2C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043775" y="3437735"/>
            <a:ext cx="104450" cy="104450"/>
          </a:xfrm>
          <a:custGeom>
            <a:avLst/>
            <a:gdLst/>
            <a:ahLst/>
            <a:cxnLst/>
            <a:rect l="0" t="0" r="0" b="0"/>
            <a:pathLst>
              <a:path w="280577" h="280577">
                <a:moveTo>
                  <a:pt x="0" y="140288"/>
                </a:moveTo>
                <a:cubicBezTo>
                  <a:pt x="0" y="217767"/>
                  <a:pt x="62809" y="280576"/>
                  <a:pt x="140288" y="280576"/>
                </a:cubicBezTo>
                <a:cubicBezTo>
                  <a:pt x="217767" y="280576"/>
                  <a:pt x="280576" y="217767"/>
                  <a:pt x="280576" y="140288"/>
                </a:cubicBezTo>
                <a:cubicBezTo>
                  <a:pt x="280576" y="62809"/>
                  <a:pt x="217767" y="0"/>
                  <a:pt x="140288" y="0"/>
                </a:cubicBezTo>
                <a:cubicBezTo>
                  <a:pt x="62809" y="0"/>
                  <a:pt x="0" y="62809"/>
                  <a:pt x="0" y="14028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" name="PA-任意多边形 36">
            <a:extLst>
              <a:ext uri="{FF2B5EF4-FFF2-40B4-BE49-F238E27FC236}">
                <a16:creationId xmlns:a16="http://schemas.microsoft.com/office/drawing/2014/main" xmlns="" id="{75077FFB-CFEA-4808-A4EC-76D8A5779B4D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041098" y="3435058"/>
            <a:ext cx="109804" cy="109804"/>
          </a:xfrm>
          <a:custGeom>
            <a:avLst/>
            <a:gdLst/>
            <a:ahLst/>
            <a:cxnLst/>
            <a:rect l="0" t="0" r="0" b="0"/>
            <a:pathLst>
              <a:path w="294963" h="294963">
                <a:moveTo>
                  <a:pt x="0" y="147481"/>
                </a:moveTo>
                <a:cubicBezTo>
                  <a:pt x="0" y="228933"/>
                  <a:pt x="66029" y="294962"/>
                  <a:pt x="147481" y="294962"/>
                </a:cubicBezTo>
                <a:cubicBezTo>
                  <a:pt x="228933" y="294962"/>
                  <a:pt x="294962" y="228933"/>
                  <a:pt x="294962" y="147481"/>
                </a:cubicBezTo>
                <a:cubicBezTo>
                  <a:pt x="294962" y="66029"/>
                  <a:pt x="228933" y="0"/>
                  <a:pt x="147481" y="0"/>
                </a:cubicBezTo>
                <a:cubicBezTo>
                  <a:pt x="66029" y="0"/>
                  <a:pt x="0" y="66029"/>
                  <a:pt x="0" y="14748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PA-任意多边形 38">
            <a:extLst>
              <a:ext uri="{FF2B5EF4-FFF2-40B4-BE49-F238E27FC236}">
                <a16:creationId xmlns:a16="http://schemas.microsoft.com/office/drawing/2014/main" xmlns="" id="{DE27A43C-9949-42B3-B753-FFE7744AD44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038419" y="3432379"/>
            <a:ext cx="115162" cy="115162"/>
          </a:xfrm>
          <a:custGeom>
            <a:avLst/>
            <a:gdLst/>
            <a:ahLst/>
            <a:cxnLst/>
            <a:rect l="0" t="0" r="0" b="0"/>
            <a:pathLst>
              <a:path w="309351" h="309351">
                <a:moveTo>
                  <a:pt x="0" y="154675"/>
                </a:moveTo>
                <a:cubicBezTo>
                  <a:pt x="0" y="240100"/>
                  <a:pt x="69250" y="309350"/>
                  <a:pt x="154675" y="309350"/>
                </a:cubicBezTo>
                <a:cubicBezTo>
                  <a:pt x="240100" y="309350"/>
                  <a:pt x="309350" y="240100"/>
                  <a:pt x="309350" y="154675"/>
                </a:cubicBezTo>
                <a:cubicBezTo>
                  <a:pt x="309350" y="69250"/>
                  <a:pt x="240100" y="0"/>
                  <a:pt x="154675" y="0"/>
                </a:cubicBezTo>
                <a:cubicBezTo>
                  <a:pt x="69250" y="0"/>
                  <a:pt x="0" y="69250"/>
                  <a:pt x="0" y="15467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PA-任意多边形 40">
            <a:extLst>
              <a:ext uri="{FF2B5EF4-FFF2-40B4-BE49-F238E27FC236}">
                <a16:creationId xmlns:a16="http://schemas.microsoft.com/office/drawing/2014/main" xmlns="" id="{22CDA83E-35CF-4BB6-B5FF-105237C6FDB7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035742" y="3429702"/>
            <a:ext cx="120516" cy="120516"/>
          </a:xfrm>
          <a:custGeom>
            <a:avLst/>
            <a:gdLst/>
            <a:ahLst/>
            <a:cxnLst/>
            <a:rect l="0" t="0" r="0" b="0"/>
            <a:pathLst>
              <a:path w="323737" h="323737">
                <a:moveTo>
                  <a:pt x="0" y="161868"/>
                </a:moveTo>
                <a:cubicBezTo>
                  <a:pt x="0" y="251266"/>
                  <a:pt x="72470" y="323736"/>
                  <a:pt x="161868" y="323736"/>
                </a:cubicBezTo>
                <a:cubicBezTo>
                  <a:pt x="251266" y="323736"/>
                  <a:pt x="323736" y="251266"/>
                  <a:pt x="323736" y="161868"/>
                </a:cubicBezTo>
                <a:cubicBezTo>
                  <a:pt x="323736" y="72470"/>
                  <a:pt x="251266" y="0"/>
                  <a:pt x="161868" y="0"/>
                </a:cubicBezTo>
                <a:cubicBezTo>
                  <a:pt x="72470" y="0"/>
                  <a:pt x="0" y="72470"/>
                  <a:pt x="0" y="16186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PA-任意多边形 42">
            <a:extLst>
              <a:ext uri="{FF2B5EF4-FFF2-40B4-BE49-F238E27FC236}">
                <a16:creationId xmlns:a16="http://schemas.microsoft.com/office/drawing/2014/main" xmlns="" id="{F8717196-0D15-4EFC-A62B-E280CF9F7CD4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6033064" y="3427024"/>
            <a:ext cx="125874" cy="125874"/>
          </a:xfrm>
          <a:custGeom>
            <a:avLst/>
            <a:gdLst/>
            <a:ahLst/>
            <a:cxnLst/>
            <a:rect l="0" t="0" r="0" b="0"/>
            <a:pathLst>
              <a:path w="338123" h="338123">
                <a:moveTo>
                  <a:pt x="0" y="169061"/>
                </a:moveTo>
                <a:cubicBezTo>
                  <a:pt x="0" y="262432"/>
                  <a:pt x="75690" y="338122"/>
                  <a:pt x="169061" y="338122"/>
                </a:cubicBezTo>
                <a:cubicBezTo>
                  <a:pt x="262431" y="338122"/>
                  <a:pt x="338122" y="262432"/>
                  <a:pt x="338122" y="169061"/>
                </a:cubicBezTo>
                <a:cubicBezTo>
                  <a:pt x="338122" y="75691"/>
                  <a:pt x="262431" y="0"/>
                  <a:pt x="169061" y="0"/>
                </a:cubicBezTo>
                <a:cubicBezTo>
                  <a:pt x="75690" y="0"/>
                  <a:pt x="0" y="75691"/>
                  <a:pt x="0" y="16906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" name="PA-任意多边形 44">
            <a:extLst>
              <a:ext uri="{FF2B5EF4-FFF2-40B4-BE49-F238E27FC236}">
                <a16:creationId xmlns:a16="http://schemas.microsoft.com/office/drawing/2014/main" xmlns="" id="{4DCAFA7B-7D80-452E-BDB7-EB3ECCE7B443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6030386" y="3424346"/>
            <a:ext cx="131228" cy="131228"/>
          </a:xfrm>
          <a:custGeom>
            <a:avLst/>
            <a:gdLst/>
            <a:ahLst/>
            <a:cxnLst/>
            <a:rect l="0" t="0" r="0" b="0"/>
            <a:pathLst>
              <a:path w="352511" h="352511">
                <a:moveTo>
                  <a:pt x="0" y="176255"/>
                </a:moveTo>
                <a:cubicBezTo>
                  <a:pt x="0" y="273598"/>
                  <a:pt x="78912" y="352510"/>
                  <a:pt x="176255" y="352510"/>
                </a:cubicBezTo>
                <a:cubicBezTo>
                  <a:pt x="273598" y="352510"/>
                  <a:pt x="352510" y="273598"/>
                  <a:pt x="352510" y="176255"/>
                </a:cubicBezTo>
                <a:cubicBezTo>
                  <a:pt x="352510" y="78912"/>
                  <a:pt x="273598" y="0"/>
                  <a:pt x="176255" y="0"/>
                </a:cubicBezTo>
                <a:cubicBezTo>
                  <a:pt x="78912" y="0"/>
                  <a:pt x="0" y="78912"/>
                  <a:pt x="0" y="17625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" name="PA-任意多边形 46">
            <a:extLst>
              <a:ext uri="{FF2B5EF4-FFF2-40B4-BE49-F238E27FC236}">
                <a16:creationId xmlns:a16="http://schemas.microsoft.com/office/drawing/2014/main" xmlns="" id="{F7CDDD93-2E43-4D34-AB25-F64629600434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6027709" y="3421669"/>
            <a:ext cx="136584" cy="136584"/>
          </a:xfrm>
          <a:custGeom>
            <a:avLst/>
            <a:gdLst/>
            <a:ahLst/>
            <a:cxnLst/>
            <a:rect l="0" t="0" r="0" b="0"/>
            <a:pathLst>
              <a:path w="366897" h="366897">
                <a:moveTo>
                  <a:pt x="0" y="183448"/>
                </a:moveTo>
                <a:cubicBezTo>
                  <a:pt x="0" y="284764"/>
                  <a:pt x="82132" y="366896"/>
                  <a:pt x="183448" y="366896"/>
                </a:cubicBezTo>
                <a:cubicBezTo>
                  <a:pt x="284764" y="366896"/>
                  <a:pt x="366896" y="284764"/>
                  <a:pt x="366896" y="183448"/>
                </a:cubicBezTo>
                <a:cubicBezTo>
                  <a:pt x="366896" y="82132"/>
                  <a:pt x="284764" y="0"/>
                  <a:pt x="183448" y="0"/>
                </a:cubicBezTo>
                <a:cubicBezTo>
                  <a:pt x="82132" y="0"/>
                  <a:pt x="0" y="82132"/>
                  <a:pt x="0" y="18344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" name="PA-任意多边形 48">
            <a:extLst>
              <a:ext uri="{FF2B5EF4-FFF2-40B4-BE49-F238E27FC236}">
                <a16:creationId xmlns:a16="http://schemas.microsoft.com/office/drawing/2014/main" xmlns="" id="{3218A1E9-B676-4FB3-B5CA-4F86B842C593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6025030" y="3418990"/>
            <a:ext cx="141940" cy="141940"/>
          </a:xfrm>
          <a:custGeom>
            <a:avLst/>
            <a:gdLst/>
            <a:ahLst/>
            <a:cxnLst/>
            <a:rect l="0" t="0" r="0" b="0"/>
            <a:pathLst>
              <a:path w="381285" h="381285">
                <a:moveTo>
                  <a:pt x="0" y="190642"/>
                </a:moveTo>
                <a:cubicBezTo>
                  <a:pt x="0" y="295931"/>
                  <a:pt x="85353" y="381284"/>
                  <a:pt x="190642" y="381284"/>
                </a:cubicBezTo>
                <a:cubicBezTo>
                  <a:pt x="295931" y="381284"/>
                  <a:pt x="381284" y="295931"/>
                  <a:pt x="381284" y="190642"/>
                </a:cubicBezTo>
                <a:cubicBezTo>
                  <a:pt x="381284" y="85353"/>
                  <a:pt x="295931" y="0"/>
                  <a:pt x="190642" y="0"/>
                </a:cubicBezTo>
                <a:cubicBezTo>
                  <a:pt x="85353" y="0"/>
                  <a:pt x="0" y="85353"/>
                  <a:pt x="0" y="19064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" name="PA-任意多边形 50">
            <a:extLst>
              <a:ext uri="{FF2B5EF4-FFF2-40B4-BE49-F238E27FC236}">
                <a16:creationId xmlns:a16="http://schemas.microsoft.com/office/drawing/2014/main" xmlns="" id="{CCE9464B-FE43-4FFB-9884-06391A12363E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022352" y="3416312"/>
            <a:ext cx="147296" cy="147296"/>
          </a:xfrm>
          <a:custGeom>
            <a:avLst/>
            <a:gdLst/>
            <a:ahLst/>
            <a:cxnLst/>
            <a:rect l="0" t="0" r="0" b="0"/>
            <a:pathLst>
              <a:path w="395673" h="395673">
                <a:moveTo>
                  <a:pt x="0" y="197836"/>
                </a:moveTo>
                <a:cubicBezTo>
                  <a:pt x="0" y="307098"/>
                  <a:pt x="88574" y="395672"/>
                  <a:pt x="197836" y="395672"/>
                </a:cubicBezTo>
                <a:cubicBezTo>
                  <a:pt x="307098" y="395672"/>
                  <a:pt x="395672" y="307098"/>
                  <a:pt x="395672" y="197836"/>
                </a:cubicBezTo>
                <a:cubicBezTo>
                  <a:pt x="395672" y="88574"/>
                  <a:pt x="307098" y="0"/>
                  <a:pt x="197836" y="0"/>
                </a:cubicBezTo>
                <a:cubicBezTo>
                  <a:pt x="88574" y="0"/>
                  <a:pt x="0" y="88574"/>
                  <a:pt x="0" y="19783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" name="PA-任意多边形 52">
            <a:extLst>
              <a:ext uri="{FF2B5EF4-FFF2-40B4-BE49-F238E27FC236}">
                <a16:creationId xmlns:a16="http://schemas.microsoft.com/office/drawing/2014/main" xmlns="" id="{4CB67837-90A3-4FA7-84DC-F744E6D85422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6019674" y="3413634"/>
            <a:ext cx="152652" cy="152652"/>
          </a:xfrm>
          <a:custGeom>
            <a:avLst/>
            <a:gdLst/>
            <a:ahLst/>
            <a:cxnLst/>
            <a:rect l="0" t="0" r="0" b="0"/>
            <a:pathLst>
              <a:path w="410059" h="410059">
                <a:moveTo>
                  <a:pt x="0" y="205029"/>
                </a:moveTo>
                <a:cubicBezTo>
                  <a:pt x="0" y="318264"/>
                  <a:pt x="91794" y="410058"/>
                  <a:pt x="205029" y="410058"/>
                </a:cubicBezTo>
                <a:cubicBezTo>
                  <a:pt x="318264" y="410058"/>
                  <a:pt x="410058" y="318264"/>
                  <a:pt x="410058" y="205029"/>
                </a:cubicBezTo>
                <a:cubicBezTo>
                  <a:pt x="410058" y="91794"/>
                  <a:pt x="318264" y="0"/>
                  <a:pt x="205029" y="0"/>
                </a:cubicBezTo>
                <a:cubicBezTo>
                  <a:pt x="91794" y="0"/>
                  <a:pt x="0" y="91794"/>
                  <a:pt x="0" y="20502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" name="PA-任意多边形 54">
            <a:extLst>
              <a:ext uri="{FF2B5EF4-FFF2-40B4-BE49-F238E27FC236}">
                <a16:creationId xmlns:a16="http://schemas.microsoft.com/office/drawing/2014/main" xmlns="" id="{B7A1CE30-E519-470E-855D-9A5C8C5B294E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6016996" y="3410956"/>
            <a:ext cx="158008" cy="158008"/>
          </a:xfrm>
          <a:custGeom>
            <a:avLst/>
            <a:gdLst/>
            <a:ahLst/>
            <a:cxnLst/>
            <a:rect l="0" t="0" r="0" b="0"/>
            <a:pathLst>
              <a:path w="424447" h="424447">
                <a:moveTo>
                  <a:pt x="0" y="212223"/>
                </a:moveTo>
                <a:cubicBezTo>
                  <a:pt x="0" y="329431"/>
                  <a:pt x="95015" y="424446"/>
                  <a:pt x="212223" y="424446"/>
                </a:cubicBezTo>
                <a:cubicBezTo>
                  <a:pt x="329431" y="424446"/>
                  <a:pt x="424446" y="329431"/>
                  <a:pt x="424446" y="212223"/>
                </a:cubicBezTo>
                <a:cubicBezTo>
                  <a:pt x="424446" y="95015"/>
                  <a:pt x="329431" y="0"/>
                  <a:pt x="212223" y="0"/>
                </a:cubicBezTo>
                <a:cubicBezTo>
                  <a:pt x="95015" y="0"/>
                  <a:pt x="0" y="95015"/>
                  <a:pt x="0" y="21222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" name="PA-任意多边形 56">
            <a:extLst>
              <a:ext uri="{FF2B5EF4-FFF2-40B4-BE49-F238E27FC236}">
                <a16:creationId xmlns:a16="http://schemas.microsoft.com/office/drawing/2014/main" xmlns="" id="{A370549B-DD2D-42A1-B731-771B7B8D4821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6014318" y="3408278"/>
            <a:ext cx="163364" cy="163364"/>
          </a:xfrm>
          <a:custGeom>
            <a:avLst/>
            <a:gdLst/>
            <a:ahLst/>
            <a:cxnLst/>
            <a:rect l="0" t="0" r="0" b="0"/>
            <a:pathLst>
              <a:path w="438833" h="438833">
                <a:moveTo>
                  <a:pt x="0" y="219416"/>
                </a:moveTo>
                <a:cubicBezTo>
                  <a:pt x="0" y="340597"/>
                  <a:pt x="98235" y="438832"/>
                  <a:pt x="219416" y="438832"/>
                </a:cubicBezTo>
                <a:cubicBezTo>
                  <a:pt x="340597" y="438832"/>
                  <a:pt x="438832" y="340597"/>
                  <a:pt x="438832" y="219416"/>
                </a:cubicBezTo>
                <a:cubicBezTo>
                  <a:pt x="438832" y="98235"/>
                  <a:pt x="340597" y="0"/>
                  <a:pt x="219416" y="0"/>
                </a:cubicBezTo>
                <a:cubicBezTo>
                  <a:pt x="98235" y="0"/>
                  <a:pt x="0" y="98235"/>
                  <a:pt x="0" y="21941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" name="PA-任意多边形 58">
            <a:extLst>
              <a:ext uri="{FF2B5EF4-FFF2-40B4-BE49-F238E27FC236}">
                <a16:creationId xmlns:a16="http://schemas.microsoft.com/office/drawing/2014/main" xmlns="" id="{C2469D4D-9C34-4048-BB99-8013B15DE5CE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6011641" y="3405601"/>
            <a:ext cx="168720" cy="168720"/>
          </a:xfrm>
          <a:custGeom>
            <a:avLst/>
            <a:gdLst/>
            <a:ahLst/>
            <a:cxnLst/>
            <a:rect l="0" t="0" r="0" b="0"/>
            <a:pathLst>
              <a:path w="453219" h="453220">
                <a:moveTo>
                  <a:pt x="0" y="226610"/>
                </a:moveTo>
                <a:cubicBezTo>
                  <a:pt x="0" y="351763"/>
                  <a:pt x="101456" y="453219"/>
                  <a:pt x="226609" y="453219"/>
                </a:cubicBezTo>
                <a:cubicBezTo>
                  <a:pt x="351762" y="453219"/>
                  <a:pt x="453218" y="351763"/>
                  <a:pt x="453218" y="226610"/>
                </a:cubicBezTo>
                <a:cubicBezTo>
                  <a:pt x="453218" y="101457"/>
                  <a:pt x="351762" y="0"/>
                  <a:pt x="226609" y="0"/>
                </a:cubicBezTo>
                <a:cubicBezTo>
                  <a:pt x="101456" y="0"/>
                  <a:pt x="0" y="101457"/>
                  <a:pt x="0" y="22661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" name="PA-任意多边形 60">
            <a:extLst>
              <a:ext uri="{FF2B5EF4-FFF2-40B4-BE49-F238E27FC236}">
                <a16:creationId xmlns:a16="http://schemas.microsoft.com/office/drawing/2014/main" xmlns="" id="{CBA15220-5198-43FB-871C-D53D456C4F8C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6008963" y="3402923"/>
            <a:ext cx="174074" cy="174074"/>
          </a:xfrm>
          <a:custGeom>
            <a:avLst/>
            <a:gdLst/>
            <a:ahLst/>
            <a:cxnLst/>
            <a:rect l="0" t="0" r="0" b="0"/>
            <a:pathLst>
              <a:path w="467607" h="467607">
                <a:moveTo>
                  <a:pt x="0" y="233803"/>
                </a:moveTo>
                <a:cubicBezTo>
                  <a:pt x="0" y="362929"/>
                  <a:pt x="104677" y="467606"/>
                  <a:pt x="233803" y="467606"/>
                </a:cubicBezTo>
                <a:cubicBezTo>
                  <a:pt x="362929" y="467606"/>
                  <a:pt x="467606" y="362929"/>
                  <a:pt x="467606" y="233803"/>
                </a:cubicBezTo>
                <a:cubicBezTo>
                  <a:pt x="467606" y="104677"/>
                  <a:pt x="362929" y="0"/>
                  <a:pt x="233803" y="0"/>
                </a:cubicBezTo>
                <a:cubicBezTo>
                  <a:pt x="104677" y="0"/>
                  <a:pt x="0" y="104677"/>
                  <a:pt x="0" y="23380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3" name="PA-任意多边形 62">
            <a:extLst>
              <a:ext uri="{FF2B5EF4-FFF2-40B4-BE49-F238E27FC236}">
                <a16:creationId xmlns:a16="http://schemas.microsoft.com/office/drawing/2014/main" xmlns="" id="{20BEA75E-6253-4A79-80FC-766B52F357E1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6006284" y="3400244"/>
            <a:ext cx="179432" cy="179432"/>
          </a:xfrm>
          <a:custGeom>
            <a:avLst/>
            <a:gdLst/>
            <a:ahLst/>
            <a:cxnLst/>
            <a:rect l="0" t="0" r="0" b="0"/>
            <a:pathLst>
              <a:path w="481995" h="481995">
                <a:moveTo>
                  <a:pt x="0" y="240997"/>
                </a:moveTo>
                <a:cubicBezTo>
                  <a:pt x="0" y="374096"/>
                  <a:pt x="107898" y="481994"/>
                  <a:pt x="240997" y="481994"/>
                </a:cubicBezTo>
                <a:cubicBezTo>
                  <a:pt x="374096" y="481994"/>
                  <a:pt x="481994" y="374096"/>
                  <a:pt x="481994" y="240997"/>
                </a:cubicBezTo>
                <a:cubicBezTo>
                  <a:pt x="481994" y="107898"/>
                  <a:pt x="374096" y="0"/>
                  <a:pt x="240997" y="0"/>
                </a:cubicBezTo>
                <a:cubicBezTo>
                  <a:pt x="107898" y="0"/>
                  <a:pt x="0" y="107898"/>
                  <a:pt x="0" y="24099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" name="PA-任意多边形 64">
            <a:extLst>
              <a:ext uri="{FF2B5EF4-FFF2-40B4-BE49-F238E27FC236}">
                <a16:creationId xmlns:a16="http://schemas.microsoft.com/office/drawing/2014/main" xmlns="" id="{9407F2F4-F29E-4759-8387-D46EA3D8CD67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6003607" y="3397567"/>
            <a:ext cx="184786" cy="184786"/>
          </a:xfrm>
          <a:custGeom>
            <a:avLst/>
            <a:gdLst/>
            <a:ahLst/>
            <a:cxnLst/>
            <a:rect l="0" t="0" r="0" b="0"/>
            <a:pathLst>
              <a:path w="496381" h="496381">
                <a:moveTo>
                  <a:pt x="0" y="248190"/>
                </a:moveTo>
                <a:cubicBezTo>
                  <a:pt x="0" y="385262"/>
                  <a:pt x="111118" y="496380"/>
                  <a:pt x="248190" y="496380"/>
                </a:cubicBezTo>
                <a:cubicBezTo>
                  <a:pt x="385262" y="496380"/>
                  <a:pt x="496380" y="385262"/>
                  <a:pt x="496380" y="248190"/>
                </a:cubicBezTo>
                <a:cubicBezTo>
                  <a:pt x="496380" y="111118"/>
                  <a:pt x="385262" y="0"/>
                  <a:pt x="248190" y="0"/>
                </a:cubicBezTo>
                <a:cubicBezTo>
                  <a:pt x="111118" y="0"/>
                  <a:pt x="0" y="111118"/>
                  <a:pt x="0" y="24819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7" name="PA-任意多边形 66">
            <a:extLst>
              <a:ext uri="{FF2B5EF4-FFF2-40B4-BE49-F238E27FC236}">
                <a16:creationId xmlns:a16="http://schemas.microsoft.com/office/drawing/2014/main" xmlns="" id="{DA2E51BD-5FC3-403F-B656-E9FF966E9816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6000928" y="3394888"/>
            <a:ext cx="190144" cy="190144"/>
          </a:xfrm>
          <a:custGeom>
            <a:avLst/>
            <a:gdLst/>
            <a:ahLst/>
            <a:cxnLst/>
            <a:rect l="0" t="0" r="0" b="0"/>
            <a:pathLst>
              <a:path w="510769" h="510769">
                <a:moveTo>
                  <a:pt x="0" y="255384"/>
                </a:moveTo>
                <a:cubicBezTo>
                  <a:pt x="0" y="396429"/>
                  <a:pt x="114339" y="510768"/>
                  <a:pt x="255384" y="510768"/>
                </a:cubicBezTo>
                <a:cubicBezTo>
                  <a:pt x="396429" y="510768"/>
                  <a:pt x="510768" y="396429"/>
                  <a:pt x="510768" y="255384"/>
                </a:cubicBezTo>
                <a:cubicBezTo>
                  <a:pt x="510768" y="114339"/>
                  <a:pt x="396429" y="0"/>
                  <a:pt x="255384" y="0"/>
                </a:cubicBezTo>
                <a:cubicBezTo>
                  <a:pt x="114339" y="0"/>
                  <a:pt x="0" y="114339"/>
                  <a:pt x="0" y="25538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9" name="PA-任意多边形 68">
            <a:extLst>
              <a:ext uri="{FF2B5EF4-FFF2-40B4-BE49-F238E27FC236}">
                <a16:creationId xmlns:a16="http://schemas.microsoft.com/office/drawing/2014/main" xmlns="" id="{086F51C1-27C8-43EF-AB6F-6EE2062411DA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5998251" y="3392211"/>
            <a:ext cx="195498" cy="195498"/>
          </a:xfrm>
          <a:custGeom>
            <a:avLst/>
            <a:gdLst/>
            <a:ahLst/>
            <a:cxnLst/>
            <a:rect l="0" t="0" r="0" b="0"/>
            <a:pathLst>
              <a:path w="525155" h="525155">
                <a:moveTo>
                  <a:pt x="0" y="262577"/>
                </a:moveTo>
                <a:cubicBezTo>
                  <a:pt x="0" y="407595"/>
                  <a:pt x="117559" y="525154"/>
                  <a:pt x="262577" y="525154"/>
                </a:cubicBezTo>
                <a:cubicBezTo>
                  <a:pt x="407595" y="525154"/>
                  <a:pt x="525154" y="407595"/>
                  <a:pt x="525154" y="262577"/>
                </a:cubicBezTo>
                <a:cubicBezTo>
                  <a:pt x="525154" y="117559"/>
                  <a:pt x="407595" y="0"/>
                  <a:pt x="262577" y="0"/>
                </a:cubicBezTo>
                <a:cubicBezTo>
                  <a:pt x="117559" y="0"/>
                  <a:pt x="0" y="117559"/>
                  <a:pt x="0" y="26257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" name="PA-任意多边形 70">
            <a:extLst>
              <a:ext uri="{FF2B5EF4-FFF2-40B4-BE49-F238E27FC236}">
                <a16:creationId xmlns:a16="http://schemas.microsoft.com/office/drawing/2014/main" xmlns="" id="{5FA83450-04B3-4E46-A52B-422E7FC8F72F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5995573" y="3389533"/>
            <a:ext cx="200854" cy="200854"/>
          </a:xfrm>
          <a:custGeom>
            <a:avLst/>
            <a:gdLst/>
            <a:ahLst/>
            <a:cxnLst/>
            <a:rect l="0" t="0" r="0" b="0"/>
            <a:pathLst>
              <a:path w="539543" h="539543">
                <a:moveTo>
                  <a:pt x="0" y="269771"/>
                </a:moveTo>
                <a:cubicBezTo>
                  <a:pt x="0" y="418762"/>
                  <a:pt x="120780" y="539542"/>
                  <a:pt x="269771" y="539542"/>
                </a:cubicBezTo>
                <a:cubicBezTo>
                  <a:pt x="418762" y="539542"/>
                  <a:pt x="539542" y="418762"/>
                  <a:pt x="539542" y="269771"/>
                </a:cubicBezTo>
                <a:cubicBezTo>
                  <a:pt x="539542" y="120780"/>
                  <a:pt x="418762" y="0"/>
                  <a:pt x="269771" y="0"/>
                </a:cubicBezTo>
                <a:cubicBezTo>
                  <a:pt x="120780" y="0"/>
                  <a:pt x="0" y="120780"/>
                  <a:pt x="0" y="26977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3" name="PA-任意多边形 72">
            <a:extLst>
              <a:ext uri="{FF2B5EF4-FFF2-40B4-BE49-F238E27FC236}">
                <a16:creationId xmlns:a16="http://schemas.microsoft.com/office/drawing/2014/main" xmlns="" id="{E891A607-00DA-4D9D-BA82-CB179159C925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5992895" y="3386855"/>
            <a:ext cx="206210" cy="206210"/>
          </a:xfrm>
          <a:custGeom>
            <a:avLst/>
            <a:gdLst/>
            <a:ahLst/>
            <a:cxnLst/>
            <a:rect l="0" t="0" r="0" b="0"/>
            <a:pathLst>
              <a:path w="553929" h="553929">
                <a:moveTo>
                  <a:pt x="0" y="276964"/>
                </a:moveTo>
                <a:cubicBezTo>
                  <a:pt x="0" y="429928"/>
                  <a:pt x="124000" y="553928"/>
                  <a:pt x="276964" y="553928"/>
                </a:cubicBezTo>
                <a:cubicBezTo>
                  <a:pt x="429927" y="553928"/>
                  <a:pt x="553928" y="429928"/>
                  <a:pt x="553928" y="276964"/>
                </a:cubicBezTo>
                <a:cubicBezTo>
                  <a:pt x="553928" y="124000"/>
                  <a:pt x="429927" y="0"/>
                  <a:pt x="276964" y="0"/>
                </a:cubicBezTo>
                <a:cubicBezTo>
                  <a:pt x="124000" y="0"/>
                  <a:pt x="0" y="124000"/>
                  <a:pt x="0" y="27696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5" name="PA-任意多边形 74">
            <a:extLst>
              <a:ext uri="{FF2B5EF4-FFF2-40B4-BE49-F238E27FC236}">
                <a16:creationId xmlns:a16="http://schemas.microsoft.com/office/drawing/2014/main" xmlns="" id="{FB10A21A-1646-4FB0-A3F4-AEDB84E58D9A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5990218" y="3384177"/>
            <a:ext cx="211566" cy="211566"/>
          </a:xfrm>
          <a:custGeom>
            <a:avLst/>
            <a:gdLst/>
            <a:ahLst/>
            <a:cxnLst/>
            <a:rect l="0" t="0" r="0" b="0"/>
            <a:pathLst>
              <a:path w="568316" h="568316">
                <a:moveTo>
                  <a:pt x="0" y="284158"/>
                </a:moveTo>
                <a:cubicBezTo>
                  <a:pt x="0" y="441094"/>
                  <a:pt x="127221" y="568315"/>
                  <a:pt x="284157" y="568315"/>
                </a:cubicBezTo>
                <a:cubicBezTo>
                  <a:pt x="441093" y="568315"/>
                  <a:pt x="568315" y="441094"/>
                  <a:pt x="568315" y="284158"/>
                </a:cubicBezTo>
                <a:cubicBezTo>
                  <a:pt x="568315" y="127222"/>
                  <a:pt x="441093" y="0"/>
                  <a:pt x="284157" y="0"/>
                </a:cubicBezTo>
                <a:cubicBezTo>
                  <a:pt x="127221" y="0"/>
                  <a:pt x="0" y="127222"/>
                  <a:pt x="0" y="28415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" name="PA-任意多边形 76">
            <a:extLst>
              <a:ext uri="{FF2B5EF4-FFF2-40B4-BE49-F238E27FC236}">
                <a16:creationId xmlns:a16="http://schemas.microsoft.com/office/drawing/2014/main" xmlns="" id="{851F2843-94EB-4F40-93AB-919A60E073F3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5987540" y="3381500"/>
            <a:ext cx="216922" cy="216922"/>
          </a:xfrm>
          <a:custGeom>
            <a:avLst/>
            <a:gdLst/>
            <a:ahLst/>
            <a:cxnLst/>
            <a:rect l="0" t="0" r="0" b="0"/>
            <a:pathLst>
              <a:path w="582703" h="582703">
                <a:moveTo>
                  <a:pt x="0" y="291351"/>
                </a:moveTo>
                <a:cubicBezTo>
                  <a:pt x="0" y="452260"/>
                  <a:pt x="130442" y="582702"/>
                  <a:pt x="291351" y="582702"/>
                </a:cubicBezTo>
                <a:cubicBezTo>
                  <a:pt x="452260" y="582702"/>
                  <a:pt x="582702" y="452260"/>
                  <a:pt x="582702" y="291351"/>
                </a:cubicBezTo>
                <a:cubicBezTo>
                  <a:pt x="582702" y="130442"/>
                  <a:pt x="452260" y="0"/>
                  <a:pt x="291351" y="0"/>
                </a:cubicBezTo>
                <a:cubicBezTo>
                  <a:pt x="130442" y="0"/>
                  <a:pt x="0" y="130442"/>
                  <a:pt x="0" y="29135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9" name="PA-任意多边形 78">
            <a:extLst>
              <a:ext uri="{FF2B5EF4-FFF2-40B4-BE49-F238E27FC236}">
                <a16:creationId xmlns:a16="http://schemas.microsoft.com/office/drawing/2014/main" xmlns="" id="{6FA614BD-3EB3-4063-8C2A-438CADCE8EDC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5984861" y="3378821"/>
            <a:ext cx="222278" cy="222278"/>
          </a:xfrm>
          <a:custGeom>
            <a:avLst/>
            <a:gdLst/>
            <a:ahLst/>
            <a:cxnLst/>
            <a:rect l="0" t="0" r="0" b="0"/>
            <a:pathLst>
              <a:path w="597091" h="597091">
                <a:moveTo>
                  <a:pt x="0" y="298545"/>
                </a:moveTo>
                <a:cubicBezTo>
                  <a:pt x="0" y="463427"/>
                  <a:pt x="133663" y="597090"/>
                  <a:pt x="298545" y="597090"/>
                </a:cubicBezTo>
                <a:cubicBezTo>
                  <a:pt x="463427" y="597090"/>
                  <a:pt x="597090" y="463427"/>
                  <a:pt x="597090" y="298545"/>
                </a:cubicBezTo>
                <a:cubicBezTo>
                  <a:pt x="597090" y="133663"/>
                  <a:pt x="463427" y="0"/>
                  <a:pt x="298545" y="0"/>
                </a:cubicBezTo>
                <a:cubicBezTo>
                  <a:pt x="133663" y="0"/>
                  <a:pt x="0" y="133663"/>
                  <a:pt x="0" y="29854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" name="PA-任意多边形 80">
            <a:extLst>
              <a:ext uri="{FF2B5EF4-FFF2-40B4-BE49-F238E27FC236}">
                <a16:creationId xmlns:a16="http://schemas.microsoft.com/office/drawing/2014/main" xmlns="" id="{BBD0D64E-EE2B-4319-A9E9-BBF5C85307F9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5982184" y="3376144"/>
            <a:ext cx="227634" cy="227634"/>
          </a:xfrm>
          <a:custGeom>
            <a:avLst/>
            <a:gdLst/>
            <a:ahLst/>
            <a:cxnLst/>
            <a:rect l="0" t="0" r="0" b="0"/>
            <a:pathLst>
              <a:path w="611477" h="611477">
                <a:moveTo>
                  <a:pt x="0" y="305738"/>
                </a:moveTo>
                <a:cubicBezTo>
                  <a:pt x="0" y="474593"/>
                  <a:pt x="136883" y="611476"/>
                  <a:pt x="305738" y="611476"/>
                </a:cubicBezTo>
                <a:cubicBezTo>
                  <a:pt x="474593" y="611476"/>
                  <a:pt x="611476" y="474593"/>
                  <a:pt x="611476" y="305738"/>
                </a:cubicBezTo>
                <a:cubicBezTo>
                  <a:pt x="611476" y="136883"/>
                  <a:pt x="474593" y="0"/>
                  <a:pt x="305738" y="0"/>
                </a:cubicBezTo>
                <a:cubicBezTo>
                  <a:pt x="136883" y="0"/>
                  <a:pt x="0" y="136883"/>
                  <a:pt x="0" y="30573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3" name="PA-任意多边形 82">
            <a:extLst>
              <a:ext uri="{FF2B5EF4-FFF2-40B4-BE49-F238E27FC236}">
                <a16:creationId xmlns:a16="http://schemas.microsoft.com/office/drawing/2014/main" xmlns="" id="{1820FF3A-D25D-4929-A385-B0A9975EDE56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5979506" y="3373466"/>
            <a:ext cx="232988" cy="232988"/>
          </a:xfrm>
          <a:custGeom>
            <a:avLst/>
            <a:gdLst/>
            <a:ahLst/>
            <a:cxnLst/>
            <a:rect l="0" t="0" r="0" b="0"/>
            <a:pathLst>
              <a:path w="625865" h="625865">
                <a:moveTo>
                  <a:pt x="0" y="312932"/>
                </a:moveTo>
                <a:cubicBezTo>
                  <a:pt x="0" y="485760"/>
                  <a:pt x="140104" y="625864"/>
                  <a:pt x="312932" y="625864"/>
                </a:cubicBezTo>
                <a:cubicBezTo>
                  <a:pt x="485759" y="625864"/>
                  <a:pt x="625864" y="485760"/>
                  <a:pt x="625864" y="312932"/>
                </a:cubicBezTo>
                <a:cubicBezTo>
                  <a:pt x="625864" y="140104"/>
                  <a:pt x="485759" y="0"/>
                  <a:pt x="312932" y="0"/>
                </a:cubicBezTo>
                <a:cubicBezTo>
                  <a:pt x="140104" y="0"/>
                  <a:pt x="0" y="140104"/>
                  <a:pt x="0" y="31293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5" name="PA-任意多边形 84">
            <a:extLst>
              <a:ext uri="{FF2B5EF4-FFF2-40B4-BE49-F238E27FC236}">
                <a16:creationId xmlns:a16="http://schemas.microsoft.com/office/drawing/2014/main" xmlns="" id="{426F05AB-4EDC-462E-8E5D-50D6D5A54936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5976828" y="3370788"/>
            <a:ext cx="238346" cy="238346"/>
          </a:xfrm>
          <a:custGeom>
            <a:avLst/>
            <a:gdLst/>
            <a:ahLst/>
            <a:cxnLst/>
            <a:rect l="0" t="0" r="0" b="0"/>
            <a:pathLst>
              <a:path w="640251" h="640251">
                <a:moveTo>
                  <a:pt x="0" y="320125"/>
                </a:moveTo>
                <a:cubicBezTo>
                  <a:pt x="0" y="496925"/>
                  <a:pt x="143325" y="640250"/>
                  <a:pt x="320125" y="640250"/>
                </a:cubicBezTo>
                <a:cubicBezTo>
                  <a:pt x="496925" y="640250"/>
                  <a:pt x="640250" y="496925"/>
                  <a:pt x="640250" y="320125"/>
                </a:cubicBezTo>
                <a:cubicBezTo>
                  <a:pt x="640250" y="143325"/>
                  <a:pt x="496925" y="0"/>
                  <a:pt x="320125" y="0"/>
                </a:cubicBezTo>
                <a:cubicBezTo>
                  <a:pt x="143325" y="0"/>
                  <a:pt x="0" y="143325"/>
                  <a:pt x="0" y="32012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7" name="PA-任意多边形 86">
            <a:extLst>
              <a:ext uri="{FF2B5EF4-FFF2-40B4-BE49-F238E27FC236}">
                <a16:creationId xmlns:a16="http://schemas.microsoft.com/office/drawing/2014/main" xmlns="" id="{258A9E4F-2A8D-44C5-BC25-6E03A75CBED8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5974150" y="3368110"/>
            <a:ext cx="243700" cy="243700"/>
          </a:xfrm>
          <a:custGeom>
            <a:avLst/>
            <a:gdLst/>
            <a:ahLst/>
            <a:cxnLst/>
            <a:rect l="0" t="0" r="0" b="0"/>
            <a:pathLst>
              <a:path w="654639" h="654639">
                <a:moveTo>
                  <a:pt x="0" y="327319"/>
                </a:moveTo>
                <a:cubicBezTo>
                  <a:pt x="0" y="508092"/>
                  <a:pt x="146546" y="654638"/>
                  <a:pt x="327319" y="654638"/>
                </a:cubicBezTo>
                <a:cubicBezTo>
                  <a:pt x="508092" y="654638"/>
                  <a:pt x="654638" y="508092"/>
                  <a:pt x="654638" y="327319"/>
                </a:cubicBezTo>
                <a:cubicBezTo>
                  <a:pt x="654638" y="146546"/>
                  <a:pt x="508092" y="0"/>
                  <a:pt x="327319" y="0"/>
                </a:cubicBezTo>
                <a:cubicBezTo>
                  <a:pt x="146546" y="0"/>
                  <a:pt x="0" y="146546"/>
                  <a:pt x="0" y="32731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9" name="PA-任意多边形 88">
            <a:extLst>
              <a:ext uri="{FF2B5EF4-FFF2-40B4-BE49-F238E27FC236}">
                <a16:creationId xmlns:a16="http://schemas.microsoft.com/office/drawing/2014/main" xmlns="" id="{10D06B97-378F-437B-BF81-2F98969D4E24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5971472" y="3365432"/>
            <a:ext cx="249058" cy="249058"/>
          </a:xfrm>
          <a:custGeom>
            <a:avLst/>
            <a:gdLst/>
            <a:ahLst/>
            <a:cxnLst/>
            <a:rect l="0" t="0" r="0" b="0"/>
            <a:pathLst>
              <a:path w="669025" h="669025">
                <a:moveTo>
                  <a:pt x="0" y="334512"/>
                </a:moveTo>
                <a:cubicBezTo>
                  <a:pt x="0" y="519258"/>
                  <a:pt x="149766" y="669024"/>
                  <a:pt x="334512" y="669024"/>
                </a:cubicBezTo>
                <a:cubicBezTo>
                  <a:pt x="519258" y="669024"/>
                  <a:pt x="669024" y="519258"/>
                  <a:pt x="669024" y="334512"/>
                </a:cubicBezTo>
                <a:cubicBezTo>
                  <a:pt x="669024" y="149766"/>
                  <a:pt x="519258" y="0"/>
                  <a:pt x="334512" y="0"/>
                </a:cubicBezTo>
                <a:cubicBezTo>
                  <a:pt x="149766" y="0"/>
                  <a:pt x="0" y="149766"/>
                  <a:pt x="0" y="33451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" name="PA-任意多边形 90">
            <a:extLst>
              <a:ext uri="{FF2B5EF4-FFF2-40B4-BE49-F238E27FC236}">
                <a16:creationId xmlns:a16="http://schemas.microsoft.com/office/drawing/2014/main" xmlns="" id="{ABDAF1C3-B7A6-487C-B6FA-7C32CED64596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5968795" y="3362754"/>
            <a:ext cx="254412" cy="254412"/>
          </a:xfrm>
          <a:custGeom>
            <a:avLst/>
            <a:gdLst/>
            <a:ahLst/>
            <a:cxnLst/>
            <a:rect l="0" t="0" r="0" b="0"/>
            <a:pathLst>
              <a:path w="683412" h="683412">
                <a:moveTo>
                  <a:pt x="0" y="341706"/>
                </a:moveTo>
                <a:cubicBezTo>
                  <a:pt x="0" y="530425"/>
                  <a:pt x="152986" y="683411"/>
                  <a:pt x="341705" y="683411"/>
                </a:cubicBezTo>
                <a:cubicBezTo>
                  <a:pt x="530424" y="683411"/>
                  <a:pt x="683411" y="530425"/>
                  <a:pt x="683411" y="341706"/>
                </a:cubicBezTo>
                <a:cubicBezTo>
                  <a:pt x="683411" y="152987"/>
                  <a:pt x="530424" y="0"/>
                  <a:pt x="341705" y="0"/>
                </a:cubicBezTo>
                <a:cubicBezTo>
                  <a:pt x="152986" y="0"/>
                  <a:pt x="0" y="152987"/>
                  <a:pt x="0" y="34170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3" name="PA-任意多边形 92">
            <a:extLst>
              <a:ext uri="{FF2B5EF4-FFF2-40B4-BE49-F238E27FC236}">
                <a16:creationId xmlns:a16="http://schemas.microsoft.com/office/drawing/2014/main" xmlns="" id="{362122AD-8EB6-4AA7-BAF4-9485E37E478E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5966116" y="3360076"/>
            <a:ext cx="259770" cy="259770"/>
          </a:xfrm>
          <a:custGeom>
            <a:avLst/>
            <a:gdLst/>
            <a:ahLst/>
            <a:cxnLst/>
            <a:rect l="0" t="0" r="0" b="0"/>
            <a:pathLst>
              <a:path w="697799" h="697799">
                <a:moveTo>
                  <a:pt x="0" y="348899"/>
                </a:moveTo>
                <a:cubicBezTo>
                  <a:pt x="0" y="541591"/>
                  <a:pt x="156207" y="697798"/>
                  <a:pt x="348899" y="697798"/>
                </a:cubicBezTo>
                <a:cubicBezTo>
                  <a:pt x="541591" y="697798"/>
                  <a:pt x="697798" y="541591"/>
                  <a:pt x="697798" y="348899"/>
                </a:cubicBezTo>
                <a:cubicBezTo>
                  <a:pt x="697798" y="156207"/>
                  <a:pt x="541591" y="0"/>
                  <a:pt x="348899" y="0"/>
                </a:cubicBezTo>
                <a:cubicBezTo>
                  <a:pt x="156207" y="0"/>
                  <a:pt x="0" y="156207"/>
                  <a:pt x="0" y="34889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5" name="PA-任意多边形 94">
            <a:extLst>
              <a:ext uri="{FF2B5EF4-FFF2-40B4-BE49-F238E27FC236}">
                <a16:creationId xmlns:a16="http://schemas.microsoft.com/office/drawing/2014/main" xmlns="" id="{D1244CFE-2DE8-4EB7-9C29-C849D3667E60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>
            <a:off x="5963438" y="3357398"/>
            <a:ext cx="265124" cy="265124"/>
          </a:xfrm>
          <a:custGeom>
            <a:avLst/>
            <a:gdLst/>
            <a:ahLst/>
            <a:cxnLst/>
            <a:rect l="0" t="0" r="0" b="0"/>
            <a:pathLst>
              <a:path w="712187" h="712187">
                <a:moveTo>
                  <a:pt x="0" y="356093"/>
                </a:moveTo>
                <a:cubicBezTo>
                  <a:pt x="0" y="552758"/>
                  <a:pt x="159428" y="712186"/>
                  <a:pt x="356093" y="712186"/>
                </a:cubicBezTo>
                <a:cubicBezTo>
                  <a:pt x="552758" y="712186"/>
                  <a:pt x="712186" y="552758"/>
                  <a:pt x="712186" y="356093"/>
                </a:cubicBezTo>
                <a:cubicBezTo>
                  <a:pt x="712186" y="159428"/>
                  <a:pt x="552758" y="0"/>
                  <a:pt x="356093" y="0"/>
                </a:cubicBezTo>
                <a:cubicBezTo>
                  <a:pt x="159428" y="0"/>
                  <a:pt x="0" y="159428"/>
                  <a:pt x="0" y="35609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7" name="PA-任意多边形 96">
            <a:extLst>
              <a:ext uri="{FF2B5EF4-FFF2-40B4-BE49-F238E27FC236}">
                <a16:creationId xmlns:a16="http://schemas.microsoft.com/office/drawing/2014/main" xmlns="" id="{278CB87A-1F1E-4792-8ACC-B9CF62F045D1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5960761" y="3354721"/>
            <a:ext cx="270480" cy="270480"/>
          </a:xfrm>
          <a:custGeom>
            <a:avLst/>
            <a:gdLst/>
            <a:ahLst/>
            <a:cxnLst/>
            <a:rect l="0" t="0" r="0" b="0"/>
            <a:pathLst>
              <a:path w="726573" h="726573">
                <a:moveTo>
                  <a:pt x="0" y="363286"/>
                </a:moveTo>
                <a:cubicBezTo>
                  <a:pt x="0" y="563924"/>
                  <a:pt x="162648" y="726572"/>
                  <a:pt x="363286" y="726572"/>
                </a:cubicBezTo>
                <a:cubicBezTo>
                  <a:pt x="563924" y="726572"/>
                  <a:pt x="726572" y="563924"/>
                  <a:pt x="726572" y="363286"/>
                </a:cubicBezTo>
                <a:cubicBezTo>
                  <a:pt x="726572" y="162648"/>
                  <a:pt x="563924" y="0"/>
                  <a:pt x="363286" y="0"/>
                </a:cubicBezTo>
                <a:cubicBezTo>
                  <a:pt x="162648" y="0"/>
                  <a:pt x="0" y="162648"/>
                  <a:pt x="0" y="36328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9" name="PA-任意多边形 98">
            <a:extLst>
              <a:ext uri="{FF2B5EF4-FFF2-40B4-BE49-F238E27FC236}">
                <a16:creationId xmlns:a16="http://schemas.microsoft.com/office/drawing/2014/main" xmlns="" id="{2CC6A70B-6C23-4D39-A1D0-CE5C1E7AF2CA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5958082" y="3352042"/>
            <a:ext cx="275836" cy="275836"/>
          </a:xfrm>
          <a:custGeom>
            <a:avLst/>
            <a:gdLst/>
            <a:ahLst/>
            <a:cxnLst/>
            <a:rect l="0" t="0" r="0" b="0"/>
            <a:pathLst>
              <a:path w="740961" h="740961">
                <a:moveTo>
                  <a:pt x="0" y="370480"/>
                </a:moveTo>
                <a:cubicBezTo>
                  <a:pt x="0" y="575091"/>
                  <a:pt x="165869" y="740960"/>
                  <a:pt x="370480" y="740960"/>
                </a:cubicBezTo>
                <a:cubicBezTo>
                  <a:pt x="575090" y="740960"/>
                  <a:pt x="740960" y="575091"/>
                  <a:pt x="740960" y="370480"/>
                </a:cubicBezTo>
                <a:cubicBezTo>
                  <a:pt x="740960" y="165869"/>
                  <a:pt x="575090" y="0"/>
                  <a:pt x="370480" y="0"/>
                </a:cubicBezTo>
                <a:cubicBezTo>
                  <a:pt x="165869" y="0"/>
                  <a:pt x="0" y="165869"/>
                  <a:pt x="0" y="37048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1" name="PA-任意多边形 100">
            <a:extLst>
              <a:ext uri="{FF2B5EF4-FFF2-40B4-BE49-F238E27FC236}">
                <a16:creationId xmlns:a16="http://schemas.microsoft.com/office/drawing/2014/main" xmlns="" id="{DA4A1E92-1F49-4C87-9948-3EAB64E57238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5955405" y="3349365"/>
            <a:ext cx="281192" cy="281192"/>
          </a:xfrm>
          <a:custGeom>
            <a:avLst/>
            <a:gdLst/>
            <a:ahLst/>
            <a:cxnLst/>
            <a:rect l="0" t="0" r="0" b="0"/>
            <a:pathLst>
              <a:path w="755347" h="755347">
                <a:moveTo>
                  <a:pt x="0" y="377673"/>
                </a:moveTo>
                <a:cubicBezTo>
                  <a:pt x="0" y="586256"/>
                  <a:pt x="169090" y="755346"/>
                  <a:pt x="377673" y="755346"/>
                </a:cubicBezTo>
                <a:cubicBezTo>
                  <a:pt x="586256" y="755346"/>
                  <a:pt x="755346" y="586256"/>
                  <a:pt x="755346" y="377673"/>
                </a:cubicBezTo>
                <a:cubicBezTo>
                  <a:pt x="755346" y="169090"/>
                  <a:pt x="586256" y="0"/>
                  <a:pt x="377673" y="0"/>
                </a:cubicBezTo>
                <a:cubicBezTo>
                  <a:pt x="169090" y="0"/>
                  <a:pt x="0" y="169090"/>
                  <a:pt x="0" y="37767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" name="PA-任意多边形 102">
            <a:extLst>
              <a:ext uri="{FF2B5EF4-FFF2-40B4-BE49-F238E27FC236}">
                <a16:creationId xmlns:a16="http://schemas.microsoft.com/office/drawing/2014/main" xmlns="" id="{CA36395F-902E-48DD-9D66-68E317ED6337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5952726" y="3346686"/>
            <a:ext cx="286548" cy="286548"/>
          </a:xfrm>
          <a:custGeom>
            <a:avLst/>
            <a:gdLst/>
            <a:ahLst/>
            <a:cxnLst/>
            <a:rect l="0" t="0" r="0" b="0"/>
            <a:pathLst>
              <a:path w="769735" h="769735">
                <a:moveTo>
                  <a:pt x="0" y="384867"/>
                </a:moveTo>
                <a:cubicBezTo>
                  <a:pt x="0" y="597423"/>
                  <a:pt x="172311" y="769734"/>
                  <a:pt x="384867" y="769734"/>
                </a:cubicBezTo>
                <a:cubicBezTo>
                  <a:pt x="597423" y="769734"/>
                  <a:pt x="769734" y="597423"/>
                  <a:pt x="769734" y="384867"/>
                </a:cubicBezTo>
                <a:cubicBezTo>
                  <a:pt x="769734" y="172311"/>
                  <a:pt x="597423" y="0"/>
                  <a:pt x="384867" y="0"/>
                </a:cubicBezTo>
                <a:cubicBezTo>
                  <a:pt x="172311" y="0"/>
                  <a:pt x="0" y="172311"/>
                  <a:pt x="0" y="38486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5" name="PA-任意多边形 104">
            <a:extLst>
              <a:ext uri="{FF2B5EF4-FFF2-40B4-BE49-F238E27FC236}">
                <a16:creationId xmlns:a16="http://schemas.microsoft.com/office/drawing/2014/main" xmlns="" id="{6D602FBB-C255-4954-8CA9-48F774C58560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5950049" y="3344009"/>
            <a:ext cx="291904" cy="291904"/>
          </a:xfrm>
          <a:custGeom>
            <a:avLst/>
            <a:gdLst/>
            <a:ahLst/>
            <a:cxnLst/>
            <a:rect l="0" t="0" r="0" b="0"/>
            <a:pathLst>
              <a:path w="784121" h="784121">
                <a:moveTo>
                  <a:pt x="0" y="392060"/>
                </a:moveTo>
                <a:cubicBezTo>
                  <a:pt x="0" y="608589"/>
                  <a:pt x="175531" y="784120"/>
                  <a:pt x="392060" y="784120"/>
                </a:cubicBezTo>
                <a:cubicBezTo>
                  <a:pt x="608589" y="784120"/>
                  <a:pt x="784120" y="608589"/>
                  <a:pt x="784120" y="392060"/>
                </a:cubicBezTo>
                <a:cubicBezTo>
                  <a:pt x="784120" y="175531"/>
                  <a:pt x="608589" y="0"/>
                  <a:pt x="392060" y="0"/>
                </a:cubicBezTo>
                <a:cubicBezTo>
                  <a:pt x="175531" y="0"/>
                  <a:pt x="0" y="175531"/>
                  <a:pt x="0" y="39206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7" name="PA-任意多边形 106">
            <a:extLst>
              <a:ext uri="{FF2B5EF4-FFF2-40B4-BE49-F238E27FC236}">
                <a16:creationId xmlns:a16="http://schemas.microsoft.com/office/drawing/2014/main" xmlns="" id="{F4A152AE-8257-4846-B1D1-7D10AB3A7B95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5947371" y="3341331"/>
            <a:ext cx="297258" cy="297258"/>
          </a:xfrm>
          <a:custGeom>
            <a:avLst/>
            <a:gdLst/>
            <a:ahLst/>
            <a:cxnLst/>
            <a:rect l="0" t="0" r="0" b="0"/>
            <a:pathLst>
              <a:path w="798509" h="798509">
                <a:moveTo>
                  <a:pt x="0" y="399254"/>
                </a:moveTo>
                <a:cubicBezTo>
                  <a:pt x="0" y="619756"/>
                  <a:pt x="178752" y="798508"/>
                  <a:pt x="399254" y="798508"/>
                </a:cubicBezTo>
                <a:cubicBezTo>
                  <a:pt x="619756" y="798508"/>
                  <a:pt x="798508" y="619756"/>
                  <a:pt x="798508" y="399254"/>
                </a:cubicBezTo>
                <a:cubicBezTo>
                  <a:pt x="798508" y="178752"/>
                  <a:pt x="619756" y="0"/>
                  <a:pt x="399254" y="0"/>
                </a:cubicBezTo>
                <a:cubicBezTo>
                  <a:pt x="178752" y="0"/>
                  <a:pt x="0" y="178752"/>
                  <a:pt x="0" y="39925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9" name="PA-任意多边形 108">
            <a:extLst>
              <a:ext uri="{FF2B5EF4-FFF2-40B4-BE49-F238E27FC236}">
                <a16:creationId xmlns:a16="http://schemas.microsoft.com/office/drawing/2014/main" xmlns="" id="{4413D47C-3079-442B-BB18-3D2DD35649E5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5944693" y="3338653"/>
            <a:ext cx="302616" cy="302616"/>
          </a:xfrm>
          <a:custGeom>
            <a:avLst/>
            <a:gdLst/>
            <a:ahLst/>
            <a:cxnLst/>
            <a:rect l="0" t="0" r="0" b="0"/>
            <a:pathLst>
              <a:path w="812895" h="812895">
                <a:moveTo>
                  <a:pt x="0" y="406447"/>
                </a:moveTo>
                <a:cubicBezTo>
                  <a:pt x="0" y="630922"/>
                  <a:pt x="181972" y="812894"/>
                  <a:pt x="406447" y="812894"/>
                </a:cubicBezTo>
                <a:cubicBezTo>
                  <a:pt x="630922" y="812894"/>
                  <a:pt x="812894" y="630922"/>
                  <a:pt x="812894" y="406447"/>
                </a:cubicBezTo>
                <a:cubicBezTo>
                  <a:pt x="812894" y="181972"/>
                  <a:pt x="630922" y="0"/>
                  <a:pt x="406447" y="0"/>
                </a:cubicBezTo>
                <a:cubicBezTo>
                  <a:pt x="181972" y="0"/>
                  <a:pt x="0" y="181972"/>
                  <a:pt x="0" y="40644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1" name="PA-任意多边形 110">
            <a:extLst>
              <a:ext uri="{FF2B5EF4-FFF2-40B4-BE49-F238E27FC236}">
                <a16:creationId xmlns:a16="http://schemas.microsoft.com/office/drawing/2014/main" xmlns="" id="{00FD26D8-05EF-4333-B944-41BE16333706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5942015" y="3335975"/>
            <a:ext cx="307970" cy="307970"/>
          </a:xfrm>
          <a:custGeom>
            <a:avLst/>
            <a:gdLst/>
            <a:ahLst/>
            <a:cxnLst/>
            <a:rect l="0" t="0" r="0" b="0"/>
            <a:pathLst>
              <a:path w="827283" h="827283">
                <a:moveTo>
                  <a:pt x="0" y="413641"/>
                </a:moveTo>
                <a:cubicBezTo>
                  <a:pt x="0" y="642089"/>
                  <a:pt x="185193" y="827282"/>
                  <a:pt x="413641" y="827282"/>
                </a:cubicBezTo>
                <a:cubicBezTo>
                  <a:pt x="642089" y="827282"/>
                  <a:pt x="827282" y="642089"/>
                  <a:pt x="827282" y="413641"/>
                </a:cubicBezTo>
                <a:cubicBezTo>
                  <a:pt x="827282" y="185193"/>
                  <a:pt x="642089" y="0"/>
                  <a:pt x="413641" y="0"/>
                </a:cubicBezTo>
                <a:cubicBezTo>
                  <a:pt x="185193" y="0"/>
                  <a:pt x="0" y="185193"/>
                  <a:pt x="0" y="41364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3" name="PA-任意多边形 112">
            <a:extLst>
              <a:ext uri="{FF2B5EF4-FFF2-40B4-BE49-F238E27FC236}">
                <a16:creationId xmlns:a16="http://schemas.microsoft.com/office/drawing/2014/main" xmlns="" id="{E1469B92-D4CB-43B5-A758-4893757C0533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5939337" y="3333297"/>
            <a:ext cx="313328" cy="313328"/>
          </a:xfrm>
          <a:custGeom>
            <a:avLst/>
            <a:gdLst/>
            <a:ahLst/>
            <a:cxnLst/>
            <a:rect l="0" t="0" r="0" b="0"/>
            <a:pathLst>
              <a:path w="841669" h="841669">
                <a:moveTo>
                  <a:pt x="0" y="420834"/>
                </a:moveTo>
                <a:cubicBezTo>
                  <a:pt x="0" y="653255"/>
                  <a:pt x="188413" y="841668"/>
                  <a:pt x="420834" y="841668"/>
                </a:cubicBezTo>
                <a:cubicBezTo>
                  <a:pt x="653255" y="841668"/>
                  <a:pt x="841668" y="653255"/>
                  <a:pt x="841668" y="420834"/>
                </a:cubicBezTo>
                <a:cubicBezTo>
                  <a:pt x="841668" y="188413"/>
                  <a:pt x="653255" y="0"/>
                  <a:pt x="420834" y="0"/>
                </a:cubicBezTo>
                <a:cubicBezTo>
                  <a:pt x="188413" y="0"/>
                  <a:pt x="0" y="188413"/>
                  <a:pt x="0" y="42083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5" name="PA-任意多边形 114">
            <a:extLst>
              <a:ext uri="{FF2B5EF4-FFF2-40B4-BE49-F238E27FC236}">
                <a16:creationId xmlns:a16="http://schemas.microsoft.com/office/drawing/2014/main" xmlns="" id="{7DBAEADD-C459-41BC-86E0-9AD0128A0188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5936659" y="3330619"/>
            <a:ext cx="318682" cy="318682"/>
          </a:xfrm>
          <a:custGeom>
            <a:avLst/>
            <a:gdLst/>
            <a:ahLst/>
            <a:cxnLst/>
            <a:rect l="0" t="0" r="0" b="0"/>
            <a:pathLst>
              <a:path w="856057" h="856057">
                <a:moveTo>
                  <a:pt x="0" y="428028"/>
                </a:moveTo>
                <a:cubicBezTo>
                  <a:pt x="0" y="664421"/>
                  <a:pt x="191635" y="856056"/>
                  <a:pt x="428028" y="856056"/>
                </a:cubicBezTo>
                <a:cubicBezTo>
                  <a:pt x="664421" y="856056"/>
                  <a:pt x="856056" y="664421"/>
                  <a:pt x="856056" y="428028"/>
                </a:cubicBezTo>
                <a:cubicBezTo>
                  <a:pt x="856056" y="191635"/>
                  <a:pt x="664421" y="0"/>
                  <a:pt x="428028" y="0"/>
                </a:cubicBezTo>
                <a:cubicBezTo>
                  <a:pt x="191635" y="0"/>
                  <a:pt x="0" y="191635"/>
                  <a:pt x="0" y="42802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7" name="PA-任意多边形 116">
            <a:extLst>
              <a:ext uri="{FF2B5EF4-FFF2-40B4-BE49-F238E27FC236}">
                <a16:creationId xmlns:a16="http://schemas.microsoft.com/office/drawing/2014/main" xmlns="" id="{FA7CE60E-5103-497F-9195-519F61CFAB41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5933982" y="3327942"/>
            <a:ext cx="324038" cy="324038"/>
          </a:xfrm>
          <a:custGeom>
            <a:avLst/>
            <a:gdLst/>
            <a:ahLst/>
            <a:cxnLst/>
            <a:rect l="0" t="0" r="0" b="0"/>
            <a:pathLst>
              <a:path w="870443" h="870443">
                <a:moveTo>
                  <a:pt x="0" y="435221"/>
                </a:moveTo>
                <a:cubicBezTo>
                  <a:pt x="0" y="675587"/>
                  <a:pt x="194855" y="870442"/>
                  <a:pt x="435221" y="870442"/>
                </a:cubicBezTo>
                <a:cubicBezTo>
                  <a:pt x="675587" y="870442"/>
                  <a:pt x="870442" y="675587"/>
                  <a:pt x="870442" y="435221"/>
                </a:cubicBezTo>
                <a:cubicBezTo>
                  <a:pt x="870442" y="194855"/>
                  <a:pt x="675587" y="0"/>
                  <a:pt x="435221" y="0"/>
                </a:cubicBezTo>
                <a:cubicBezTo>
                  <a:pt x="194855" y="0"/>
                  <a:pt x="0" y="194855"/>
                  <a:pt x="0" y="43522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9" name="PA-任意多边形 118">
            <a:extLst>
              <a:ext uri="{FF2B5EF4-FFF2-40B4-BE49-F238E27FC236}">
                <a16:creationId xmlns:a16="http://schemas.microsoft.com/office/drawing/2014/main" xmlns="" id="{889D967E-B229-4A76-A4A9-2D62249253C8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5931303" y="3325263"/>
            <a:ext cx="329394" cy="329394"/>
          </a:xfrm>
          <a:custGeom>
            <a:avLst/>
            <a:gdLst/>
            <a:ahLst/>
            <a:cxnLst/>
            <a:rect l="0" t="0" r="0" b="0"/>
            <a:pathLst>
              <a:path w="884831" h="884831">
                <a:moveTo>
                  <a:pt x="0" y="442415"/>
                </a:moveTo>
                <a:cubicBezTo>
                  <a:pt x="0" y="686754"/>
                  <a:pt x="198076" y="884830"/>
                  <a:pt x="442415" y="884830"/>
                </a:cubicBezTo>
                <a:cubicBezTo>
                  <a:pt x="686754" y="884830"/>
                  <a:pt x="884830" y="686754"/>
                  <a:pt x="884830" y="442415"/>
                </a:cubicBezTo>
                <a:cubicBezTo>
                  <a:pt x="884830" y="198076"/>
                  <a:pt x="686754" y="0"/>
                  <a:pt x="442415" y="0"/>
                </a:cubicBezTo>
                <a:cubicBezTo>
                  <a:pt x="198076" y="0"/>
                  <a:pt x="0" y="198076"/>
                  <a:pt x="0" y="44241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1" name="PA-任意多边形 120">
            <a:extLst>
              <a:ext uri="{FF2B5EF4-FFF2-40B4-BE49-F238E27FC236}">
                <a16:creationId xmlns:a16="http://schemas.microsoft.com/office/drawing/2014/main" xmlns="" id="{3CC07B4E-9569-4B72-975D-9488FC2F3875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>
            <a:off x="5928626" y="3322586"/>
            <a:ext cx="334750" cy="334750"/>
          </a:xfrm>
          <a:custGeom>
            <a:avLst/>
            <a:gdLst/>
            <a:ahLst/>
            <a:cxnLst/>
            <a:rect l="0" t="0" r="0" b="0"/>
            <a:pathLst>
              <a:path w="899217" h="899217">
                <a:moveTo>
                  <a:pt x="0" y="449608"/>
                </a:moveTo>
                <a:cubicBezTo>
                  <a:pt x="0" y="697920"/>
                  <a:pt x="201296" y="899216"/>
                  <a:pt x="449608" y="899216"/>
                </a:cubicBezTo>
                <a:cubicBezTo>
                  <a:pt x="697920" y="899216"/>
                  <a:pt x="899216" y="697920"/>
                  <a:pt x="899216" y="449608"/>
                </a:cubicBezTo>
                <a:cubicBezTo>
                  <a:pt x="899216" y="201296"/>
                  <a:pt x="697920" y="0"/>
                  <a:pt x="449608" y="0"/>
                </a:cubicBezTo>
                <a:cubicBezTo>
                  <a:pt x="201296" y="0"/>
                  <a:pt x="0" y="201296"/>
                  <a:pt x="0" y="44960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" name="PA-任意多边形 122">
            <a:extLst>
              <a:ext uri="{FF2B5EF4-FFF2-40B4-BE49-F238E27FC236}">
                <a16:creationId xmlns:a16="http://schemas.microsoft.com/office/drawing/2014/main" xmlns="" id="{B4F89A68-2916-4BCD-ADC5-B6B2147483C8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5925947" y="3319907"/>
            <a:ext cx="340106" cy="340106"/>
          </a:xfrm>
          <a:custGeom>
            <a:avLst/>
            <a:gdLst/>
            <a:ahLst/>
            <a:cxnLst/>
            <a:rect l="0" t="0" r="0" b="0"/>
            <a:pathLst>
              <a:path w="913605" h="913605">
                <a:moveTo>
                  <a:pt x="0" y="456802"/>
                </a:moveTo>
                <a:cubicBezTo>
                  <a:pt x="0" y="709087"/>
                  <a:pt x="204517" y="913604"/>
                  <a:pt x="456802" y="913604"/>
                </a:cubicBezTo>
                <a:cubicBezTo>
                  <a:pt x="709087" y="913604"/>
                  <a:pt x="913604" y="709087"/>
                  <a:pt x="913604" y="456802"/>
                </a:cubicBezTo>
                <a:cubicBezTo>
                  <a:pt x="913604" y="204517"/>
                  <a:pt x="709087" y="0"/>
                  <a:pt x="456802" y="0"/>
                </a:cubicBezTo>
                <a:cubicBezTo>
                  <a:pt x="204517" y="0"/>
                  <a:pt x="0" y="204517"/>
                  <a:pt x="0" y="45680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5" name="PA-任意多边形 124">
            <a:extLst>
              <a:ext uri="{FF2B5EF4-FFF2-40B4-BE49-F238E27FC236}">
                <a16:creationId xmlns:a16="http://schemas.microsoft.com/office/drawing/2014/main" xmlns="" id="{F5A04541-BC89-49AA-88EE-8CC6FB87A875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>
            <a:off x="5923271" y="3317230"/>
            <a:ext cx="345462" cy="345462"/>
          </a:xfrm>
          <a:custGeom>
            <a:avLst/>
            <a:gdLst/>
            <a:ahLst/>
            <a:cxnLst/>
            <a:rect l="0" t="0" r="0" b="0"/>
            <a:pathLst>
              <a:path w="927992" h="927991">
                <a:moveTo>
                  <a:pt x="0" y="463995"/>
                </a:moveTo>
                <a:cubicBezTo>
                  <a:pt x="0" y="720253"/>
                  <a:pt x="207737" y="927990"/>
                  <a:pt x="463995" y="927990"/>
                </a:cubicBezTo>
                <a:cubicBezTo>
                  <a:pt x="720253" y="927990"/>
                  <a:pt x="927991" y="720253"/>
                  <a:pt x="927991" y="463995"/>
                </a:cubicBezTo>
                <a:cubicBezTo>
                  <a:pt x="927991" y="207737"/>
                  <a:pt x="720253" y="0"/>
                  <a:pt x="463995" y="0"/>
                </a:cubicBezTo>
                <a:cubicBezTo>
                  <a:pt x="207737" y="0"/>
                  <a:pt x="0" y="207737"/>
                  <a:pt x="0" y="46399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7" name="PA-任意多边形 126">
            <a:extLst>
              <a:ext uri="{FF2B5EF4-FFF2-40B4-BE49-F238E27FC236}">
                <a16:creationId xmlns:a16="http://schemas.microsoft.com/office/drawing/2014/main" xmlns="" id="{85EC8632-E7D6-49D4-86AF-B2C759564F5E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>
            <a:off x="5920592" y="3314552"/>
            <a:ext cx="350816" cy="350816"/>
          </a:xfrm>
          <a:custGeom>
            <a:avLst/>
            <a:gdLst/>
            <a:ahLst/>
            <a:cxnLst/>
            <a:rect l="0" t="0" r="0" b="0"/>
            <a:pathLst>
              <a:path w="942379" h="942379">
                <a:moveTo>
                  <a:pt x="0" y="471189"/>
                </a:moveTo>
                <a:cubicBezTo>
                  <a:pt x="0" y="731420"/>
                  <a:pt x="210958" y="942378"/>
                  <a:pt x="471189" y="942378"/>
                </a:cubicBezTo>
                <a:cubicBezTo>
                  <a:pt x="731420" y="942378"/>
                  <a:pt x="942378" y="731420"/>
                  <a:pt x="942378" y="471189"/>
                </a:cubicBezTo>
                <a:cubicBezTo>
                  <a:pt x="942378" y="210958"/>
                  <a:pt x="731420" y="0"/>
                  <a:pt x="471189" y="0"/>
                </a:cubicBezTo>
                <a:cubicBezTo>
                  <a:pt x="210958" y="0"/>
                  <a:pt x="0" y="210958"/>
                  <a:pt x="0" y="47118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9" name="PA-任意多边形 128">
            <a:extLst>
              <a:ext uri="{FF2B5EF4-FFF2-40B4-BE49-F238E27FC236}">
                <a16:creationId xmlns:a16="http://schemas.microsoft.com/office/drawing/2014/main" xmlns="" id="{18297017-1575-4E33-BFA2-7FC3F9E268D9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>
            <a:off x="5917914" y="3311874"/>
            <a:ext cx="356174" cy="356174"/>
          </a:xfrm>
          <a:custGeom>
            <a:avLst/>
            <a:gdLst/>
            <a:ahLst/>
            <a:cxnLst/>
            <a:rect l="0" t="0" r="0" b="0"/>
            <a:pathLst>
              <a:path w="956765" h="956765">
                <a:moveTo>
                  <a:pt x="0" y="478382"/>
                </a:moveTo>
                <a:cubicBezTo>
                  <a:pt x="0" y="742586"/>
                  <a:pt x="214178" y="956764"/>
                  <a:pt x="478382" y="956764"/>
                </a:cubicBezTo>
                <a:cubicBezTo>
                  <a:pt x="742585" y="956764"/>
                  <a:pt x="956764" y="742586"/>
                  <a:pt x="956764" y="478382"/>
                </a:cubicBezTo>
                <a:cubicBezTo>
                  <a:pt x="956764" y="214179"/>
                  <a:pt x="742585" y="0"/>
                  <a:pt x="478382" y="0"/>
                </a:cubicBezTo>
                <a:cubicBezTo>
                  <a:pt x="214178" y="0"/>
                  <a:pt x="0" y="214179"/>
                  <a:pt x="0" y="47838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1" name="PA-任意多边形 130">
            <a:extLst>
              <a:ext uri="{FF2B5EF4-FFF2-40B4-BE49-F238E27FC236}">
                <a16:creationId xmlns:a16="http://schemas.microsoft.com/office/drawing/2014/main" xmlns="" id="{092CD574-4828-40C6-A5FF-271CBF7B6A06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>
            <a:off x="5915236" y="3309196"/>
            <a:ext cx="361528" cy="361528"/>
          </a:xfrm>
          <a:custGeom>
            <a:avLst/>
            <a:gdLst/>
            <a:ahLst/>
            <a:cxnLst/>
            <a:rect l="0" t="0" r="0" b="0"/>
            <a:pathLst>
              <a:path w="971153" h="971153">
                <a:moveTo>
                  <a:pt x="0" y="485576"/>
                </a:moveTo>
                <a:cubicBezTo>
                  <a:pt x="0" y="753752"/>
                  <a:pt x="217400" y="971152"/>
                  <a:pt x="485576" y="971152"/>
                </a:cubicBezTo>
                <a:cubicBezTo>
                  <a:pt x="753752" y="971152"/>
                  <a:pt x="971152" y="753752"/>
                  <a:pt x="971152" y="485576"/>
                </a:cubicBezTo>
                <a:cubicBezTo>
                  <a:pt x="971152" y="217400"/>
                  <a:pt x="753752" y="0"/>
                  <a:pt x="485576" y="0"/>
                </a:cubicBezTo>
                <a:cubicBezTo>
                  <a:pt x="217400" y="0"/>
                  <a:pt x="0" y="217400"/>
                  <a:pt x="0" y="48557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" name="PA-任意多边形 132">
            <a:extLst>
              <a:ext uri="{FF2B5EF4-FFF2-40B4-BE49-F238E27FC236}">
                <a16:creationId xmlns:a16="http://schemas.microsoft.com/office/drawing/2014/main" xmlns="" id="{9EA60130-7AD4-4BCB-9B67-05C9312E2E58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5912558" y="3306519"/>
            <a:ext cx="366886" cy="366886"/>
          </a:xfrm>
          <a:custGeom>
            <a:avLst/>
            <a:gdLst/>
            <a:ahLst/>
            <a:cxnLst/>
            <a:rect l="0" t="0" r="0" b="0"/>
            <a:pathLst>
              <a:path w="985540" h="985540">
                <a:moveTo>
                  <a:pt x="0" y="492769"/>
                </a:moveTo>
                <a:cubicBezTo>
                  <a:pt x="0" y="764918"/>
                  <a:pt x="220621" y="985539"/>
                  <a:pt x="492770" y="985539"/>
                </a:cubicBezTo>
                <a:cubicBezTo>
                  <a:pt x="764919" y="985539"/>
                  <a:pt x="985539" y="764918"/>
                  <a:pt x="985539" y="492769"/>
                </a:cubicBezTo>
                <a:cubicBezTo>
                  <a:pt x="985539" y="220620"/>
                  <a:pt x="764919" y="0"/>
                  <a:pt x="492770" y="0"/>
                </a:cubicBezTo>
                <a:cubicBezTo>
                  <a:pt x="220621" y="0"/>
                  <a:pt x="0" y="220620"/>
                  <a:pt x="0" y="49276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5" name="PA-任意多边形 134">
            <a:extLst>
              <a:ext uri="{FF2B5EF4-FFF2-40B4-BE49-F238E27FC236}">
                <a16:creationId xmlns:a16="http://schemas.microsoft.com/office/drawing/2014/main" xmlns="" id="{F8F8C48D-80A7-4002-B836-CF5EBB7EEA6F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5909880" y="3303840"/>
            <a:ext cx="372240" cy="372240"/>
          </a:xfrm>
          <a:custGeom>
            <a:avLst/>
            <a:gdLst/>
            <a:ahLst/>
            <a:cxnLst/>
            <a:rect l="0" t="0" r="0" b="0"/>
            <a:pathLst>
              <a:path w="999927" h="999927">
                <a:moveTo>
                  <a:pt x="0" y="499963"/>
                </a:moveTo>
                <a:cubicBezTo>
                  <a:pt x="0" y="776085"/>
                  <a:pt x="223841" y="999926"/>
                  <a:pt x="499963" y="999926"/>
                </a:cubicBezTo>
                <a:cubicBezTo>
                  <a:pt x="776085" y="999926"/>
                  <a:pt x="999926" y="776085"/>
                  <a:pt x="999926" y="499963"/>
                </a:cubicBezTo>
                <a:cubicBezTo>
                  <a:pt x="999926" y="223841"/>
                  <a:pt x="776085" y="0"/>
                  <a:pt x="499963" y="0"/>
                </a:cubicBezTo>
                <a:cubicBezTo>
                  <a:pt x="223841" y="0"/>
                  <a:pt x="0" y="223841"/>
                  <a:pt x="0" y="49996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7" name="PA-任意多边形 136">
            <a:extLst>
              <a:ext uri="{FF2B5EF4-FFF2-40B4-BE49-F238E27FC236}">
                <a16:creationId xmlns:a16="http://schemas.microsoft.com/office/drawing/2014/main" xmlns="" id="{98201336-2767-4B10-9751-64BF7801C820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5907203" y="3301162"/>
            <a:ext cx="377598" cy="377598"/>
          </a:xfrm>
          <a:custGeom>
            <a:avLst/>
            <a:gdLst/>
            <a:ahLst/>
            <a:cxnLst/>
            <a:rect l="0" t="0" r="0" b="0"/>
            <a:pathLst>
              <a:path w="1014314" h="1014313">
                <a:moveTo>
                  <a:pt x="0" y="507156"/>
                </a:moveTo>
                <a:cubicBezTo>
                  <a:pt x="0" y="787251"/>
                  <a:pt x="227061" y="1014312"/>
                  <a:pt x="507156" y="1014312"/>
                </a:cubicBezTo>
                <a:cubicBezTo>
                  <a:pt x="787251" y="1014312"/>
                  <a:pt x="1014313" y="787251"/>
                  <a:pt x="1014313" y="507156"/>
                </a:cubicBezTo>
                <a:cubicBezTo>
                  <a:pt x="1014313" y="227061"/>
                  <a:pt x="787251" y="0"/>
                  <a:pt x="507156" y="0"/>
                </a:cubicBezTo>
                <a:cubicBezTo>
                  <a:pt x="227061" y="0"/>
                  <a:pt x="0" y="227061"/>
                  <a:pt x="0" y="50715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9" name="PA-任意多边形 138">
            <a:extLst>
              <a:ext uri="{FF2B5EF4-FFF2-40B4-BE49-F238E27FC236}">
                <a16:creationId xmlns:a16="http://schemas.microsoft.com/office/drawing/2014/main" xmlns="" id="{636BE77F-CC79-4511-A52C-F015090BEC89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5904524" y="3298484"/>
            <a:ext cx="382952" cy="382952"/>
          </a:xfrm>
          <a:custGeom>
            <a:avLst/>
            <a:gdLst/>
            <a:ahLst/>
            <a:cxnLst/>
            <a:rect l="0" t="0" r="0" b="0"/>
            <a:pathLst>
              <a:path w="1028701" h="1028701">
                <a:moveTo>
                  <a:pt x="0" y="514350"/>
                </a:moveTo>
                <a:cubicBezTo>
                  <a:pt x="0" y="798418"/>
                  <a:pt x="230282" y="1028700"/>
                  <a:pt x="514350" y="1028700"/>
                </a:cubicBezTo>
                <a:cubicBezTo>
                  <a:pt x="798418" y="1028700"/>
                  <a:pt x="1028700" y="798418"/>
                  <a:pt x="1028700" y="514350"/>
                </a:cubicBezTo>
                <a:cubicBezTo>
                  <a:pt x="1028700" y="230282"/>
                  <a:pt x="798418" y="0"/>
                  <a:pt x="514350" y="0"/>
                </a:cubicBezTo>
                <a:cubicBezTo>
                  <a:pt x="230282" y="0"/>
                  <a:pt x="0" y="230282"/>
                  <a:pt x="0" y="51435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1" name="PA-任意多边形 140">
            <a:extLst>
              <a:ext uri="{FF2B5EF4-FFF2-40B4-BE49-F238E27FC236}">
                <a16:creationId xmlns:a16="http://schemas.microsoft.com/office/drawing/2014/main" xmlns="" id="{E23DF21C-6F21-412E-9A53-10E1E0344468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5901847" y="3295807"/>
            <a:ext cx="388308" cy="388308"/>
          </a:xfrm>
          <a:custGeom>
            <a:avLst/>
            <a:gdLst/>
            <a:ahLst/>
            <a:cxnLst/>
            <a:rect l="0" t="0" r="0" b="0"/>
            <a:pathLst>
              <a:path w="1043087" h="1043087">
                <a:moveTo>
                  <a:pt x="0" y="521543"/>
                </a:moveTo>
                <a:cubicBezTo>
                  <a:pt x="0" y="809584"/>
                  <a:pt x="233502" y="1043086"/>
                  <a:pt x="521543" y="1043086"/>
                </a:cubicBezTo>
                <a:cubicBezTo>
                  <a:pt x="809584" y="1043086"/>
                  <a:pt x="1043086" y="809584"/>
                  <a:pt x="1043086" y="521543"/>
                </a:cubicBezTo>
                <a:cubicBezTo>
                  <a:pt x="1043086" y="233502"/>
                  <a:pt x="809584" y="0"/>
                  <a:pt x="521543" y="0"/>
                </a:cubicBezTo>
                <a:cubicBezTo>
                  <a:pt x="233502" y="0"/>
                  <a:pt x="0" y="233502"/>
                  <a:pt x="0" y="52154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" name="PA-任意多边形 142">
            <a:extLst>
              <a:ext uri="{FF2B5EF4-FFF2-40B4-BE49-F238E27FC236}">
                <a16:creationId xmlns:a16="http://schemas.microsoft.com/office/drawing/2014/main" xmlns="" id="{A30C79F8-EFD4-4D0E-B82C-BC29147B480F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>
            <a:off x="5899168" y="3293128"/>
            <a:ext cx="393664" cy="393664"/>
          </a:xfrm>
          <a:custGeom>
            <a:avLst/>
            <a:gdLst/>
            <a:ahLst/>
            <a:cxnLst/>
            <a:rect l="0" t="0" r="0" b="0"/>
            <a:pathLst>
              <a:path w="1057475" h="1057475">
                <a:moveTo>
                  <a:pt x="0" y="528737"/>
                </a:moveTo>
                <a:cubicBezTo>
                  <a:pt x="0" y="820751"/>
                  <a:pt x="236723" y="1057474"/>
                  <a:pt x="528737" y="1057474"/>
                </a:cubicBezTo>
                <a:cubicBezTo>
                  <a:pt x="820751" y="1057474"/>
                  <a:pt x="1057474" y="820751"/>
                  <a:pt x="1057474" y="528737"/>
                </a:cubicBezTo>
                <a:cubicBezTo>
                  <a:pt x="1057474" y="236724"/>
                  <a:pt x="820751" y="0"/>
                  <a:pt x="528737" y="0"/>
                </a:cubicBezTo>
                <a:cubicBezTo>
                  <a:pt x="236723" y="0"/>
                  <a:pt x="0" y="236724"/>
                  <a:pt x="0" y="52873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5" name="PA-任意多边形 144">
            <a:extLst>
              <a:ext uri="{FF2B5EF4-FFF2-40B4-BE49-F238E27FC236}">
                <a16:creationId xmlns:a16="http://schemas.microsoft.com/office/drawing/2014/main" xmlns="" id="{23AFE16E-F79A-433E-BE93-2130D10738BA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>
            <a:off x="5896492" y="3290451"/>
            <a:ext cx="399020" cy="399020"/>
          </a:xfrm>
          <a:custGeom>
            <a:avLst/>
            <a:gdLst/>
            <a:ahLst/>
            <a:cxnLst/>
            <a:rect l="0" t="0" r="0" b="0"/>
            <a:pathLst>
              <a:path w="1071862" h="1071861">
                <a:moveTo>
                  <a:pt x="0" y="535930"/>
                </a:moveTo>
                <a:cubicBezTo>
                  <a:pt x="0" y="831916"/>
                  <a:pt x="239944" y="1071860"/>
                  <a:pt x="535930" y="1071860"/>
                </a:cubicBezTo>
                <a:cubicBezTo>
                  <a:pt x="831916" y="1071860"/>
                  <a:pt x="1071861" y="831916"/>
                  <a:pt x="1071861" y="535930"/>
                </a:cubicBezTo>
                <a:cubicBezTo>
                  <a:pt x="1071861" y="239944"/>
                  <a:pt x="831916" y="0"/>
                  <a:pt x="535930" y="0"/>
                </a:cubicBezTo>
                <a:cubicBezTo>
                  <a:pt x="239944" y="0"/>
                  <a:pt x="0" y="239944"/>
                  <a:pt x="0" y="53593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7" name="PA-任意多边形 146">
            <a:extLst>
              <a:ext uri="{FF2B5EF4-FFF2-40B4-BE49-F238E27FC236}">
                <a16:creationId xmlns:a16="http://schemas.microsoft.com/office/drawing/2014/main" xmlns="" id="{9E8A97B3-EB0F-4088-8DC2-2CB1CA6C8675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>
            <a:off x="5893812" y="3287772"/>
            <a:ext cx="404376" cy="404376"/>
          </a:xfrm>
          <a:custGeom>
            <a:avLst/>
            <a:gdLst/>
            <a:ahLst/>
            <a:cxnLst/>
            <a:rect l="0" t="0" r="0" b="0"/>
            <a:pathLst>
              <a:path w="1086249" h="1086249">
                <a:moveTo>
                  <a:pt x="0" y="543124"/>
                </a:moveTo>
                <a:cubicBezTo>
                  <a:pt x="0" y="843083"/>
                  <a:pt x="243165" y="1086248"/>
                  <a:pt x="543124" y="1086248"/>
                </a:cubicBezTo>
                <a:cubicBezTo>
                  <a:pt x="843083" y="1086248"/>
                  <a:pt x="1086248" y="843083"/>
                  <a:pt x="1086248" y="543124"/>
                </a:cubicBezTo>
                <a:cubicBezTo>
                  <a:pt x="1086248" y="243165"/>
                  <a:pt x="843083" y="0"/>
                  <a:pt x="543124" y="0"/>
                </a:cubicBezTo>
                <a:cubicBezTo>
                  <a:pt x="243165" y="0"/>
                  <a:pt x="0" y="243165"/>
                  <a:pt x="0" y="54312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9" name="PA-任意多边形 148">
            <a:extLst>
              <a:ext uri="{FF2B5EF4-FFF2-40B4-BE49-F238E27FC236}">
                <a16:creationId xmlns:a16="http://schemas.microsoft.com/office/drawing/2014/main" xmlns="" id="{C01F4884-E8E3-40F3-96E8-4D0DEE5E7DF1}"/>
              </a:ext>
            </a:extLst>
          </p:cNvPr>
          <p:cNvSpPr/>
          <p:nvPr>
            <p:custDataLst>
              <p:tags r:id="rId73"/>
            </p:custDataLst>
          </p:nvPr>
        </p:nvSpPr>
        <p:spPr>
          <a:xfrm>
            <a:off x="5891134" y="3285096"/>
            <a:ext cx="409732" cy="409732"/>
          </a:xfrm>
          <a:custGeom>
            <a:avLst/>
            <a:gdLst/>
            <a:ahLst/>
            <a:cxnLst/>
            <a:rect l="0" t="0" r="0" b="0"/>
            <a:pathLst>
              <a:path w="1100637" h="1100636">
                <a:moveTo>
                  <a:pt x="0" y="550317"/>
                </a:moveTo>
                <a:cubicBezTo>
                  <a:pt x="0" y="854249"/>
                  <a:pt x="246386" y="1100635"/>
                  <a:pt x="550318" y="1100635"/>
                </a:cubicBezTo>
                <a:cubicBezTo>
                  <a:pt x="854250" y="1100635"/>
                  <a:pt x="1100636" y="854249"/>
                  <a:pt x="1100636" y="550317"/>
                </a:cubicBezTo>
                <a:cubicBezTo>
                  <a:pt x="1100636" y="246385"/>
                  <a:pt x="854250" y="0"/>
                  <a:pt x="550318" y="0"/>
                </a:cubicBezTo>
                <a:cubicBezTo>
                  <a:pt x="246386" y="0"/>
                  <a:pt x="0" y="246385"/>
                  <a:pt x="0" y="55031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1" name="PA-任意多边形 150">
            <a:extLst>
              <a:ext uri="{FF2B5EF4-FFF2-40B4-BE49-F238E27FC236}">
                <a16:creationId xmlns:a16="http://schemas.microsoft.com/office/drawing/2014/main" xmlns="" id="{E872D5AE-442E-42FC-A833-9B707C16DA41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>
            <a:off x="5888457" y="3282417"/>
            <a:ext cx="415086" cy="415086"/>
          </a:xfrm>
          <a:custGeom>
            <a:avLst/>
            <a:gdLst/>
            <a:ahLst/>
            <a:cxnLst/>
            <a:rect l="0" t="0" r="0" b="0"/>
            <a:pathLst>
              <a:path w="1115023" h="1115023">
                <a:moveTo>
                  <a:pt x="0" y="557511"/>
                </a:moveTo>
                <a:cubicBezTo>
                  <a:pt x="0" y="865416"/>
                  <a:pt x="249606" y="1115022"/>
                  <a:pt x="557511" y="1115022"/>
                </a:cubicBezTo>
                <a:cubicBezTo>
                  <a:pt x="865416" y="1115022"/>
                  <a:pt x="1115022" y="865416"/>
                  <a:pt x="1115022" y="557511"/>
                </a:cubicBezTo>
                <a:cubicBezTo>
                  <a:pt x="1115022" y="249606"/>
                  <a:pt x="865416" y="0"/>
                  <a:pt x="557511" y="0"/>
                </a:cubicBezTo>
                <a:cubicBezTo>
                  <a:pt x="249606" y="0"/>
                  <a:pt x="0" y="249606"/>
                  <a:pt x="0" y="55751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" name="PA-任意多边形 152">
            <a:extLst>
              <a:ext uri="{FF2B5EF4-FFF2-40B4-BE49-F238E27FC236}">
                <a16:creationId xmlns:a16="http://schemas.microsoft.com/office/drawing/2014/main" xmlns="" id="{CB34D6DE-A758-4051-A4E3-9E35E71DBC71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>
            <a:off x="5885779" y="3279739"/>
            <a:ext cx="420444" cy="420444"/>
          </a:xfrm>
          <a:custGeom>
            <a:avLst/>
            <a:gdLst/>
            <a:ahLst/>
            <a:cxnLst/>
            <a:rect l="0" t="0" r="0" b="0"/>
            <a:pathLst>
              <a:path w="1129409" h="1129409">
                <a:moveTo>
                  <a:pt x="0" y="564704"/>
                </a:moveTo>
                <a:cubicBezTo>
                  <a:pt x="0" y="876582"/>
                  <a:pt x="252826" y="1129408"/>
                  <a:pt x="564704" y="1129408"/>
                </a:cubicBezTo>
                <a:cubicBezTo>
                  <a:pt x="876582" y="1129408"/>
                  <a:pt x="1129408" y="876582"/>
                  <a:pt x="1129408" y="564704"/>
                </a:cubicBezTo>
                <a:cubicBezTo>
                  <a:pt x="1129408" y="252826"/>
                  <a:pt x="876582" y="0"/>
                  <a:pt x="564704" y="0"/>
                </a:cubicBezTo>
                <a:cubicBezTo>
                  <a:pt x="252826" y="0"/>
                  <a:pt x="0" y="252826"/>
                  <a:pt x="0" y="56470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5" name="PA-任意多边形 154">
            <a:extLst>
              <a:ext uri="{FF2B5EF4-FFF2-40B4-BE49-F238E27FC236}">
                <a16:creationId xmlns:a16="http://schemas.microsoft.com/office/drawing/2014/main" xmlns="" id="{607638B6-6AE4-4269-A40F-AF43DDA2FBC4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>
            <a:off x="5883101" y="3277061"/>
            <a:ext cx="425798" cy="425798"/>
          </a:xfrm>
          <a:custGeom>
            <a:avLst/>
            <a:gdLst/>
            <a:ahLst/>
            <a:cxnLst/>
            <a:rect l="0" t="0" r="0" b="0"/>
            <a:pathLst>
              <a:path w="1143797" h="1143797">
                <a:moveTo>
                  <a:pt x="0" y="571898"/>
                </a:moveTo>
                <a:cubicBezTo>
                  <a:pt x="0" y="887749"/>
                  <a:pt x="256047" y="1143796"/>
                  <a:pt x="571898" y="1143796"/>
                </a:cubicBezTo>
                <a:cubicBezTo>
                  <a:pt x="887748" y="1143796"/>
                  <a:pt x="1143796" y="887749"/>
                  <a:pt x="1143796" y="571898"/>
                </a:cubicBezTo>
                <a:cubicBezTo>
                  <a:pt x="1143796" y="256047"/>
                  <a:pt x="887748" y="0"/>
                  <a:pt x="571898" y="0"/>
                </a:cubicBezTo>
                <a:cubicBezTo>
                  <a:pt x="256047" y="0"/>
                  <a:pt x="0" y="256047"/>
                  <a:pt x="0" y="57189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7" name="PA-任意多边形 156">
            <a:extLst>
              <a:ext uri="{FF2B5EF4-FFF2-40B4-BE49-F238E27FC236}">
                <a16:creationId xmlns:a16="http://schemas.microsoft.com/office/drawing/2014/main" xmlns="" id="{9F867681-749A-48E7-ABAD-D9BCD1097C62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>
            <a:off x="5880424" y="3274383"/>
            <a:ext cx="431156" cy="431156"/>
          </a:xfrm>
          <a:custGeom>
            <a:avLst/>
            <a:gdLst/>
            <a:ahLst/>
            <a:cxnLst/>
            <a:rect l="0" t="0" r="0" b="0"/>
            <a:pathLst>
              <a:path w="1158184" h="1158183">
                <a:moveTo>
                  <a:pt x="0" y="579091"/>
                </a:moveTo>
                <a:cubicBezTo>
                  <a:pt x="0" y="898915"/>
                  <a:pt x="259267" y="1158182"/>
                  <a:pt x="579091" y="1158182"/>
                </a:cubicBezTo>
                <a:cubicBezTo>
                  <a:pt x="898915" y="1158182"/>
                  <a:pt x="1158183" y="898915"/>
                  <a:pt x="1158183" y="579091"/>
                </a:cubicBezTo>
                <a:cubicBezTo>
                  <a:pt x="1158183" y="259267"/>
                  <a:pt x="898915" y="0"/>
                  <a:pt x="579091" y="0"/>
                </a:cubicBezTo>
                <a:cubicBezTo>
                  <a:pt x="259267" y="0"/>
                  <a:pt x="0" y="259267"/>
                  <a:pt x="0" y="57909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" name="PA-任意多边形 158">
            <a:extLst>
              <a:ext uri="{FF2B5EF4-FFF2-40B4-BE49-F238E27FC236}">
                <a16:creationId xmlns:a16="http://schemas.microsoft.com/office/drawing/2014/main" xmlns="" id="{252B1BB8-DF3B-4163-973C-BDC30BAD3B5F}"/>
              </a:ext>
            </a:extLst>
          </p:cNvPr>
          <p:cNvSpPr/>
          <p:nvPr>
            <p:custDataLst>
              <p:tags r:id="rId78"/>
            </p:custDataLst>
          </p:nvPr>
        </p:nvSpPr>
        <p:spPr>
          <a:xfrm>
            <a:off x="5877745" y="3271705"/>
            <a:ext cx="436510" cy="436510"/>
          </a:xfrm>
          <a:custGeom>
            <a:avLst/>
            <a:gdLst/>
            <a:ahLst/>
            <a:cxnLst/>
            <a:rect l="0" t="0" r="0" b="0"/>
            <a:pathLst>
              <a:path w="1172571" h="1172571">
                <a:moveTo>
                  <a:pt x="0" y="586285"/>
                </a:moveTo>
                <a:cubicBezTo>
                  <a:pt x="0" y="910082"/>
                  <a:pt x="262488" y="1172570"/>
                  <a:pt x="586285" y="1172570"/>
                </a:cubicBezTo>
                <a:cubicBezTo>
                  <a:pt x="910081" y="1172570"/>
                  <a:pt x="1172570" y="910082"/>
                  <a:pt x="1172570" y="586285"/>
                </a:cubicBezTo>
                <a:cubicBezTo>
                  <a:pt x="1172570" y="262489"/>
                  <a:pt x="910081" y="0"/>
                  <a:pt x="586285" y="0"/>
                </a:cubicBezTo>
                <a:cubicBezTo>
                  <a:pt x="262488" y="0"/>
                  <a:pt x="0" y="262489"/>
                  <a:pt x="0" y="58628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1" name="PA-任意多边形 160">
            <a:extLst>
              <a:ext uri="{FF2B5EF4-FFF2-40B4-BE49-F238E27FC236}">
                <a16:creationId xmlns:a16="http://schemas.microsoft.com/office/drawing/2014/main" xmlns="" id="{CF709149-F5F3-4E30-B344-374F9A3C1C63}"/>
              </a:ext>
            </a:extLst>
          </p:cNvPr>
          <p:cNvSpPr/>
          <p:nvPr>
            <p:custDataLst>
              <p:tags r:id="rId79"/>
            </p:custDataLst>
          </p:nvPr>
        </p:nvSpPr>
        <p:spPr>
          <a:xfrm>
            <a:off x="5875067" y="3269027"/>
            <a:ext cx="441866" cy="441866"/>
          </a:xfrm>
          <a:custGeom>
            <a:avLst/>
            <a:gdLst/>
            <a:ahLst/>
            <a:cxnLst/>
            <a:rect l="0" t="0" r="0" b="0"/>
            <a:pathLst>
              <a:path w="1186959" h="1186959">
                <a:moveTo>
                  <a:pt x="0" y="593479"/>
                </a:moveTo>
                <a:cubicBezTo>
                  <a:pt x="0" y="921248"/>
                  <a:pt x="265710" y="1186958"/>
                  <a:pt x="593479" y="1186958"/>
                </a:cubicBezTo>
                <a:cubicBezTo>
                  <a:pt x="921248" y="1186958"/>
                  <a:pt x="1186958" y="921248"/>
                  <a:pt x="1186958" y="593479"/>
                </a:cubicBezTo>
                <a:cubicBezTo>
                  <a:pt x="1186958" y="265710"/>
                  <a:pt x="921248" y="0"/>
                  <a:pt x="593479" y="0"/>
                </a:cubicBezTo>
                <a:cubicBezTo>
                  <a:pt x="265710" y="0"/>
                  <a:pt x="0" y="265710"/>
                  <a:pt x="0" y="59347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" name="PA-任意多边形 162">
            <a:extLst>
              <a:ext uri="{FF2B5EF4-FFF2-40B4-BE49-F238E27FC236}">
                <a16:creationId xmlns:a16="http://schemas.microsoft.com/office/drawing/2014/main" xmlns="" id="{D2D9F257-1478-44D1-9FF5-9D3376FDD9A6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>
            <a:off x="5872389" y="3266349"/>
            <a:ext cx="447222" cy="447222"/>
          </a:xfrm>
          <a:custGeom>
            <a:avLst/>
            <a:gdLst/>
            <a:ahLst/>
            <a:cxnLst/>
            <a:rect l="0" t="0" r="0" b="0"/>
            <a:pathLst>
              <a:path w="1201345" h="1201345">
                <a:moveTo>
                  <a:pt x="0" y="600672"/>
                </a:moveTo>
                <a:cubicBezTo>
                  <a:pt x="0" y="932414"/>
                  <a:pt x="268930" y="1201344"/>
                  <a:pt x="600672" y="1201344"/>
                </a:cubicBezTo>
                <a:cubicBezTo>
                  <a:pt x="932414" y="1201344"/>
                  <a:pt x="1201344" y="932414"/>
                  <a:pt x="1201344" y="600672"/>
                </a:cubicBezTo>
                <a:cubicBezTo>
                  <a:pt x="1201344" y="268930"/>
                  <a:pt x="932414" y="0"/>
                  <a:pt x="600672" y="0"/>
                </a:cubicBezTo>
                <a:cubicBezTo>
                  <a:pt x="268930" y="0"/>
                  <a:pt x="0" y="268930"/>
                  <a:pt x="0" y="60067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5" name="PA-任意多边形 164">
            <a:extLst>
              <a:ext uri="{FF2B5EF4-FFF2-40B4-BE49-F238E27FC236}">
                <a16:creationId xmlns:a16="http://schemas.microsoft.com/office/drawing/2014/main" xmlns="" id="{A69ED26A-5391-46D8-8A90-C7CAF0384CED}"/>
              </a:ext>
            </a:extLst>
          </p:cNvPr>
          <p:cNvSpPr/>
          <p:nvPr>
            <p:custDataLst>
              <p:tags r:id="rId81"/>
            </p:custDataLst>
          </p:nvPr>
        </p:nvSpPr>
        <p:spPr>
          <a:xfrm>
            <a:off x="5869711" y="3263673"/>
            <a:ext cx="452578" cy="452578"/>
          </a:xfrm>
          <a:custGeom>
            <a:avLst/>
            <a:gdLst/>
            <a:ahLst/>
            <a:cxnLst/>
            <a:rect l="0" t="0" r="0" b="0"/>
            <a:pathLst>
              <a:path w="1215733" h="1215732">
                <a:moveTo>
                  <a:pt x="0" y="607865"/>
                </a:moveTo>
                <a:cubicBezTo>
                  <a:pt x="0" y="943580"/>
                  <a:pt x="272151" y="1215731"/>
                  <a:pt x="607866" y="1215731"/>
                </a:cubicBezTo>
                <a:cubicBezTo>
                  <a:pt x="943581" y="1215731"/>
                  <a:pt x="1215732" y="943580"/>
                  <a:pt x="1215732" y="607865"/>
                </a:cubicBezTo>
                <a:cubicBezTo>
                  <a:pt x="1215732" y="272150"/>
                  <a:pt x="943581" y="0"/>
                  <a:pt x="607866" y="0"/>
                </a:cubicBezTo>
                <a:cubicBezTo>
                  <a:pt x="272151" y="0"/>
                  <a:pt x="0" y="272150"/>
                  <a:pt x="0" y="60786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7" name="PA-任意多边形 166">
            <a:extLst>
              <a:ext uri="{FF2B5EF4-FFF2-40B4-BE49-F238E27FC236}">
                <a16:creationId xmlns:a16="http://schemas.microsoft.com/office/drawing/2014/main" xmlns="" id="{8B6855D8-6EA2-43E2-B4BA-C3358C915C44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>
            <a:off x="5867033" y="3260993"/>
            <a:ext cx="457934" cy="457934"/>
          </a:xfrm>
          <a:custGeom>
            <a:avLst/>
            <a:gdLst/>
            <a:ahLst/>
            <a:cxnLst/>
            <a:rect l="0" t="0" r="0" b="0"/>
            <a:pathLst>
              <a:path w="1230119" h="1230119">
                <a:moveTo>
                  <a:pt x="0" y="615059"/>
                </a:moveTo>
                <a:cubicBezTo>
                  <a:pt x="0" y="954747"/>
                  <a:pt x="275371" y="1230118"/>
                  <a:pt x="615059" y="1230118"/>
                </a:cubicBezTo>
                <a:cubicBezTo>
                  <a:pt x="954747" y="1230118"/>
                  <a:pt x="1230118" y="954747"/>
                  <a:pt x="1230118" y="615059"/>
                </a:cubicBezTo>
                <a:cubicBezTo>
                  <a:pt x="1230118" y="275371"/>
                  <a:pt x="954747" y="0"/>
                  <a:pt x="615059" y="0"/>
                </a:cubicBezTo>
                <a:cubicBezTo>
                  <a:pt x="275371" y="0"/>
                  <a:pt x="0" y="275371"/>
                  <a:pt x="0" y="61505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9" name="PA-任意多边形 168">
            <a:extLst>
              <a:ext uri="{FF2B5EF4-FFF2-40B4-BE49-F238E27FC236}">
                <a16:creationId xmlns:a16="http://schemas.microsoft.com/office/drawing/2014/main" xmlns="" id="{038EB0F5-B985-472B-AE35-A43458A492E1}"/>
              </a:ext>
            </a:extLst>
          </p:cNvPr>
          <p:cNvSpPr/>
          <p:nvPr>
            <p:custDataLst>
              <p:tags r:id="rId83"/>
            </p:custDataLst>
          </p:nvPr>
        </p:nvSpPr>
        <p:spPr>
          <a:xfrm>
            <a:off x="5864357" y="3258316"/>
            <a:ext cx="463290" cy="463290"/>
          </a:xfrm>
          <a:custGeom>
            <a:avLst/>
            <a:gdLst/>
            <a:ahLst/>
            <a:cxnLst/>
            <a:rect l="0" t="0" r="0" b="0"/>
            <a:pathLst>
              <a:path w="1244506" h="1244506">
                <a:moveTo>
                  <a:pt x="0" y="622253"/>
                </a:moveTo>
                <a:cubicBezTo>
                  <a:pt x="0" y="965914"/>
                  <a:pt x="278591" y="1244505"/>
                  <a:pt x="622252" y="1244505"/>
                </a:cubicBezTo>
                <a:cubicBezTo>
                  <a:pt x="965912" y="1244505"/>
                  <a:pt x="1244505" y="965914"/>
                  <a:pt x="1244505" y="622253"/>
                </a:cubicBezTo>
                <a:cubicBezTo>
                  <a:pt x="1244505" y="278592"/>
                  <a:pt x="965912" y="0"/>
                  <a:pt x="622252" y="0"/>
                </a:cubicBezTo>
                <a:cubicBezTo>
                  <a:pt x="278591" y="0"/>
                  <a:pt x="0" y="278592"/>
                  <a:pt x="0" y="62225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1" name="PA-任意多边形 170">
            <a:extLst>
              <a:ext uri="{FF2B5EF4-FFF2-40B4-BE49-F238E27FC236}">
                <a16:creationId xmlns:a16="http://schemas.microsoft.com/office/drawing/2014/main" xmlns="" id="{91DFF277-7C2D-4D57-BBD1-0DFF673267F9}"/>
              </a:ext>
            </a:extLst>
          </p:cNvPr>
          <p:cNvSpPr/>
          <p:nvPr>
            <p:custDataLst>
              <p:tags r:id="rId84"/>
            </p:custDataLst>
          </p:nvPr>
        </p:nvSpPr>
        <p:spPr>
          <a:xfrm>
            <a:off x="5861678" y="3255638"/>
            <a:ext cx="468644" cy="468644"/>
          </a:xfrm>
          <a:custGeom>
            <a:avLst/>
            <a:gdLst/>
            <a:ahLst/>
            <a:cxnLst/>
            <a:rect l="0" t="0" r="0" b="0"/>
            <a:pathLst>
              <a:path w="1258893" h="1258893">
                <a:moveTo>
                  <a:pt x="0" y="629446"/>
                </a:moveTo>
                <a:cubicBezTo>
                  <a:pt x="0" y="977079"/>
                  <a:pt x="281813" y="1258892"/>
                  <a:pt x="629446" y="1258892"/>
                </a:cubicBezTo>
                <a:cubicBezTo>
                  <a:pt x="977079" y="1258892"/>
                  <a:pt x="1258892" y="977079"/>
                  <a:pt x="1258892" y="629446"/>
                </a:cubicBezTo>
                <a:cubicBezTo>
                  <a:pt x="1258892" y="281813"/>
                  <a:pt x="977079" y="0"/>
                  <a:pt x="629446" y="0"/>
                </a:cubicBezTo>
                <a:cubicBezTo>
                  <a:pt x="281813" y="0"/>
                  <a:pt x="0" y="281813"/>
                  <a:pt x="0" y="62944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3" name="PA-任意多边形 172">
            <a:extLst>
              <a:ext uri="{FF2B5EF4-FFF2-40B4-BE49-F238E27FC236}">
                <a16:creationId xmlns:a16="http://schemas.microsoft.com/office/drawing/2014/main" xmlns="" id="{51D76338-28CB-42D7-B8F8-66A4751F92B5}"/>
              </a:ext>
            </a:extLst>
          </p:cNvPr>
          <p:cNvSpPr/>
          <p:nvPr>
            <p:custDataLst>
              <p:tags r:id="rId85"/>
            </p:custDataLst>
          </p:nvPr>
        </p:nvSpPr>
        <p:spPr>
          <a:xfrm>
            <a:off x="5859000" y="3252960"/>
            <a:ext cx="474002" cy="474002"/>
          </a:xfrm>
          <a:custGeom>
            <a:avLst/>
            <a:gdLst/>
            <a:ahLst/>
            <a:cxnLst/>
            <a:rect l="0" t="0" r="0" b="0"/>
            <a:pathLst>
              <a:path w="1273279" h="1273279">
                <a:moveTo>
                  <a:pt x="0" y="636639"/>
                </a:moveTo>
                <a:cubicBezTo>
                  <a:pt x="0" y="988245"/>
                  <a:pt x="285033" y="1273278"/>
                  <a:pt x="636639" y="1273278"/>
                </a:cubicBezTo>
                <a:cubicBezTo>
                  <a:pt x="988245" y="1273278"/>
                  <a:pt x="1273278" y="988245"/>
                  <a:pt x="1273278" y="636639"/>
                </a:cubicBezTo>
                <a:cubicBezTo>
                  <a:pt x="1273278" y="285033"/>
                  <a:pt x="988245" y="0"/>
                  <a:pt x="636639" y="0"/>
                </a:cubicBezTo>
                <a:cubicBezTo>
                  <a:pt x="285033" y="0"/>
                  <a:pt x="0" y="285033"/>
                  <a:pt x="0" y="63663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5" name="PA-任意多边形 174">
            <a:extLst>
              <a:ext uri="{FF2B5EF4-FFF2-40B4-BE49-F238E27FC236}">
                <a16:creationId xmlns:a16="http://schemas.microsoft.com/office/drawing/2014/main" xmlns="" id="{48B51A3D-FB3B-4694-832A-E176CB27D9EB}"/>
              </a:ext>
            </a:extLst>
          </p:cNvPr>
          <p:cNvSpPr/>
          <p:nvPr>
            <p:custDataLst>
              <p:tags r:id="rId86"/>
            </p:custDataLst>
          </p:nvPr>
        </p:nvSpPr>
        <p:spPr>
          <a:xfrm>
            <a:off x="5856322" y="3250282"/>
            <a:ext cx="479356" cy="479356"/>
          </a:xfrm>
          <a:custGeom>
            <a:avLst/>
            <a:gdLst/>
            <a:ahLst/>
            <a:cxnLst/>
            <a:rect l="0" t="0" r="0" b="0"/>
            <a:pathLst>
              <a:path w="1287667" h="1287667">
                <a:moveTo>
                  <a:pt x="0" y="643833"/>
                </a:moveTo>
                <a:cubicBezTo>
                  <a:pt x="0" y="999412"/>
                  <a:pt x="288254" y="1287666"/>
                  <a:pt x="643833" y="1287666"/>
                </a:cubicBezTo>
                <a:cubicBezTo>
                  <a:pt x="999412" y="1287666"/>
                  <a:pt x="1287666" y="999412"/>
                  <a:pt x="1287666" y="643833"/>
                </a:cubicBezTo>
                <a:cubicBezTo>
                  <a:pt x="1287666" y="288254"/>
                  <a:pt x="999412" y="0"/>
                  <a:pt x="643833" y="0"/>
                </a:cubicBezTo>
                <a:cubicBezTo>
                  <a:pt x="288254" y="0"/>
                  <a:pt x="0" y="288254"/>
                  <a:pt x="0" y="64383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7" name="PA-任意多边形 176">
            <a:extLst>
              <a:ext uri="{FF2B5EF4-FFF2-40B4-BE49-F238E27FC236}">
                <a16:creationId xmlns:a16="http://schemas.microsoft.com/office/drawing/2014/main" xmlns="" id="{E3D91554-3407-4AF4-9337-D64821D309ED}"/>
              </a:ext>
            </a:extLst>
          </p:cNvPr>
          <p:cNvSpPr/>
          <p:nvPr>
            <p:custDataLst>
              <p:tags r:id="rId87"/>
            </p:custDataLst>
          </p:nvPr>
        </p:nvSpPr>
        <p:spPr>
          <a:xfrm>
            <a:off x="5853643" y="3247603"/>
            <a:ext cx="484714" cy="484714"/>
          </a:xfrm>
          <a:custGeom>
            <a:avLst/>
            <a:gdLst/>
            <a:ahLst/>
            <a:cxnLst/>
            <a:rect l="0" t="0" r="0" b="0"/>
            <a:pathLst>
              <a:path w="1302055" h="1302055">
                <a:moveTo>
                  <a:pt x="0" y="651027"/>
                </a:moveTo>
                <a:cubicBezTo>
                  <a:pt x="0" y="1010579"/>
                  <a:pt x="291475" y="1302054"/>
                  <a:pt x="651027" y="1302054"/>
                </a:cubicBezTo>
                <a:cubicBezTo>
                  <a:pt x="1010579" y="1302054"/>
                  <a:pt x="1302054" y="1010579"/>
                  <a:pt x="1302054" y="651027"/>
                </a:cubicBezTo>
                <a:cubicBezTo>
                  <a:pt x="1302054" y="291475"/>
                  <a:pt x="1010579" y="0"/>
                  <a:pt x="651027" y="0"/>
                </a:cubicBezTo>
                <a:cubicBezTo>
                  <a:pt x="291475" y="0"/>
                  <a:pt x="0" y="291475"/>
                  <a:pt x="0" y="65102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9" name="PA-任意多边形 178">
            <a:extLst>
              <a:ext uri="{FF2B5EF4-FFF2-40B4-BE49-F238E27FC236}">
                <a16:creationId xmlns:a16="http://schemas.microsoft.com/office/drawing/2014/main" xmlns="" id="{414895B1-7328-4068-97BF-ACE9689E71F5}"/>
              </a:ext>
            </a:extLst>
          </p:cNvPr>
          <p:cNvSpPr/>
          <p:nvPr>
            <p:custDataLst>
              <p:tags r:id="rId88"/>
            </p:custDataLst>
          </p:nvPr>
        </p:nvSpPr>
        <p:spPr>
          <a:xfrm>
            <a:off x="5850966" y="3244926"/>
            <a:ext cx="490068" cy="490068"/>
          </a:xfrm>
          <a:custGeom>
            <a:avLst/>
            <a:gdLst/>
            <a:ahLst/>
            <a:cxnLst/>
            <a:rect l="0" t="0" r="0" b="0"/>
            <a:pathLst>
              <a:path w="1316441" h="1316441">
                <a:moveTo>
                  <a:pt x="0" y="658220"/>
                </a:moveTo>
                <a:cubicBezTo>
                  <a:pt x="0" y="1021745"/>
                  <a:pt x="294695" y="1316440"/>
                  <a:pt x="658220" y="1316440"/>
                </a:cubicBezTo>
                <a:cubicBezTo>
                  <a:pt x="1021745" y="1316440"/>
                  <a:pt x="1316440" y="1021745"/>
                  <a:pt x="1316440" y="658220"/>
                </a:cubicBezTo>
                <a:cubicBezTo>
                  <a:pt x="1316440" y="294695"/>
                  <a:pt x="1021745" y="0"/>
                  <a:pt x="658220" y="0"/>
                </a:cubicBezTo>
                <a:cubicBezTo>
                  <a:pt x="294695" y="0"/>
                  <a:pt x="0" y="294695"/>
                  <a:pt x="0" y="65822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1" name="PA-任意多边形 180">
            <a:extLst>
              <a:ext uri="{FF2B5EF4-FFF2-40B4-BE49-F238E27FC236}">
                <a16:creationId xmlns:a16="http://schemas.microsoft.com/office/drawing/2014/main" xmlns="" id="{73775856-1580-4224-87CD-87FD53191D5B}"/>
              </a:ext>
            </a:extLst>
          </p:cNvPr>
          <p:cNvSpPr/>
          <p:nvPr>
            <p:custDataLst>
              <p:tags r:id="rId89"/>
            </p:custDataLst>
          </p:nvPr>
        </p:nvSpPr>
        <p:spPr>
          <a:xfrm>
            <a:off x="5848287" y="3242249"/>
            <a:ext cx="495426" cy="495426"/>
          </a:xfrm>
          <a:custGeom>
            <a:avLst/>
            <a:gdLst/>
            <a:ahLst/>
            <a:cxnLst/>
            <a:rect l="0" t="0" r="0" b="0"/>
            <a:pathLst>
              <a:path w="1330829" h="1330828">
                <a:moveTo>
                  <a:pt x="0" y="665413"/>
                </a:moveTo>
                <a:cubicBezTo>
                  <a:pt x="0" y="1032911"/>
                  <a:pt x="297916" y="1330827"/>
                  <a:pt x="665414" y="1330827"/>
                </a:cubicBezTo>
                <a:cubicBezTo>
                  <a:pt x="1032912" y="1330827"/>
                  <a:pt x="1330828" y="1032911"/>
                  <a:pt x="1330828" y="665413"/>
                </a:cubicBezTo>
                <a:cubicBezTo>
                  <a:pt x="1330828" y="297915"/>
                  <a:pt x="1032912" y="0"/>
                  <a:pt x="665414" y="0"/>
                </a:cubicBezTo>
                <a:cubicBezTo>
                  <a:pt x="297916" y="0"/>
                  <a:pt x="0" y="297915"/>
                  <a:pt x="0" y="66541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3" name="PA-任意多边形 182">
            <a:extLst>
              <a:ext uri="{FF2B5EF4-FFF2-40B4-BE49-F238E27FC236}">
                <a16:creationId xmlns:a16="http://schemas.microsoft.com/office/drawing/2014/main" xmlns="" id="{97CCDDC1-D563-4FD2-8AAA-C80CE283CF1C}"/>
              </a:ext>
            </a:extLst>
          </p:cNvPr>
          <p:cNvSpPr/>
          <p:nvPr>
            <p:custDataLst>
              <p:tags r:id="rId90"/>
            </p:custDataLst>
          </p:nvPr>
        </p:nvSpPr>
        <p:spPr>
          <a:xfrm>
            <a:off x="5845610" y="3239570"/>
            <a:ext cx="500780" cy="500780"/>
          </a:xfrm>
          <a:custGeom>
            <a:avLst/>
            <a:gdLst/>
            <a:ahLst/>
            <a:cxnLst/>
            <a:rect l="0" t="0" r="0" b="0"/>
            <a:pathLst>
              <a:path w="1345215" h="1345215">
                <a:moveTo>
                  <a:pt x="0" y="672607"/>
                </a:moveTo>
                <a:cubicBezTo>
                  <a:pt x="0" y="1044078"/>
                  <a:pt x="301136" y="1345214"/>
                  <a:pt x="672607" y="1345214"/>
                </a:cubicBezTo>
                <a:cubicBezTo>
                  <a:pt x="1044078" y="1345214"/>
                  <a:pt x="1345214" y="1044078"/>
                  <a:pt x="1345214" y="672607"/>
                </a:cubicBezTo>
                <a:cubicBezTo>
                  <a:pt x="1345214" y="301136"/>
                  <a:pt x="1044078" y="0"/>
                  <a:pt x="672607" y="0"/>
                </a:cubicBezTo>
                <a:cubicBezTo>
                  <a:pt x="301136" y="0"/>
                  <a:pt x="0" y="301136"/>
                  <a:pt x="0" y="67260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5" name="PA-任意多边形 184">
            <a:extLst>
              <a:ext uri="{FF2B5EF4-FFF2-40B4-BE49-F238E27FC236}">
                <a16:creationId xmlns:a16="http://schemas.microsoft.com/office/drawing/2014/main" xmlns="" id="{6C480E30-CFBF-4371-B642-5B3F66316DF7}"/>
              </a:ext>
            </a:extLst>
          </p:cNvPr>
          <p:cNvSpPr/>
          <p:nvPr>
            <p:custDataLst>
              <p:tags r:id="rId91"/>
            </p:custDataLst>
          </p:nvPr>
        </p:nvSpPr>
        <p:spPr>
          <a:xfrm>
            <a:off x="5842933" y="3236893"/>
            <a:ext cx="506136" cy="506136"/>
          </a:xfrm>
          <a:custGeom>
            <a:avLst/>
            <a:gdLst/>
            <a:ahLst/>
            <a:cxnLst/>
            <a:rect l="0" t="0" r="0" b="0"/>
            <a:pathLst>
              <a:path w="1359601" h="1359602">
                <a:moveTo>
                  <a:pt x="0" y="679801"/>
                </a:moveTo>
                <a:cubicBezTo>
                  <a:pt x="0" y="1055245"/>
                  <a:pt x="304356" y="1359601"/>
                  <a:pt x="679800" y="1359601"/>
                </a:cubicBezTo>
                <a:cubicBezTo>
                  <a:pt x="1055243" y="1359601"/>
                  <a:pt x="1359600" y="1055245"/>
                  <a:pt x="1359600" y="679801"/>
                </a:cubicBezTo>
                <a:cubicBezTo>
                  <a:pt x="1359600" y="304357"/>
                  <a:pt x="1055243" y="0"/>
                  <a:pt x="679800" y="0"/>
                </a:cubicBezTo>
                <a:cubicBezTo>
                  <a:pt x="304356" y="0"/>
                  <a:pt x="0" y="304357"/>
                  <a:pt x="0" y="67980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7" name="PA-任意多边形 186">
            <a:extLst>
              <a:ext uri="{FF2B5EF4-FFF2-40B4-BE49-F238E27FC236}">
                <a16:creationId xmlns:a16="http://schemas.microsoft.com/office/drawing/2014/main" xmlns="" id="{216C39B7-13DE-4E12-9856-BECB8D028B43}"/>
              </a:ext>
            </a:extLst>
          </p:cNvPr>
          <p:cNvSpPr/>
          <p:nvPr>
            <p:custDataLst>
              <p:tags r:id="rId92"/>
            </p:custDataLst>
          </p:nvPr>
        </p:nvSpPr>
        <p:spPr>
          <a:xfrm>
            <a:off x="5840254" y="3234214"/>
            <a:ext cx="511492" cy="511492"/>
          </a:xfrm>
          <a:custGeom>
            <a:avLst/>
            <a:gdLst/>
            <a:ahLst/>
            <a:cxnLst/>
            <a:rect l="0" t="0" r="0" b="0"/>
            <a:pathLst>
              <a:path w="1373990" h="1373989">
                <a:moveTo>
                  <a:pt x="0" y="686994"/>
                </a:moveTo>
                <a:cubicBezTo>
                  <a:pt x="0" y="1066410"/>
                  <a:pt x="307578" y="1373988"/>
                  <a:pt x="686994" y="1373988"/>
                </a:cubicBezTo>
                <a:cubicBezTo>
                  <a:pt x="1066410" y="1373988"/>
                  <a:pt x="1373989" y="1066410"/>
                  <a:pt x="1373989" y="686994"/>
                </a:cubicBezTo>
                <a:cubicBezTo>
                  <a:pt x="1373989" y="307578"/>
                  <a:pt x="1066410" y="0"/>
                  <a:pt x="686994" y="0"/>
                </a:cubicBezTo>
                <a:cubicBezTo>
                  <a:pt x="307578" y="0"/>
                  <a:pt x="0" y="307578"/>
                  <a:pt x="0" y="68699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9" name="PA-任意多边形 188">
            <a:extLst>
              <a:ext uri="{FF2B5EF4-FFF2-40B4-BE49-F238E27FC236}">
                <a16:creationId xmlns:a16="http://schemas.microsoft.com/office/drawing/2014/main" xmlns="" id="{2440E8E0-D2D7-467A-ABFA-EC8A44FF9A0A}"/>
              </a:ext>
            </a:extLst>
          </p:cNvPr>
          <p:cNvSpPr/>
          <p:nvPr>
            <p:custDataLst>
              <p:tags r:id="rId93"/>
            </p:custDataLst>
          </p:nvPr>
        </p:nvSpPr>
        <p:spPr>
          <a:xfrm>
            <a:off x="5837578" y="3231537"/>
            <a:ext cx="516848" cy="516848"/>
          </a:xfrm>
          <a:custGeom>
            <a:avLst/>
            <a:gdLst/>
            <a:ahLst/>
            <a:cxnLst/>
            <a:rect l="0" t="0" r="0" b="0"/>
            <a:pathLst>
              <a:path w="1388376" h="1388375">
                <a:moveTo>
                  <a:pt x="0" y="694187"/>
                </a:moveTo>
                <a:cubicBezTo>
                  <a:pt x="0" y="1077576"/>
                  <a:pt x="310798" y="1388374"/>
                  <a:pt x="694187" y="1388374"/>
                </a:cubicBezTo>
                <a:cubicBezTo>
                  <a:pt x="1077576" y="1388374"/>
                  <a:pt x="1388375" y="1077576"/>
                  <a:pt x="1388375" y="694187"/>
                </a:cubicBezTo>
                <a:cubicBezTo>
                  <a:pt x="1388375" y="310798"/>
                  <a:pt x="1077576" y="0"/>
                  <a:pt x="694187" y="0"/>
                </a:cubicBezTo>
                <a:cubicBezTo>
                  <a:pt x="310798" y="0"/>
                  <a:pt x="0" y="310798"/>
                  <a:pt x="0" y="69418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1" name="PA-任意多边形 190">
            <a:extLst>
              <a:ext uri="{FF2B5EF4-FFF2-40B4-BE49-F238E27FC236}">
                <a16:creationId xmlns:a16="http://schemas.microsoft.com/office/drawing/2014/main" xmlns="" id="{A9E1A57C-B435-41D8-80EE-D9854738A6B8}"/>
              </a:ext>
            </a:extLst>
          </p:cNvPr>
          <p:cNvSpPr/>
          <p:nvPr>
            <p:custDataLst>
              <p:tags r:id="rId94"/>
            </p:custDataLst>
          </p:nvPr>
        </p:nvSpPr>
        <p:spPr>
          <a:xfrm>
            <a:off x="5834898" y="3228858"/>
            <a:ext cx="522204" cy="522204"/>
          </a:xfrm>
          <a:custGeom>
            <a:avLst/>
            <a:gdLst/>
            <a:ahLst/>
            <a:cxnLst/>
            <a:rect l="0" t="0" r="0" b="0"/>
            <a:pathLst>
              <a:path w="1402763" h="1402763">
                <a:moveTo>
                  <a:pt x="0" y="701381"/>
                </a:moveTo>
                <a:cubicBezTo>
                  <a:pt x="0" y="1088743"/>
                  <a:pt x="314019" y="1402762"/>
                  <a:pt x="701381" y="1402762"/>
                </a:cubicBezTo>
                <a:cubicBezTo>
                  <a:pt x="1088743" y="1402762"/>
                  <a:pt x="1402762" y="1088743"/>
                  <a:pt x="1402762" y="701381"/>
                </a:cubicBezTo>
                <a:cubicBezTo>
                  <a:pt x="1402762" y="314019"/>
                  <a:pt x="1088743" y="0"/>
                  <a:pt x="701381" y="0"/>
                </a:cubicBezTo>
                <a:cubicBezTo>
                  <a:pt x="314019" y="0"/>
                  <a:pt x="0" y="314019"/>
                  <a:pt x="0" y="70138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3" name="PA-任意多边形 192">
            <a:extLst>
              <a:ext uri="{FF2B5EF4-FFF2-40B4-BE49-F238E27FC236}">
                <a16:creationId xmlns:a16="http://schemas.microsoft.com/office/drawing/2014/main" xmlns="" id="{CD9639B7-DCF0-4FCB-B798-51C0B96EE1FA}"/>
              </a:ext>
            </a:extLst>
          </p:cNvPr>
          <p:cNvSpPr/>
          <p:nvPr>
            <p:custDataLst>
              <p:tags r:id="rId95"/>
            </p:custDataLst>
          </p:nvPr>
        </p:nvSpPr>
        <p:spPr>
          <a:xfrm>
            <a:off x="5832220" y="3226180"/>
            <a:ext cx="527560" cy="527560"/>
          </a:xfrm>
          <a:custGeom>
            <a:avLst/>
            <a:gdLst/>
            <a:ahLst/>
            <a:cxnLst/>
            <a:rect l="0" t="0" r="0" b="0"/>
            <a:pathLst>
              <a:path w="1417151" h="1417151">
                <a:moveTo>
                  <a:pt x="0" y="708575"/>
                </a:moveTo>
                <a:cubicBezTo>
                  <a:pt x="0" y="1099910"/>
                  <a:pt x="317240" y="1417150"/>
                  <a:pt x="708575" y="1417150"/>
                </a:cubicBezTo>
                <a:cubicBezTo>
                  <a:pt x="1099910" y="1417150"/>
                  <a:pt x="1417150" y="1099910"/>
                  <a:pt x="1417150" y="708575"/>
                </a:cubicBezTo>
                <a:cubicBezTo>
                  <a:pt x="1417150" y="317240"/>
                  <a:pt x="1099910" y="0"/>
                  <a:pt x="708575" y="0"/>
                </a:cubicBezTo>
                <a:cubicBezTo>
                  <a:pt x="317240" y="0"/>
                  <a:pt x="0" y="317240"/>
                  <a:pt x="0" y="70857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5" name="PA-任意多边形 194">
            <a:extLst>
              <a:ext uri="{FF2B5EF4-FFF2-40B4-BE49-F238E27FC236}">
                <a16:creationId xmlns:a16="http://schemas.microsoft.com/office/drawing/2014/main" xmlns="" id="{64786326-A4A4-4ADD-9685-73FB98C74B81}"/>
              </a:ext>
            </a:extLst>
          </p:cNvPr>
          <p:cNvSpPr/>
          <p:nvPr>
            <p:custDataLst>
              <p:tags r:id="rId96"/>
            </p:custDataLst>
          </p:nvPr>
        </p:nvSpPr>
        <p:spPr>
          <a:xfrm>
            <a:off x="5829543" y="3223503"/>
            <a:ext cx="532914" cy="532914"/>
          </a:xfrm>
          <a:custGeom>
            <a:avLst/>
            <a:gdLst/>
            <a:ahLst/>
            <a:cxnLst/>
            <a:rect l="0" t="0" r="0" b="0"/>
            <a:pathLst>
              <a:path w="1431537" h="1431537">
                <a:moveTo>
                  <a:pt x="0" y="715768"/>
                </a:moveTo>
                <a:cubicBezTo>
                  <a:pt x="0" y="1111076"/>
                  <a:pt x="320460" y="1431536"/>
                  <a:pt x="715768" y="1431536"/>
                </a:cubicBezTo>
                <a:cubicBezTo>
                  <a:pt x="1111076" y="1431536"/>
                  <a:pt x="1431536" y="1111076"/>
                  <a:pt x="1431536" y="715768"/>
                </a:cubicBezTo>
                <a:cubicBezTo>
                  <a:pt x="1431536" y="320460"/>
                  <a:pt x="1111076" y="0"/>
                  <a:pt x="715768" y="0"/>
                </a:cubicBezTo>
                <a:cubicBezTo>
                  <a:pt x="320460" y="0"/>
                  <a:pt x="0" y="320460"/>
                  <a:pt x="0" y="71576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7" name="PA-任意多边形 196">
            <a:extLst>
              <a:ext uri="{FF2B5EF4-FFF2-40B4-BE49-F238E27FC236}">
                <a16:creationId xmlns:a16="http://schemas.microsoft.com/office/drawing/2014/main" xmlns="" id="{B2E844F6-178D-4D86-8E97-FA00A51BCEE8}"/>
              </a:ext>
            </a:extLst>
          </p:cNvPr>
          <p:cNvSpPr/>
          <p:nvPr>
            <p:custDataLst>
              <p:tags r:id="rId97"/>
            </p:custDataLst>
          </p:nvPr>
        </p:nvSpPr>
        <p:spPr>
          <a:xfrm>
            <a:off x="5826864" y="3220824"/>
            <a:ext cx="538272" cy="538272"/>
          </a:xfrm>
          <a:custGeom>
            <a:avLst/>
            <a:gdLst/>
            <a:ahLst/>
            <a:cxnLst/>
            <a:rect l="0" t="0" r="0" b="0"/>
            <a:pathLst>
              <a:path w="1445925" h="1445925">
                <a:moveTo>
                  <a:pt x="0" y="722962"/>
                </a:moveTo>
                <a:cubicBezTo>
                  <a:pt x="0" y="1122243"/>
                  <a:pt x="323681" y="1445924"/>
                  <a:pt x="722962" y="1445924"/>
                </a:cubicBezTo>
                <a:cubicBezTo>
                  <a:pt x="1122243" y="1445924"/>
                  <a:pt x="1445924" y="1122243"/>
                  <a:pt x="1445924" y="722962"/>
                </a:cubicBezTo>
                <a:cubicBezTo>
                  <a:pt x="1445924" y="323681"/>
                  <a:pt x="1122243" y="0"/>
                  <a:pt x="722962" y="0"/>
                </a:cubicBezTo>
                <a:cubicBezTo>
                  <a:pt x="323681" y="0"/>
                  <a:pt x="0" y="323681"/>
                  <a:pt x="0" y="72296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9" name="PA-任意多边形 198">
            <a:extLst>
              <a:ext uri="{FF2B5EF4-FFF2-40B4-BE49-F238E27FC236}">
                <a16:creationId xmlns:a16="http://schemas.microsoft.com/office/drawing/2014/main" xmlns="" id="{28344AF1-D147-4575-965F-2F6350D38A1B}"/>
              </a:ext>
            </a:extLst>
          </p:cNvPr>
          <p:cNvSpPr/>
          <p:nvPr>
            <p:custDataLst>
              <p:tags r:id="rId98"/>
            </p:custDataLst>
          </p:nvPr>
        </p:nvSpPr>
        <p:spPr>
          <a:xfrm>
            <a:off x="5824187" y="3218147"/>
            <a:ext cx="543626" cy="543626"/>
          </a:xfrm>
          <a:custGeom>
            <a:avLst/>
            <a:gdLst/>
            <a:ahLst/>
            <a:cxnLst/>
            <a:rect l="0" t="0" r="0" b="0"/>
            <a:pathLst>
              <a:path w="1460311" h="1460311">
                <a:moveTo>
                  <a:pt x="0" y="730155"/>
                </a:moveTo>
                <a:cubicBezTo>
                  <a:pt x="0" y="1133409"/>
                  <a:pt x="326901" y="1460310"/>
                  <a:pt x="730155" y="1460310"/>
                </a:cubicBezTo>
                <a:cubicBezTo>
                  <a:pt x="1133408" y="1460310"/>
                  <a:pt x="1460310" y="1133409"/>
                  <a:pt x="1460310" y="730155"/>
                </a:cubicBezTo>
                <a:cubicBezTo>
                  <a:pt x="1460310" y="326902"/>
                  <a:pt x="1133408" y="0"/>
                  <a:pt x="730155" y="0"/>
                </a:cubicBezTo>
                <a:cubicBezTo>
                  <a:pt x="326901" y="0"/>
                  <a:pt x="0" y="326902"/>
                  <a:pt x="0" y="73015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1" name="PA-任意多边形 200">
            <a:extLst>
              <a:ext uri="{FF2B5EF4-FFF2-40B4-BE49-F238E27FC236}">
                <a16:creationId xmlns:a16="http://schemas.microsoft.com/office/drawing/2014/main" xmlns="" id="{AC286788-8EB3-49F2-93D8-58252163022A}"/>
              </a:ext>
            </a:extLst>
          </p:cNvPr>
          <p:cNvSpPr/>
          <p:nvPr>
            <p:custDataLst>
              <p:tags r:id="rId99"/>
            </p:custDataLst>
          </p:nvPr>
        </p:nvSpPr>
        <p:spPr>
          <a:xfrm>
            <a:off x="5821508" y="3215468"/>
            <a:ext cx="548984" cy="548984"/>
          </a:xfrm>
          <a:custGeom>
            <a:avLst/>
            <a:gdLst/>
            <a:ahLst/>
            <a:cxnLst/>
            <a:rect l="0" t="0" r="0" b="0"/>
            <a:pathLst>
              <a:path w="1474699" h="1474699">
                <a:moveTo>
                  <a:pt x="0" y="737349"/>
                </a:moveTo>
                <a:cubicBezTo>
                  <a:pt x="0" y="1144575"/>
                  <a:pt x="330123" y="1474698"/>
                  <a:pt x="737349" y="1474698"/>
                </a:cubicBezTo>
                <a:cubicBezTo>
                  <a:pt x="1144575" y="1474698"/>
                  <a:pt x="1474698" y="1144575"/>
                  <a:pt x="1474698" y="737349"/>
                </a:cubicBezTo>
                <a:cubicBezTo>
                  <a:pt x="1474698" y="330123"/>
                  <a:pt x="1144575" y="0"/>
                  <a:pt x="737349" y="0"/>
                </a:cubicBezTo>
                <a:cubicBezTo>
                  <a:pt x="330123" y="0"/>
                  <a:pt x="0" y="330123"/>
                  <a:pt x="0" y="73734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3" name="PA-任意多边形 202">
            <a:extLst>
              <a:ext uri="{FF2B5EF4-FFF2-40B4-BE49-F238E27FC236}">
                <a16:creationId xmlns:a16="http://schemas.microsoft.com/office/drawing/2014/main" xmlns="" id="{AAA0F28C-C308-48F1-9AA1-8A01AE3BF094}"/>
              </a:ext>
            </a:extLst>
          </p:cNvPr>
          <p:cNvSpPr/>
          <p:nvPr>
            <p:custDataLst>
              <p:tags r:id="rId100"/>
            </p:custDataLst>
          </p:nvPr>
        </p:nvSpPr>
        <p:spPr>
          <a:xfrm>
            <a:off x="5818831" y="3212791"/>
            <a:ext cx="554338" cy="554338"/>
          </a:xfrm>
          <a:custGeom>
            <a:avLst/>
            <a:gdLst/>
            <a:ahLst/>
            <a:cxnLst/>
            <a:rect l="0" t="0" r="0" b="0"/>
            <a:pathLst>
              <a:path w="1489085" h="1489085">
                <a:moveTo>
                  <a:pt x="0" y="744542"/>
                </a:moveTo>
                <a:cubicBezTo>
                  <a:pt x="0" y="1155741"/>
                  <a:pt x="333343" y="1489084"/>
                  <a:pt x="744542" y="1489084"/>
                </a:cubicBezTo>
                <a:cubicBezTo>
                  <a:pt x="1155741" y="1489084"/>
                  <a:pt x="1489084" y="1155741"/>
                  <a:pt x="1489084" y="744542"/>
                </a:cubicBezTo>
                <a:cubicBezTo>
                  <a:pt x="1489084" y="333343"/>
                  <a:pt x="1155741" y="0"/>
                  <a:pt x="744542" y="0"/>
                </a:cubicBezTo>
                <a:cubicBezTo>
                  <a:pt x="333343" y="0"/>
                  <a:pt x="0" y="333343"/>
                  <a:pt x="0" y="74454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" name="PA-任意多边形 204">
            <a:extLst>
              <a:ext uri="{FF2B5EF4-FFF2-40B4-BE49-F238E27FC236}">
                <a16:creationId xmlns:a16="http://schemas.microsoft.com/office/drawing/2014/main" xmlns="" id="{853158CB-93A2-481A-AF7E-0C78FB35DE3C}"/>
              </a:ext>
            </a:extLst>
          </p:cNvPr>
          <p:cNvSpPr/>
          <p:nvPr>
            <p:custDataLst>
              <p:tags r:id="rId101"/>
            </p:custDataLst>
          </p:nvPr>
        </p:nvSpPr>
        <p:spPr>
          <a:xfrm>
            <a:off x="5816153" y="3210113"/>
            <a:ext cx="559694" cy="559694"/>
          </a:xfrm>
          <a:custGeom>
            <a:avLst/>
            <a:gdLst/>
            <a:ahLst/>
            <a:cxnLst/>
            <a:rect l="0" t="0" r="0" b="0"/>
            <a:pathLst>
              <a:path w="1503473" h="1503473">
                <a:moveTo>
                  <a:pt x="0" y="751736"/>
                </a:moveTo>
                <a:cubicBezTo>
                  <a:pt x="0" y="1166908"/>
                  <a:pt x="336564" y="1503472"/>
                  <a:pt x="751736" y="1503472"/>
                </a:cubicBezTo>
                <a:cubicBezTo>
                  <a:pt x="1166908" y="1503472"/>
                  <a:pt x="1503472" y="1166908"/>
                  <a:pt x="1503472" y="751736"/>
                </a:cubicBezTo>
                <a:cubicBezTo>
                  <a:pt x="1503472" y="336564"/>
                  <a:pt x="1166908" y="0"/>
                  <a:pt x="751736" y="0"/>
                </a:cubicBezTo>
                <a:cubicBezTo>
                  <a:pt x="336564" y="0"/>
                  <a:pt x="0" y="336564"/>
                  <a:pt x="0" y="75173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7" name="PA-任意多边形 206">
            <a:extLst>
              <a:ext uri="{FF2B5EF4-FFF2-40B4-BE49-F238E27FC236}">
                <a16:creationId xmlns:a16="http://schemas.microsoft.com/office/drawing/2014/main" xmlns="" id="{50B0FAB5-207F-4328-8FB6-CA174BC00BF2}"/>
              </a:ext>
            </a:extLst>
          </p:cNvPr>
          <p:cNvSpPr/>
          <p:nvPr>
            <p:custDataLst>
              <p:tags r:id="rId102"/>
            </p:custDataLst>
          </p:nvPr>
        </p:nvSpPr>
        <p:spPr>
          <a:xfrm>
            <a:off x="5813477" y="3207436"/>
            <a:ext cx="565050" cy="565050"/>
          </a:xfrm>
          <a:custGeom>
            <a:avLst/>
            <a:gdLst/>
            <a:ahLst/>
            <a:cxnLst/>
            <a:rect l="0" t="0" r="0" b="0"/>
            <a:pathLst>
              <a:path w="1517860" h="1517859">
                <a:moveTo>
                  <a:pt x="0" y="758929"/>
                </a:moveTo>
                <a:cubicBezTo>
                  <a:pt x="0" y="1178074"/>
                  <a:pt x="339784" y="1517858"/>
                  <a:pt x="758929" y="1517858"/>
                </a:cubicBezTo>
                <a:cubicBezTo>
                  <a:pt x="1178074" y="1517858"/>
                  <a:pt x="1517859" y="1178074"/>
                  <a:pt x="1517859" y="758929"/>
                </a:cubicBezTo>
                <a:cubicBezTo>
                  <a:pt x="1517859" y="339784"/>
                  <a:pt x="1178074" y="0"/>
                  <a:pt x="758929" y="0"/>
                </a:cubicBezTo>
                <a:cubicBezTo>
                  <a:pt x="339784" y="0"/>
                  <a:pt x="0" y="339784"/>
                  <a:pt x="0" y="75892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9" name="PA-任意多边形 208">
            <a:extLst>
              <a:ext uri="{FF2B5EF4-FFF2-40B4-BE49-F238E27FC236}">
                <a16:creationId xmlns:a16="http://schemas.microsoft.com/office/drawing/2014/main" xmlns="" id="{57B6F94E-9600-4596-9D0F-EBC87AA6F4DC}"/>
              </a:ext>
            </a:extLst>
          </p:cNvPr>
          <p:cNvSpPr/>
          <p:nvPr>
            <p:custDataLst>
              <p:tags r:id="rId103"/>
            </p:custDataLst>
          </p:nvPr>
        </p:nvSpPr>
        <p:spPr>
          <a:xfrm>
            <a:off x="5810797" y="3204757"/>
            <a:ext cx="570406" cy="570406"/>
          </a:xfrm>
          <a:custGeom>
            <a:avLst/>
            <a:gdLst/>
            <a:ahLst/>
            <a:cxnLst/>
            <a:rect l="0" t="0" r="0" b="0"/>
            <a:pathLst>
              <a:path w="1532247" h="1532247">
                <a:moveTo>
                  <a:pt x="0" y="766123"/>
                </a:moveTo>
                <a:cubicBezTo>
                  <a:pt x="0" y="1189241"/>
                  <a:pt x="343005" y="1532246"/>
                  <a:pt x="766123" y="1532246"/>
                </a:cubicBezTo>
                <a:cubicBezTo>
                  <a:pt x="1189241" y="1532246"/>
                  <a:pt x="1532246" y="1189241"/>
                  <a:pt x="1532246" y="766123"/>
                </a:cubicBezTo>
                <a:cubicBezTo>
                  <a:pt x="1532246" y="343005"/>
                  <a:pt x="1189241" y="0"/>
                  <a:pt x="766123" y="0"/>
                </a:cubicBezTo>
                <a:cubicBezTo>
                  <a:pt x="343005" y="0"/>
                  <a:pt x="0" y="343005"/>
                  <a:pt x="0" y="76612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1" name="PA-任意多边形 210">
            <a:extLst>
              <a:ext uri="{FF2B5EF4-FFF2-40B4-BE49-F238E27FC236}">
                <a16:creationId xmlns:a16="http://schemas.microsoft.com/office/drawing/2014/main" xmlns="" id="{620C6BBC-D961-4289-B811-1B2CDD2103E2}"/>
              </a:ext>
            </a:extLst>
          </p:cNvPr>
          <p:cNvSpPr/>
          <p:nvPr>
            <p:custDataLst>
              <p:tags r:id="rId104"/>
            </p:custDataLst>
          </p:nvPr>
        </p:nvSpPr>
        <p:spPr>
          <a:xfrm>
            <a:off x="5808120" y="3202080"/>
            <a:ext cx="575762" cy="575762"/>
          </a:xfrm>
          <a:custGeom>
            <a:avLst/>
            <a:gdLst/>
            <a:ahLst/>
            <a:cxnLst/>
            <a:rect l="0" t="0" r="0" b="0"/>
            <a:pathLst>
              <a:path w="1546633" h="1546633">
                <a:moveTo>
                  <a:pt x="0" y="773316"/>
                </a:moveTo>
                <a:cubicBezTo>
                  <a:pt x="0" y="1200407"/>
                  <a:pt x="346225" y="1546632"/>
                  <a:pt x="773316" y="1546632"/>
                </a:cubicBezTo>
                <a:cubicBezTo>
                  <a:pt x="1200407" y="1546632"/>
                  <a:pt x="1546632" y="1200407"/>
                  <a:pt x="1546632" y="773316"/>
                </a:cubicBezTo>
                <a:cubicBezTo>
                  <a:pt x="1546632" y="346225"/>
                  <a:pt x="1200407" y="0"/>
                  <a:pt x="773316" y="0"/>
                </a:cubicBezTo>
                <a:cubicBezTo>
                  <a:pt x="346225" y="0"/>
                  <a:pt x="0" y="346225"/>
                  <a:pt x="0" y="77331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3" name="PA-任意多边形 212">
            <a:extLst>
              <a:ext uri="{FF2B5EF4-FFF2-40B4-BE49-F238E27FC236}">
                <a16:creationId xmlns:a16="http://schemas.microsoft.com/office/drawing/2014/main" xmlns="" id="{F20D4B45-9C70-4091-9678-74FD7354B367}"/>
              </a:ext>
            </a:extLst>
          </p:cNvPr>
          <p:cNvSpPr/>
          <p:nvPr>
            <p:custDataLst>
              <p:tags r:id="rId105"/>
            </p:custDataLst>
          </p:nvPr>
        </p:nvSpPr>
        <p:spPr>
          <a:xfrm>
            <a:off x="5805441" y="3199401"/>
            <a:ext cx="581118" cy="581118"/>
          </a:xfrm>
          <a:custGeom>
            <a:avLst/>
            <a:gdLst/>
            <a:ahLst/>
            <a:cxnLst/>
            <a:rect l="0" t="0" r="0" b="0"/>
            <a:pathLst>
              <a:path w="1561021" h="1561021">
                <a:moveTo>
                  <a:pt x="0" y="780510"/>
                </a:moveTo>
                <a:cubicBezTo>
                  <a:pt x="0" y="1211574"/>
                  <a:pt x="349446" y="1561020"/>
                  <a:pt x="780510" y="1561020"/>
                </a:cubicBezTo>
                <a:cubicBezTo>
                  <a:pt x="1211574" y="1561020"/>
                  <a:pt x="1561020" y="1211574"/>
                  <a:pt x="1561020" y="780510"/>
                </a:cubicBezTo>
                <a:cubicBezTo>
                  <a:pt x="1561020" y="349446"/>
                  <a:pt x="1211574" y="0"/>
                  <a:pt x="780510" y="0"/>
                </a:cubicBezTo>
                <a:cubicBezTo>
                  <a:pt x="349446" y="0"/>
                  <a:pt x="0" y="349446"/>
                  <a:pt x="0" y="78051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" name="PA-任意多边形 214">
            <a:extLst>
              <a:ext uri="{FF2B5EF4-FFF2-40B4-BE49-F238E27FC236}">
                <a16:creationId xmlns:a16="http://schemas.microsoft.com/office/drawing/2014/main" xmlns="" id="{984B9F26-2F18-4861-B58E-05A3F1A08E7C}"/>
              </a:ext>
            </a:extLst>
          </p:cNvPr>
          <p:cNvSpPr/>
          <p:nvPr>
            <p:custDataLst>
              <p:tags r:id="rId106"/>
            </p:custDataLst>
          </p:nvPr>
        </p:nvSpPr>
        <p:spPr>
          <a:xfrm>
            <a:off x="5802764" y="3196724"/>
            <a:ext cx="586474" cy="586474"/>
          </a:xfrm>
          <a:custGeom>
            <a:avLst/>
            <a:gdLst/>
            <a:ahLst/>
            <a:cxnLst/>
            <a:rect l="0" t="0" r="0" b="0"/>
            <a:pathLst>
              <a:path w="1575407" h="1575407">
                <a:moveTo>
                  <a:pt x="0" y="787703"/>
                </a:moveTo>
                <a:cubicBezTo>
                  <a:pt x="0" y="1222740"/>
                  <a:pt x="352666" y="1575406"/>
                  <a:pt x="787703" y="1575406"/>
                </a:cubicBezTo>
                <a:cubicBezTo>
                  <a:pt x="1222739" y="1575406"/>
                  <a:pt x="1575406" y="1222740"/>
                  <a:pt x="1575406" y="787703"/>
                </a:cubicBezTo>
                <a:cubicBezTo>
                  <a:pt x="1575406" y="352667"/>
                  <a:pt x="1222739" y="0"/>
                  <a:pt x="787703" y="0"/>
                </a:cubicBezTo>
                <a:cubicBezTo>
                  <a:pt x="352666" y="0"/>
                  <a:pt x="0" y="352667"/>
                  <a:pt x="0" y="78770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7" name="PA-任意多边形 216">
            <a:extLst>
              <a:ext uri="{FF2B5EF4-FFF2-40B4-BE49-F238E27FC236}">
                <a16:creationId xmlns:a16="http://schemas.microsoft.com/office/drawing/2014/main" xmlns="" id="{959194CD-E77C-4ED8-99E3-A1940AF35553}"/>
              </a:ext>
            </a:extLst>
          </p:cNvPr>
          <p:cNvSpPr/>
          <p:nvPr>
            <p:custDataLst>
              <p:tags r:id="rId107"/>
            </p:custDataLst>
          </p:nvPr>
        </p:nvSpPr>
        <p:spPr>
          <a:xfrm>
            <a:off x="5800085" y="3194045"/>
            <a:ext cx="591830" cy="591830"/>
          </a:xfrm>
          <a:custGeom>
            <a:avLst/>
            <a:gdLst/>
            <a:ahLst/>
            <a:cxnLst/>
            <a:rect l="0" t="0" r="0" b="0"/>
            <a:pathLst>
              <a:path w="1589795" h="1589795">
                <a:moveTo>
                  <a:pt x="0" y="794897"/>
                </a:moveTo>
                <a:cubicBezTo>
                  <a:pt x="0" y="1233906"/>
                  <a:pt x="355888" y="1589794"/>
                  <a:pt x="794897" y="1589794"/>
                </a:cubicBezTo>
                <a:cubicBezTo>
                  <a:pt x="1233906" y="1589794"/>
                  <a:pt x="1589794" y="1233906"/>
                  <a:pt x="1589794" y="794897"/>
                </a:cubicBezTo>
                <a:cubicBezTo>
                  <a:pt x="1589794" y="355888"/>
                  <a:pt x="1233906" y="0"/>
                  <a:pt x="794897" y="0"/>
                </a:cubicBezTo>
                <a:cubicBezTo>
                  <a:pt x="355888" y="0"/>
                  <a:pt x="0" y="355888"/>
                  <a:pt x="0" y="79489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9" name="PA-任意多边形 218">
            <a:extLst>
              <a:ext uri="{FF2B5EF4-FFF2-40B4-BE49-F238E27FC236}">
                <a16:creationId xmlns:a16="http://schemas.microsoft.com/office/drawing/2014/main" xmlns="" id="{B19F5EB0-88A4-4934-940F-DC01946DB5FE}"/>
              </a:ext>
            </a:extLst>
          </p:cNvPr>
          <p:cNvSpPr/>
          <p:nvPr>
            <p:custDataLst>
              <p:tags r:id="rId108"/>
            </p:custDataLst>
          </p:nvPr>
        </p:nvSpPr>
        <p:spPr>
          <a:xfrm>
            <a:off x="5797409" y="3191368"/>
            <a:ext cx="597186" cy="597186"/>
          </a:xfrm>
          <a:custGeom>
            <a:avLst/>
            <a:gdLst/>
            <a:ahLst/>
            <a:cxnLst/>
            <a:rect l="0" t="0" r="0" b="0"/>
            <a:pathLst>
              <a:path w="1604182" h="1604181">
                <a:moveTo>
                  <a:pt x="0" y="802090"/>
                </a:moveTo>
                <a:cubicBezTo>
                  <a:pt x="0" y="1245072"/>
                  <a:pt x="359108" y="1604180"/>
                  <a:pt x="802090" y="1604180"/>
                </a:cubicBezTo>
                <a:cubicBezTo>
                  <a:pt x="1245072" y="1604180"/>
                  <a:pt x="1604181" y="1245072"/>
                  <a:pt x="1604181" y="802090"/>
                </a:cubicBezTo>
                <a:cubicBezTo>
                  <a:pt x="1604181" y="359108"/>
                  <a:pt x="1245072" y="0"/>
                  <a:pt x="802090" y="0"/>
                </a:cubicBezTo>
                <a:cubicBezTo>
                  <a:pt x="359108" y="0"/>
                  <a:pt x="0" y="359108"/>
                  <a:pt x="0" y="80209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1" name="PA-任意多边形 220">
            <a:extLst>
              <a:ext uri="{FF2B5EF4-FFF2-40B4-BE49-F238E27FC236}">
                <a16:creationId xmlns:a16="http://schemas.microsoft.com/office/drawing/2014/main" xmlns="" id="{9FF47322-D101-4013-9953-EFFB0CAE16B4}"/>
              </a:ext>
            </a:extLst>
          </p:cNvPr>
          <p:cNvSpPr/>
          <p:nvPr>
            <p:custDataLst>
              <p:tags r:id="rId109"/>
            </p:custDataLst>
          </p:nvPr>
        </p:nvSpPr>
        <p:spPr>
          <a:xfrm>
            <a:off x="5794730" y="3188690"/>
            <a:ext cx="602540" cy="602540"/>
          </a:xfrm>
          <a:custGeom>
            <a:avLst/>
            <a:gdLst/>
            <a:ahLst/>
            <a:cxnLst/>
            <a:rect l="0" t="0" r="0" b="0"/>
            <a:pathLst>
              <a:path w="1618569" h="1618569">
                <a:moveTo>
                  <a:pt x="0" y="809284"/>
                </a:moveTo>
                <a:cubicBezTo>
                  <a:pt x="0" y="1256239"/>
                  <a:pt x="362329" y="1618568"/>
                  <a:pt x="809284" y="1618568"/>
                </a:cubicBezTo>
                <a:cubicBezTo>
                  <a:pt x="1256239" y="1618568"/>
                  <a:pt x="1618568" y="1256239"/>
                  <a:pt x="1618568" y="809284"/>
                </a:cubicBezTo>
                <a:cubicBezTo>
                  <a:pt x="1618568" y="362329"/>
                  <a:pt x="1256239" y="0"/>
                  <a:pt x="809284" y="0"/>
                </a:cubicBezTo>
                <a:cubicBezTo>
                  <a:pt x="362329" y="0"/>
                  <a:pt x="0" y="362329"/>
                  <a:pt x="0" y="80928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3" name="PA-任意多边形 222">
            <a:extLst>
              <a:ext uri="{FF2B5EF4-FFF2-40B4-BE49-F238E27FC236}">
                <a16:creationId xmlns:a16="http://schemas.microsoft.com/office/drawing/2014/main" xmlns="" id="{6BE4DF29-8E95-4D5C-A5F9-6A2000608CA4}"/>
              </a:ext>
            </a:extLst>
          </p:cNvPr>
          <p:cNvSpPr/>
          <p:nvPr>
            <p:custDataLst>
              <p:tags r:id="rId110"/>
            </p:custDataLst>
          </p:nvPr>
        </p:nvSpPr>
        <p:spPr>
          <a:xfrm>
            <a:off x="5792052" y="3186012"/>
            <a:ext cx="607898" cy="607898"/>
          </a:xfrm>
          <a:custGeom>
            <a:avLst/>
            <a:gdLst/>
            <a:ahLst/>
            <a:cxnLst/>
            <a:rect l="0" t="0" r="0" b="0"/>
            <a:pathLst>
              <a:path w="1632955" h="1632955">
                <a:moveTo>
                  <a:pt x="0" y="816477"/>
                </a:moveTo>
                <a:cubicBezTo>
                  <a:pt x="0" y="1267405"/>
                  <a:pt x="365549" y="1632954"/>
                  <a:pt x="816477" y="1632954"/>
                </a:cubicBezTo>
                <a:cubicBezTo>
                  <a:pt x="1267405" y="1632954"/>
                  <a:pt x="1632954" y="1267405"/>
                  <a:pt x="1632954" y="816477"/>
                </a:cubicBezTo>
                <a:cubicBezTo>
                  <a:pt x="1632954" y="365549"/>
                  <a:pt x="1267405" y="0"/>
                  <a:pt x="816477" y="0"/>
                </a:cubicBezTo>
                <a:cubicBezTo>
                  <a:pt x="365549" y="0"/>
                  <a:pt x="0" y="365549"/>
                  <a:pt x="0" y="81647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" name="PA-任意多边形 224">
            <a:extLst>
              <a:ext uri="{FF2B5EF4-FFF2-40B4-BE49-F238E27FC236}">
                <a16:creationId xmlns:a16="http://schemas.microsoft.com/office/drawing/2014/main" xmlns="" id="{FCBD97BB-62DF-4FF1-AB3D-AFEBC9AA7C49}"/>
              </a:ext>
            </a:extLst>
          </p:cNvPr>
          <p:cNvSpPr/>
          <p:nvPr>
            <p:custDataLst>
              <p:tags r:id="rId111"/>
            </p:custDataLst>
          </p:nvPr>
        </p:nvSpPr>
        <p:spPr>
          <a:xfrm>
            <a:off x="5789374" y="3183334"/>
            <a:ext cx="613252" cy="613252"/>
          </a:xfrm>
          <a:custGeom>
            <a:avLst/>
            <a:gdLst/>
            <a:ahLst/>
            <a:cxnLst/>
            <a:rect l="0" t="0" r="0" b="0"/>
            <a:pathLst>
              <a:path w="1647343" h="1647343">
                <a:moveTo>
                  <a:pt x="0" y="823671"/>
                </a:moveTo>
                <a:cubicBezTo>
                  <a:pt x="0" y="1278572"/>
                  <a:pt x="368770" y="1647342"/>
                  <a:pt x="823671" y="1647342"/>
                </a:cubicBezTo>
                <a:cubicBezTo>
                  <a:pt x="1278572" y="1647342"/>
                  <a:pt x="1647342" y="1278572"/>
                  <a:pt x="1647342" y="823671"/>
                </a:cubicBezTo>
                <a:cubicBezTo>
                  <a:pt x="1647342" y="368770"/>
                  <a:pt x="1278572" y="0"/>
                  <a:pt x="823671" y="0"/>
                </a:cubicBezTo>
                <a:cubicBezTo>
                  <a:pt x="368770" y="0"/>
                  <a:pt x="0" y="368770"/>
                  <a:pt x="0" y="82367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7" name="PA-任意多边形 226">
            <a:extLst>
              <a:ext uri="{FF2B5EF4-FFF2-40B4-BE49-F238E27FC236}">
                <a16:creationId xmlns:a16="http://schemas.microsoft.com/office/drawing/2014/main" xmlns="" id="{C5C28A63-6CBA-4FA9-A602-B4FC8CFEBC77}"/>
              </a:ext>
            </a:extLst>
          </p:cNvPr>
          <p:cNvSpPr/>
          <p:nvPr>
            <p:custDataLst>
              <p:tags r:id="rId112"/>
            </p:custDataLst>
          </p:nvPr>
        </p:nvSpPr>
        <p:spPr>
          <a:xfrm>
            <a:off x="5786697" y="3180656"/>
            <a:ext cx="618610" cy="618610"/>
          </a:xfrm>
          <a:custGeom>
            <a:avLst/>
            <a:gdLst/>
            <a:ahLst/>
            <a:cxnLst/>
            <a:rect l="0" t="0" r="0" b="0"/>
            <a:pathLst>
              <a:path w="1661730" h="1661729">
                <a:moveTo>
                  <a:pt x="0" y="830864"/>
                </a:moveTo>
                <a:cubicBezTo>
                  <a:pt x="0" y="1289738"/>
                  <a:pt x="371990" y="1661728"/>
                  <a:pt x="830864" y="1661728"/>
                </a:cubicBezTo>
                <a:cubicBezTo>
                  <a:pt x="1289738" y="1661728"/>
                  <a:pt x="1661729" y="1289738"/>
                  <a:pt x="1661729" y="830864"/>
                </a:cubicBezTo>
                <a:cubicBezTo>
                  <a:pt x="1661729" y="371990"/>
                  <a:pt x="1289738" y="0"/>
                  <a:pt x="830864" y="0"/>
                </a:cubicBezTo>
                <a:cubicBezTo>
                  <a:pt x="371990" y="0"/>
                  <a:pt x="0" y="371990"/>
                  <a:pt x="0" y="83086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9" name="PA-任意多边形 228">
            <a:extLst>
              <a:ext uri="{FF2B5EF4-FFF2-40B4-BE49-F238E27FC236}">
                <a16:creationId xmlns:a16="http://schemas.microsoft.com/office/drawing/2014/main" xmlns="" id="{B93AF025-45D2-41DA-B8B4-18AFF92C571F}"/>
              </a:ext>
            </a:extLst>
          </p:cNvPr>
          <p:cNvSpPr/>
          <p:nvPr>
            <p:custDataLst>
              <p:tags r:id="rId113"/>
            </p:custDataLst>
          </p:nvPr>
        </p:nvSpPr>
        <p:spPr>
          <a:xfrm>
            <a:off x="5784018" y="3177978"/>
            <a:ext cx="623964" cy="623964"/>
          </a:xfrm>
          <a:custGeom>
            <a:avLst/>
            <a:gdLst/>
            <a:ahLst/>
            <a:cxnLst/>
            <a:rect l="0" t="0" r="0" b="0"/>
            <a:pathLst>
              <a:path w="1676117" h="1676117">
                <a:moveTo>
                  <a:pt x="0" y="838058"/>
                </a:moveTo>
                <a:cubicBezTo>
                  <a:pt x="0" y="1300905"/>
                  <a:pt x="375211" y="1676116"/>
                  <a:pt x="838058" y="1676116"/>
                </a:cubicBezTo>
                <a:cubicBezTo>
                  <a:pt x="1300904" y="1676116"/>
                  <a:pt x="1676116" y="1300905"/>
                  <a:pt x="1676116" y="838058"/>
                </a:cubicBezTo>
                <a:cubicBezTo>
                  <a:pt x="1676116" y="375212"/>
                  <a:pt x="1300904" y="0"/>
                  <a:pt x="838058" y="0"/>
                </a:cubicBezTo>
                <a:cubicBezTo>
                  <a:pt x="375211" y="0"/>
                  <a:pt x="0" y="375212"/>
                  <a:pt x="0" y="83805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1" name="PA-任意多边形 230">
            <a:extLst>
              <a:ext uri="{FF2B5EF4-FFF2-40B4-BE49-F238E27FC236}">
                <a16:creationId xmlns:a16="http://schemas.microsoft.com/office/drawing/2014/main" xmlns="" id="{E472A95D-487B-4B1B-8A92-75389CD994E8}"/>
              </a:ext>
            </a:extLst>
          </p:cNvPr>
          <p:cNvSpPr/>
          <p:nvPr>
            <p:custDataLst>
              <p:tags r:id="rId114"/>
            </p:custDataLst>
          </p:nvPr>
        </p:nvSpPr>
        <p:spPr>
          <a:xfrm>
            <a:off x="5781342" y="3175301"/>
            <a:ext cx="629320" cy="629320"/>
          </a:xfrm>
          <a:custGeom>
            <a:avLst/>
            <a:gdLst/>
            <a:ahLst/>
            <a:cxnLst/>
            <a:rect l="0" t="0" r="0" b="0"/>
            <a:pathLst>
              <a:path w="1690504" h="1690503">
                <a:moveTo>
                  <a:pt x="0" y="845251"/>
                </a:moveTo>
                <a:cubicBezTo>
                  <a:pt x="0" y="1312071"/>
                  <a:pt x="378431" y="1690502"/>
                  <a:pt x="845251" y="1690502"/>
                </a:cubicBezTo>
                <a:cubicBezTo>
                  <a:pt x="1312071" y="1690502"/>
                  <a:pt x="1690503" y="1312071"/>
                  <a:pt x="1690503" y="845251"/>
                </a:cubicBezTo>
                <a:cubicBezTo>
                  <a:pt x="1690503" y="378432"/>
                  <a:pt x="1312071" y="0"/>
                  <a:pt x="845251" y="0"/>
                </a:cubicBezTo>
                <a:cubicBezTo>
                  <a:pt x="378431" y="0"/>
                  <a:pt x="0" y="378432"/>
                  <a:pt x="0" y="84525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3" name="PA-任意多边形 232">
            <a:extLst>
              <a:ext uri="{FF2B5EF4-FFF2-40B4-BE49-F238E27FC236}">
                <a16:creationId xmlns:a16="http://schemas.microsoft.com/office/drawing/2014/main" xmlns="" id="{C7C69AAB-F595-48F1-88FD-EE4A571A74EC}"/>
              </a:ext>
            </a:extLst>
          </p:cNvPr>
          <p:cNvSpPr/>
          <p:nvPr>
            <p:custDataLst>
              <p:tags r:id="rId115"/>
            </p:custDataLst>
          </p:nvPr>
        </p:nvSpPr>
        <p:spPr>
          <a:xfrm>
            <a:off x="5778662" y="3172622"/>
            <a:ext cx="634676" cy="634676"/>
          </a:xfrm>
          <a:custGeom>
            <a:avLst/>
            <a:gdLst/>
            <a:ahLst/>
            <a:cxnLst/>
            <a:rect l="0" t="0" r="0" b="0"/>
            <a:pathLst>
              <a:path w="1704891" h="1704891">
                <a:moveTo>
                  <a:pt x="0" y="852445"/>
                </a:moveTo>
                <a:cubicBezTo>
                  <a:pt x="0" y="1323237"/>
                  <a:pt x="381653" y="1704890"/>
                  <a:pt x="852445" y="1704890"/>
                </a:cubicBezTo>
                <a:cubicBezTo>
                  <a:pt x="1323237" y="1704890"/>
                  <a:pt x="1704890" y="1323237"/>
                  <a:pt x="1704890" y="852445"/>
                </a:cubicBezTo>
                <a:cubicBezTo>
                  <a:pt x="1704890" y="381653"/>
                  <a:pt x="1323237" y="0"/>
                  <a:pt x="852445" y="0"/>
                </a:cubicBezTo>
                <a:cubicBezTo>
                  <a:pt x="381653" y="0"/>
                  <a:pt x="0" y="381653"/>
                  <a:pt x="0" y="85244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" name="PA-任意多边形 234">
            <a:extLst>
              <a:ext uri="{FF2B5EF4-FFF2-40B4-BE49-F238E27FC236}">
                <a16:creationId xmlns:a16="http://schemas.microsoft.com/office/drawing/2014/main" xmlns="" id="{BA5D6807-49A3-452C-954E-7CCF86294920}"/>
              </a:ext>
            </a:extLst>
          </p:cNvPr>
          <p:cNvSpPr/>
          <p:nvPr>
            <p:custDataLst>
              <p:tags r:id="rId116"/>
            </p:custDataLst>
          </p:nvPr>
        </p:nvSpPr>
        <p:spPr>
          <a:xfrm>
            <a:off x="5775985" y="3169945"/>
            <a:ext cx="640032" cy="640032"/>
          </a:xfrm>
          <a:custGeom>
            <a:avLst/>
            <a:gdLst/>
            <a:ahLst/>
            <a:cxnLst/>
            <a:rect l="0" t="0" r="0" b="0"/>
            <a:pathLst>
              <a:path w="1719277" h="1719277">
                <a:moveTo>
                  <a:pt x="0" y="859638"/>
                </a:moveTo>
                <a:cubicBezTo>
                  <a:pt x="0" y="1334403"/>
                  <a:pt x="384873" y="1719276"/>
                  <a:pt x="859638" y="1719276"/>
                </a:cubicBezTo>
                <a:cubicBezTo>
                  <a:pt x="1334403" y="1719276"/>
                  <a:pt x="1719276" y="1334403"/>
                  <a:pt x="1719276" y="859638"/>
                </a:cubicBezTo>
                <a:cubicBezTo>
                  <a:pt x="1719276" y="384873"/>
                  <a:pt x="1334403" y="0"/>
                  <a:pt x="859638" y="0"/>
                </a:cubicBezTo>
                <a:cubicBezTo>
                  <a:pt x="384873" y="0"/>
                  <a:pt x="0" y="384873"/>
                  <a:pt x="0" y="85963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7" name="PA-任意多边形 236">
            <a:extLst>
              <a:ext uri="{FF2B5EF4-FFF2-40B4-BE49-F238E27FC236}">
                <a16:creationId xmlns:a16="http://schemas.microsoft.com/office/drawing/2014/main" xmlns="" id="{5D0B2041-5D45-4D6B-84FB-83A0B573E330}"/>
              </a:ext>
            </a:extLst>
          </p:cNvPr>
          <p:cNvSpPr/>
          <p:nvPr>
            <p:custDataLst>
              <p:tags r:id="rId117"/>
            </p:custDataLst>
          </p:nvPr>
        </p:nvSpPr>
        <p:spPr>
          <a:xfrm>
            <a:off x="5773306" y="3167266"/>
            <a:ext cx="645388" cy="645388"/>
          </a:xfrm>
          <a:custGeom>
            <a:avLst/>
            <a:gdLst/>
            <a:ahLst/>
            <a:cxnLst/>
            <a:rect l="0" t="0" r="0" b="0"/>
            <a:pathLst>
              <a:path w="1733665" h="1733665">
                <a:moveTo>
                  <a:pt x="0" y="866832"/>
                </a:moveTo>
                <a:cubicBezTo>
                  <a:pt x="0" y="1345570"/>
                  <a:pt x="388094" y="1733664"/>
                  <a:pt x="866832" y="1733664"/>
                </a:cubicBezTo>
                <a:cubicBezTo>
                  <a:pt x="1345569" y="1733664"/>
                  <a:pt x="1733664" y="1345570"/>
                  <a:pt x="1733664" y="866832"/>
                </a:cubicBezTo>
                <a:cubicBezTo>
                  <a:pt x="1733664" y="388094"/>
                  <a:pt x="1345569" y="0"/>
                  <a:pt x="866832" y="0"/>
                </a:cubicBezTo>
                <a:cubicBezTo>
                  <a:pt x="388094" y="0"/>
                  <a:pt x="0" y="388094"/>
                  <a:pt x="0" y="86683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9" name="PA-任意多边形 238">
            <a:extLst>
              <a:ext uri="{FF2B5EF4-FFF2-40B4-BE49-F238E27FC236}">
                <a16:creationId xmlns:a16="http://schemas.microsoft.com/office/drawing/2014/main" xmlns="" id="{20C2A365-72CB-4D6F-A0F7-63691C66E59F}"/>
              </a:ext>
            </a:extLst>
          </p:cNvPr>
          <p:cNvSpPr/>
          <p:nvPr>
            <p:custDataLst>
              <p:tags r:id="rId118"/>
            </p:custDataLst>
          </p:nvPr>
        </p:nvSpPr>
        <p:spPr>
          <a:xfrm>
            <a:off x="5770630" y="3164589"/>
            <a:ext cx="650744" cy="650744"/>
          </a:xfrm>
          <a:custGeom>
            <a:avLst/>
            <a:gdLst/>
            <a:ahLst/>
            <a:cxnLst/>
            <a:rect l="0" t="0" r="0" b="0"/>
            <a:pathLst>
              <a:path w="1748052" h="1748051">
                <a:moveTo>
                  <a:pt x="0" y="874025"/>
                </a:moveTo>
                <a:cubicBezTo>
                  <a:pt x="0" y="1356736"/>
                  <a:pt x="391314" y="1748050"/>
                  <a:pt x="874025" y="1748050"/>
                </a:cubicBezTo>
                <a:cubicBezTo>
                  <a:pt x="1356736" y="1748050"/>
                  <a:pt x="1748051" y="1356736"/>
                  <a:pt x="1748051" y="874025"/>
                </a:cubicBezTo>
                <a:cubicBezTo>
                  <a:pt x="1748051" y="391314"/>
                  <a:pt x="1356736" y="0"/>
                  <a:pt x="874025" y="0"/>
                </a:cubicBezTo>
                <a:cubicBezTo>
                  <a:pt x="391314" y="0"/>
                  <a:pt x="0" y="391314"/>
                  <a:pt x="0" y="87402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1" name="PA-任意多边形 240">
            <a:extLst>
              <a:ext uri="{FF2B5EF4-FFF2-40B4-BE49-F238E27FC236}">
                <a16:creationId xmlns:a16="http://schemas.microsoft.com/office/drawing/2014/main" xmlns="" id="{F71C41B9-E826-428C-B4D5-E057234F2130}"/>
              </a:ext>
            </a:extLst>
          </p:cNvPr>
          <p:cNvSpPr/>
          <p:nvPr>
            <p:custDataLst>
              <p:tags r:id="rId119"/>
            </p:custDataLst>
          </p:nvPr>
        </p:nvSpPr>
        <p:spPr>
          <a:xfrm>
            <a:off x="5767951" y="3161911"/>
            <a:ext cx="656098" cy="656098"/>
          </a:xfrm>
          <a:custGeom>
            <a:avLst/>
            <a:gdLst/>
            <a:ahLst/>
            <a:cxnLst/>
            <a:rect l="0" t="0" r="0" b="0"/>
            <a:pathLst>
              <a:path w="1762439" h="1762439">
                <a:moveTo>
                  <a:pt x="0" y="881219"/>
                </a:moveTo>
                <a:cubicBezTo>
                  <a:pt x="0" y="1367903"/>
                  <a:pt x="394535" y="1762438"/>
                  <a:pt x="881219" y="1762438"/>
                </a:cubicBezTo>
                <a:cubicBezTo>
                  <a:pt x="1367902" y="1762438"/>
                  <a:pt x="1762438" y="1367903"/>
                  <a:pt x="1762438" y="881219"/>
                </a:cubicBezTo>
                <a:cubicBezTo>
                  <a:pt x="1762438" y="394535"/>
                  <a:pt x="1367902" y="0"/>
                  <a:pt x="881219" y="0"/>
                </a:cubicBezTo>
                <a:cubicBezTo>
                  <a:pt x="394535" y="0"/>
                  <a:pt x="0" y="394535"/>
                  <a:pt x="0" y="88121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3" name="PA-任意多边形 242">
            <a:extLst>
              <a:ext uri="{FF2B5EF4-FFF2-40B4-BE49-F238E27FC236}">
                <a16:creationId xmlns:a16="http://schemas.microsoft.com/office/drawing/2014/main" xmlns="" id="{9252B42D-F01B-43B6-902F-318E0AAE778B}"/>
              </a:ext>
            </a:extLst>
          </p:cNvPr>
          <p:cNvSpPr/>
          <p:nvPr>
            <p:custDataLst>
              <p:tags r:id="rId120"/>
            </p:custDataLst>
          </p:nvPr>
        </p:nvSpPr>
        <p:spPr>
          <a:xfrm>
            <a:off x="5765273" y="3159233"/>
            <a:ext cx="661456" cy="661456"/>
          </a:xfrm>
          <a:custGeom>
            <a:avLst/>
            <a:gdLst/>
            <a:ahLst/>
            <a:cxnLst/>
            <a:rect l="0" t="0" r="0" b="0"/>
            <a:pathLst>
              <a:path w="1776825" h="1776825">
                <a:moveTo>
                  <a:pt x="0" y="888412"/>
                </a:moveTo>
                <a:cubicBezTo>
                  <a:pt x="0" y="1379068"/>
                  <a:pt x="397756" y="1776824"/>
                  <a:pt x="888412" y="1776824"/>
                </a:cubicBezTo>
                <a:cubicBezTo>
                  <a:pt x="1379068" y="1776824"/>
                  <a:pt x="1776824" y="1379068"/>
                  <a:pt x="1776824" y="888412"/>
                </a:cubicBezTo>
                <a:cubicBezTo>
                  <a:pt x="1776824" y="397756"/>
                  <a:pt x="1379068" y="0"/>
                  <a:pt x="888412" y="0"/>
                </a:cubicBezTo>
                <a:cubicBezTo>
                  <a:pt x="397756" y="0"/>
                  <a:pt x="0" y="397756"/>
                  <a:pt x="0" y="88841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" name="PA-任意多边形 244">
            <a:extLst>
              <a:ext uri="{FF2B5EF4-FFF2-40B4-BE49-F238E27FC236}">
                <a16:creationId xmlns:a16="http://schemas.microsoft.com/office/drawing/2014/main" xmlns="" id="{B0ADD765-4E92-41FE-AC3A-CD49CB541988}"/>
              </a:ext>
            </a:extLst>
          </p:cNvPr>
          <p:cNvSpPr/>
          <p:nvPr>
            <p:custDataLst>
              <p:tags r:id="rId121"/>
            </p:custDataLst>
          </p:nvPr>
        </p:nvSpPr>
        <p:spPr>
          <a:xfrm>
            <a:off x="5762595" y="3156555"/>
            <a:ext cx="666810" cy="666810"/>
          </a:xfrm>
          <a:custGeom>
            <a:avLst/>
            <a:gdLst/>
            <a:ahLst/>
            <a:cxnLst/>
            <a:rect l="0" t="0" r="0" b="0"/>
            <a:pathLst>
              <a:path w="1791213" h="1791213">
                <a:moveTo>
                  <a:pt x="0" y="895606"/>
                </a:moveTo>
                <a:cubicBezTo>
                  <a:pt x="0" y="1390235"/>
                  <a:pt x="400977" y="1791212"/>
                  <a:pt x="895606" y="1791212"/>
                </a:cubicBezTo>
                <a:cubicBezTo>
                  <a:pt x="1390235" y="1791212"/>
                  <a:pt x="1791212" y="1390235"/>
                  <a:pt x="1791212" y="895606"/>
                </a:cubicBezTo>
                <a:cubicBezTo>
                  <a:pt x="1791212" y="400977"/>
                  <a:pt x="1390235" y="0"/>
                  <a:pt x="895606" y="0"/>
                </a:cubicBezTo>
                <a:cubicBezTo>
                  <a:pt x="400977" y="0"/>
                  <a:pt x="0" y="400977"/>
                  <a:pt x="0" y="89560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" name="PA-任意多边形 246">
            <a:extLst>
              <a:ext uri="{FF2B5EF4-FFF2-40B4-BE49-F238E27FC236}">
                <a16:creationId xmlns:a16="http://schemas.microsoft.com/office/drawing/2014/main" xmlns="" id="{9173129B-D05F-4CE2-9273-11C654A517F8}"/>
              </a:ext>
            </a:extLst>
          </p:cNvPr>
          <p:cNvSpPr/>
          <p:nvPr>
            <p:custDataLst>
              <p:tags r:id="rId122"/>
            </p:custDataLst>
          </p:nvPr>
        </p:nvSpPr>
        <p:spPr>
          <a:xfrm>
            <a:off x="5759917" y="3153877"/>
            <a:ext cx="672168" cy="672168"/>
          </a:xfrm>
          <a:custGeom>
            <a:avLst/>
            <a:gdLst/>
            <a:ahLst/>
            <a:cxnLst/>
            <a:rect l="0" t="0" r="0" b="0"/>
            <a:pathLst>
              <a:path w="1805599" h="1805599">
                <a:moveTo>
                  <a:pt x="0" y="902799"/>
                </a:moveTo>
                <a:cubicBezTo>
                  <a:pt x="0" y="1401401"/>
                  <a:pt x="404197" y="1805598"/>
                  <a:pt x="902799" y="1805598"/>
                </a:cubicBezTo>
                <a:cubicBezTo>
                  <a:pt x="1401401" y="1805598"/>
                  <a:pt x="1805598" y="1401401"/>
                  <a:pt x="1805598" y="902799"/>
                </a:cubicBezTo>
                <a:cubicBezTo>
                  <a:pt x="1805598" y="404197"/>
                  <a:pt x="1401401" y="0"/>
                  <a:pt x="902799" y="0"/>
                </a:cubicBezTo>
                <a:cubicBezTo>
                  <a:pt x="404197" y="0"/>
                  <a:pt x="0" y="404197"/>
                  <a:pt x="0" y="90279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9" name="PA-任意多边形 248">
            <a:extLst>
              <a:ext uri="{FF2B5EF4-FFF2-40B4-BE49-F238E27FC236}">
                <a16:creationId xmlns:a16="http://schemas.microsoft.com/office/drawing/2014/main" xmlns="" id="{005DB3C2-F01C-442D-9A5D-F11215608BA4}"/>
              </a:ext>
            </a:extLst>
          </p:cNvPr>
          <p:cNvSpPr/>
          <p:nvPr>
            <p:custDataLst>
              <p:tags r:id="rId123"/>
            </p:custDataLst>
          </p:nvPr>
        </p:nvSpPr>
        <p:spPr>
          <a:xfrm>
            <a:off x="5757239" y="3151199"/>
            <a:ext cx="677522" cy="677522"/>
          </a:xfrm>
          <a:custGeom>
            <a:avLst/>
            <a:gdLst/>
            <a:ahLst/>
            <a:cxnLst/>
            <a:rect l="0" t="0" r="0" b="0"/>
            <a:pathLst>
              <a:path w="1819987" h="1819987">
                <a:moveTo>
                  <a:pt x="0" y="909993"/>
                </a:moveTo>
                <a:cubicBezTo>
                  <a:pt x="0" y="1412568"/>
                  <a:pt x="407418" y="1819986"/>
                  <a:pt x="909993" y="1819986"/>
                </a:cubicBezTo>
                <a:cubicBezTo>
                  <a:pt x="1412568" y="1819986"/>
                  <a:pt x="1819986" y="1412568"/>
                  <a:pt x="1819986" y="909993"/>
                </a:cubicBezTo>
                <a:cubicBezTo>
                  <a:pt x="1819986" y="407418"/>
                  <a:pt x="1412568" y="0"/>
                  <a:pt x="909993" y="0"/>
                </a:cubicBezTo>
                <a:cubicBezTo>
                  <a:pt x="407418" y="0"/>
                  <a:pt x="0" y="407418"/>
                  <a:pt x="0" y="90999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1" name="PA-任意多边形 250">
            <a:extLst>
              <a:ext uri="{FF2B5EF4-FFF2-40B4-BE49-F238E27FC236}">
                <a16:creationId xmlns:a16="http://schemas.microsoft.com/office/drawing/2014/main" xmlns="" id="{B3EBFCAE-2B5C-4B63-8D6C-D66762869E78}"/>
              </a:ext>
            </a:extLst>
          </p:cNvPr>
          <p:cNvSpPr/>
          <p:nvPr>
            <p:custDataLst>
              <p:tags r:id="rId124"/>
            </p:custDataLst>
          </p:nvPr>
        </p:nvSpPr>
        <p:spPr>
          <a:xfrm>
            <a:off x="5754563" y="3148522"/>
            <a:ext cx="682878" cy="682878"/>
          </a:xfrm>
          <a:custGeom>
            <a:avLst/>
            <a:gdLst/>
            <a:ahLst/>
            <a:cxnLst/>
            <a:rect l="0" t="0" r="0" b="0"/>
            <a:pathLst>
              <a:path w="1834374" h="1834373">
                <a:moveTo>
                  <a:pt x="0" y="917186"/>
                </a:moveTo>
                <a:cubicBezTo>
                  <a:pt x="0" y="1423734"/>
                  <a:pt x="410638" y="1834372"/>
                  <a:pt x="917186" y="1834372"/>
                </a:cubicBezTo>
                <a:cubicBezTo>
                  <a:pt x="1423734" y="1834372"/>
                  <a:pt x="1834373" y="1423734"/>
                  <a:pt x="1834373" y="917186"/>
                </a:cubicBezTo>
                <a:cubicBezTo>
                  <a:pt x="1834373" y="410638"/>
                  <a:pt x="1423734" y="0"/>
                  <a:pt x="917186" y="0"/>
                </a:cubicBezTo>
                <a:cubicBezTo>
                  <a:pt x="410638" y="0"/>
                  <a:pt x="0" y="410638"/>
                  <a:pt x="0" y="91718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3" name="PA-任意多边形 252">
            <a:extLst>
              <a:ext uri="{FF2B5EF4-FFF2-40B4-BE49-F238E27FC236}">
                <a16:creationId xmlns:a16="http://schemas.microsoft.com/office/drawing/2014/main" xmlns="" id="{AEDFA0E5-13D5-4C3F-B2DF-707D8E5F15F7}"/>
              </a:ext>
            </a:extLst>
          </p:cNvPr>
          <p:cNvSpPr/>
          <p:nvPr>
            <p:custDataLst>
              <p:tags r:id="rId125"/>
            </p:custDataLst>
          </p:nvPr>
        </p:nvSpPr>
        <p:spPr>
          <a:xfrm>
            <a:off x="5751883" y="3145843"/>
            <a:ext cx="688234" cy="688234"/>
          </a:xfrm>
          <a:custGeom>
            <a:avLst/>
            <a:gdLst/>
            <a:ahLst/>
            <a:cxnLst/>
            <a:rect l="0" t="0" r="0" b="0"/>
            <a:pathLst>
              <a:path w="1848761" h="1848761">
                <a:moveTo>
                  <a:pt x="0" y="924380"/>
                </a:moveTo>
                <a:cubicBezTo>
                  <a:pt x="0" y="1434901"/>
                  <a:pt x="413859" y="1848760"/>
                  <a:pt x="924380" y="1848760"/>
                </a:cubicBezTo>
                <a:cubicBezTo>
                  <a:pt x="1434901" y="1848760"/>
                  <a:pt x="1848760" y="1434901"/>
                  <a:pt x="1848760" y="924380"/>
                </a:cubicBezTo>
                <a:cubicBezTo>
                  <a:pt x="1848760" y="413859"/>
                  <a:pt x="1434901" y="0"/>
                  <a:pt x="924380" y="0"/>
                </a:cubicBezTo>
                <a:cubicBezTo>
                  <a:pt x="413859" y="0"/>
                  <a:pt x="0" y="413859"/>
                  <a:pt x="0" y="92438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5" name="PA-任意多边形 254">
            <a:extLst>
              <a:ext uri="{FF2B5EF4-FFF2-40B4-BE49-F238E27FC236}">
                <a16:creationId xmlns:a16="http://schemas.microsoft.com/office/drawing/2014/main" xmlns="" id="{586151F4-77E8-419A-8400-F010C0D1BB48}"/>
              </a:ext>
            </a:extLst>
          </p:cNvPr>
          <p:cNvSpPr/>
          <p:nvPr>
            <p:custDataLst>
              <p:tags r:id="rId126"/>
            </p:custDataLst>
          </p:nvPr>
        </p:nvSpPr>
        <p:spPr>
          <a:xfrm>
            <a:off x="5749206" y="3143166"/>
            <a:ext cx="693590" cy="693590"/>
          </a:xfrm>
          <a:custGeom>
            <a:avLst/>
            <a:gdLst/>
            <a:ahLst/>
            <a:cxnLst/>
            <a:rect l="0" t="0" r="0" b="0"/>
            <a:pathLst>
              <a:path w="1863147" h="1863147">
                <a:moveTo>
                  <a:pt x="0" y="931573"/>
                </a:moveTo>
                <a:cubicBezTo>
                  <a:pt x="0" y="1446067"/>
                  <a:pt x="417079" y="1863146"/>
                  <a:pt x="931573" y="1863146"/>
                </a:cubicBezTo>
                <a:cubicBezTo>
                  <a:pt x="1446066" y="1863146"/>
                  <a:pt x="1863146" y="1446067"/>
                  <a:pt x="1863146" y="931573"/>
                </a:cubicBezTo>
                <a:cubicBezTo>
                  <a:pt x="1863146" y="417079"/>
                  <a:pt x="1446066" y="0"/>
                  <a:pt x="931573" y="0"/>
                </a:cubicBezTo>
                <a:cubicBezTo>
                  <a:pt x="417079" y="0"/>
                  <a:pt x="0" y="417079"/>
                  <a:pt x="0" y="93157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7" name="PA-任意多边形 256">
            <a:extLst>
              <a:ext uri="{FF2B5EF4-FFF2-40B4-BE49-F238E27FC236}">
                <a16:creationId xmlns:a16="http://schemas.microsoft.com/office/drawing/2014/main" xmlns="" id="{97C64A2C-7276-4DCD-B43D-C49B76F8170B}"/>
              </a:ext>
            </a:extLst>
          </p:cNvPr>
          <p:cNvSpPr/>
          <p:nvPr>
            <p:custDataLst>
              <p:tags r:id="rId127"/>
            </p:custDataLst>
          </p:nvPr>
        </p:nvSpPr>
        <p:spPr>
          <a:xfrm>
            <a:off x="5746527" y="3140487"/>
            <a:ext cx="698946" cy="698946"/>
          </a:xfrm>
          <a:custGeom>
            <a:avLst/>
            <a:gdLst/>
            <a:ahLst/>
            <a:cxnLst/>
            <a:rect l="0" t="0" r="0" b="0"/>
            <a:pathLst>
              <a:path w="1877535" h="1877535">
                <a:moveTo>
                  <a:pt x="0" y="938767"/>
                </a:moveTo>
                <a:cubicBezTo>
                  <a:pt x="0" y="1457233"/>
                  <a:pt x="420301" y="1877534"/>
                  <a:pt x="938767" y="1877534"/>
                </a:cubicBezTo>
                <a:cubicBezTo>
                  <a:pt x="1457233" y="1877534"/>
                  <a:pt x="1877534" y="1457233"/>
                  <a:pt x="1877534" y="938767"/>
                </a:cubicBezTo>
                <a:cubicBezTo>
                  <a:pt x="1877534" y="420301"/>
                  <a:pt x="1457233" y="0"/>
                  <a:pt x="938767" y="0"/>
                </a:cubicBezTo>
                <a:cubicBezTo>
                  <a:pt x="420301" y="0"/>
                  <a:pt x="0" y="420301"/>
                  <a:pt x="0" y="93876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59" name="PA-任意多边形 258">
            <a:extLst>
              <a:ext uri="{FF2B5EF4-FFF2-40B4-BE49-F238E27FC236}">
                <a16:creationId xmlns:a16="http://schemas.microsoft.com/office/drawing/2014/main" xmlns="" id="{26CEC8D4-E46E-4FFA-9952-0BBB6A379463}"/>
              </a:ext>
            </a:extLst>
          </p:cNvPr>
          <p:cNvSpPr/>
          <p:nvPr>
            <p:custDataLst>
              <p:tags r:id="rId128"/>
            </p:custDataLst>
          </p:nvPr>
        </p:nvSpPr>
        <p:spPr>
          <a:xfrm>
            <a:off x="5743851" y="3137810"/>
            <a:ext cx="704302" cy="704302"/>
          </a:xfrm>
          <a:custGeom>
            <a:avLst/>
            <a:gdLst/>
            <a:ahLst/>
            <a:cxnLst/>
            <a:rect l="0" t="0" r="0" b="0"/>
            <a:pathLst>
              <a:path w="1891922" h="1891921">
                <a:moveTo>
                  <a:pt x="0" y="945960"/>
                </a:moveTo>
                <a:cubicBezTo>
                  <a:pt x="0" y="1468399"/>
                  <a:pt x="423521" y="1891920"/>
                  <a:pt x="945960" y="1891920"/>
                </a:cubicBezTo>
                <a:cubicBezTo>
                  <a:pt x="1468399" y="1891920"/>
                  <a:pt x="1891921" y="1468399"/>
                  <a:pt x="1891921" y="945960"/>
                </a:cubicBezTo>
                <a:cubicBezTo>
                  <a:pt x="1891921" y="423521"/>
                  <a:pt x="1468399" y="0"/>
                  <a:pt x="945960" y="0"/>
                </a:cubicBezTo>
                <a:cubicBezTo>
                  <a:pt x="423521" y="0"/>
                  <a:pt x="0" y="423521"/>
                  <a:pt x="0" y="94596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1" name="PA-任意多边形 260">
            <a:extLst>
              <a:ext uri="{FF2B5EF4-FFF2-40B4-BE49-F238E27FC236}">
                <a16:creationId xmlns:a16="http://schemas.microsoft.com/office/drawing/2014/main" xmlns="" id="{152F94FF-F031-4BD2-8E2A-FCD71302204F}"/>
              </a:ext>
            </a:extLst>
          </p:cNvPr>
          <p:cNvSpPr/>
          <p:nvPr>
            <p:custDataLst>
              <p:tags r:id="rId129"/>
            </p:custDataLst>
          </p:nvPr>
        </p:nvSpPr>
        <p:spPr>
          <a:xfrm>
            <a:off x="5741171" y="3135131"/>
            <a:ext cx="709658" cy="709658"/>
          </a:xfrm>
          <a:custGeom>
            <a:avLst/>
            <a:gdLst/>
            <a:ahLst/>
            <a:cxnLst/>
            <a:rect l="0" t="0" r="0" b="0"/>
            <a:pathLst>
              <a:path w="1906309" h="1906309">
                <a:moveTo>
                  <a:pt x="0" y="953154"/>
                </a:moveTo>
                <a:cubicBezTo>
                  <a:pt x="0" y="1479566"/>
                  <a:pt x="426742" y="1906308"/>
                  <a:pt x="953154" y="1906308"/>
                </a:cubicBezTo>
                <a:cubicBezTo>
                  <a:pt x="1479566" y="1906308"/>
                  <a:pt x="1906308" y="1479566"/>
                  <a:pt x="1906308" y="953154"/>
                </a:cubicBezTo>
                <a:cubicBezTo>
                  <a:pt x="1906308" y="426742"/>
                  <a:pt x="1479566" y="0"/>
                  <a:pt x="953154" y="0"/>
                </a:cubicBezTo>
                <a:cubicBezTo>
                  <a:pt x="426742" y="0"/>
                  <a:pt x="0" y="426742"/>
                  <a:pt x="0" y="95315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3" name="PA-任意多边形 262">
            <a:extLst>
              <a:ext uri="{FF2B5EF4-FFF2-40B4-BE49-F238E27FC236}">
                <a16:creationId xmlns:a16="http://schemas.microsoft.com/office/drawing/2014/main" xmlns="" id="{3DF6A686-E2D1-4C77-96A5-BAE4F2C27E13}"/>
              </a:ext>
            </a:extLst>
          </p:cNvPr>
          <p:cNvSpPr/>
          <p:nvPr>
            <p:custDataLst>
              <p:tags r:id="rId130"/>
            </p:custDataLst>
          </p:nvPr>
        </p:nvSpPr>
        <p:spPr>
          <a:xfrm>
            <a:off x="5738495" y="3132454"/>
            <a:ext cx="715014" cy="715014"/>
          </a:xfrm>
          <a:custGeom>
            <a:avLst/>
            <a:gdLst/>
            <a:ahLst/>
            <a:cxnLst/>
            <a:rect l="0" t="0" r="0" b="0"/>
            <a:pathLst>
              <a:path w="1920696" h="1920695">
                <a:moveTo>
                  <a:pt x="0" y="960347"/>
                </a:moveTo>
                <a:cubicBezTo>
                  <a:pt x="0" y="1490732"/>
                  <a:pt x="429962" y="1920694"/>
                  <a:pt x="960347" y="1920694"/>
                </a:cubicBezTo>
                <a:cubicBezTo>
                  <a:pt x="1490732" y="1920694"/>
                  <a:pt x="1920695" y="1490732"/>
                  <a:pt x="1920695" y="960347"/>
                </a:cubicBezTo>
                <a:cubicBezTo>
                  <a:pt x="1920695" y="429962"/>
                  <a:pt x="1490732" y="0"/>
                  <a:pt x="960347" y="0"/>
                </a:cubicBezTo>
                <a:cubicBezTo>
                  <a:pt x="429962" y="0"/>
                  <a:pt x="0" y="429962"/>
                  <a:pt x="0" y="96034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5" name="PA-任意多边形 264">
            <a:extLst>
              <a:ext uri="{FF2B5EF4-FFF2-40B4-BE49-F238E27FC236}">
                <a16:creationId xmlns:a16="http://schemas.microsoft.com/office/drawing/2014/main" xmlns="" id="{E211E304-8BEE-4BE8-862B-C99F9CC9259C}"/>
              </a:ext>
            </a:extLst>
          </p:cNvPr>
          <p:cNvSpPr/>
          <p:nvPr>
            <p:custDataLst>
              <p:tags r:id="rId131"/>
            </p:custDataLst>
          </p:nvPr>
        </p:nvSpPr>
        <p:spPr>
          <a:xfrm>
            <a:off x="5735816" y="3129776"/>
            <a:ext cx="720368" cy="720368"/>
          </a:xfrm>
          <a:custGeom>
            <a:avLst/>
            <a:gdLst/>
            <a:ahLst/>
            <a:cxnLst/>
            <a:rect l="0" t="0" r="0" b="0"/>
            <a:pathLst>
              <a:path w="1935083" h="1935083">
                <a:moveTo>
                  <a:pt x="0" y="967541"/>
                </a:moveTo>
                <a:cubicBezTo>
                  <a:pt x="0" y="1501899"/>
                  <a:pt x="433183" y="1935082"/>
                  <a:pt x="967541" y="1935082"/>
                </a:cubicBezTo>
                <a:cubicBezTo>
                  <a:pt x="1501899" y="1935082"/>
                  <a:pt x="1935082" y="1501899"/>
                  <a:pt x="1935082" y="967541"/>
                </a:cubicBezTo>
                <a:cubicBezTo>
                  <a:pt x="1935082" y="433183"/>
                  <a:pt x="1501899" y="0"/>
                  <a:pt x="967541" y="0"/>
                </a:cubicBezTo>
                <a:cubicBezTo>
                  <a:pt x="433183" y="0"/>
                  <a:pt x="0" y="433183"/>
                  <a:pt x="0" y="96754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7" name="PA-任意多边形 266">
            <a:extLst>
              <a:ext uri="{FF2B5EF4-FFF2-40B4-BE49-F238E27FC236}">
                <a16:creationId xmlns:a16="http://schemas.microsoft.com/office/drawing/2014/main" xmlns="" id="{72A2705B-BDA9-4661-B670-8A2EC5B41F9E}"/>
              </a:ext>
            </a:extLst>
          </p:cNvPr>
          <p:cNvSpPr/>
          <p:nvPr>
            <p:custDataLst>
              <p:tags r:id="rId132"/>
            </p:custDataLst>
          </p:nvPr>
        </p:nvSpPr>
        <p:spPr>
          <a:xfrm>
            <a:off x="5733138" y="3127098"/>
            <a:ext cx="725726" cy="725726"/>
          </a:xfrm>
          <a:custGeom>
            <a:avLst/>
            <a:gdLst/>
            <a:ahLst/>
            <a:cxnLst/>
            <a:rect l="0" t="0" r="0" b="0"/>
            <a:pathLst>
              <a:path w="1949469" h="1949469">
                <a:moveTo>
                  <a:pt x="0" y="974734"/>
                </a:moveTo>
                <a:cubicBezTo>
                  <a:pt x="0" y="1513065"/>
                  <a:pt x="436403" y="1949468"/>
                  <a:pt x="974734" y="1949468"/>
                </a:cubicBezTo>
                <a:cubicBezTo>
                  <a:pt x="1513065" y="1949468"/>
                  <a:pt x="1949468" y="1513065"/>
                  <a:pt x="1949468" y="974734"/>
                </a:cubicBezTo>
                <a:cubicBezTo>
                  <a:pt x="1949468" y="436403"/>
                  <a:pt x="1513065" y="0"/>
                  <a:pt x="974734" y="0"/>
                </a:cubicBezTo>
                <a:cubicBezTo>
                  <a:pt x="436403" y="0"/>
                  <a:pt x="0" y="436403"/>
                  <a:pt x="0" y="97473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9" name="PA-任意多边形 268">
            <a:extLst>
              <a:ext uri="{FF2B5EF4-FFF2-40B4-BE49-F238E27FC236}">
                <a16:creationId xmlns:a16="http://schemas.microsoft.com/office/drawing/2014/main" xmlns="" id="{2644462B-6F10-409B-B5CA-74575A6BB894}"/>
              </a:ext>
            </a:extLst>
          </p:cNvPr>
          <p:cNvSpPr/>
          <p:nvPr>
            <p:custDataLst>
              <p:tags r:id="rId133"/>
            </p:custDataLst>
          </p:nvPr>
        </p:nvSpPr>
        <p:spPr>
          <a:xfrm>
            <a:off x="5730460" y="3124420"/>
            <a:ext cx="731080" cy="731080"/>
          </a:xfrm>
          <a:custGeom>
            <a:avLst/>
            <a:gdLst/>
            <a:ahLst/>
            <a:cxnLst/>
            <a:rect l="0" t="0" r="0" b="0"/>
            <a:pathLst>
              <a:path w="1963857" h="1963857">
                <a:moveTo>
                  <a:pt x="0" y="981928"/>
                </a:moveTo>
                <a:cubicBezTo>
                  <a:pt x="0" y="1524232"/>
                  <a:pt x="439624" y="1963856"/>
                  <a:pt x="981928" y="1963856"/>
                </a:cubicBezTo>
                <a:cubicBezTo>
                  <a:pt x="1524231" y="1963856"/>
                  <a:pt x="1963856" y="1524232"/>
                  <a:pt x="1963856" y="981928"/>
                </a:cubicBezTo>
                <a:cubicBezTo>
                  <a:pt x="1963856" y="439624"/>
                  <a:pt x="1524231" y="0"/>
                  <a:pt x="981928" y="0"/>
                </a:cubicBezTo>
                <a:cubicBezTo>
                  <a:pt x="439624" y="0"/>
                  <a:pt x="0" y="439624"/>
                  <a:pt x="0" y="98192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1" name="PA-任意多边形 270">
            <a:extLst>
              <a:ext uri="{FF2B5EF4-FFF2-40B4-BE49-F238E27FC236}">
                <a16:creationId xmlns:a16="http://schemas.microsoft.com/office/drawing/2014/main" xmlns="" id="{59101072-BABD-4BCC-A263-E83911166614}"/>
              </a:ext>
            </a:extLst>
          </p:cNvPr>
          <p:cNvSpPr/>
          <p:nvPr>
            <p:custDataLst>
              <p:tags r:id="rId134"/>
            </p:custDataLst>
          </p:nvPr>
        </p:nvSpPr>
        <p:spPr>
          <a:xfrm>
            <a:off x="5727783" y="3121742"/>
            <a:ext cx="736438" cy="736438"/>
          </a:xfrm>
          <a:custGeom>
            <a:avLst/>
            <a:gdLst/>
            <a:ahLst/>
            <a:cxnLst/>
            <a:rect l="0" t="0" r="0" b="0"/>
            <a:pathLst>
              <a:path w="1978244" h="1978243">
                <a:moveTo>
                  <a:pt x="0" y="989121"/>
                </a:moveTo>
                <a:cubicBezTo>
                  <a:pt x="0" y="1535398"/>
                  <a:pt x="442844" y="1978242"/>
                  <a:pt x="989121" y="1978242"/>
                </a:cubicBezTo>
                <a:cubicBezTo>
                  <a:pt x="1535398" y="1978242"/>
                  <a:pt x="1978243" y="1535398"/>
                  <a:pt x="1978243" y="989121"/>
                </a:cubicBezTo>
                <a:cubicBezTo>
                  <a:pt x="1978243" y="442844"/>
                  <a:pt x="1535398" y="0"/>
                  <a:pt x="989121" y="0"/>
                </a:cubicBezTo>
                <a:cubicBezTo>
                  <a:pt x="442844" y="0"/>
                  <a:pt x="0" y="442844"/>
                  <a:pt x="0" y="98912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3" name="PA-任意多边形 272">
            <a:extLst>
              <a:ext uri="{FF2B5EF4-FFF2-40B4-BE49-F238E27FC236}">
                <a16:creationId xmlns:a16="http://schemas.microsoft.com/office/drawing/2014/main" xmlns="" id="{576BE824-09D0-4E91-A05A-BD1B6702A0BF}"/>
              </a:ext>
            </a:extLst>
          </p:cNvPr>
          <p:cNvSpPr/>
          <p:nvPr>
            <p:custDataLst>
              <p:tags r:id="rId135"/>
            </p:custDataLst>
          </p:nvPr>
        </p:nvSpPr>
        <p:spPr>
          <a:xfrm>
            <a:off x="5725104" y="3119064"/>
            <a:ext cx="741792" cy="741792"/>
          </a:xfrm>
          <a:custGeom>
            <a:avLst/>
            <a:gdLst/>
            <a:ahLst/>
            <a:cxnLst/>
            <a:rect l="0" t="0" r="0" b="0"/>
            <a:pathLst>
              <a:path w="1992631" h="1992631">
                <a:moveTo>
                  <a:pt x="0" y="996315"/>
                </a:moveTo>
                <a:cubicBezTo>
                  <a:pt x="0" y="1546564"/>
                  <a:pt x="446066" y="1992630"/>
                  <a:pt x="996315" y="1992630"/>
                </a:cubicBezTo>
                <a:cubicBezTo>
                  <a:pt x="1546564" y="1992630"/>
                  <a:pt x="1992630" y="1546564"/>
                  <a:pt x="1992630" y="996315"/>
                </a:cubicBezTo>
                <a:cubicBezTo>
                  <a:pt x="1992630" y="446066"/>
                  <a:pt x="1546564" y="0"/>
                  <a:pt x="996315" y="0"/>
                </a:cubicBezTo>
                <a:cubicBezTo>
                  <a:pt x="446066" y="0"/>
                  <a:pt x="0" y="446066"/>
                  <a:pt x="0" y="99631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5" name="PA-任意多边形 274">
            <a:extLst>
              <a:ext uri="{FF2B5EF4-FFF2-40B4-BE49-F238E27FC236}">
                <a16:creationId xmlns:a16="http://schemas.microsoft.com/office/drawing/2014/main" xmlns="" id="{B97FEAE6-3802-4152-9122-59CD61328AF5}"/>
              </a:ext>
            </a:extLst>
          </p:cNvPr>
          <p:cNvSpPr/>
          <p:nvPr>
            <p:custDataLst>
              <p:tags r:id="rId136"/>
            </p:custDataLst>
          </p:nvPr>
        </p:nvSpPr>
        <p:spPr>
          <a:xfrm>
            <a:off x="5722426" y="3116388"/>
            <a:ext cx="747148" cy="747148"/>
          </a:xfrm>
          <a:custGeom>
            <a:avLst/>
            <a:gdLst/>
            <a:ahLst/>
            <a:cxnLst/>
            <a:rect l="0" t="0" r="0" b="0"/>
            <a:pathLst>
              <a:path w="2007019" h="2007018">
                <a:moveTo>
                  <a:pt x="0" y="1003508"/>
                </a:moveTo>
                <a:cubicBezTo>
                  <a:pt x="0" y="1557730"/>
                  <a:pt x="449287" y="2007017"/>
                  <a:pt x="1003509" y="2007017"/>
                </a:cubicBezTo>
                <a:cubicBezTo>
                  <a:pt x="1557731" y="2007017"/>
                  <a:pt x="2007018" y="1557730"/>
                  <a:pt x="2007018" y="1003508"/>
                </a:cubicBezTo>
                <a:cubicBezTo>
                  <a:pt x="2007018" y="449286"/>
                  <a:pt x="1557731" y="0"/>
                  <a:pt x="1003509" y="0"/>
                </a:cubicBezTo>
                <a:cubicBezTo>
                  <a:pt x="449287" y="0"/>
                  <a:pt x="0" y="449286"/>
                  <a:pt x="0" y="100350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7" name="PA-任意多边形 276">
            <a:extLst>
              <a:ext uri="{FF2B5EF4-FFF2-40B4-BE49-F238E27FC236}">
                <a16:creationId xmlns:a16="http://schemas.microsoft.com/office/drawing/2014/main" xmlns="" id="{3AB6F8E7-0FE9-4E35-AB22-74840A78D7A0}"/>
              </a:ext>
            </a:extLst>
          </p:cNvPr>
          <p:cNvSpPr/>
          <p:nvPr>
            <p:custDataLst>
              <p:tags r:id="rId137"/>
            </p:custDataLst>
          </p:nvPr>
        </p:nvSpPr>
        <p:spPr>
          <a:xfrm>
            <a:off x="5719748" y="3113708"/>
            <a:ext cx="752504" cy="752504"/>
          </a:xfrm>
          <a:custGeom>
            <a:avLst/>
            <a:gdLst/>
            <a:ahLst/>
            <a:cxnLst/>
            <a:rect l="0" t="0" r="0" b="0"/>
            <a:pathLst>
              <a:path w="2021405" h="2021405">
                <a:moveTo>
                  <a:pt x="0" y="1010702"/>
                </a:moveTo>
                <a:cubicBezTo>
                  <a:pt x="0" y="1568897"/>
                  <a:pt x="452507" y="2021404"/>
                  <a:pt x="1010702" y="2021404"/>
                </a:cubicBezTo>
                <a:cubicBezTo>
                  <a:pt x="1568897" y="2021404"/>
                  <a:pt x="2021404" y="1568897"/>
                  <a:pt x="2021404" y="1010702"/>
                </a:cubicBezTo>
                <a:cubicBezTo>
                  <a:pt x="2021404" y="452507"/>
                  <a:pt x="1568897" y="0"/>
                  <a:pt x="1010702" y="0"/>
                </a:cubicBezTo>
                <a:cubicBezTo>
                  <a:pt x="452507" y="0"/>
                  <a:pt x="0" y="452507"/>
                  <a:pt x="0" y="101070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79" name="PA-任意多边形 278">
            <a:extLst>
              <a:ext uri="{FF2B5EF4-FFF2-40B4-BE49-F238E27FC236}">
                <a16:creationId xmlns:a16="http://schemas.microsoft.com/office/drawing/2014/main" xmlns="" id="{91FA3152-7E3E-4D50-BCA1-1455FC5AC7D0}"/>
              </a:ext>
            </a:extLst>
          </p:cNvPr>
          <p:cNvSpPr/>
          <p:nvPr>
            <p:custDataLst>
              <p:tags r:id="rId138"/>
            </p:custDataLst>
          </p:nvPr>
        </p:nvSpPr>
        <p:spPr>
          <a:xfrm>
            <a:off x="5717072" y="3111031"/>
            <a:ext cx="757860" cy="757860"/>
          </a:xfrm>
          <a:custGeom>
            <a:avLst/>
            <a:gdLst/>
            <a:ahLst/>
            <a:cxnLst/>
            <a:rect l="0" t="0" r="0" b="0"/>
            <a:pathLst>
              <a:path w="2035792" h="2035791">
                <a:moveTo>
                  <a:pt x="0" y="1017895"/>
                </a:moveTo>
                <a:cubicBezTo>
                  <a:pt x="0" y="1580063"/>
                  <a:pt x="455727" y="2035790"/>
                  <a:pt x="1017895" y="2035790"/>
                </a:cubicBezTo>
                <a:cubicBezTo>
                  <a:pt x="1580063" y="2035790"/>
                  <a:pt x="2035791" y="1580063"/>
                  <a:pt x="2035791" y="1017895"/>
                </a:cubicBezTo>
                <a:cubicBezTo>
                  <a:pt x="2035791" y="455727"/>
                  <a:pt x="1580063" y="0"/>
                  <a:pt x="1017895" y="0"/>
                </a:cubicBezTo>
                <a:cubicBezTo>
                  <a:pt x="455727" y="0"/>
                  <a:pt x="0" y="455727"/>
                  <a:pt x="0" y="101789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1" name="PA-任意多边形 280">
            <a:extLst>
              <a:ext uri="{FF2B5EF4-FFF2-40B4-BE49-F238E27FC236}">
                <a16:creationId xmlns:a16="http://schemas.microsoft.com/office/drawing/2014/main" xmlns="" id="{DB0F1F53-BB6D-4277-AFD6-3FCBBCFAB7C0}"/>
              </a:ext>
            </a:extLst>
          </p:cNvPr>
          <p:cNvSpPr/>
          <p:nvPr>
            <p:custDataLst>
              <p:tags r:id="rId139"/>
            </p:custDataLst>
          </p:nvPr>
        </p:nvSpPr>
        <p:spPr>
          <a:xfrm>
            <a:off x="5714392" y="3108352"/>
            <a:ext cx="763216" cy="763216"/>
          </a:xfrm>
          <a:custGeom>
            <a:avLst/>
            <a:gdLst/>
            <a:ahLst/>
            <a:cxnLst/>
            <a:rect l="0" t="0" r="0" b="0"/>
            <a:pathLst>
              <a:path w="2050179" h="2050179">
                <a:moveTo>
                  <a:pt x="0" y="1025089"/>
                </a:moveTo>
                <a:cubicBezTo>
                  <a:pt x="0" y="1591230"/>
                  <a:pt x="458948" y="2050178"/>
                  <a:pt x="1025089" y="2050178"/>
                </a:cubicBezTo>
                <a:cubicBezTo>
                  <a:pt x="1591230" y="2050178"/>
                  <a:pt x="2050178" y="1591230"/>
                  <a:pt x="2050178" y="1025089"/>
                </a:cubicBezTo>
                <a:cubicBezTo>
                  <a:pt x="2050178" y="458948"/>
                  <a:pt x="1591230" y="0"/>
                  <a:pt x="1025089" y="0"/>
                </a:cubicBezTo>
                <a:cubicBezTo>
                  <a:pt x="458948" y="0"/>
                  <a:pt x="0" y="458948"/>
                  <a:pt x="0" y="102508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3" name="PA-任意多边形 282">
            <a:extLst>
              <a:ext uri="{FF2B5EF4-FFF2-40B4-BE49-F238E27FC236}">
                <a16:creationId xmlns:a16="http://schemas.microsoft.com/office/drawing/2014/main" xmlns="" id="{0A0A9D47-71B0-4D33-973B-5E3D5FA10A3E}"/>
              </a:ext>
            </a:extLst>
          </p:cNvPr>
          <p:cNvSpPr/>
          <p:nvPr>
            <p:custDataLst>
              <p:tags r:id="rId140"/>
            </p:custDataLst>
          </p:nvPr>
        </p:nvSpPr>
        <p:spPr>
          <a:xfrm>
            <a:off x="5711716" y="3105675"/>
            <a:ext cx="768572" cy="768572"/>
          </a:xfrm>
          <a:custGeom>
            <a:avLst/>
            <a:gdLst/>
            <a:ahLst/>
            <a:cxnLst/>
            <a:rect l="0" t="0" r="0" b="0"/>
            <a:pathLst>
              <a:path w="2064566" h="2064565">
                <a:moveTo>
                  <a:pt x="0" y="1032282"/>
                </a:moveTo>
                <a:cubicBezTo>
                  <a:pt x="0" y="1602396"/>
                  <a:pt x="462168" y="2064564"/>
                  <a:pt x="1032282" y="2064564"/>
                </a:cubicBezTo>
                <a:cubicBezTo>
                  <a:pt x="1602395" y="2064564"/>
                  <a:pt x="2064565" y="1602396"/>
                  <a:pt x="2064565" y="1032282"/>
                </a:cubicBezTo>
                <a:cubicBezTo>
                  <a:pt x="2064565" y="462168"/>
                  <a:pt x="1602395" y="0"/>
                  <a:pt x="1032282" y="0"/>
                </a:cubicBezTo>
                <a:cubicBezTo>
                  <a:pt x="462168" y="0"/>
                  <a:pt x="0" y="462168"/>
                  <a:pt x="0" y="103228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5" name="PA-任意多边形 284">
            <a:extLst>
              <a:ext uri="{FF2B5EF4-FFF2-40B4-BE49-F238E27FC236}">
                <a16:creationId xmlns:a16="http://schemas.microsoft.com/office/drawing/2014/main" xmlns="" id="{9BFC8D09-C351-4B71-9040-0FF3973B7A5E}"/>
              </a:ext>
            </a:extLst>
          </p:cNvPr>
          <p:cNvSpPr/>
          <p:nvPr>
            <p:custDataLst>
              <p:tags r:id="rId141"/>
            </p:custDataLst>
          </p:nvPr>
        </p:nvSpPr>
        <p:spPr>
          <a:xfrm>
            <a:off x="5709037" y="3102997"/>
            <a:ext cx="773926" cy="773926"/>
          </a:xfrm>
          <a:custGeom>
            <a:avLst/>
            <a:gdLst/>
            <a:ahLst/>
            <a:cxnLst/>
            <a:rect l="0" t="0" r="0" b="0"/>
            <a:pathLst>
              <a:path w="2078953" h="2078953">
                <a:moveTo>
                  <a:pt x="0" y="1039476"/>
                </a:moveTo>
                <a:cubicBezTo>
                  <a:pt x="0" y="1613563"/>
                  <a:pt x="465389" y="2078952"/>
                  <a:pt x="1039476" y="2078952"/>
                </a:cubicBezTo>
                <a:cubicBezTo>
                  <a:pt x="1613563" y="2078952"/>
                  <a:pt x="2078952" y="1613563"/>
                  <a:pt x="2078952" y="1039476"/>
                </a:cubicBezTo>
                <a:cubicBezTo>
                  <a:pt x="2078952" y="465390"/>
                  <a:pt x="1613563" y="0"/>
                  <a:pt x="1039476" y="0"/>
                </a:cubicBezTo>
                <a:cubicBezTo>
                  <a:pt x="465389" y="0"/>
                  <a:pt x="0" y="465390"/>
                  <a:pt x="0" y="103947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7" name="PA-任意多边形 286">
            <a:extLst>
              <a:ext uri="{FF2B5EF4-FFF2-40B4-BE49-F238E27FC236}">
                <a16:creationId xmlns:a16="http://schemas.microsoft.com/office/drawing/2014/main" xmlns="" id="{36D304E0-D6A5-4149-84EB-7F5CFFB9A1EB}"/>
              </a:ext>
            </a:extLst>
          </p:cNvPr>
          <p:cNvSpPr/>
          <p:nvPr>
            <p:custDataLst>
              <p:tags r:id="rId142"/>
            </p:custDataLst>
          </p:nvPr>
        </p:nvSpPr>
        <p:spPr>
          <a:xfrm>
            <a:off x="5706359" y="3100319"/>
            <a:ext cx="779284" cy="779284"/>
          </a:xfrm>
          <a:custGeom>
            <a:avLst/>
            <a:gdLst/>
            <a:ahLst/>
            <a:cxnLst/>
            <a:rect l="0" t="0" r="0" b="0"/>
            <a:pathLst>
              <a:path w="2093339" h="2093339">
                <a:moveTo>
                  <a:pt x="0" y="1046669"/>
                </a:moveTo>
                <a:cubicBezTo>
                  <a:pt x="0" y="1624729"/>
                  <a:pt x="468609" y="2093338"/>
                  <a:pt x="1046669" y="2093338"/>
                </a:cubicBezTo>
                <a:cubicBezTo>
                  <a:pt x="1624728" y="2093338"/>
                  <a:pt x="2093338" y="1624729"/>
                  <a:pt x="2093338" y="1046669"/>
                </a:cubicBezTo>
                <a:cubicBezTo>
                  <a:pt x="2093338" y="468610"/>
                  <a:pt x="1624728" y="0"/>
                  <a:pt x="1046669" y="0"/>
                </a:cubicBezTo>
                <a:cubicBezTo>
                  <a:pt x="468609" y="0"/>
                  <a:pt x="0" y="468610"/>
                  <a:pt x="0" y="104666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9" name="PA-任意多边形 288">
            <a:extLst>
              <a:ext uri="{FF2B5EF4-FFF2-40B4-BE49-F238E27FC236}">
                <a16:creationId xmlns:a16="http://schemas.microsoft.com/office/drawing/2014/main" xmlns="" id="{7E2078A4-4AC7-4096-BDD1-013C381A3014}"/>
              </a:ext>
            </a:extLst>
          </p:cNvPr>
          <p:cNvSpPr/>
          <p:nvPr>
            <p:custDataLst>
              <p:tags r:id="rId143"/>
            </p:custDataLst>
          </p:nvPr>
        </p:nvSpPr>
        <p:spPr>
          <a:xfrm>
            <a:off x="5703681" y="3097641"/>
            <a:ext cx="784638" cy="784638"/>
          </a:xfrm>
          <a:custGeom>
            <a:avLst/>
            <a:gdLst/>
            <a:ahLst/>
            <a:cxnLst/>
            <a:rect l="0" t="0" r="0" b="0"/>
            <a:pathLst>
              <a:path w="2107728" h="2107727">
                <a:moveTo>
                  <a:pt x="0" y="1053863"/>
                </a:moveTo>
                <a:cubicBezTo>
                  <a:pt x="0" y="1635895"/>
                  <a:pt x="471831" y="2107726"/>
                  <a:pt x="1053863" y="2107726"/>
                </a:cubicBezTo>
                <a:cubicBezTo>
                  <a:pt x="1635895" y="2107726"/>
                  <a:pt x="2107727" y="1635895"/>
                  <a:pt x="2107727" y="1053863"/>
                </a:cubicBezTo>
                <a:cubicBezTo>
                  <a:pt x="2107727" y="471831"/>
                  <a:pt x="1635895" y="0"/>
                  <a:pt x="1053863" y="0"/>
                </a:cubicBezTo>
                <a:cubicBezTo>
                  <a:pt x="471831" y="0"/>
                  <a:pt x="0" y="471831"/>
                  <a:pt x="0" y="105386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1" name="PA-任意多边形 290">
            <a:extLst>
              <a:ext uri="{FF2B5EF4-FFF2-40B4-BE49-F238E27FC236}">
                <a16:creationId xmlns:a16="http://schemas.microsoft.com/office/drawing/2014/main" xmlns="" id="{5EBA1340-CC73-41DB-8AF7-4594DCDF9515}"/>
              </a:ext>
            </a:extLst>
          </p:cNvPr>
          <p:cNvSpPr/>
          <p:nvPr>
            <p:custDataLst>
              <p:tags r:id="rId144"/>
            </p:custDataLst>
          </p:nvPr>
        </p:nvSpPr>
        <p:spPr>
          <a:xfrm>
            <a:off x="5701002" y="3094962"/>
            <a:ext cx="789996" cy="789996"/>
          </a:xfrm>
          <a:custGeom>
            <a:avLst/>
            <a:gdLst/>
            <a:ahLst/>
            <a:cxnLst/>
            <a:rect l="0" t="0" r="0" b="0"/>
            <a:pathLst>
              <a:path w="2122115" h="2122115">
                <a:moveTo>
                  <a:pt x="0" y="1061057"/>
                </a:moveTo>
                <a:cubicBezTo>
                  <a:pt x="0" y="1647062"/>
                  <a:pt x="475052" y="2122114"/>
                  <a:pt x="1061057" y="2122114"/>
                </a:cubicBezTo>
                <a:cubicBezTo>
                  <a:pt x="1647062" y="2122114"/>
                  <a:pt x="2122114" y="1647062"/>
                  <a:pt x="2122114" y="1061057"/>
                </a:cubicBezTo>
                <a:cubicBezTo>
                  <a:pt x="2122114" y="475052"/>
                  <a:pt x="1647062" y="0"/>
                  <a:pt x="1061057" y="0"/>
                </a:cubicBezTo>
                <a:cubicBezTo>
                  <a:pt x="475052" y="0"/>
                  <a:pt x="0" y="475052"/>
                  <a:pt x="0" y="106105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3" name="PA-任意多边形 292">
            <a:extLst>
              <a:ext uri="{FF2B5EF4-FFF2-40B4-BE49-F238E27FC236}">
                <a16:creationId xmlns:a16="http://schemas.microsoft.com/office/drawing/2014/main" xmlns="" id="{62458A3B-7F88-4125-B32A-BCE4B0F91AA9}"/>
              </a:ext>
            </a:extLst>
          </p:cNvPr>
          <p:cNvSpPr/>
          <p:nvPr>
            <p:custDataLst>
              <p:tags r:id="rId145"/>
            </p:custDataLst>
          </p:nvPr>
        </p:nvSpPr>
        <p:spPr>
          <a:xfrm>
            <a:off x="5698325" y="3092285"/>
            <a:ext cx="795350" cy="795350"/>
          </a:xfrm>
          <a:custGeom>
            <a:avLst/>
            <a:gdLst/>
            <a:ahLst/>
            <a:cxnLst/>
            <a:rect l="0" t="0" r="0" b="0"/>
            <a:pathLst>
              <a:path w="2136501" h="2136501">
                <a:moveTo>
                  <a:pt x="0" y="1068250"/>
                </a:moveTo>
                <a:cubicBezTo>
                  <a:pt x="0" y="1658228"/>
                  <a:pt x="478272" y="2136500"/>
                  <a:pt x="1068250" y="2136500"/>
                </a:cubicBezTo>
                <a:cubicBezTo>
                  <a:pt x="1658228" y="2136500"/>
                  <a:pt x="2136500" y="1658228"/>
                  <a:pt x="2136500" y="1068250"/>
                </a:cubicBezTo>
                <a:cubicBezTo>
                  <a:pt x="2136500" y="478272"/>
                  <a:pt x="1658228" y="0"/>
                  <a:pt x="1068250" y="0"/>
                </a:cubicBezTo>
                <a:cubicBezTo>
                  <a:pt x="478272" y="0"/>
                  <a:pt x="0" y="478272"/>
                  <a:pt x="0" y="106825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5" name="PA-任意多边形 294">
            <a:extLst>
              <a:ext uri="{FF2B5EF4-FFF2-40B4-BE49-F238E27FC236}">
                <a16:creationId xmlns:a16="http://schemas.microsoft.com/office/drawing/2014/main" xmlns="" id="{3A120945-CD5A-41CC-A523-A748CF6B6004}"/>
              </a:ext>
            </a:extLst>
          </p:cNvPr>
          <p:cNvSpPr/>
          <p:nvPr>
            <p:custDataLst>
              <p:tags r:id="rId146"/>
            </p:custDataLst>
          </p:nvPr>
        </p:nvSpPr>
        <p:spPr>
          <a:xfrm>
            <a:off x="5695647" y="3089609"/>
            <a:ext cx="800706" cy="800706"/>
          </a:xfrm>
          <a:custGeom>
            <a:avLst/>
            <a:gdLst/>
            <a:ahLst/>
            <a:cxnLst/>
            <a:rect l="0" t="0" r="0" b="0"/>
            <a:pathLst>
              <a:path w="2150889" h="2150888">
                <a:moveTo>
                  <a:pt x="0" y="1075443"/>
                </a:moveTo>
                <a:cubicBezTo>
                  <a:pt x="0" y="1669394"/>
                  <a:pt x="481493" y="2150887"/>
                  <a:pt x="1075444" y="2150887"/>
                </a:cubicBezTo>
                <a:cubicBezTo>
                  <a:pt x="1669395" y="2150887"/>
                  <a:pt x="2150888" y="1669394"/>
                  <a:pt x="2150888" y="1075443"/>
                </a:cubicBezTo>
                <a:cubicBezTo>
                  <a:pt x="2150888" y="481492"/>
                  <a:pt x="1669395" y="0"/>
                  <a:pt x="1075444" y="0"/>
                </a:cubicBezTo>
                <a:cubicBezTo>
                  <a:pt x="481493" y="0"/>
                  <a:pt x="0" y="481492"/>
                  <a:pt x="0" y="107544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7" name="PA-任意多边形 296">
            <a:extLst>
              <a:ext uri="{FF2B5EF4-FFF2-40B4-BE49-F238E27FC236}">
                <a16:creationId xmlns:a16="http://schemas.microsoft.com/office/drawing/2014/main" xmlns="" id="{F1B67FC7-278D-4E74-A0B8-BFE1C635BB43}"/>
              </a:ext>
            </a:extLst>
          </p:cNvPr>
          <p:cNvSpPr/>
          <p:nvPr>
            <p:custDataLst>
              <p:tags r:id="rId147"/>
            </p:custDataLst>
          </p:nvPr>
        </p:nvSpPr>
        <p:spPr>
          <a:xfrm>
            <a:off x="5692969" y="3086929"/>
            <a:ext cx="806062" cy="806062"/>
          </a:xfrm>
          <a:custGeom>
            <a:avLst/>
            <a:gdLst/>
            <a:ahLst/>
            <a:cxnLst/>
            <a:rect l="0" t="0" r="0" b="0"/>
            <a:pathLst>
              <a:path w="2165275" h="2165275">
                <a:moveTo>
                  <a:pt x="0" y="1082637"/>
                </a:moveTo>
                <a:cubicBezTo>
                  <a:pt x="0" y="1680561"/>
                  <a:pt x="484713" y="2165274"/>
                  <a:pt x="1082637" y="2165274"/>
                </a:cubicBezTo>
                <a:cubicBezTo>
                  <a:pt x="1680560" y="2165274"/>
                  <a:pt x="2165274" y="1680561"/>
                  <a:pt x="2165274" y="1082637"/>
                </a:cubicBezTo>
                <a:cubicBezTo>
                  <a:pt x="2165274" y="484713"/>
                  <a:pt x="1680560" y="0"/>
                  <a:pt x="1082637" y="0"/>
                </a:cubicBezTo>
                <a:cubicBezTo>
                  <a:pt x="484713" y="0"/>
                  <a:pt x="0" y="484713"/>
                  <a:pt x="0" y="108263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99" name="PA-任意多边形 298">
            <a:extLst>
              <a:ext uri="{FF2B5EF4-FFF2-40B4-BE49-F238E27FC236}">
                <a16:creationId xmlns:a16="http://schemas.microsoft.com/office/drawing/2014/main" xmlns="" id="{F70876E1-85D0-49C5-ACF0-FCD3BD157550}"/>
              </a:ext>
            </a:extLst>
          </p:cNvPr>
          <p:cNvSpPr/>
          <p:nvPr>
            <p:custDataLst>
              <p:tags r:id="rId148"/>
            </p:custDataLst>
          </p:nvPr>
        </p:nvSpPr>
        <p:spPr>
          <a:xfrm>
            <a:off x="5690293" y="3084252"/>
            <a:ext cx="811418" cy="811418"/>
          </a:xfrm>
          <a:custGeom>
            <a:avLst/>
            <a:gdLst/>
            <a:ahLst/>
            <a:cxnLst/>
            <a:rect l="0" t="0" r="0" b="0"/>
            <a:pathLst>
              <a:path w="2179662" h="2179662">
                <a:moveTo>
                  <a:pt x="0" y="1089831"/>
                </a:moveTo>
                <a:cubicBezTo>
                  <a:pt x="0" y="1691728"/>
                  <a:pt x="487933" y="2179661"/>
                  <a:pt x="1089830" y="2179661"/>
                </a:cubicBezTo>
                <a:cubicBezTo>
                  <a:pt x="1691727" y="2179661"/>
                  <a:pt x="2179661" y="1691728"/>
                  <a:pt x="2179661" y="1089831"/>
                </a:cubicBezTo>
                <a:cubicBezTo>
                  <a:pt x="2179661" y="487934"/>
                  <a:pt x="1691727" y="0"/>
                  <a:pt x="1089830" y="0"/>
                </a:cubicBezTo>
                <a:cubicBezTo>
                  <a:pt x="487933" y="0"/>
                  <a:pt x="0" y="487934"/>
                  <a:pt x="0" y="108983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1" name="PA-任意多边形 300">
            <a:extLst>
              <a:ext uri="{FF2B5EF4-FFF2-40B4-BE49-F238E27FC236}">
                <a16:creationId xmlns:a16="http://schemas.microsoft.com/office/drawing/2014/main" xmlns="" id="{5A727750-1E7C-41B2-9419-1AB697EBFF2A}"/>
              </a:ext>
            </a:extLst>
          </p:cNvPr>
          <p:cNvSpPr/>
          <p:nvPr>
            <p:custDataLst>
              <p:tags r:id="rId149"/>
            </p:custDataLst>
          </p:nvPr>
        </p:nvSpPr>
        <p:spPr>
          <a:xfrm>
            <a:off x="5687613" y="3081573"/>
            <a:ext cx="816774" cy="816774"/>
          </a:xfrm>
          <a:custGeom>
            <a:avLst/>
            <a:gdLst/>
            <a:ahLst/>
            <a:cxnLst/>
            <a:rect l="0" t="0" r="0" b="0"/>
            <a:pathLst>
              <a:path w="2194050" h="2194049">
                <a:moveTo>
                  <a:pt x="0" y="1097024"/>
                </a:moveTo>
                <a:cubicBezTo>
                  <a:pt x="0" y="1702894"/>
                  <a:pt x="491154" y="2194048"/>
                  <a:pt x="1097024" y="2194048"/>
                </a:cubicBezTo>
                <a:cubicBezTo>
                  <a:pt x="1702893" y="2194048"/>
                  <a:pt x="2194049" y="1702894"/>
                  <a:pt x="2194049" y="1097024"/>
                </a:cubicBezTo>
                <a:cubicBezTo>
                  <a:pt x="2194049" y="491155"/>
                  <a:pt x="1702893" y="0"/>
                  <a:pt x="1097024" y="0"/>
                </a:cubicBezTo>
                <a:cubicBezTo>
                  <a:pt x="491154" y="0"/>
                  <a:pt x="0" y="491155"/>
                  <a:pt x="0" y="109702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3" name="PA-任意多边形 302">
            <a:extLst>
              <a:ext uri="{FF2B5EF4-FFF2-40B4-BE49-F238E27FC236}">
                <a16:creationId xmlns:a16="http://schemas.microsoft.com/office/drawing/2014/main" xmlns="" id="{F4BF3DCF-CD45-4365-87B4-370D6EB1D7D8}"/>
              </a:ext>
            </a:extLst>
          </p:cNvPr>
          <p:cNvSpPr/>
          <p:nvPr>
            <p:custDataLst>
              <p:tags r:id="rId150"/>
            </p:custDataLst>
          </p:nvPr>
        </p:nvSpPr>
        <p:spPr>
          <a:xfrm>
            <a:off x="5684937" y="3078896"/>
            <a:ext cx="822130" cy="822130"/>
          </a:xfrm>
          <a:custGeom>
            <a:avLst/>
            <a:gdLst/>
            <a:ahLst/>
            <a:cxnLst/>
            <a:rect l="0" t="0" r="0" b="0"/>
            <a:pathLst>
              <a:path w="2208436" h="2208435">
                <a:moveTo>
                  <a:pt x="0" y="1104217"/>
                </a:moveTo>
                <a:cubicBezTo>
                  <a:pt x="0" y="1714059"/>
                  <a:pt x="494375" y="2208434"/>
                  <a:pt x="1104217" y="2208434"/>
                </a:cubicBezTo>
                <a:cubicBezTo>
                  <a:pt x="1714059" y="2208434"/>
                  <a:pt x="2208435" y="1714059"/>
                  <a:pt x="2208435" y="1104217"/>
                </a:cubicBezTo>
                <a:cubicBezTo>
                  <a:pt x="2208435" y="494375"/>
                  <a:pt x="1714059" y="0"/>
                  <a:pt x="1104217" y="0"/>
                </a:cubicBezTo>
                <a:cubicBezTo>
                  <a:pt x="494375" y="0"/>
                  <a:pt x="0" y="494375"/>
                  <a:pt x="0" y="110421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5" name="PA-任意多边形 304">
            <a:extLst>
              <a:ext uri="{FF2B5EF4-FFF2-40B4-BE49-F238E27FC236}">
                <a16:creationId xmlns:a16="http://schemas.microsoft.com/office/drawing/2014/main" xmlns="" id="{6A752AF7-8729-4F6B-9211-6858FC00E0ED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>
            <a:off x="5682258" y="3076218"/>
            <a:ext cx="827484" cy="827484"/>
          </a:xfrm>
          <a:custGeom>
            <a:avLst/>
            <a:gdLst/>
            <a:ahLst/>
            <a:cxnLst/>
            <a:rect l="0" t="0" r="0" b="0"/>
            <a:pathLst>
              <a:path w="2222823" h="2222823">
                <a:moveTo>
                  <a:pt x="0" y="1111411"/>
                </a:moveTo>
                <a:cubicBezTo>
                  <a:pt x="0" y="1725226"/>
                  <a:pt x="497596" y="2222822"/>
                  <a:pt x="1111411" y="2222822"/>
                </a:cubicBezTo>
                <a:cubicBezTo>
                  <a:pt x="1725226" y="2222822"/>
                  <a:pt x="2222822" y="1725226"/>
                  <a:pt x="2222822" y="1111411"/>
                </a:cubicBezTo>
                <a:cubicBezTo>
                  <a:pt x="2222822" y="497596"/>
                  <a:pt x="1725226" y="0"/>
                  <a:pt x="1111411" y="0"/>
                </a:cubicBezTo>
                <a:cubicBezTo>
                  <a:pt x="497596" y="0"/>
                  <a:pt x="0" y="497596"/>
                  <a:pt x="0" y="111141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" name="PA-任意多边形 306">
            <a:extLst>
              <a:ext uri="{FF2B5EF4-FFF2-40B4-BE49-F238E27FC236}">
                <a16:creationId xmlns:a16="http://schemas.microsoft.com/office/drawing/2014/main" xmlns="" id="{82286A1E-99E8-433C-A21C-FEBD3F717259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>
            <a:off x="5679579" y="3073539"/>
            <a:ext cx="832842" cy="832842"/>
          </a:xfrm>
          <a:custGeom>
            <a:avLst/>
            <a:gdLst/>
            <a:ahLst/>
            <a:cxnLst/>
            <a:rect l="0" t="0" r="0" b="0"/>
            <a:pathLst>
              <a:path w="2237211" h="2237211">
                <a:moveTo>
                  <a:pt x="0" y="1118605"/>
                </a:moveTo>
                <a:cubicBezTo>
                  <a:pt x="0" y="1736393"/>
                  <a:pt x="500817" y="2237210"/>
                  <a:pt x="1118605" y="2237210"/>
                </a:cubicBezTo>
                <a:cubicBezTo>
                  <a:pt x="1736393" y="2237210"/>
                  <a:pt x="2237210" y="1736393"/>
                  <a:pt x="2237210" y="1118605"/>
                </a:cubicBezTo>
                <a:cubicBezTo>
                  <a:pt x="2237210" y="500817"/>
                  <a:pt x="1736393" y="0"/>
                  <a:pt x="1118605" y="0"/>
                </a:cubicBezTo>
                <a:cubicBezTo>
                  <a:pt x="500817" y="0"/>
                  <a:pt x="0" y="500817"/>
                  <a:pt x="0" y="111860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9" name="PA-任意多边形 308">
            <a:extLst>
              <a:ext uri="{FF2B5EF4-FFF2-40B4-BE49-F238E27FC236}">
                <a16:creationId xmlns:a16="http://schemas.microsoft.com/office/drawing/2014/main" xmlns="" id="{6234CCD8-56D3-48C0-A698-CEB8289107E9}"/>
              </a:ext>
            </a:extLst>
          </p:cNvPr>
          <p:cNvSpPr/>
          <p:nvPr>
            <p:custDataLst>
              <p:tags r:id="rId153"/>
            </p:custDataLst>
          </p:nvPr>
        </p:nvSpPr>
        <p:spPr>
          <a:xfrm>
            <a:off x="5676902" y="3070862"/>
            <a:ext cx="838196" cy="838196"/>
          </a:xfrm>
          <a:custGeom>
            <a:avLst/>
            <a:gdLst/>
            <a:ahLst/>
            <a:cxnLst/>
            <a:rect l="0" t="0" r="0" b="0"/>
            <a:pathLst>
              <a:path w="2251597" h="2251597">
                <a:moveTo>
                  <a:pt x="0" y="1125798"/>
                </a:moveTo>
                <a:cubicBezTo>
                  <a:pt x="0" y="1747559"/>
                  <a:pt x="504037" y="2251596"/>
                  <a:pt x="1125798" y="2251596"/>
                </a:cubicBezTo>
                <a:cubicBezTo>
                  <a:pt x="1747558" y="2251596"/>
                  <a:pt x="2251596" y="1747559"/>
                  <a:pt x="2251596" y="1125798"/>
                </a:cubicBezTo>
                <a:cubicBezTo>
                  <a:pt x="2251596" y="504037"/>
                  <a:pt x="1747558" y="0"/>
                  <a:pt x="1125798" y="0"/>
                </a:cubicBezTo>
                <a:cubicBezTo>
                  <a:pt x="504037" y="0"/>
                  <a:pt x="0" y="504037"/>
                  <a:pt x="0" y="112579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1" name="PA-任意多边形 310">
            <a:extLst>
              <a:ext uri="{FF2B5EF4-FFF2-40B4-BE49-F238E27FC236}">
                <a16:creationId xmlns:a16="http://schemas.microsoft.com/office/drawing/2014/main" xmlns="" id="{BA87C0CC-78F4-45AB-85EB-AEE99CE425D1}"/>
              </a:ext>
            </a:extLst>
          </p:cNvPr>
          <p:cNvSpPr/>
          <p:nvPr>
            <p:custDataLst>
              <p:tags r:id="rId154"/>
            </p:custDataLst>
          </p:nvPr>
        </p:nvSpPr>
        <p:spPr>
          <a:xfrm>
            <a:off x="5674223" y="3068183"/>
            <a:ext cx="843554" cy="843554"/>
          </a:xfrm>
          <a:custGeom>
            <a:avLst/>
            <a:gdLst/>
            <a:ahLst/>
            <a:cxnLst/>
            <a:rect l="0" t="0" r="0" b="0"/>
            <a:pathLst>
              <a:path w="2265985" h="2265985">
                <a:moveTo>
                  <a:pt x="0" y="1132992"/>
                </a:moveTo>
                <a:cubicBezTo>
                  <a:pt x="0" y="1758726"/>
                  <a:pt x="507258" y="2265984"/>
                  <a:pt x="1132992" y="2265984"/>
                </a:cubicBezTo>
                <a:cubicBezTo>
                  <a:pt x="1758726" y="2265984"/>
                  <a:pt x="2265984" y="1758726"/>
                  <a:pt x="2265984" y="1132992"/>
                </a:cubicBezTo>
                <a:cubicBezTo>
                  <a:pt x="2265984" y="507258"/>
                  <a:pt x="1758726" y="0"/>
                  <a:pt x="1132992" y="0"/>
                </a:cubicBezTo>
                <a:cubicBezTo>
                  <a:pt x="507258" y="0"/>
                  <a:pt x="0" y="507258"/>
                  <a:pt x="0" y="113299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3" name="PA-任意多边形 312">
            <a:extLst>
              <a:ext uri="{FF2B5EF4-FFF2-40B4-BE49-F238E27FC236}">
                <a16:creationId xmlns:a16="http://schemas.microsoft.com/office/drawing/2014/main" xmlns="" id="{FC823FFC-CA52-44AF-A909-87878F11EFAB}"/>
              </a:ext>
            </a:extLst>
          </p:cNvPr>
          <p:cNvSpPr/>
          <p:nvPr>
            <p:custDataLst>
              <p:tags r:id="rId155"/>
            </p:custDataLst>
          </p:nvPr>
        </p:nvSpPr>
        <p:spPr>
          <a:xfrm>
            <a:off x="5671546" y="3065506"/>
            <a:ext cx="848908" cy="848908"/>
          </a:xfrm>
          <a:custGeom>
            <a:avLst/>
            <a:gdLst/>
            <a:ahLst/>
            <a:cxnLst/>
            <a:rect l="0" t="0" r="0" b="0"/>
            <a:pathLst>
              <a:path w="2280371" h="2280371">
                <a:moveTo>
                  <a:pt x="0" y="1140185"/>
                </a:moveTo>
                <a:cubicBezTo>
                  <a:pt x="0" y="1769892"/>
                  <a:pt x="510478" y="2280370"/>
                  <a:pt x="1140185" y="2280370"/>
                </a:cubicBezTo>
                <a:cubicBezTo>
                  <a:pt x="1769892" y="2280370"/>
                  <a:pt x="2280370" y="1769892"/>
                  <a:pt x="2280370" y="1140185"/>
                </a:cubicBezTo>
                <a:cubicBezTo>
                  <a:pt x="2280370" y="510478"/>
                  <a:pt x="1769892" y="0"/>
                  <a:pt x="1140185" y="0"/>
                </a:cubicBezTo>
                <a:cubicBezTo>
                  <a:pt x="510478" y="0"/>
                  <a:pt x="0" y="510478"/>
                  <a:pt x="0" y="114018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5" name="PA-任意多边形 314">
            <a:extLst>
              <a:ext uri="{FF2B5EF4-FFF2-40B4-BE49-F238E27FC236}">
                <a16:creationId xmlns:a16="http://schemas.microsoft.com/office/drawing/2014/main" xmlns="" id="{7C125A36-8090-456F-8DD4-E0B8D0E9C119}"/>
              </a:ext>
            </a:extLst>
          </p:cNvPr>
          <p:cNvSpPr/>
          <p:nvPr>
            <p:custDataLst>
              <p:tags r:id="rId156"/>
            </p:custDataLst>
          </p:nvPr>
        </p:nvSpPr>
        <p:spPr>
          <a:xfrm>
            <a:off x="5668869" y="3062828"/>
            <a:ext cx="854266" cy="854266"/>
          </a:xfrm>
          <a:custGeom>
            <a:avLst/>
            <a:gdLst/>
            <a:ahLst/>
            <a:cxnLst/>
            <a:rect l="0" t="0" r="0" b="0"/>
            <a:pathLst>
              <a:path w="2294758" h="2294758">
                <a:moveTo>
                  <a:pt x="0" y="1147379"/>
                </a:moveTo>
                <a:cubicBezTo>
                  <a:pt x="0" y="1781059"/>
                  <a:pt x="513698" y="2294757"/>
                  <a:pt x="1147378" y="2294757"/>
                </a:cubicBezTo>
                <a:cubicBezTo>
                  <a:pt x="1781057" y="2294757"/>
                  <a:pt x="2294757" y="1781059"/>
                  <a:pt x="2294757" y="1147379"/>
                </a:cubicBezTo>
                <a:cubicBezTo>
                  <a:pt x="2294757" y="513700"/>
                  <a:pt x="1781057" y="0"/>
                  <a:pt x="1147378" y="0"/>
                </a:cubicBezTo>
                <a:cubicBezTo>
                  <a:pt x="513698" y="0"/>
                  <a:pt x="0" y="513700"/>
                  <a:pt x="0" y="114737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7" name="PA-任意多边形 316">
            <a:extLst>
              <a:ext uri="{FF2B5EF4-FFF2-40B4-BE49-F238E27FC236}">
                <a16:creationId xmlns:a16="http://schemas.microsoft.com/office/drawing/2014/main" xmlns="" id="{CC33286B-FC0F-4232-91C9-54DD974F99B5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>
            <a:off x="5666190" y="3060150"/>
            <a:ext cx="859620" cy="859620"/>
          </a:xfrm>
          <a:custGeom>
            <a:avLst/>
            <a:gdLst/>
            <a:ahLst/>
            <a:cxnLst/>
            <a:rect l="0" t="0" r="0" b="0"/>
            <a:pathLst>
              <a:path w="2309145" h="2309145">
                <a:moveTo>
                  <a:pt x="0" y="1154572"/>
                </a:moveTo>
                <a:cubicBezTo>
                  <a:pt x="0" y="1792225"/>
                  <a:pt x="516919" y="2309144"/>
                  <a:pt x="1154572" y="2309144"/>
                </a:cubicBezTo>
                <a:cubicBezTo>
                  <a:pt x="1792224" y="2309144"/>
                  <a:pt x="2309144" y="1792225"/>
                  <a:pt x="2309144" y="1154572"/>
                </a:cubicBezTo>
                <a:cubicBezTo>
                  <a:pt x="2309144" y="516920"/>
                  <a:pt x="1792224" y="0"/>
                  <a:pt x="1154572" y="0"/>
                </a:cubicBezTo>
                <a:cubicBezTo>
                  <a:pt x="516919" y="0"/>
                  <a:pt x="0" y="516920"/>
                  <a:pt x="0" y="115457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9" name="PA-任意多边形 318">
            <a:extLst>
              <a:ext uri="{FF2B5EF4-FFF2-40B4-BE49-F238E27FC236}">
                <a16:creationId xmlns:a16="http://schemas.microsoft.com/office/drawing/2014/main" xmlns="" id="{8FCEF6D2-AE1A-4208-A48F-A6159E8C4957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>
            <a:off x="5663512" y="3057472"/>
            <a:ext cx="864976" cy="864976"/>
          </a:xfrm>
          <a:custGeom>
            <a:avLst/>
            <a:gdLst/>
            <a:ahLst/>
            <a:cxnLst/>
            <a:rect l="0" t="0" r="0" b="0"/>
            <a:pathLst>
              <a:path w="2323533" h="2323533">
                <a:moveTo>
                  <a:pt x="0" y="1161766"/>
                </a:moveTo>
                <a:cubicBezTo>
                  <a:pt x="0" y="1803391"/>
                  <a:pt x="520141" y="2323532"/>
                  <a:pt x="1161766" y="2323532"/>
                </a:cubicBezTo>
                <a:cubicBezTo>
                  <a:pt x="1803391" y="2323532"/>
                  <a:pt x="2323532" y="1803391"/>
                  <a:pt x="2323532" y="1161766"/>
                </a:cubicBezTo>
                <a:cubicBezTo>
                  <a:pt x="2323532" y="520141"/>
                  <a:pt x="1803391" y="0"/>
                  <a:pt x="1161766" y="0"/>
                </a:cubicBezTo>
                <a:cubicBezTo>
                  <a:pt x="520141" y="0"/>
                  <a:pt x="0" y="520141"/>
                  <a:pt x="0" y="116176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1" name="PA-任意多边形 320">
            <a:extLst>
              <a:ext uri="{FF2B5EF4-FFF2-40B4-BE49-F238E27FC236}">
                <a16:creationId xmlns:a16="http://schemas.microsoft.com/office/drawing/2014/main" xmlns="" id="{7B40017D-19A8-40AD-A7A6-49E40B87B1D9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>
            <a:off x="5660834" y="3054794"/>
            <a:ext cx="870332" cy="870332"/>
          </a:xfrm>
          <a:custGeom>
            <a:avLst/>
            <a:gdLst/>
            <a:ahLst/>
            <a:cxnLst/>
            <a:rect l="0" t="0" r="0" b="0"/>
            <a:pathLst>
              <a:path w="2337920" h="2337919">
                <a:moveTo>
                  <a:pt x="0" y="1168959"/>
                </a:moveTo>
                <a:cubicBezTo>
                  <a:pt x="0" y="1814557"/>
                  <a:pt x="523361" y="2337918"/>
                  <a:pt x="1168959" y="2337918"/>
                </a:cubicBezTo>
                <a:cubicBezTo>
                  <a:pt x="1814557" y="2337918"/>
                  <a:pt x="2337919" y="1814557"/>
                  <a:pt x="2337919" y="1168959"/>
                </a:cubicBezTo>
                <a:cubicBezTo>
                  <a:pt x="2337919" y="523361"/>
                  <a:pt x="1814557" y="0"/>
                  <a:pt x="1168959" y="0"/>
                </a:cubicBezTo>
                <a:cubicBezTo>
                  <a:pt x="523361" y="0"/>
                  <a:pt x="0" y="523361"/>
                  <a:pt x="0" y="116895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3" name="PA-任意多边形 322">
            <a:extLst>
              <a:ext uri="{FF2B5EF4-FFF2-40B4-BE49-F238E27FC236}">
                <a16:creationId xmlns:a16="http://schemas.microsoft.com/office/drawing/2014/main" xmlns="" id="{B9CF4799-83AA-457A-B02D-3594CB2F3A34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>
            <a:off x="5658156" y="3052116"/>
            <a:ext cx="875688" cy="875688"/>
          </a:xfrm>
          <a:custGeom>
            <a:avLst/>
            <a:gdLst/>
            <a:ahLst/>
            <a:cxnLst/>
            <a:rect l="0" t="0" r="0" b="0"/>
            <a:pathLst>
              <a:path w="2352307" h="2352307">
                <a:moveTo>
                  <a:pt x="0" y="1176153"/>
                </a:moveTo>
                <a:cubicBezTo>
                  <a:pt x="0" y="1825724"/>
                  <a:pt x="526582" y="2352306"/>
                  <a:pt x="1176153" y="2352306"/>
                </a:cubicBezTo>
                <a:cubicBezTo>
                  <a:pt x="1825723" y="2352306"/>
                  <a:pt x="2352306" y="1825724"/>
                  <a:pt x="2352306" y="1176153"/>
                </a:cubicBezTo>
                <a:cubicBezTo>
                  <a:pt x="2352306" y="526582"/>
                  <a:pt x="1825723" y="0"/>
                  <a:pt x="1176153" y="0"/>
                </a:cubicBezTo>
                <a:cubicBezTo>
                  <a:pt x="526582" y="0"/>
                  <a:pt x="0" y="526582"/>
                  <a:pt x="0" y="117615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5" name="PA-任意多边形 324">
            <a:extLst>
              <a:ext uri="{FF2B5EF4-FFF2-40B4-BE49-F238E27FC236}">
                <a16:creationId xmlns:a16="http://schemas.microsoft.com/office/drawing/2014/main" xmlns="" id="{AD240EA0-0C76-4CF7-8E85-F63BFCA5CA9F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>
            <a:off x="5655478" y="3049438"/>
            <a:ext cx="881044" cy="881044"/>
          </a:xfrm>
          <a:custGeom>
            <a:avLst/>
            <a:gdLst/>
            <a:ahLst/>
            <a:cxnLst/>
            <a:rect l="0" t="0" r="0" b="0"/>
            <a:pathLst>
              <a:path w="2366693" h="2366693">
                <a:moveTo>
                  <a:pt x="0" y="1183346"/>
                </a:moveTo>
                <a:cubicBezTo>
                  <a:pt x="0" y="1836890"/>
                  <a:pt x="529802" y="2366692"/>
                  <a:pt x="1183346" y="2366692"/>
                </a:cubicBezTo>
                <a:cubicBezTo>
                  <a:pt x="1836890" y="2366692"/>
                  <a:pt x="2366692" y="1836890"/>
                  <a:pt x="2366692" y="1183346"/>
                </a:cubicBezTo>
                <a:cubicBezTo>
                  <a:pt x="2366692" y="529802"/>
                  <a:pt x="1836890" y="0"/>
                  <a:pt x="1183346" y="0"/>
                </a:cubicBezTo>
                <a:cubicBezTo>
                  <a:pt x="529802" y="0"/>
                  <a:pt x="0" y="529802"/>
                  <a:pt x="0" y="118334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7" name="PA-任意多边形 326">
            <a:extLst>
              <a:ext uri="{FF2B5EF4-FFF2-40B4-BE49-F238E27FC236}">
                <a16:creationId xmlns:a16="http://schemas.microsoft.com/office/drawing/2014/main" xmlns="" id="{917241B8-A4DC-4AC1-BB11-9D1B95CC843E}"/>
              </a:ext>
            </a:extLst>
          </p:cNvPr>
          <p:cNvSpPr/>
          <p:nvPr>
            <p:custDataLst>
              <p:tags r:id="rId162"/>
            </p:custDataLst>
          </p:nvPr>
        </p:nvSpPr>
        <p:spPr>
          <a:xfrm>
            <a:off x="5652800" y="3046760"/>
            <a:ext cx="886400" cy="886400"/>
          </a:xfrm>
          <a:custGeom>
            <a:avLst/>
            <a:gdLst/>
            <a:ahLst/>
            <a:cxnLst/>
            <a:rect l="0" t="0" r="0" b="0"/>
            <a:pathLst>
              <a:path w="2381081" h="2381081">
                <a:moveTo>
                  <a:pt x="0" y="1190540"/>
                </a:moveTo>
                <a:cubicBezTo>
                  <a:pt x="0" y="1848057"/>
                  <a:pt x="533023" y="2381080"/>
                  <a:pt x="1190540" y="2381080"/>
                </a:cubicBezTo>
                <a:cubicBezTo>
                  <a:pt x="1848056" y="2381080"/>
                  <a:pt x="2381080" y="1848057"/>
                  <a:pt x="2381080" y="1190540"/>
                </a:cubicBezTo>
                <a:cubicBezTo>
                  <a:pt x="2381080" y="533023"/>
                  <a:pt x="1848056" y="0"/>
                  <a:pt x="1190540" y="0"/>
                </a:cubicBezTo>
                <a:cubicBezTo>
                  <a:pt x="533023" y="0"/>
                  <a:pt x="0" y="533023"/>
                  <a:pt x="0" y="119054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9" name="PA-任意多边形 328">
            <a:extLst>
              <a:ext uri="{FF2B5EF4-FFF2-40B4-BE49-F238E27FC236}">
                <a16:creationId xmlns:a16="http://schemas.microsoft.com/office/drawing/2014/main" xmlns="" id="{6E1CB093-A19A-4B3F-B4AC-ED01FE9A45B2}"/>
              </a:ext>
            </a:extLst>
          </p:cNvPr>
          <p:cNvSpPr/>
          <p:nvPr>
            <p:custDataLst>
              <p:tags r:id="rId163"/>
            </p:custDataLst>
          </p:nvPr>
        </p:nvSpPr>
        <p:spPr>
          <a:xfrm>
            <a:off x="5650123" y="3044083"/>
            <a:ext cx="891754" cy="891754"/>
          </a:xfrm>
          <a:custGeom>
            <a:avLst/>
            <a:gdLst/>
            <a:ahLst/>
            <a:cxnLst/>
            <a:rect l="0" t="0" r="0" b="0"/>
            <a:pathLst>
              <a:path w="2395467" h="2395467">
                <a:moveTo>
                  <a:pt x="0" y="1197733"/>
                </a:moveTo>
                <a:cubicBezTo>
                  <a:pt x="0" y="1859222"/>
                  <a:pt x="536244" y="2395466"/>
                  <a:pt x="1197733" y="2395466"/>
                </a:cubicBezTo>
                <a:cubicBezTo>
                  <a:pt x="1859222" y="2395466"/>
                  <a:pt x="2395466" y="1859222"/>
                  <a:pt x="2395466" y="1197733"/>
                </a:cubicBezTo>
                <a:cubicBezTo>
                  <a:pt x="2395466" y="536244"/>
                  <a:pt x="1859222" y="0"/>
                  <a:pt x="1197733" y="0"/>
                </a:cubicBezTo>
                <a:cubicBezTo>
                  <a:pt x="536244" y="0"/>
                  <a:pt x="0" y="536244"/>
                  <a:pt x="0" y="119773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1" name="PA-任意多边形 330">
            <a:extLst>
              <a:ext uri="{FF2B5EF4-FFF2-40B4-BE49-F238E27FC236}">
                <a16:creationId xmlns:a16="http://schemas.microsoft.com/office/drawing/2014/main" xmlns="" id="{9048A18E-D191-492D-8019-ECAE8AA42D1A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>
            <a:off x="5647446" y="3041405"/>
            <a:ext cx="897112" cy="897112"/>
          </a:xfrm>
          <a:custGeom>
            <a:avLst/>
            <a:gdLst/>
            <a:ahLst/>
            <a:cxnLst/>
            <a:rect l="0" t="0" r="0" b="0"/>
            <a:pathLst>
              <a:path w="2409854" h="2409854">
                <a:moveTo>
                  <a:pt x="0" y="1204927"/>
                </a:moveTo>
                <a:cubicBezTo>
                  <a:pt x="0" y="1870389"/>
                  <a:pt x="539464" y="2409853"/>
                  <a:pt x="1204926" y="2409853"/>
                </a:cubicBezTo>
                <a:cubicBezTo>
                  <a:pt x="1870388" y="2409853"/>
                  <a:pt x="2409853" y="1870389"/>
                  <a:pt x="2409853" y="1204927"/>
                </a:cubicBezTo>
                <a:cubicBezTo>
                  <a:pt x="2409853" y="539465"/>
                  <a:pt x="1870388" y="0"/>
                  <a:pt x="1204926" y="0"/>
                </a:cubicBezTo>
                <a:cubicBezTo>
                  <a:pt x="539464" y="0"/>
                  <a:pt x="0" y="539465"/>
                  <a:pt x="0" y="120492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3" name="PA-任意多边形 332">
            <a:extLst>
              <a:ext uri="{FF2B5EF4-FFF2-40B4-BE49-F238E27FC236}">
                <a16:creationId xmlns:a16="http://schemas.microsoft.com/office/drawing/2014/main" xmlns="" id="{9677AB2E-39F2-4592-A615-A129C3CA08EB}"/>
              </a:ext>
            </a:extLst>
          </p:cNvPr>
          <p:cNvSpPr/>
          <p:nvPr>
            <p:custDataLst>
              <p:tags r:id="rId165"/>
            </p:custDataLst>
          </p:nvPr>
        </p:nvSpPr>
        <p:spPr>
          <a:xfrm>
            <a:off x="5644767" y="3038727"/>
            <a:ext cx="902466" cy="902466"/>
          </a:xfrm>
          <a:custGeom>
            <a:avLst/>
            <a:gdLst/>
            <a:ahLst/>
            <a:cxnLst/>
            <a:rect l="0" t="0" r="0" b="0"/>
            <a:pathLst>
              <a:path w="2424242" h="2424241">
                <a:moveTo>
                  <a:pt x="0" y="1212120"/>
                </a:moveTo>
                <a:cubicBezTo>
                  <a:pt x="0" y="1881555"/>
                  <a:pt x="542685" y="2424240"/>
                  <a:pt x="1212120" y="2424240"/>
                </a:cubicBezTo>
                <a:cubicBezTo>
                  <a:pt x="1881555" y="2424240"/>
                  <a:pt x="2424241" y="1881555"/>
                  <a:pt x="2424241" y="1212120"/>
                </a:cubicBezTo>
                <a:cubicBezTo>
                  <a:pt x="2424241" y="542685"/>
                  <a:pt x="1881555" y="0"/>
                  <a:pt x="1212120" y="0"/>
                </a:cubicBezTo>
                <a:cubicBezTo>
                  <a:pt x="542685" y="0"/>
                  <a:pt x="0" y="542685"/>
                  <a:pt x="0" y="121212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5" name="PA-任意多边形 334">
            <a:extLst>
              <a:ext uri="{FF2B5EF4-FFF2-40B4-BE49-F238E27FC236}">
                <a16:creationId xmlns:a16="http://schemas.microsoft.com/office/drawing/2014/main" xmlns="" id="{F9F4880D-2C48-4768-BBE0-9F3DA19B3EDC}"/>
              </a:ext>
            </a:extLst>
          </p:cNvPr>
          <p:cNvSpPr/>
          <p:nvPr>
            <p:custDataLst>
              <p:tags r:id="rId166"/>
            </p:custDataLst>
          </p:nvPr>
        </p:nvSpPr>
        <p:spPr>
          <a:xfrm>
            <a:off x="5642089" y="3036049"/>
            <a:ext cx="907822" cy="907822"/>
          </a:xfrm>
          <a:custGeom>
            <a:avLst/>
            <a:gdLst/>
            <a:ahLst/>
            <a:cxnLst/>
            <a:rect l="0" t="0" r="0" b="0"/>
            <a:pathLst>
              <a:path w="2438629" h="2438629">
                <a:moveTo>
                  <a:pt x="0" y="1219314"/>
                </a:moveTo>
                <a:cubicBezTo>
                  <a:pt x="0" y="1892722"/>
                  <a:pt x="545906" y="2438628"/>
                  <a:pt x="1219314" y="2438628"/>
                </a:cubicBezTo>
                <a:cubicBezTo>
                  <a:pt x="1892722" y="2438628"/>
                  <a:pt x="2438628" y="1892722"/>
                  <a:pt x="2438628" y="1219314"/>
                </a:cubicBezTo>
                <a:cubicBezTo>
                  <a:pt x="2438628" y="545906"/>
                  <a:pt x="1892722" y="0"/>
                  <a:pt x="1219314" y="0"/>
                </a:cubicBezTo>
                <a:cubicBezTo>
                  <a:pt x="545906" y="0"/>
                  <a:pt x="0" y="545906"/>
                  <a:pt x="0" y="121931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7" name="PA-任意多边形 336">
            <a:extLst>
              <a:ext uri="{FF2B5EF4-FFF2-40B4-BE49-F238E27FC236}">
                <a16:creationId xmlns:a16="http://schemas.microsoft.com/office/drawing/2014/main" xmlns="" id="{2086B660-C871-4477-8557-CBFF1BF04FCC}"/>
              </a:ext>
            </a:extLst>
          </p:cNvPr>
          <p:cNvSpPr/>
          <p:nvPr>
            <p:custDataLst>
              <p:tags r:id="rId167"/>
            </p:custDataLst>
          </p:nvPr>
        </p:nvSpPr>
        <p:spPr>
          <a:xfrm>
            <a:off x="5639411" y="3033371"/>
            <a:ext cx="913178" cy="913178"/>
          </a:xfrm>
          <a:custGeom>
            <a:avLst/>
            <a:gdLst/>
            <a:ahLst/>
            <a:cxnLst/>
            <a:rect l="0" t="0" r="0" b="0"/>
            <a:pathLst>
              <a:path w="2453015" h="2453015">
                <a:moveTo>
                  <a:pt x="0" y="1226507"/>
                </a:moveTo>
                <a:cubicBezTo>
                  <a:pt x="0" y="1903888"/>
                  <a:pt x="549126" y="2453014"/>
                  <a:pt x="1226507" y="2453014"/>
                </a:cubicBezTo>
                <a:cubicBezTo>
                  <a:pt x="1903887" y="2453014"/>
                  <a:pt x="2453014" y="1903888"/>
                  <a:pt x="2453014" y="1226507"/>
                </a:cubicBezTo>
                <a:cubicBezTo>
                  <a:pt x="2453014" y="549126"/>
                  <a:pt x="1903887" y="0"/>
                  <a:pt x="1226507" y="0"/>
                </a:cubicBezTo>
                <a:cubicBezTo>
                  <a:pt x="549126" y="0"/>
                  <a:pt x="0" y="549126"/>
                  <a:pt x="0" y="122650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39" name="PA-任意多边形 338">
            <a:extLst>
              <a:ext uri="{FF2B5EF4-FFF2-40B4-BE49-F238E27FC236}">
                <a16:creationId xmlns:a16="http://schemas.microsoft.com/office/drawing/2014/main" xmlns="" id="{911DA814-7175-4D29-A3B7-9688CFB6B98A}"/>
              </a:ext>
            </a:extLst>
          </p:cNvPr>
          <p:cNvSpPr/>
          <p:nvPr>
            <p:custDataLst>
              <p:tags r:id="rId168"/>
            </p:custDataLst>
          </p:nvPr>
        </p:nvSpPr>
        <p:spPr>
          <a:xfrm>
            <a:off x="5636733" y="3030693"/>
            <a:ext cx="918534" cy="918534"/>
          </a:xfrm>
          <a:custGeom>
            <a:avLst/>
            <a:gdLst/>
            <a:ahLst/>
            <a:cxnLst/>
            <a:rect l="0" t="0" r="0" b="0"/>
            <a:pathLst>
              <a:path w="2467403" h="2467403">
                <a:moveTo>
                  <a:pt x="0" y="1233701"/>
                </a:moveTo>
                <a:cubicBezTo>
                  <a:pt x="0" y="1915055"/>
                  <a:pt x="552347" y="2467402"/>
                  <a:pt x="1233701" y="2467402"/>
                </a:cubicBezTo>
                <a:cubicBezTo>
                  <a:pt x="1915055" y="2467402"/>
                  <a:pt x="2467402" y="1915055"/>
                  <a:pt x="2467402" y="1233701"/>
                </a:cubicBezTo>
                <a:cubicBezTo>
                  <a:pt x="2467402" y="552347"/>
                  <a:pt x="1915055" y="0"/>
                  <a:pt x="1233701" y="0"/>
                </a:cubicBezTo>
                <a:cubicBezTo>
                  <a:pt x="552347" y="0"/>
                  <a:pt x="0" y="552347"/>
                  <a:pt x="0" y="123370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1" name="PA-任意多边形 340">
            <a:extLst>
              <a:ext uri="{FF2B5EF4-FFF2-40B4-BE49-F238E27FC236}">
                <a16:creationId xmlns:a16="http://schemas.microsoft.com/office/drawing/2014/main" xmlns="" id="{31BC3CE1-4B2A-4D44-849F-F7AF883329CE}"/>
              </a:ext>
            </a:extLst>
          </p:cNvPr>
          <p:cNvSpPr/>
          <p:nvPr>
            <p:custDataLst>
              <p:tags r:id="rId169"/>
            </p:custDataLst>
          </p:nvPr>
        </p:nvSpPr>
        <p:spPr>
          <a:xfrm>
            <a:off x="5634056" y="3028015"/>
            <a:ext cx="923892" cy="923892"/>
          </a:xfrm>
          <a:custGeom>
            <a:avLst/>
            <a:gdLst/>
            <a:ahLst/>
            <a:cxnLst/>
            <a:rect l="0" t="0" r="0" b="0"/>
            <a:pathLst>
              <a:path w="2481790" h="2481789">
                <a:moveTo>
                  <a:pt x="0" y="1240894"/>
                </a:moveTo>
                <a:cubicBezTo>
                  <a:pt x="0" y="1926221"/>
                  <a:pt x="555567" y="2481788"/>
                  <a:pt x="1240894" y="2481788"/>
                </a:cubicBezTo>
                <a:cubicBezTo>
                  <a:pt x="1926220" y="2481788"/>
                  <a:pt x="2481789" y="1926221"/>
                  <a:pt x="2481789" y="1240894"/>
                </a:cubicBezTo>
                <a:cubicBezTo>
                  <a:pt x="2481789" y="555567"/>
                  <a:pt x="1926220" y="0"/>
                  <a:pt x="1240894" y="0"/>
                </a:cubicBezTo>
                <a:cubicBezTo>
                  <a:pt x="555567" y="0"/>
                  <a:pt x="0" y="555567"/>
                  <a:pt x="0" y="124089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3" name="PA-任意多边形 342">
            <a:extLst>
              <a:ext uri="{FF2B5EF4-FFF2-40B4-BE49-F238E27FC236}">
                <a16:creationId xmlns:a16="http://schemas.microsoft.com/office/drawing/2014/main" xmlns="" id="{004F48A1-212E-4A46-882F-2C37D6A6347E}"/>
              </a:ext>
            </a:extLst>
          </p:cNvPr>
          <p:cNvSpPr/>
          <p:nvPr>
            <p:custDataLst>
              <p:tags r:id="rId170"/>
            </p:custDataLst>
          </p:nvPr>
        </p:nvSpPr>
        <p:spPr>
          <a:xfrm>
            <a:off x="5631377" y="3025337"/>
            <a:ext cx="929246" cy="929246"/>
          </a:xfrm>
          <a:custGeom>
            <a:avLst/>
            <a:gdLst/>
            <a:ahLst/>
            <a:cxnLst/>
            <a:rect l="0" t="0" r="0" b="0"/>
            <a:pathLst>
              <a:path w="2496177" h="2496177">
                <a:moveTo>
                  <a:pt x="0" y="1248088"/>
                </a:moveTo>
                <a:cubicBezTo>
                  <a:pt x="0" y="1937388"/>
                  <a:pt x="558788" y="2496176"/>
                  <a:pt x="1248088" y="2496176"/>
                </a:cubicBezTo>
                <a:cubicBezTo>
                  <a:pt x="1937387" y="2496176"/>
                  <a:pt x="2496176" y="1937388"/>
                  <a:pt x="2496176" y="1248088"/>
                </a:cubicBezTo>
                <a:cubicBezTo>
                  <a:pt x="2496176" y="558789"/>
                  <a:pt x="1937387" y="0"/>
                  <a:pt x="1248088" y="0"/>
                </a:cubicBezTo>
                <a:cubicBezTo>
                  <a:pt x="558788" y="0"/>
                  <a:pt x="0" y="558789"/>
                  <a:pt x="0" y="124808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5" name="PA-任意多边形 344">
            <a:extLst>
              <a:ext uri="{FF2B5EF4-FFF2-40B4-BE49-F238E27FC236}">
                <a16:creationId xmlns:a16="http://schemas.microsoft.com/office/drawing/2014/main" xmlns="" id="{C505459E-E045-4591-A2D4-2A668923F53D}"/>
              </a:ext>
            </a:extLst>
          </p:cNvPr>
          <p:cNvSpPr/>
          <p:nvPr>
            <p:custDataLst>
              <p:tags r:id="rId171"/>
            </p:custDataLst>
          </p:nvPr>
        </p:nvSpPr>
        <p:spPr>
          <a:xfrm>
            <a:off x="5628701" y="3022660"/>
            <a:ext cx="934602" cy="934602"/>
          </a:xfrm>
          <a:custGeom>
            <a:avLst/>
            <a:gdLst/>
            <a:ahLst/>
            <a:cxnLst/>
            <a:rect l="0" t="0" r="0" b="0"/>
            <a:pathLst>
              <a:path w="2510564" h="2510563">
                <a:moveTo>
                  <a:pt x="0" y="1255281"/>
                </a:moveTo>
                <a:cubicBezTo>
                  <a:pt x="0" y="1948553"/>
                  <a:pt x="562009" y="2510562"/>
                  <a:pt x="1255281" y="2510562"/>
                </a:cubicBezTo>
                <a:cubicBezTo>
                  <a:pt x="1948553" y="2510562"/>
                  <a:pt x="2510563" y="1948553"/>
                  <a:pt x="2510563" y="1255281"/>
                </a:cubicBezTo>
                <a:cubicBezTo>
                  <a:pt x="2510563" y="562009"/>
                  <a:pt x="1948553" y="0"/>
                  <a:pt x="1255281" y="0"/>
                </a:cubicBezTo>
                <a:cubicBezTo>
                  <a:pt x="562009" y="0"/>
                  <a:pt x="0" y="562009"/>
                  <a:pt x="0" y="125528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7" name="PA-任意多边形 346">
            <a:extLst>
              <a:ext uri="{FF2B5EF4-FFF2-40B4-BE49-F238E27FC236}">
                <a16:creationId xmlns:a16="http://schemas.microsoft.com/office/drawing/2014/main" xmlns="" id="{AFF4CC97-35BF-4520-BA01-01789FCAA042}"/>
              </a:ext>
            </a:extLst>
          </p:cNvPr>
          <p:cNvSpPr/>
          <p:nvPr>
            <p:custDataLst>
              <p:tags r:id="rId172"/>
            </p:custDataLst>
          </p:nvPr>
        </p:nvSpPr>
        <p:spPr>
          <a:xfrm>
            <a:off x="5626023" y="3019982"/>
            <a:ext cx="939958" cy="939958"/>
          </a:xfrm>
          <a:custGeom>
            <a:avLst/>
            <a:gdLst/>
            <a:ahLst/>
            <a:cxnLst/>
            <a:rect l="0" t="0" r="0" b="0"/>
            <a:pathLst>
              <a:path w="2524951" h="2524951">
                <a:moveTo>
                  <a:pt x="0" y="1262475"/>
                </a:moveTo>
                <a:cubicBezTo>
                  <a:pt x="0" y="1959720"/>
                  <a:pt x="565230" y="2524950"/>
                  <a:pt x="1262475" y="2524950"/>
                </a:cubicBezTo>
                <a:cubicBezTo>
                  <a:pt x="1959720" y="2524950"/>
                  <a:pt x="2524950" y="1959720"/>
                  <a:pt x="2524950" y="1262475"/>
                </a:cubicBezTo>
                <a:cubicBezTo>
                  <a:pt x="2524950" y="565230"/>
                  <a:pt x="1959720" y="0"/>
                  <a:pt x="1262475" y="0"/>
                </a:cubicBezTo>
                <a:cubicBezTo>
                  <a:pt x="565230" y="0"/>
                  <a:pt x="0" y="565230"/>
                  <a:pt x="0" y="126247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9" name="PA-任意多边形 348">
            <a:extLst>
              <a:ext uri="{FF2B5EF4-FFF2-40B4-BE49-F238E27FC236}">
                <a16:creationId xmlns:a16="http://schemas.microsoft.com/office/drawing/2014/main" xmlns="" id="{0C26B0F0-FD1C-407E-8DB1-EE7D90717FA5}"/>
              </a:ext>
            </a:extLst>
          </p:cNvPr>
          <p:cNvSpPr/>
          <p:nvPr>
            <p:custDataLst>
              <p:tags r:id="rId173"/>
            </p:custDataLst>
          </p:nvPr>
        </p:nvSpPr>
        <p:spPr>
          <a:xfrm>
            <a:off x="5623344" y="3017304"/>
            <a:ext cx="945314" cy="945314"/>
          </a:xfrm>
          <a:custGeom>
            <a:avLst/>
            <a:gdLst/>
            <a:ahLst/>
            <a:cxnLst/>
            <a:rect l="0" t="0" r="0" b="0"/>
            <a:pathLst>
              <a:path w="2539337" h="2539337">
                <a:moveTo>
                  <a:pt x="0" y="1269668"/>
                </a:moveTo>
                <a:cubicBezTo>
                  <a:pt x="0" y="1970886"/>
                  <a:pt x="568450" y="2539336"/>
                  <a:pt x="1269668" y="2539336"/>
                </a:cubicBezTo>
                <a:cubicBezTo>
                  <a:pt x="1970886" y="2539336"/>
                  <a:pt x="2539336" y="1970886"/>
                  <a:pt x="2539336" y="1269668"/>
                </a:cubicBezTo>
                <a:cubicBezTo>
                  <a:pt x="2539336" y="568450"/>
                  <a:pt x="1970886" y="0"/>
                  <a:pt x="1269668" y="0"/>
                </a:cubicBezTo>
                <a:cubicBezTo>
                  <a:pt x="568450" y="0"/>
                  <a:pt x="0" y="568450"/>
                  <a:pt x="0" y="126966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1" name="PA-任意多边形 350">
            <a:extLst>
              <a:ext uri="{FF2B5EF4-FFF2-40B4-BE49-F238E27FC236}">
                <a16:creationId xmlns:a16="http://schemas.microsoft.com/office/drawing/2014/main" xmlns="" id="{2ADA3D2E-4855-4706-AB87-2DEC5BD1C01B}"/>
              </a:ext>
            </a:extLst>
          </p:cNvPr>
          <p:cNvSpPr/>
          <p:nvPr>
            <p:custDataLst>
              <p:tags r:id="rId174"/>
            </p:custDataLst>
          </p:nvPr>
        </p:nvSpPr>
        <p:spPr>
          <a:xfrm>
            <a:off x="5620665" y="3014625"/>
            <a:ext cx="950670" cy="950670"/>
          </a:xfrm>
          <a:custGeom>
            <a:avLst/>
            <a:gdLst/>
            <a:ahLst/>
            <a:cxnLst/>
            <a:rect l="0" t="0" r="0" b="0"/>
            <a:pathLst>
              <a:path w="2553725" h="2553725">
                <a:moveTo>
                  <a:pt x="0" y="1276862"/>
                </a:moveTo>
                <a:cubicBezTo>
                  <a:pt x="0" y="1982053"/>
                  <a:pt x="571671" y="2553724"/>
                  <a:pt x="1276862" y="2553724"/>
                </a:cubicBezTo>
                <a:cubicBezTo>
                  <a:pt x="1982053" y="2553724"/>
                  <a:pt x="2553724" y="1982053"/>
                  <a:pt x="2553724" y="1276862"/>
                </a:cubicBezTo>
                <a:cubicBezTo>
                  <a:pt x="2553724" y="571671"/>
                  <a:pt x="1982053" y="0"/>
                  <a:pt x="1276862" y="0"/>
                </a:cubicBezTo>
                <a:cubicBezTo>
                  <a:pt x="571671" y="0"/>
                  <a:pt x="0" y="571671"/>
                  <a:pt x="0" y="127686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3" name="PA-任意多边形 352">
            <a:extLst>
              <a:ext uri="{FF2B5EF4-FFF2-40B4-BE49-F238E27FC236}">
                <a16:creationId xmlns:a16="http://schemas.microsoft.com/office/drawing/2014/main" xmlns="" id="{B7ED6639-5585-45F2-AC31-D297B59760F4}"/>
              </a:ext>
            </a:extLst>
          </p:cNvPr>
          <p:cNvSpPr/>
          <p:nvPr>
            <p:custDataLst>
              <p:tags r:id="rId175"/>
            </p:custDataLst>
          </p:nvPr>
        </p:nvSpPr>
        <p:spPr>
          <a:xfrm>
            <a:off x="5617989" y="3011948"/>
            <a:ext cx="956026" cy="956026"/>
          </a:xfrm>
          <a:custGeom>
            <a:avLst/>
            <a:gdLst/>
            <a:ahLst/>
            <a:cxnLst/>
            <a:rect l="0" t="0" r="0" b="0"/>
            <a:pathLst>
              <a:path w="2568112" h="2568111">
                <a:moveTo>
                  <a:pt x="0" y="1284055"/>
                </a:moveTo>
                <a:cubicBezTo>
                  <a:pt x="0" y="1993219"/>
                  <a:pt x="574891" y="2568110"/>
                  <a:pt x="1284055" y="2568110"/>
                </a:cubicBezTo>
                <a:cubicBezTo>
                  <a:pt x="1993219" y="2568110"/>
                  <a:pt x="2568111" y="1993219"/>
                  <a:pt x="2568111" y="1284055"/>
                </a:cubicBezTo>
                <a:cubicBezTo>
                  <a:pt x="2568111" y="574891"/>
                  <a:pt x="1993219" y="0"/>
                  <a:pt x="1284055" y="0"/>
                </a:cubicBezTo>
                <a:cubicBezTo>
                  <a:pt x="574891" y="0"/>
                  <a:pt x="0" y="574891"/>
                  <a:pt x="0" y="128405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5" name="PA-任意多边形 354">
            <a:extLst>
              <a:ext uri="{FF2B5EF4-FFF2-40B4-BE49-F238E27FC236}">
                <a16:creationId xmlns:a16="http://schemas.microsoft.com/office/drawing/2014/main" xmlns="" id="{7FA7C691-13CE-445B-873C-0A91A8F653FC}"/>
              </a:ext>
            </a:extLst>
          </p:cNvPr>
          <p:cNvSpPr/>
          <p:nvPr>
            <p:custDataLst>
              <p:tags r:id="rId176"/>
            </p:custDataLst>
          </p:nvPr>
        </p:nvSpPr>
        <p:spPr>
          <a:xfrm>
            <a:off x="5615310" y="3009270"/>
            <a:ext cx="961380" cy="961380"/>
          </a:xfrm>
          <a:custGeom>
            <a:avLst/>
            <a:gdLst/>
            <a:ahLst/>
            <a:cxnLst/>
            <a:rect l="0" t="0" r="0" b="0"/>
            <a:pathLst>
              <a:path w="2582499" h="2582499">
                <a:moveTo>
                  <a:pt x="0" y="1291249"/>
                </a:moveTo>
                <a:cubicBezTo>
                  <a:pt x="0" y="2004386"/>
                  <a:pt x="578112" y="2582498"/>
                  <a:pt x="1291249" y="2582498"/>
                </a:cubicBezTo>
                <a:cubicBezTo>
                  <a:pt x="2004385" y="2582498"/>
                  <a:pt x="2582498" y="2004386"/>
                  <a:pt x="2582498" y="1291249"/>
                </a:cubicBezTo>
                <a:cubicBezTo>
                  <a:pt x="2582498" y="578112"/>
                  <a:pt x="2004385" y="0"/>
                  <a:pt x="1291249" y="0"/>
                </a:cubicBezTo>
                <a:cubicBezTo>
                  <a:pt x="578112" y="0"/>
                  <a:pt x="0" y="578112"/>
                  <a:pt x="0" y="129124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7" name="PA-任意多边形 356">
            <a:extLst>
              <a:ext uri="{FF2B5EF4-FFF2-40B4-BE49-F238E27FC236}">
                <a16:creationId xmlns:a16="http://schemas.microsoft.com/office/drawing/2014/main" xmlns="" id="{9BF307C5-A5D5-48F9-A560-1904907D1495}"/>
              </a:ext>
            </a:extLst>
          </p:cNvPr>
          <p:cNvSpPr/>
          <p:nvPr>
            <p:custDataLst>
              <p:tags r:id="rId177"/>
            </p:custDataLst>
          </p:nvPr>
        </p:nvSpPr>
        <p:spPr>
          <a:xfrm>
            <a:off x="5612632" y="3006592"/>
            <a:ext cx="966738" cy="966738"/>
          </a:xfrm>
          <a:custGeom>
            <a:avLst/>
            <a:gdLst/>
            <a:ahLst/>
            <a:cxnLst/>
            <a:rect l="0" t="0" r="0" b="0"/>
            <a:pathLst>
              <a:path w="2596885" h="2596885">
                <a:moveTo>
                  <a:pt x="0" y="1298442"/>
                </a:moveTo>
                <a:cubicBezTo>
                  <a:pt x="0" y="2015552"/>
                  <a:pt x="581332" y="2596884"/>
                  <a:pt x="1298442" y="2596884"/>
                </a:cubicBezTo>
                <a:cubicBezTo>
                  <a:pt x="2015551" y="2596884"/>
                  <a:pt x="2596884" y="2015552"/>
                  <a:pt x="2596884" y="1298442"/>
                </a:cubicBezTo>
                <a:cubicBezTo>
                  <a:pt x="2596884" y="581332"/>
                  <a:pt x="2015551" y="0"/>
                  <a:pt x="1298442" y="0"/>
                </a:cubicBezTo>
                <a:cubicBezTo>
                  <a:pt x="581332" y="0"/>
                  <a:pt x="0" y="581332"/>
                  <a:pt x="0" y="129844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9" name="PA-任意多边形 358">
            <a:extLst>
              <a:ext uri="{FF2B5EF4-FFF2-40B4-BE49-F238E27FC236}">
                <a16:creationId xmlns:a16="http://schemas.microsoft.com/office/drawing/2014/main" xmlns="" id="{04310CB3-CD60-471B-A7E2-A0962287DAC0}"/>
              </a:ext>
            </a:extLst>
          </p:cNvPr>
          <p:cNvSpPr/>
          <p:nvPr>
            <p:custDataLst>
              <p:tags r:id="rId178"/>
            </p:custDataLst>
          </p:nvPr>
        </p:nvSpPr>
        <p:spPr>
          <a:xfrm>
            <a:off x="5609954" y="3003914"/>
            <a:ext cx="972092" cy="972092"/>
          </a:xfrm>
          <a:custGeom>
            <a:avLst/>
            <a:gdLst/>
            <a:ahLst/>
            <a:cxnLst/>
            <a:rect l="0" t="0" r="0" b="0"/>
            <a:pathLst>
              <a:path w="2611273" h="2611273">
                <a:moveTo>
                  <a:pt x="0" y="1305636"/>
                </a:moveTo>
                <a:cubicBezTo>
                  <a:pt x="0" y="2026718"/>
                  <a:pt x="584554" y="2611272"/>
                  <a:pt x="1305636" y="2611272"/>
                </a:cubicBezTo>
                <a:cubicBezTo>
                  <a:pt x="2026718" y="2611272"/>
                  <a:pt x="2611272" y="2026718"/>
                  <a:pt x="2611272" y="1305636"/>
                </a:cubicBezTo>
                <a:cubicBezTo>
                  <a:pt x="2611272" y="584554"/>
                  <a:pt x="2026718" y="0"/>
                  <a:pt x="1305636" y="0"/>
                </a:cubicBezTo>
                <a:cubicBezTo>
                  <a:pt x="584554" y="0"/>
                  <a:pt x="0" y="584554"/>
                  <a:pt x="0" y="130563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1" name="PA-任意多边形 360">
            <a:extLst>
              <a:ext uri="{FF2B5EF4-FFF2-40B4-BE49-F238E27FC236}">
                <a16:creationId xmlns:a16="http://schemas.microsoft.com/office/drawing/2014/main" xmlns="" id="{289CB40C-497B-43F2-B189-637FFDE9E9CB}"/>
              </a:ext>
            </a:extLst>
          </p:cNvPr>
          <p:cNvSpPr/>
          <p:nvPr>
            <p:custDataLst>
              <p:tags r:id="rId179"/>
            </p:custDataLst>
          </p:nvPr>
        </p:nvSpPr>
        <p:spPr>
          <a:xfrm>
            <a:off x="5607277" y="3001236"/>
            <a:ext cx="977450" cy="977450"/>
          </a:xfrm>
          <a:custGeom>
            <a:avLst/>
            <a:gdLst/>
            <a:ahLst/>
            <a:cxnLst/>
            <a:rect l="0" t="0" r="0" b="0"/>
            <a:pathLst>
              <a:path w="2625660" h="2625659">
                <a:moveTo>
                  <a:pt x="0" y="1312829"/>
                </a:moveTo>
                <a:cubicBezTo>
                  <a:pt x="0" y="2037884"/>
                  <a:pt x="587774" y="2625658"/>
                  <a:pt x="1312829" y="2625658"/>
                </a:cubicBezTo>
                <a:cubicBezTo>
                  <a:pt x="2037884" y="2625658"/>
                  <a:pt x="2625659" y="2037884"/>
                  <a:pt x="2625659" y="1312829"/>
                </a:cubicBezTo>
                <a:cubicBezTo>
                  <a:pt x="2625659" y="587774"/>
                  <a:pt x="2037884" y="0"/>
                  <a:pt x="1312829" y="0"/>
                </a:cubicBezTo>
                <a:cubicBezTo>
                  <a:pt x="587774" y="0"/>
                  <a:pt x="0" y="587774"/>
                  <a:pt x="0" y="131282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3" name="PA-任意多边形 362">
            <a:extLst>
              <a:ext uri="{FF2B5EF4-FFF2-40B4-BE49-F238E27FC236}">
                <a16:creationId xmlns:a16="http://schemas.microsoft.com/office/drawing/2014/main" xmlns="" id="{47A9C053-9038-4716-9D2B-F23950F946B4}"/>
              </a:ext>
            </a:extLst>
          </p:cNvPr>
          <p:cNvSpPr/>
          <p:nvPr>
            <p:custDataLst>
              <p:tags r:id="rId180"/>
            </p:custDataLst>
          </p:nvPr>
        </p:nvSpPr>
        <p:spPr>
          <a:xfrm>
            <a:off x="5604598" y="2998558"/>
            <a:ext cx="982804" cy="982804"/>
          </a:xfrm>
          <a:custGeom>
            <a:avLst/>
            <a:gdLst/>
            <a:ahLst/>
            <a:cxnLst/>
            <a:rect l="0" t="0" r="0" b="0"/>
            <a:pathLst>
              <a:path w="2640047" h="2640047">
                <a:moveTo>
                  <a:pt x="0" y="1320023"/>
                </a:moveTo>
                <a:cubicBezTo>
                  <a:pt x="0" y="2049051"/>
                  <a:pt x="590995" y="2640046"/>
                  <a:pt x="1320023" y="2640046"/>
                </a:cubicBezTo>
                <a:cubicBezTo>
                  <a:pt x="2049051" y="2640046"/>
                  <a:pt x="2640046" y="2049051"/>
                  <a:pt x="2640046" y="1320023"/>
                </a:cubicBezTo>
                <a:cubicBezTo>
                  <a:pt x="2640046" y="590995"/>
                  <a:pt x="2049051" y="0"/>
                  <a:pt x="1320023" y="0"/>
                </a:cubicBezTo>
                <a:cubicBezTo>
                  <a:pt x="590995" y="0"/>
                  <a:pt x="0" y="590995"/>
                  <a:pt x="0" y="132002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5" name="PA-任意多边形 364">
            <a:extLst>
              <a:ext uri="{FF2B5EF4-FFF2-40B4-BE49-F238E27FC236}">
                <a16:creationId xmlns:a16="http://schemas.microsoft.com/office/drawing/2014/main" xmlns="" id="{C0B25444-F5E1-40BB-A0B5-EC9C05910E3F}"/>
              </a:ext>
            </a:extLst>
          </p:cNvPr>
          <p:cNvSpPr/>
          <p:nvPr>
            <p:custDataLst>
              <p:tags r:id="rId181"/>
            </p:custDataLst>
          </p:nvPr>
        </p:nvSpPr>
        <p:spPr>
          <a:xfrm>
            <a:off x="5601922" y="2995881"/>
            <a:ext cx="988160" cy="988160"/>
          </a:xfrm>
          <a:custGeom>
            <a:avLst/>
            <a:gdLst/>
            <a:ahLst/>
            <a:cxnLst/>
            <a:rect l="0" t="0" r="0" b="0"/>
            <a:pathLst>
              <a:path w="2654434" h="2654433">
                <a:moveTo>
                  <a:pt x="0" y="1327216"/>
                </a:moveTo>
                <a:cubicBezTo>
                  <a:pt x="0" y="2060217"/>
                  <a:pt x="594215" y="2654432"/>
                  <a:pt x="1327216" y="2654432"/>
                </a:cubicBezTo>
                <a:cubicBezTo>
                  <a:pt x="2060217" y="2654432"/>
                  <a:pt x="2654433" y="2060217"/>
                  <a:pt x="2654433" y="1327216"/>
                </a:cubicBezTo>
                <a:cubicBezTo>
                  <a:pt x="2654433" y="594215"/>
                  <a:pt x="2060217" y="0"/>
                  <a:pt x="1327216" y="0"/>
                </a:cubicBezTo>
                <a:cubicBezTo>
                  <a:pt x="594215" y="0"/>
                  <a:pt x="0" y="594215"/>
                  <a:pt x="0" y="132721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7" name="PA-任意多边形 366">
            <a:extLst>
              <a:ext uri="{FF2B5EF4-FFF2-40B4-BE49-F238E27FC236}">
                <a16:creationId xmlns:a16="http://schemas.microsoft.com/office/drawing/2014/main" xmlns="" id="{4B14C7A2-505B-4350-A817-C16F2E6104AA}"/>
              </a:ext>
            </a:extLst>
          </p:cNvPr>
          <p:cNvSpPr/>
          <p:nvPr>
            <p:custDataLst>
              <p:tags r:id="rId182"/>
            </p:custDataLst>
          </p:nvPr>
        </p:nvSpPr>
        <p:spPr>
          <a:xfrm>
            <a:off x="5599242" y="2993202"/>
            <a:ext cx="993516" cy="993516"/>
          </a:xfrm>
          <a:custGeom>
            <a:avLst/>
            <a:gdLst/>
            <a:ahLst/>
            <a:cxnLst/>
            <a:rect l="0" t="0" r="0" b="0"/>
            <a:pathLst>
              <a:path w="2668821" h="2668821">
                <a:moveTo>
                  <a:pt x="0" y="1334410"/>
                </a:moveTo>
                <a:cubicBezTo>
                  <a:pt x="0" y="2071384"/>
                  <a:pt x="597436" y="2668820"/>
                  <a:pt x="1334410" y="2668820"/>
                </a:cubicBezTo>
                <a:cubicBezTo>
                  <a:pt x="2071384" y="2668820"/>
                  <a:pt x="2668820" y="2071384"/>
                  <a:pt x="2668820" y="1334410"/>
                </a:cubicBezTo>
                <a:cubicBezTo>
                  <a:pt x="2668820" y="597436"/>
                  <a:pt x="2071384" y="0"/>
                  <a:pt x="1334410" y="0"/>
                </a:cubicBezTo>
                <a:cubicBezTo>
                  <a:pt x="597436" y="0"/>
                  <a:pt x="0" y="597436"/>
                  <a:pt x="0" y="133441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9" name="PA-任意多边形 368">
            <a:extLst>
              <a:ext uri="{FF2B5EF4-FFF2-40B4-BE49-F238E27FC236}">
                <a16:creationId xmlns:a16="http://schemas.microsoft.com/office/drawing/2014/main" xmlns="" id="{449AE339-466A-48F3-BAC7-D7F0B3C8BC0B}"/>
              </a:ext>
            </a:extLst>
          </p:cNvPr>
          <p:cNvSpPr/>
          <p:nvPr>
            <p:custDataLst>
              <p:tags r:id="rId183"/>
            </p:custDataLst>
          </p:nvPr>
        </p:nvSpPr>
        <p:spPr>
          <a:xfrm>
            <a:off x="5596565" y="2990525"/>
            <a:ext cx="998872" cy="998872"/>
          </a:xfrm>
          <a:custGeom>
            <a:avLst/>
            <a:gdLst/>
            <a:ahLst/>
            <a:cxnLst/>
            <a:rect l="0" t="0" r="0" b="0"/>
            <a:pathLst>
              <a:path w="2683207" h="2683207">
                <a:moveTo>
                  <a:pt x="0" y="1341603"/>
                </a:moveTo>
                <a:cubicBezTo>
                  <a:pt x="0" y="2082550"/>
                  <a:pt x="600656" y="2683206"/>
                  <a:pt x="1341603" y="2683206"/>
                </a:cubicBezTo>
                <a:cubicBezTo>
                  <a:pt x="2082549" y="2683206"/>
                  <a:pt x="2683206" y="2082550"/>
                  <a:pt x="2683206" y="1341603"/>
                </a:cubicBezTo>
                <a:cubicBezTo>
                  <a:pt x="2683206" y="600656"/>
                  <a:pt x="2082549" y="0"/>
                  <a:pt x="1341603" y="0"/>
                </a:cubicBezTo>
                <a:cubicBezTo>
                  <a:pt x="600656" y="0"/>
                  <a:pt x="0" y="600656"/>
                  <a:pt x="0" y="134160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1" name="PA-任意多边形 370">
            <a:extLst>
              <a:ext uri="{FF2B5EF4-FFF2-40B4-BE49-F238E27FC236}">
                <a16:creationId xmlns:a16="http://schemas.microsoft.com/office/drawing/2014/main" xmlns="" id="{8E346371-8A77-43A8-8F04-F0ABF1A93FDC}"/>
              </a:ext>
            </a:extLst>
          </p:cNvPr>
          <p:cNvSpPr/>
          <p:nvPr>
            <p:custDataLst>
              <p:tags r:id="rId184"/>
            </p:custDataLst>
          </p:nvPr>
        </p:nvSpPr>
        <p:spPr>
          <a:xfrm>
            <a:off x="5593886" y="2987846"/>
            <a:ext cx="1004228" cy="1004228"/>
          </a:xfrm>
          <a:custGeom>
            <a:avLst/>
            <a:gdLst/>
            <a:ahLst/>
            <a:cxnLst/>
            <a:rect l="0" t="0" r="0" b="0"/>
            <a:pathLst>
              <a:path w="2697596" h="2697595">
                <a:moveTo>
                  <a:pt x="0" y="1348797"/>
                </a:moveTo>
                <a:cubicBezTo>
                  <a:pt x="0" y="2093717"/>
                  <a:pt x="603877" y="2697594"/>
                  <a:pt x="1348797" y="2697594"/>
                </a:cubicBezTo>
                <a:cubicBezTo>
                  <a:pt x="2093717" y="2697594"/>
                  <a:pt x="2697595" y="2093717"/>
                  <a:pt x="2697595" y="1348797"/>
                </a:cubicBezTo>
                <a:cubicBezTo>
                  <a:pt x="2697595" y="603878"/>
                  <a:pt x="2093717" y="0"/>
                  <a:pt x="1348797" y="0"/>
                </a:cubicBezTo>
                <a:cubicBezTo>
                  <a:pt x="603877" y="0"/>
                  <a:pt x="0" y="603878"/>
                  <a:pt x="0" y="134879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3" name="PA-任意多边形 372">
            <a:extLst>
              <a:ext uri="{FF2B5EF4-FFF2-40B4-BE49-F238E27FC236}">
                <a16:creationId xmlns:a16="http://schemas.microsoft.com/office/drawing/2014/main" xmlns="" id="{9FFDE721-5DE4-474A-8E60-2A301F3A07BB}"/>
              </a:ext>
            </a:extLst>
          </p:cNvPr>
          <p:cNvSpPr/>
          <p:nvPr>
            <p:custDataLst>
              <p:tags r:id="rId185"/>
            </p:custDataLst>
          </p:nvPr>
        </p:nvSpPr>
        <p:spPr>
          <a:xfrm>
            <a:off x="5591210" y="2985169"/>
            <a:ext cx="1009584" cy="1009584"/>
          </a:xfrm>
          <a:custGeom>
            <a:avLst/>
            <a:gdLst/>
            <a:ahLst/>
            <a:cxnLst/>
            <a:rect l="0" t="0" r="0" b="0"/>
            <a:pathLst>
              <a:path w="2711982" h="2711981">
                <a:moveTo>
                  <a:pt x="0" y="1355990"/>
                </a:moveTo>
                <a:cubicBezTo>
                  <a:pt x="0" y="2104883"/>
                  <a:pt x="607097" y="2711980"/>
                  <a:pt x="1355990" y="2711980"/>
                </a:cubicBezTo>
                <a:cubicBezTo>
                  <a:pt x="2104882" y="2711980"/>
                  <a:pt x="2711981" y="2104883"/>
                  <a:pt x="2711981" y="1355990"/>
                </a:cubicBezTo>
                <a:cubicBezTo>
                  <a:pt x="2711981" y="607098"/>
                  <a:pt x="2104882" y="0"/>
                  <a:pt x="1355990" y="0"/>
                </a:cubicBezTo>
                <a:cubicBezTo>
                  <a:pt x="607097" y="0"/>
                  <a:pt x="0" y="607098"/>
                  <a:pt x="0" y="1355990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5" name="PA-任意多边形 374">
            <a:extLst>
              <a:ext uri="{FF2B5EF4-FFF2-40B4-BE49-F238E27FC236}">
                <a16:creationId xmlns:a16="http://schemas.microsoft.com/office/drawing/2014/main" xmlns="" id="{0BB6E6A9-1FE3-49BC-B83E-43E173E0B309}"/>
              </a:ext>
            </a:extLst>
          </p:cNvPr>
          <p:cNvSpPr/>
          <p:nvPr>
            <p:custDataLst>
              <p:tags r:id="rId186"/>
            </p:custDataLst>
          </p:nvPr>
        </p:nvSpPr>
        <p:spPr>
          <a:xfrm>
            <a:off x="5588531" y="2982491"/>
            <a:ext cx="1014938" cy="1014938"/>
          </a:xfrm>
          <a:custGeom>
            <a:avLst/>
            <a:gdLst/>
            <a:ahLst/>
            <a:cxnLst/>
            <a:rect l="0" t="0" r="0" b="0"/>
            <a:pathLst>
              <a:path w="2726369" h="2726369">
                <a:moveTo>
                  <a:pt x="0" y="1363184"/>
                </a:moveTo>
                <a:cubicBezTo>
                  <a:pt x="0" y="2116049"/>
                  <a:pt x="610319" y="2726368"/>
                  <a:pt x="1363184" y="2726368"/>
                </a:cubicBezTo>
                <a:cubicBezTo>
                  <a:pt x="2116049" y="2726368"/>
                  <a:pt x="2726368" y="2116049"/>
                  <a:pt x="2726368" y="1363184"/>
                </a:cubicBezTo>
                <a:cubicBezTo>
                  <a:pt x="2726368" y="610319"/>
                  <a:pt x="2116049" y="0"/>
                  <a:pt x="1363184" y="0"/>
                </a:cubicBezTo>
                <a:cubicBezTo>
                  <a:pt x="610319" y="0"/>
                  <a:pt x="0" y="610319"/>
                  <a:pt x="0" y="136318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7" name="PA-任意多边形 376">
            <a:extLst>
              <a:ext uri="{FF2B5EF4-FFF2-40B4-BE49-F238E27FC236}">
                <a16:creationId xmlns:a16="http://schemas.microsoft.com/office/drawing/2014/main" xmlns="" id="{BB5E1C41-67E6-4C54-8103-1D64552D8444}"/>
              </a:ext>
            </a:extLst>
          </p:cNvPr>
          <p:cNvSpPr/>
          <p:nvPr>
            <p:custDataLst>
              <p:tags r:id="rId187"/>
            </p:custDataLst>
          </p:nvPr>
        </p:nvSpPr>
        <p:spPr>
          <a:xfrm>
            <a:off x="5585854" y="2979813"/>
            <a:ext cx="1020296" cy="1020296"/>
          </a:xfrm>
          <a:custGeom>
            <a:avLst/>
            <a:gdLst/>
            <a:ahLst/>
            <a:cxnLst/>
            <a:rect l="0" t="0" r="0" b="0"/>
            <a:pathLst>
              <a:path w="2740756" h="2740755">
                <a:moveTo>
                  <a:pt x="0" y="1370377"/>
                </a:moveTo>
                <a:cubicBezTo>
                  <a:pt x="0" y="2127215"/>
                  <a:pt x="613539" y="2740754"/>
                  <a:pt x="1370377" y="2740754"/>
                </a:cubicBezTo>
                <a:cubicBezTo>
                  <a:pt x="2127215" y="2740754"/>
                  <a:pt x="2740755" y="2127215"/>
                  <a:pt x="2740755" y="1370377"/>
                </a:cubicBezTo>
                <a:cubicBezTo>
                  <a:pt x="2740755" y="613539"/>
                  <a:pt x="2127215" y="0"/>
                  <a:pt x="1370377" y="0"/>
                </a:cubicBezTo>
                <a:cubicBezTo>
                  <a:pt x="613539" y="0"/>
                  <a:pt x="0" y="613539"/>
                  <a:pt x="0" y="1370377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9" name="PA-任意多边形 378">
            <a:extLst>
              <a:ext uri="{FF2B5EF4-FFF2-40B4-BE49-F238E27FC236}">
                <a16:creationId xmlns:a16="http://schemas.microsoft.com/office/drawing/2014/main" xmlns="" id="{66702B51-B4E9-4E04-8961-805D38FFCA0D}"/>
              </a:ext>
            </a:extLst>
          </p:cNvPr>
          <p:cNvSpPr/>
          <p:nvPr>
            <p:custDataLst>
              <p:tags r:id="rId188"/>
            </p:custDataLst>
          </p:nvPr>
        </p:nvSpPr>
        <p:spPr>
          <a:xfrm>
            <a:off x="5583175" y="2977135"/>
            <a:ext cx="1025650" cy="1025650"/>
          </a:xfrm>
          <a:custGeom>
            <a:avLst/>
            <a:gdLst/>
            <a:ahLst/>
            <a:cxnLst/>
            <a:rect l="0" t="0" r="0" b="0"/>
            <a:pathLst>
              <a:path w="2755143" h="2755143">
                <a:moveTo>
                  <a:pt x="0" y="1377571"/>
                </a:moveTo>
                <a:cubicBezTo>
                  <a:pt x="0" y="2138382"/>
                  <a:pt x="616760" y="2755142"/>
                  <a:pt x="1377571" y="2755142"/>
                </a:cubicBezTo>
                <a:cubicBezTo>
                  <a:pt x="2138382" y="2755142"/>
                  <a:pt x="2755142" y="2138382"/>
                  <a:pt x="2755142" y="1377571"/>
                </a:cubicBezTo>
                <a:cubicBezTo>
                  <a:pt x="2755142" y="616760"/>
                  <a:pt x="2138382" y="0"/>
                  <a:pt x="1377571" y="0"/>
                </a:cubicBezTo>
                <a:cubicBezTo>
                  <a:pt x="616760" y="0"/>
                  <a:pt x="0" y="616760"/>
                  <a:pt x="0" y="137757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1" name="PA-任意多边形 380">
            <a:extLst>
              <a:ext uri="{FF2B5EF4-FFF2-40B4-BE49-F238E27FC236}">
                <a16:creationId xmlns:a16="http://schemas.microsoft.com/office/drawing/2014/main" xmlns="" id="{B495862E-7540-4CE2-839F-D0EB0EBD801A}"/>
              </a:ext>
            </a:extLst>
          </p:cNvPr>
          <p:cNvSpPr/>
          <p:nvPr>
            <p:custDataLst>
              <p:tags r:id="rId189"/>
            </p:custDataLst>
          </p:nvPr>
        </p:nvSpPr>
        <p:spPr>
          <a:xfrm>
            <a:off x="5580497" y="2974457"/>
            <a:ext cx="1031008" cy="1031008"/>
          </a:xfrm>
          <a:custGeom>
            <a:avLst/>
            <a:gdLst/>
            <a:ahLst/>
            <a:cxnLst/>
            <a:rect l="0" t="0" r="0" b="0"/>
            <a:pathLst>
              <a:path w="2769529" h="2769529">
                <a:moveTo>
                  <a:pt x="0" y="1384764"/>
                </a:moveTo>
                <a:cubicBezTo>
                  <a:pt x="0" y="2149548"/>
                  <a:pt x="619980" y="2769528"/>
                  <a:pt x="1384764" y="2769528"/>
                </a:cubicBezTo>
                <a:cubicBezTo>
                  <a:pt x="2149548" y="2769528"/>
                  <a:pt x="2769528" y="2149548"/>
                  <a:pt x="2769528" y="1384764"/>
                </a:cubicBezTo>
                <a:cubicBezTo>
                  <a:pt x="2769528" y="619980"/>
                  <a:pt x="2149548" y="0"/>
                  <a:pt x="1384764" y="0"/>
                </a:cubicBezTo>
                <a:cubicBezTo>
                  <a:pt x="619980" y="0"/>
                  <a:pt x="0" y="619980"/>
                  <a:pt x="0" y="1384764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3" name="PA-任意多边形 382">
            <a:extLst>
              <a:ext uri="{FF2B5EF4-FFF2-40B4-BE49-F238E27FC236}">
                <a16:creationId xmlns:a16="http://schemas.microsoft.com/office/drawing/2014/main" xmlns="" id="{F8E56B37-EB66-44C4-BB98-D338A5DC1A4A}"/>
              </a:ext>
            </a:extLst>
          </p:cNvPr>
          <p:cNvSpPr/>
          <p:nvPr>
            <p:custDataLst>
              <p:tags r:id="rId190"/>
            </p:custDataLst>
          </p:nvPr>
        </p:nvSpPr>
        <p:spPr>
          <a:xfrm>
            <a:off x="5577819" y="2971779"/>
            <a:ext cx="1036362" cy="1036362"/>
          </a:xfrm>
          <a:custGeom>
            <a:avLst/>
            <a:gdLst/>
            <a:ahLst/>
            <a:cxnLst/>
            <a:rect l="0" t="0" r="0" b="0"/>
            <a:pathLst>
              <a:path w="2783917" h="2783917">
                <a:moveTo>
                  <a:pt x="0" y="1391958"/>
                </a:moveTo>
                <a:cubicBezTo>
                  <a:pt x="0" y="2160715"/>
                  <a:pt x="623201" y="2783916"/>
                  <a:pt x="1391958" y="2783916"/>
                </a:cubicBezTo>
                <a:cubicBezTo>
                  <a:pt x="2160714" y="2783916"/>
                  <a:pt x="2783916" y="2160715"/>
                  <a:pt x="2783916" y="1391958"/>
                </a:cubicBezTo>
                <a:cubicBezTo>
                  <a:pt x="2783916" y="623201"/>
                  <a:pt x="2160714" y="0"/>
                  <a:pt x="1391958" y="0"/>
                </a:cubicBezTo>
                <a:cubicBezTo>
                  <a:pt x="623201" y="0"/>
                  <a:pt x="0" y="623201"/>
                  <a:pt x="0" y="139195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5" name="PA-任意多边形 384">
            <a:extLst>
              <a:ext uri="{FF2B5EF4-FFF2-40B4-BE49-F238E27FC236}">
                <a16:creationId xmlns:a16="http://schemas.microsoft.com/office/drawing/2014/main" xmlns="" id="{4182F8D0-3C5A-435F-9490-4A6A1816DE06}"/>
              </a:ext>
            </a:extLst>
          </p:cNvPr>
          <p:cNvSpPr/>
          <p:nvPr>
            <p:custDataLst>
              <p:tags r:id="rId191"/>
            </p:custDataLst>
          </p:nvPr>
        </p:nvSpPr>
        <p:spPr>
          <a:xfrm>
            <a:off x="5575142" y="2969101"/>
            <a:ext cx="1041720" cy="1041720"/>
          </a:xfrm>
          <a:custGeom>
            <a:avLst/>
            <a:gdLst/>
            <a:ahLst/>
            <a:cxnLst/>
            <a:rect l="0" t="0" r="0" b="0"/>
            <a:pathLst>
              <a:path w="2798304" h="2798303">
                <a:moveTo>
                  <a:pt x="0" y="1399151"/>
                </a:moveTo>
                <a:cubicBezTo>
                  <a:pt x="0" y="2171881"/>
                  <a:pt x="626421" y="2798302"/>
                  <a:pt x="1399151" y="2798302"/>
                </a:cubicBezTo>
                <a:cubicBezTo>
                  <a:pt x="2171881" y="2798302"/>
                  <a:pt x="2798303" y="2171881"/>
                  <a:pt x="2798303" y="1399151"/>
                </a:cubicBezTo>
                <a:cubicBezTo>
                  <a:pt x="2798303" y="626421"/>
                  <a:pt x="2171881" y="0"/>
                  <a:pt x="1399151" y="0"/>
                </a:cubicBezTo>
                <a:cubicBezTo>
                  <a:pt x="626421" y="0"/>
                  <a:pt x="0" y="626421"/>
                  <a:pt x="0" y="1399151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7" name="PA-任意多边形 386">
            <a:extLst>
              <a:ext uri="{FF2B5EF4-FFF2-40B4-BE49-F238E27FC236}">
                <a16:creationId xmlns:a16="http://schemas.microsoft.com/office/drawing/2014/main" xmlns="" id="{7A8B0EB0-D024-4DDD-9E56-4FA8E2839A2C}"/>
              </a:ext>
            </a:extLst>
          </p:cNvPr>
          <p:cNvSpPr/>
          <p:nvPr>
            <p:custDataLst>
              <p:tags r:id="rId192"/>
            </p:custDataLst>
          </p:nvPr>
        </p:nvSpPr>
        <p:spPr>
          <a:xfrm>
            <a:off x="5572463" y="2966423"/>
            <a:ext cx="1047074" cy="1047074"/>
          </a:xfrm>
          <a:custGeom>
            <a:avLst/>
            <a:gdLst/>
            <a:ahLst/>
            <a:cxnLst/>
            <a:rect l="0" t="0" r="0" b="0"/>
            <a:pathLst>
              <a:path w="2812691" h="2812691">
                <a:moveTo>
                  <a:pt x="0" y="1406345"/>
                </a:moveTo>
                <a:cubicBezTo>
                  <a:pt x="0" y="2183048"/>
                  <a:pt x="629642" y="2812690"/>
                  <a:pt x="1406345" y="2812690"/>
                </a:cubicBezTo>
                <a:cubicBezTo>
                  <a:pt x="2183047" y="2812690"/>
                  <a:pt x="2812690" y="2183048"/>
                  <a:pt x="2812690" y="1406345"/>
                </a:cubicBezTo>
                <a:cubicBezTo>
                  <a:pt x="2812690" y="629643"/>
                  <a:pt x="2183047" y="0"/>
                  <a:pt x="1406345" y="0"/>
                </a:cubicBezTo>
                <a:cubicBezTo>
                  <a:pt x="629642" y="0"/>
                  <a:pt x="0" y="629643"/>
                  <a:pt x="0" y="140634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9" name="PA-任意多边形 388">
            <a:extLst>
              <a:ext uri="{FF2B5EF4-FFF2-40B4-BE49-F238E27FC236}">
                <a16:creationId xmlns:a16="http://schemas.microsoft.com/office/drawing/2014/main" xmlns="" id="{162AD202-A56A-49A2-B31F-AF2C5830D11B}"/>
              </a:ext>
            </a:extLst>
          </p:cNvPr>
          <p:cNvSpPr/>
          <p:nvPr>
            <p:custDataLst>
              <p:tags r:id="rId193"/>
            </p:custDataLst>
          </p:nvPr>
        </p:nvSpPr>
        <p:spPr>
          <a:xfrm>
            <a:off x="5569785" y="2963747"/>
            <a:ext cx="1052430" cy="1052430"/>
          </a:xfrm>
          <a:custGeom>
            <a:avLst/>
            <a:gdLst/>
            <a:ahLst/>
            <a:cxnLst/>
            <a:rect l="0" t="0" r="0" b="0"/>
            <a:pathLst>
              <a:path w="2827079" h="2827078">
                <a:moveTo>
                  <a:pt x="0" y="1413538"/>
                </a:moveTo>
                <a:cubicBezTo>
                  <a:pt x="0" y="2194214"/>
                  <a:pt x="632863" y="2827077"/>
                  <a:pt x="1413539" y="2827077"/>
                </a:cubicBezTo>
                <a:cubicBezTo>
                  <a:pt x="2194214" y="2827077"/>
                  <a:pt x="2827078" y="2194214"/>
                  <a:pt x="2827078" y="1413538"/>
                </a:cubicBezTo>
                <a:cubicBezTo>
                  <a:pt x="2827078" y="632863"/>
                  <a:pt x="2194214" y="0"/>
                  <a:pt x="1413539" y="0"/>
                </a:cubicBezTo>
                <a:cubicBezTo>
                  <a:pt x="632863" y="0"/>
                  <a:pt x="0" y="632863"/>
                  <a:pt x="0" y="1413538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1" name="PA-任意多边形 390">
            <a:extLst>
              <a:ext uri="{FF2B5EF4-FFF2-40B4-BE49-F238E27FC236}">
                <a16:creationId xmlns:a16="http://schemas.microsoft.com/office/drawing/2014/main" xmlns="" id="{2800992E-2FDE-4D1C-BAFA-1A3B1B82B6FC}"/>
              </a:ext>
            </a:extLst>
          </p:cNvPr>
          <p:cNvSpPr/>
          <p:nvPr>
            <p:custDataLst>
              <p:tags r:id="rId194"/>
            </p:custDataLst>
          </p:nvPr>
        </p:nvSpPr>
        <p:spPr>
          <a:xfrm>
            <a:off x="5567107" y="2961067"/>
            <a:ext cx="1057786" cy="1057786"/>
          </a:xfrm>
          <a:custGeom>
            <a:avLst/>
            <a:gdLst/>
            <a:ahLst/>
            <a:cxnLst/>
            <a:rect l="0" t="0" r="0" b="0"/>
            <a:pathLst>
              <a:path w="2841465" h="2841465">
                <a:moveTo>
                  <a:pt x="0" y="1420732"/>
                </a:moveTo>
                <a:cubicBezTo>
                  <a:pt x="0" y="2205380"/>
                  <a:pt x="636084" y="2841464"/>
                  <a:pt x="1420732" y="2841464"/>
                </a:cubicBezTo>
                <a:cubicBezTo>
                  <a:pt x="2205380" y="2841464"/>
                  <a:pt x="2841464" y="2205380"/>
                  <a:pt x="2841464" y="1420732"/>
                </a:cubicBezTo>
                <a:cubicBezTo>
                  <a:pt x="2841464" y="636084"/>
                  <a:pt x="2205380" y="0"/>
                  <a:pt x="1420732" y="0"/>
                </a:cubicBezTo>
                <a:cubicBezTo>
                  <a:pt x="636084" y="0"/>
                  <a:pt x="0" y="636084"/>
                  <a:pt x="0" y="142073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3" name="PA-任意多边形 392">
            <a:extLst>
              <a:ext uri="{FF2B5EF4-FFF2-40B4-BE49-F238E27FC236}">
                <a16:creationId xmlns:a16="http://schemas.microsoft.com/office/drawing/2014/main" xmlns="" id="{73770D69-62C9-4FF4-AD0E-DBB03FD2D65A}"/>
              </a:ext>
            </a:extLst>
          </p:cNvPr>
          <p:cNvSpPr/>
          <p:nvPr>
            <p:custDataLst>
              <p:tags r:id="rId195"/>
            </p:custDataLst>
          </p:nvPr>
        </p:nvSpPr>
        <p:spPr>
          <a:xfrm>
            <a:off x="5564431" y="2958390"/>
            <a:ext cx="1063142" cy="1063142"/>
          </a:xfrm>
          <a:custGeom>
            <a:avLst/>
            <a:gdLst/>
            <a:ahLst/>
            <a:cxnLst/>
            <a:rect l="0" t="0" r="0" b="0"/>
            <a:pathLst>
              <a:path w="2855852" h="2855851">
                <a:moveTo>
                  <a:pt x="0" y="1427925"/>
                </a:moveTo>
                <a:cubicBezTo>
                  <a:pt x="0" y="2216546"/>
                  <a:pt x="639304" y="2855850"/>
                  <a:pt x="1427925" y="2855850"/>
                </a:cubicBezTo>
                <a:cubicBezTo>
                  <a:pt x="2216546" y="2855850"/>
                  <a:pt x="2855851" y="2216546"/>
                  <a:pt x="2855851" y="1427925"/>
                </a:cubicBezTo>
                <a:cubicBezTo>
                  <a:pt x="2855851" y="639304"/>
                  <a:pt x="2216546" y="0"/>
                  <a:pt x="1427925" y="0"/>
                </a:cubicBezTo>
                <a:cubicBezTo>
                  <a:pt x="639304" y="0"/>
                  <a:pt x="0" y="639304"/>
                  <a:pt x="0" y="1427925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5" name="PA-任意多边形 394">
            <a:extLst>
              <a:ext uri="{FF2B5EF4-FFF2-40B4-BE49-F238E27FC236}">
                <a16:creationId xmlns:a16="http://schemas.microsoft.com/office/drawing/2014/main" xmlns="" id="{FAE181F9-1A8E-4C3F-BF46-5F7E9DA6EFE0}"/>
              </a:ext>
            </a:extLst>
          </p:cNvPr>
          <p:cNvSpPr/>
          <p:nvPr>
            <p:custDataLst>
              <p:tags r:id="rId196"/>
            </p:custDataLst>
          </p:nvPr>
        </p:nvSpPr>
        <p:spPr>
          <a:xfrm>
            <a:off x="5561751" y="2955711"/>
            <a:ext cx="1068498" cy="1068498"/>
          </a:xfrm>
          <a:custGeom>
            <a:avLst/>
            <a:gdLst/>
            <a:ahLst/>
            <a:cxnLst/>
            <a:rect l="0" t="0" r="0" b="0"/>
            <a:pathLst>
              <a:path w="2870239" h="2870239">
                <a:moveTo>
                  <a:pt x="0" y="1435119"/>
                </a:moveTo>
                <a:cubicBezTo>
                  <a:pt x="0" y="2227713"/>
                  <a:pt x="642525" y="2870238"/>
                  <a:pt x="1435119" y="2870238"/>
                </a:cubicBezTo>
                <a:cubicBezTo>
                  <a:pt x="2227712" y="2870238"/>
                  <a:pt x="2870238" y="2227713"/>
                  <a:pt x="2870238" y="1435119"/>
                </a:cubicBezTo>
                <a:cubicBezTo>
                  <a:pt x="2870238" y="642525"/>
                  <a:pt x="2227712" y="0"/>
                  <a:pt x="1435119" y="0"/>
                </a:cubicBezTo>
                <a:cubicBezTo>
                  <a:pt x="642525" y="0"/>
                  <a:pt x="0" y="642525"/>
                  <a:pt x="0" y="143511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7" name="PA-任意多边形 396">
            <a:extLst>
              <a:ext uri="{FF2B5EF4-FFF2-40B4-BE49-F238E27FC236}">
                <a16:creationId xmlns:a16="http://schemas.microsoft.com/office/drawing/2014/main" xmlns="" id="{0385DCDF-BE23-4A54-BE2A-13A4C1C0366D}"/>
              </a:ext>
            </a:extLst>
          </p:cNvPr>
          <p:cNvSpPr/>
          <p:nvPr>
            <p:custDataLst>
              <p:tags r:id="rId197"/>
            </p:custDataLst>
          </p:nvPr>
        </p:nvSpPr>
        <p:spPr>
          <a:xfrm>
            <a:off x="5559075" y="2953034"/>
            <a:ext cx="1073854" cy="1073854"/>
          </a:xfrm>
          <a:custGeom>
            <a:avLst/>
            <a:gdLst/>
            <a:ahLst/>
            <a:cxnLst/>
            <a:rect l="0" t="0" r="0" b="0"/>
            <a:pathLst>
              <a:path w="2884626" h="2884625">
                <a:moveTo>
                  <a:pt x="0" y="1442312"/>
                </a:moveTo>
                <a:cubicBezTo>
                  <a:pt x="0" y="2238879"/>
                  <a:pt x="645745" y="2884624"/>
                  <a:pt x="1442312" y="2884624"/>
                </a:cubicBezTo>
                <a:cubicBezTo>
                  <a:pt x="2238878" y="2884624"/>
                  <a:pt x="2884625" y="2238879"/>
                  <a:pt x="2884625" y="1442312"/>
                </a:cubicBezTo>
                <a:cubicBezTo>
                  <a:pt x="2884625" y="645745"/>
                  <a:pt x="2238878" y="0"/>
                  <a:pt x="1442312" y="0"/>
                </a:cubicBezTo>
                <a:cubicBezTo>
                  <a:pt x="645745" y="0"/>
                  <a:pt x="0" y="645745"/>
                  <a:pt x="0" y="1442312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" name="PA-任意多边形 398">
            <a:extLst>
              <a:ext uri="{FF2B5EF4-FFF2-40B4-BE49-F238E27FC236}">
                <a16:creationId xmlns:a16="http://schemas.microsoft.com/office/drawing/2014/main" xmlns="" id="{EF87728E-946E-4775-8366-12E911C326EF}"/>
              </a:ext>
            </a:extLst>
          </p:cNvPr>
          <p:cNvSpPr/>
          <p:nvPr>
            <p:custDataLst>
              <p:tags r:id="rId198"/>
            </p:custDataLst>
          </p:nvPr>
        </p:nvSpPr>
        <p:spPr>
          <a:xfrm>
            <a:off x="5556396" y="2950356"/>
            <a:ext cx="1079208" cy="1079208"/>
          </a:xfrm>
          <a:custGeom>
            <a:avLst/>
            <a:gdLst/>
            <a:ahLst/>
            <a:cxnLst/>
            <a:rect l="0" t="0" r="0" b="0"/>
            <a:pathLst>
              <a:path w="2899013" h="2899013">
                <a:moveTo>
                  <a:pt x="0" y="1449506"/>
                </a:moveTo>
                <a:cubicBezTo>
                  <a:pt x="0" y="2250046"/>
                  <a:pt x="648966" y="2899012"/>
                  <a:pt x="1449506" y="2899012"/>
                </a:cubicBezTo>
                <a:cubicBezTo>
                  <a:pt x="2250046" y="2899012"/>
                  <a:pt x="2899012" y="2250046"/>
                  <a:pt x="2899012" y="1449506"/>
                </a:cubicBezTo>
                <a:cubicBezTo>
                  <a:pt x="2899012" y="648966"/>
                  <a:pt x="2250046" y="0"/>
                  <a:pt x="1449506" y="0"/>
                </a:cubicBezTo>
                <a:cubicBezTo>
                  <a:pt x="648966" y="0"/>
                  <a:pt x="0" y="648966"/>
                  <a:pt x="0" y="144950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1" name="PA-任意多边形 400">
            <a:extLst>
              <a:ext uri="{FF2B5EF4-FFF2-40B4-BE49-F238E27FC236}">
                <a16:creationId xmlns:a16="http://schemas.microsoft.com/office/drawing/2014/main" xmlns="" id="{96A7A4F4-5313-4643-9CCC-4D783856AF51}"/>
              </a:ext>
            </a:extLst>
          </p:cNvPr>
          <p:cNvSpPr/>
          <p:nvPr>
            <p:custDataLst>
              <p:tags r:id="rId199"/>
            </p:custDataLst>
          </p:nvPr>
        </p:nvSpPr>
        <p:spPr>
          <a:xfrm>
            <a:off x="5553718" y="2947678"/>
            <a:ext cx="1084566" cy="1084566"/>
          </a:xfrm>
          <a:custGeom>
            <a:avLst/>
            <a:gdLst/>
            <a:ahLst/>
            <a:cxnLst/>
            <a:rect l="0" t="0" r="0" b="0"/>
            <a:pathLst>
              <a:path w="2913399" h="2913399">
                <a:moveTo>
                  <a:pt x="0" y="1456699"/>
                </a:moveTo>
                <a:cubicBezTo>
                  <a:pt x="0" y="2261212"/>
                  <a:pt x="652186" y="2913398"/>
                  <a:pt x="1456699" y="2913398"/>
                </a:cubicBezTo>
                <a:cubicBezTo>
                  <a:pt x="2261211" y="2913398"/>
                  <a:pt x="2913398" y="2261212"/>
                  <a:pt x="2913398" y="1456699"/>
                </a:cubicBezTo>
                <a:cubicBezTo>
                  <a:pt x="2913398" y="652187"/>
                  <a:pt x="2261211" y="0"/>
                  <a:pt x="1456699" y="0"/>
                </a:cubicBezTo>
                <a:cubicBezTo>
                  <a:pt x="652186" y="0"/>
                  <a:pt x="0" y="652187"/>
                  <a:pt x="0" y="1456699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3" name="PA-任意多边形 402">
            <a:extLst>
              <a:ext uri="{FF2B5EF4-FFF2-40B4-BE49-F238E27FC236}">
                <a16:creationId xmlns:a16="http://schemas.microsoft.com/office/drawing/2014/main" xmlns="" id="{409359F3-8DB1-45FC-AF2A-E32A1AA0851E}"/>
              </a:ext>
            </a:extLst>
          </p:cNvPr>
          <p:cNvSpPr/>
          <p:nvPr>
            <p:custDataLst>
              <p:tags r:id="rId200"/>
            </p:custDataLst>
          </p:nvPr>
        </p:nvSpPr>
        <p:spPr>
          <a:xfrm>
            <a:off x="5551040" y="2945000"/>
            <a:ext cx="1089920" cy="1089920"/>
          </a:xfrm>
          <a:custGeom>
            <a:avLst/>
            <a:gdLst/>
            <a:ahLst/>
            <a:cxnLst/>
            <a:rect l="0" t="0" r="0" b="0"/>
            <a:pathLst>
              <a:path w="2927788" h="2927787">
                <a:moveTo>
                  <a:pt x="0" y="1463893"/>
                </a:moveTo>
                <a:cubicBezTo>
                  <a:pt x="0" y="2272379"/>
                  <a:pt x="655407" y="2927786"/>
                  <a:pt x="1463893" y="2927786"/>
                </a:cubicBezTo>
                <a:cubicBezTo>
                  <a:pt x="2272378" y="2927786"/>
                  <a:pt x="2927787" y="2272379"/>
                  <a:pt x="2927787" y="1463893"/>
                </a:cubicBezTo>
                <a:cubicBezTo>
                  <a:pt x="2927787" y="655408"/>
                  <a:pt x="2272378" y="0"/>
                  <a:pt x="1463893" y="0"/>
                </a:cubicBezTo>
                <a:cubicBezTo>
                  <a:pt x="655407" y="0"/>
                  <a:pt x="0" y="655408"/>
                  <a:pt x="0" y="1463893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5" name="PA-任意多边形 404">
            <a:extLst>
              <a:ext uri="{FF2B5EF4-FFF2-40B4-BE49-F238E27FC236}">
                <a16:creationId xmlns:a16="http://schemas.microsoft.com/office/drawing/2014/main" xmlns="" id="{973C0AEC-87CB-4640-B385-DC37517133E0}"/>
              </a:ext>
            </a:extLst>
          </p:cNvPr>
          <p:cNvSpPr/>
          <p:nvPr>
            <p:custDataLst>
              <p:tags r:id="rId201"/>
            </p:custDataLst>
          </p:nvPr>
        </p:nvSpPr>
        <p:spPr>
          <a:xfrm>
            <a:off x="5548361" y="2942323"/>
            <a:ext cx="1095278" cy="1095278"/>
          </a:xfrm>
          <a:custGeom>
            <a:avLst/>
            <a:gdLst/>
            <a:ahLst/>
            <a:cxnLst/>
            <a:rect l="0" t="0" r="0" b="0"/>
            <a:pathLst>
              <a:path w="2942175" h="2942174">
                <a:moveTo>
                  <a:pt x="0" y="1471086"/>
                </a:moveTo>
                <a:cubicBezTo>
                  <a:pt x="0" y="2283544"/>
                  <a:pt x="658629" y="2942173"/>
                  <a:pt x="1471087" y="2942173"/>
                </a:cubicBezTo>
                <a:cubicBezTo>
                  <a:pt x="2283545" y="2942173"/>
                  <a:pt x="2942174" y="2283544"/>
                  <a:pt x="2942174" y="1471086"/>
                </a:cubicBezTo>
                <a:cubicBezTo>
                  <a:pt x="2942174" y="658628"/>
                  <a:pt x="2283545" y="0"/>
                  <a:pt x="1471087" y="0"/>
                </a:cubicBezTo>
                <a:cubicBezTo>
                  <a:pt x="658629" y="0"/>
                  <a:pt x="0" y="658628"/>
                  <a:pt x="0" y="1471086"/>
                </a:cubicBezTo>
                <a:close/>
              </a:path>
            </a:pathLst>
          </a:custGeom>
          <a:noFill/>
          <a:ln w="12700" cap="flat" cmpd="sng" algn="ctr">
            <a:solidFill>
              <a:srgbClr val="000000">
                <a:alpha val="3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PA-椭圆 4">
            <a:extLst>
              <a:ext uri="{FF2B5EF4-FFF2-40B4-BE49-F238E27FC236}">
                <a16:creationId xmlns:a16="http://schemas.microsoft.com/office/drawing/2014/main" xmlns="" id="{93B60D51-A751-4680-898F-B34FDFBF0EA6}"/>
              </a:ext>
            </a:extLst>
          </p:cNvPr>
          <p:cNvSpPr/>
          <p:nvPr>
            <p:custDataLst>
              <p:tags r:id="rId202"/>
            </p:custDataLst>
          </p:nvPr>
        </p:nvSpPr>
        <p:spPr>
          <a:xfrm flipV="1">
            <a:off x="5545684" y="2939644"/>
            <a:ext cx="1100632" cy="1100632"/>
          </a:xfrm>
          <a:custGeom>
            <a:avLst/>
            <a:gdLst>
              <a:gd name="connsiteX0" fmla="*/ 0 w 2956560"/>
              <a:gd name="connsiteY0" fmla="*/ 1478280 h 2956560"/>
              <a:gd name="connsiteX1" fmla="*/ 1478280 w 2956560"/>
              <a:gd name="connsiteY1" fmla="*/ 0 h 2956560"/>
              <a:gd name="connsiteX2" fmla="*/ 2956560 w 2956560"/>
              <a:gd name="connsiteY2" fmla="*/ 1478280 h 2956560"/>
              <a:gd name="connsiteX3" fmla="*/ 1478280 w 2956560"/>
              <a:gd name="connsiteY3" fmla="*/ 2956560 h 2956560"/>
              <a:gd name="connsiteX4" fmla="*/ 0 w 2956560"/>
              <a:gd name="connsiteY4" fmla="*/ 1478280 h 2956560"/>
              <a:gd name="connsiteX0" fmla="*/ 4617720 w 7574280"/>
              <a:gd name="connsiteY0" fmla="*/ 3429000 h 4907280"/>
              <a:gd name="connsiteX1" fmla="*/ 0 w 7574280"/>
              <a:gd name="connsiteY1" fmla="*/ 0 h 4907280"/>
              <a:gd name="connsiteX2" fmla="*/ 6096000 w 7574280"/>
              <a:gd name="connsiteY2" fmla="*/ 1950720 h 4907280"/>
              <a:gd name="connsiteX3" fmla="*/ 7574280 w 7574280"/>
              <a:gd name="connsiteY3" fmla="*/ 3429000 h 4907280"/>
              <a:gd name="connsiteX4" fmla="*/ 6096000 w 7574280"/>
              <a:gd name="connsiteY4" fmla="*/ 4907280 h 4907280"/>
              <a:gd name="connsiteX5" fmla="*/ 4617720 w 7574280"/>
              <a:gd name="connsiteY5" fmla="*/ 3429000 h 4907280"/>
              <a:gd name="connsiteX0" fmla="*/ 0 w 2956560"/>
              <a:gd name="connsiteY0" fmla="*/ 1478280 h 2956560"/>
              <a:gd name="connsiteX1" fmla="*/ 1478280 w 2956560"/>
              <a:gd name="connsiteY1" fmla="*/ 0 h 2956560"/>
              <a:gd name="connsiteX2" fmla="*/ 2956560 w 2956560"/>
              <a:gd name="connsiteY2" fmla="*/ 1478280 h 2956560"/>
              <a:gd name="connsiteX3" fmla="*/ 1478280 w 2956560"/>
              <a:gd name="connsiteY3" fmla="*/ 2956560 h 2956560"/>
              <a:gd name="connsiteX4" fmla="*/ 0 w 2956560"/>
              <a:gd name="connsiteY4" fmla="*/ 1478280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6560" h="2956560">
                <a:moveTo>
                  <a:pt x="0" y="1478280"/>
                </a:moveTo>
                <a:cubicBezTo>
                  <a:pt x="0" y="661849"/>
                  <a:pt x="661849" y="0"/>
                  <a:pt x="1478280" y="0"/>
                </a:cubicBezTo>
                <a:cubicBezTo>
                  <a:pt x="2294711" y="0"/>
                  <a:pt x="2956560" y="661849"/>
                  <a:pt x="2956560" y="1478280"/>
                </a:cubicBezTo>
                <a:cubicBezTo>
                  <a:pt x="2956560" y="2294711"/>
                  <a:pt x="2294711" y="2956560"/>
                  <a:pt x="1478280" y="2956560"/>
                </a:cubicBezTo>
                <a:cubicBezTo>
                  <a:pt x="661849" y="2956560"/>
                  <a:pt x="0" y="2294711"/>
                  <a:pt x="0" y="1478280"/>
                </a:cubicBezTo>
                <a:close/>
              </a:path>
            </a:pathLst>
          </a:custGeom>
          <a:noFill/>
          <a:ln w="12700"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406" name="PA-椭圆 3">
            <a:extLst>
              <a:ext uri="{FF2B5EF4-FFF2-40B4-BE49-F238E27FC236}">
                <a16:creationId xmlns:a16="http://schemas.microsoft.com/office/drawing/2014/main" xmlns="" id="{DC5E4D89-65EB-4D7B-B7E4-BBFE8DB8D217}"/>
              </a:ext>
            </a:extLst>
          </p:cNvPr>
          <p:cNvSpPr/>
          <p:nvPr>
            <p:custDataLst>
              <p:tags r:id="rId203"/>
            </p:custDataLst>
          </p:nvPr>
        </p:nvSpPr>
        <p:spPr>
          <a:xfrm flipV="1">
            <a:off x="6002341" y="2241089"/>
            <a:ext cx="149822" cy="149822"/>
          </a:xfrm>
          <a:custGeom>
            <a:avLst/>
            <a:gdLst>
              <a:gd name="connsiteX0" fmla="*/ 0 w 64770"/>
              <a:gd name="connsiteY0" fmla="*/ 32385 h 64770"/>
              <a:gd name="connsiteX1" fmla="*/ 32385 w 64770"/>
              <a:gd name="connsiteY1" fmla="*/ 0 h 64770"/>
              <a:gd name="connsiteX2" fmla="*/ 64770 w 64770"/>
              <a:gd name="connsiteY2" fmla="*/ 32385 h 64770"/>
              <a:gd name="connsiteX3" fmla="*/ 32385 w 64770"/>
              <a:gd name="connsiteY3" fmla="*/ 64770 h 64770"/>
              <a:gd name="connsiteX4" fmla="*/ 0 w 64770"/>
              <a:gd name="connsiteY4" fmla="*/ 32385 h 64770"/>
              <a:gd name="connsiteX0" fmla="*/ 6063615 w 6128385"/>
              <a:gd name="connsiteY0" fmla="*/ 3429000 h 3461385"/>
              <a:gd name="connsiteX1" fmla="*/ 0 w 6128385"/>
              <a:gd name="connsiteY1" fmla="*/ 0 h 3461385"/>
              <a:gd name="connsiteX2" fmla="*/ 6096000 w 6128385"/>
              <a:gd name="connsiteY2" fmla="*/ 3396615 h 3461385"/>
              <a:gd name="connsiteX3" fmla="*/ 6128385 w 6128385"/>
              <a:gd name="connsiteY3" fmla="*/ 3429000 h 3461385"/>
              <a:gd name="connsiteX4" fmla="*/ 6096000 w 6128385"/>
              <a:gd name="connsiteY4" fmla="*/ 3461385 h 3461385"/>
              <a:gd name="connsiteX5" fmla="*/ 6063615 w 6128385"/>
              <a:gd name="connsiteY5" fmla="*/ 3429000 h 3461385"/>
              <a:gd name="connsiteX0" fmla="*/ 0 w 64770"/>
              <a:gd name="connsiteY0" fmla="*/ 32385 h 64770"/>
              <a:gd name="connsiteX1" fmla="*/ 32385 w 64770"/>
              <a:gd name="connsiteY1" fmla="*/ 0 h 64770"/>
              <a:gd name="connsiteX2" fmla="*/ 64770 w 64770"/>
              <a:gd name="connsiteY2" fmla="*/ 32385 h 64770"/>
              <a:gd name="connsiteX3" fmla="*/ 32385 w 64770"/>
              <a:gd name="connsiteY3" fmla="*/ 64770 h 64770"/>
              <a:gd name="connsiteX4" fmla="*/ 0 w 64770"/>
              <a:gd name="connsiteY4" fmla="*/ 32385 h 6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" h="64770">
                <a:moveTo>
                  <a:pt x="0" y="32385"/>
                </a:moveTo>
                <a:cubicBezTo>
                  <a:pt x="0" y="14499"/>
                  <a:pt x="14499" y="0"/>
                  <a:pt x="32385" y="0"/>
                </a:cubicBezTo>
                <a:cubicBezTo>
                  <a:pt x="50271" y="0"/>
                  <a:pt x="64770" y="14499"/>
                  <a:pt x="64770" y="32385"/>
                </a:cubicBezTo>
                <a:cubicBezTo>
                  <a:pt x="64770" y="50271"/>
                  <a:pt x="50271" y="64770"/>
                  <a:pt x="32385" y="64770"/>
                </a:cubicBezTo>
                <a:cubicBezTo>
                  <a:pt x="14499" y="64770"/>
                  <a:pt x="0" y="50271"/>
                  <a:pt x="0" y="32385"/>
                </a:cubicBezTo>
                <a:close/>
              </a:path>
            </a:pathLst>
          </a:custGeom>
          <a:noFill/>
          <a:ln w="6350">
            <a:solidFill>
              <a:srgbClr val="000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407" name="PA-任意多边形 6">
            <a:extLst>
              <a:ext uri="{FF2B5EF4-FFF2-40B4-BE49-F238E27FC236}">
                <a16:creationId xmlns:a16="http://schemas.microsoft.com/office/drawing/2014/main" xmlns="" id="{8A0EC59E-AA88-4C2A-806E-DFCC7F13D286}"/>
              </a:ext>
            </a:extLst>
          </p:cNvPr>
          <p:cNvSpPr/>
          <p:nvPr>
            <p:custDataLst>
              <p:tags r:id="rId204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79157" h="79157">
                <a:moveTo>
                  <a:pt x="0" y="39578"/>
                </a:moveTo>
                <a:cubicBezTo>
                  <a:pt x="0" y="61437"/>
                  <a:pt x="17719" y="79156"/>
                  <a:pt x="39578" y="79156"/>
                </a:cubicBezTo>
                <a:cubicBezTo>
                  <a:pt x="61437" y="79156"/>
                  <a:pt x="79156" y="61437"/>
                  <a:pt x="79156" y="39578"/>
                </a:cubicBezTo>
                <a:cubicBezTo>
                  <a:pt x="79156" y="17719"/>
                  <a:pt x="61437" y="0"/>
                  <a:pt x="39578" y="0"/>
                </a:cubicBezTo>
                <a:cubicBezTo>
                  <a:pt x="17719" y="0"/>
                  <a:pt x="0" y="17719"/>
                  <a:pt x="0" y="3957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8" name="PA-任意多边形 8">
            <a:extLst>
              <a:ext uri="{FF2B5EF4-FFF2-40B4-BE49-F238E27FC236}">
                <a16:creationId xmlns:a16="http://schemas.microsoft.com/office/drawing/2014/main" xmlns="" id="{F16D67BA-CA91-4599-9C2A-5AD78B14D5CB}"/>
              </a:ext>
            </a:extLst>
          </p:cNvPr>
          <p:cNvSpPr/>
          <p:nvPr>
            <p:custDataLst>
              <p:tags r:id="rId205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93545" h="93545">
                <a:moveTo>
                  <a:pt x="0" y="46772"/>
                </a:moveTo>
                <a:cubicBezTo>
                  <a:pt x="0" y="72604"/>
                  <a:pt x="20940" y="93544"/>
                  <a:pt x="46772" y="93544"/>
                </a:cubicBezTo>
                <a:cubicBezTo>
                  <a:pt x="72604" y="93544"/>
                  <a:pt x="93544" y="72604"/>
                  <a:pt x="93544" y="46772"/>
                </a:cubicBezTo>
                <a:cubicBezTo>
                  <a:pt x="93544" y="20940"/>
                  <a:pt x="72604" y="0"/>
                  <a:pt x="46772" y="0"/>
                </a:cubicBezTo>
                <a:cubicBezTo>
                  <a:pt x="20940" y="0"/>
                  <a:pt x="0" y="20940"/>
                  <a:pt x="0" y="4677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" name="PA-任意多边形 10">
            <a:extLst>
              <a:ext uri="{FF2B5EF4-FFF2-40B4-BE49-F238E27FC236}">
                <a16:creationId xmlns:a16="http://schemas.microsoft.com/office/drawing/2014/main" xmlns="" id="{AFF405B7-1E0D-4F2A-91DA-2B5640356CA8}"/>
              </a:ext>
            </a:extLst>
          </p:cNvPr>
          <p:cNvSpPr/>
          <p:nvPr>
            <p:custDataLst>
              <p:tags r:id="rId206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07931" h="107931">
                <a:moveTo>
                  <a:pt x="0" y="53965"/>
                </a:moveTo>
                <a:cubicBezTo>
                  <a:pt x="0" y="83770"/>
                  <a:pt x="24160" y="107930"/>
                  <a:pt x="53965" y="107930"/>
                </a:cubicBezTo>
                <a:cubicBezTo>
                  <a:pt x="83770" y="107930"/>
                  <a:pt x="107930" y="83770"/>
                  <a:pt x="107930" y="53965"/>
                </a:cubicBezTo>
                <a:cubicBezTo>
                  <a:pt x="107930" y="24160"/>
                  <a:pt x="83770" y="0"/>
                  <a:pt x="53965" y="0"/>
                </a:cubicBezTo>
                <a:cubicBezTo>
                  <a:pt x="24160" y="0"/>
                  <a:pt x="0" y="24160"/>
                  <a:pt x="0" y="5396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" name="PA-任意多边形 12">
            <a:extLst>
              <a:ext uri="{FF2B5EF4-FFF2-40B4-BE49-F238E27FC236}">
                <a16:creationId xmlns:a16="http://schemas.microsoft.com/office/drawing/2014/main" xmlns="" id="{A7B8CF2E-18D1-4759-A72F-79DB3FF924F7}"/>
              </a:ext>
            </a:extLst>
          </p:cNvPr>
          <p:cNvSpPr/>
          <p:nvPr>
            <p:custDataLst>
              <p:tags r:id="rId207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22319" h="122319">
                <a:moveTo>
                  <a:pt x="0" y="61159"/>
                </a:moveTo>
                <a:cubicBezTo>
                  <a:pt x="0" y="94936"/>
                  <a:pt x="27382" y="122318"/>
                  <a:pt x="61159" y="122318"/>
                </a:cubicBezTo>
                <a:cubicBezTo>
                  <a:pt x="94936" y="122318"/>
                  <a:pt x="122318" y="94936"/>
                  <a:pt x="122318" y="61159"/>
                </a:cubicBezTo>
                <a:cubicBezTo>
                  <a:pt x="122318" y="27382"/>
                  <a:pt x="94936" y="0"/>
                  <a:pt x="61159" y="0"/>
                </a:cubicBezTo>
                <a:cubicBezTo>
                  <a:pt x="27382" y="0"/>
                  <a:pt x="0" y="27382"/>
                  <a:pt x="0" y="6115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1" name="PA-任意多边形 14">
            <a:extLst>
              <a:ext uri="{FF2B5EF4-FFF2-40B4-BE49-F238E27FC236}">
                <a16:creationId xmlns:a16="http://schemas.microsoft.com/office/drawing/2014/main" xmlns="" id="{27ED247D-CFD9-43D0-A00F-84FB49E76369}"/>
              </a:ext>
            </a:extLst>
          </p:cNvPr>
          <p:cNvSpPr/>
          <p:nvPr>
            <p:custDataLst>
              <p:tags r:id="rId208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36705" h="136705">
                <a:moveTo>
                  <a:pt x="0" y="68352"/>
                </a:moveTo>
                <a:cubicBezTo>
                  <a:pt x="0" y="106102"/>
                  <a:pt x="30602" y="136704"/>
                  <a:pt x="68352" y="136704"/>
                </a:cubicBezTo>
                <a:cubicBezTo>
                  <a:pt x="106102" y="136704"/>
                  <a:pt x="136704" y="106102"/>
                  <a:pt x="136704" y="68352"/>
                </a:cubicBezTo>
                <a:cubicBezTo>
                  <a:pt x="136704" y="30602"/>
                  <a:pt x="106102" y="0"/>
                  <a:pt x="68352" y="0"/>
                </a:cubicBezTo>
                <a:cubicBezTo>
                  <a:pt x="30602" y="0"/>
                  <a:pt x="0" y="30602"/>
                  <a:pt x="0" y="6835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2" name="PA-任意多边形 16">
            <a:extLst>
              <a:ext uri="{FF2B5EF4-FFF2-40B4-BE49-F238E27FC236}">
                <a16:creationId xmlns:a16="http://schemas.microsoft.com/office/drawing/2014/main" xmlns="" id="{E2E04987-F729-42C9-BAA7-1AD84A09BFCB}"/>
              </a:ext>
            </a:extLst>
          </p:cNvPr>
          <p:cNvSpPr/>
          <p:nvPr>
            <p:custDataLst>
              <p:tags r:id="rId209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51093" h="151093">
                <a:moveTo>
                  <a:pt x="0" y="75546"/>
                </a:moveTo>
                <a:cubicBezTo>
                  <a:pt x="0" y="117269"/>
                  <a:pt x="33823" y="151092"/>
                  <a:pt x="75546" y="151092"/>
                </a:cubicBezTo>
                <a:cubicBezTo>
                  <a:pt x="117269" y="151092"/>
                  <a:pt x="151092" y="117269"/>
                  <a:pt x="151092" y="75546"/>
                </a:cubicBezTo>
                <a:cubicBezTo>
                  <a:pt x="151092" y="33823"/>
                  <a:pt x="117269" y="0"/>
                  <a:pt x="75546" y="0"/>
                </a:cubicBezTo>
                <a:cubicBezTo>
                  <a:pt x="33823" y="0"/>
                  <a:pt x="0" y="33823"/>
                  <a:pt x="0" y="7554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3" name="PA-任意多边形 18">
            <a:extLst>
              <a:ext uri="{FF2B5EF4-FFF2-40B4-BE49-F238E27FC236}">
                <a16:creationId xmlns:a16="http://schemas.microsoft.com/office/drawing/2014/main" xmlns="" id="{E56A39B3-B6ED-4ECF-9D90-7582BA7FF503}"/>
              </a:ext>
            </a:extLst>
          </p:cNvPr>
          <p:cNvSpPr/>
          <p:nvPr>
            <p:custDataLst>
              <p:tags r:id="rId210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65481" h="165481">
                <a:moveTo>
                  <a:pt x="0" y="82740"/>
                </a:moveTo>
                <a:cubicBezTo>
                  <a:pt x="0" y="128436"/>
                  <a:pt x="37044" y="165480"/>
                  <a:pt x="82740" y="165480"/>
                </a:cubicBezTo>
                <a:cubicBezTo>
                  <a:pt x="128436" y="165480"/>
                  <a:pt x="165480" y="128436"/>
                  <a:pt x="165480" y="82740"/>
                </a:cubicBezTo>
                <a:cubicBezTo>
                  <a:pt x="165480" y="37044"/>
                  <a:pt x="128436" y="0"/>
                  <a:pt x="82740" y="0"/>
                </a:cubicBezTo>
                <a:cubicBezTo>
                  <a:pt x="37044" y="0"/>
                  <a:pt x="0" y="37044"/>
                  <a:pt x="0" y="8274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4" name="PA-任意多边形 20">
            <a:extLst>
              <a:ext uri="{FF2B5EF4-FFF2-40B4-BE49-F238E27FC236}">
                <a16:creationId xmlns:a16="http://schemas.microsoft.com/office/drawing/2014/main" xmlns="" id="{BFE3C6F0-339A-486B-B743-D9228776F339}"/>
              </a:ext>
            </a:extLst>
          </p:cNvPr>
          <p:cNvSpPr/>
          <p:nvPr>
            <p:custDataLst>
              <p:tags r:id="rId211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79867" h="179867">
                <a:moveTo>
                  <a:pt x="0" y="89933"/>
                </a:moveTo>
                <a:cubicBezTo>
                  <a:pt x="0" y="139602"/>
                  <a:pt x="40264" y="179866"/>
                  <a:pt x="89933" y="179866"/>
                </a:cubicBezTo>
                <a:cubicBezTo>
                  <a:pt x="139602" y="179866"/>
                  <a:pt x="179866" y="139602"/>
                  <a:pt x="179866" y="89933"/>
                </a:cubicBezTo>
                <a:cubicBezTo>
                  <a:pt x="179866" y="40264"/>
                  <a:pt x="139602" y="0"/>
                  <a:pt x="89933" y="0"/>
                </a:cubicBezTo>
                <a:cubicBezTo>
                  <a:pt x="40264" y="0"/>
                  <a:pt x="0" y="40264"/>
                  <a:pt x="0" y="8993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5" name="PA-任意多边形 22">
            <a:extLst>
              <a:ext uri="{FF2B5EF4-FFF2-40B4-BE49-F238E27FC236}">
                <a16:creationId xmlns:a16="http://schemas.microsoft.com/office/drawing/2014/main" xmlns="" id="{09BBE5E2-4996-4D27-AA79-257D44B6559B}"/>
              </a:ext>
            </a:extLst>
          </p:cNvPr>
          <p:cNvSpPr/>
          <p:nvPr>
            <p:custDataLst>
              <p:tags r:id="rId212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194253" h="194253">
                <a:moveTo>
                  <a:pt x="0" y="97126"/>
                </a:moveTo>
                <a:cubicBezTo>
                  <a:pt x="0" y="150768"/>
                  <a:pt x="43484" y="194252"/>
                  <a:pt x="97126" y="194252"/>
                </a:cubicBezTo>
                <a:cubicBezTo>
                  <a:pt x="150768" y="194252"/>
                  <a:pt x="194252" y="150768"/>
                  <a:pt x="194252" y="97126"/>
                </a:cubicBezTo>
                <a:cubicBezTo>
                  <a:pt x="194252" y="43484"/>
                  <a:pt x="150768" y="0"/>
                  <a:pt x="97126" y="0"/>
                </a:cubicBezTo>
                <a:cubicBezTo>
                  <a:pt x="43484" y="0"/>
                  <a:pt x="0" y="43484"/>
                  <a:pt x="0" y="9712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6" name="PA-任意多边形 24">
            <a:extLst>
              <a:ext uri="{FF2B5EF4-FFF2-40B4-BE49-F238E27FC236}">
                <a16:creationId xmlns:a16="http://schemas.microsoft.com/office/drawing/2014/main" xmlns="" id="{4C9C2995-312B-4786-96E9-F3505069B6DC}"/>
              </a:ext>
            </a:extLst>
          </p:cNvPr>
          <p:cNvSpPr/>
          <p:nvPr>
            <p:custDataLst>
              <p:tags r:id="rId213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08641" h="208641">
                <a:moveTo>
                  <a:pt x="0" y="104320"/>
                </a:moveTo>
                <a:cubicBezTo>
                  <a:pt x="0" y="161935"/>
                  <a:pt x="46705" y="208640"/>
                  <a:pt x="104320" y="208640"/>
                </a:cubicBezTo>
                <a:cubicBezTo>
                  <a:pt x="161935" y="208640"/>
                  <a:pt x="208640" y="161935"/>
                  <a:pt x="208640" y="104320"/>
                </a:cubicBezTo>
                <a:cubicBezTo>
                  <a:pt x="208640" y="46705"/>
                  <a:pt x="161935" y="0"/>
                  <a:pt x="104320" y="0"/>
                </a:cubicBezTo>
                <a:cubicBezTo>
                  <a:pt x="46705" y="0"/>
                  <a:pt x="0" y="46705"/>
                  <a:pt x="0" y="10432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7" name="PA-任意多边形 26">
            <a:extLst>
              <a:ext uri="{FF2B5EF4-FFF2-40B4-BE49-F238E27FC236}">
                <a16:creationId xmlns:a16="http://schemas.microsoft.com/office/drawing/2014/main" xmlns="" id="{D91D91DD-D08A-49D1-A288-E2983FC439DA}"/>
              </a:ext>
            </a:extLst>
          </p:cNvPr>
          <p:cNvSpPr/>
          <p:nvPr>
            <p:custDataLst>
              <p:tags r:id="rId214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23027" h="223027">
                <a:moveTo>
                  <a:pt x="0" y="111513"/>
                </a:moveTo>
                <a:cubicBezTo>
                  <a:pt x="0" y="173101"/>
                  <a:pt x="49925" y="223026"/>
                  <a:pt x="111513" y="223026"/>
                </a:cubicBezTo>
                <a:cubicBezTo>
                  <a:pt x="173101" y="223026"/>
                  <a:pt x="223026" y="173101"/>
                  <a:pt x="223026" y="111513"/>
                </a:cubicBezTo>
                <a:cubicBezTo>
                  <a:pt x="223026" y="49925"/>
                  <a:pt x="173101" y="0"/>
                  <a:pt x="111513" y="0"/>
                </a:cubicBezTo>
                <a:cubicBezTo>
                  <a:pt x="49925" y="0"/>
                  <a:pt x="0" y="49925"/>
                  <a:pt x="0" y="11151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8" name="PA-任意多边形 28">
            <a:extLst>
              <a:ext uri="{FF2B5EF4-FFF2-40B4-BE49-F238E27FC236}">
                <a16:creationId xmlns:a16="http://schemas.microsoft.com/office/drawing/2014/main" xmlns="" id="{695088FA-9EF2-449B-8D97-1C3F89BC3C99}"/>
              </a:ext>
            </a:extLst>
          </p:cNvPr>
          <p:cNvSpPr/>
          <p:nvPr>
            <p:custDataLst>
              <p:tags r:id="rId215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37415" h="237415">
                <a:moveTo>
                  <a:pt x="0" y="118707"/>
                </a:moveTo>
                <a:cubicBezTo>
                  <a:pt x="0" y="184267"/>
                  <a:pt x="53147" y="237414"/>
                  <a:pt x="118707" y="237414"/>
                </a:cubicBezTo>
                <a:cubicBezTo>
                  <a:pt x="184267" y="237414"/>
                  <a:pt x="237414" y="184267"/>
                  <a:pt x="237414" y="118707"/>
                </a:cubicBezTo>
                <a:cubicBezTo>
                  <a:pt x="237414" y="53147"/>
                  <a:pt x="184267" y="0"/>
                  <a:pt x="118707" y="0"/>
                </a:cubicBezTo>
                <a:cubicBezTo>
                  <a:pt x="53147" y="0"/>
                  <a:pt x="0" y="53147"/>
                  <a:pt x="0" y="11870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" name="PA-任意多边形 30">
            <a:extLst>
              <a:ext uri="{FF2B5EF4-FFF2-40B4-BE49-F238E27FC236}">
                <a16:creationId xmlns:a16="http://schemas.microsoft.com/office/drawing/2014/main" xmlns="" id="{E5B67733-9C22-4DBE-B470-D655861D7ABB}"/>
              </a:ext>
            </a:extLst>
          </p:cNvPr>
          <p:cNvSpPr/>
          <p:nvPr>
            <p:custDataLst>
              <p:tags r:id="rId216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51801" h="251801">
                <a:moveTo>
                  <a:pt x="0" y="125900"/>
                </a:moveTo>
                <a:cubicBezTo>
                  <a:pt x="0" y="195433"/>
                  <a:pt x="56367" y="251800"/>
                  <a:pt x="125900" y="251800"/>
                </a:cubicBezTo>
                <a:cubicBezTo>
                  <a:pt x="195433" y="251800"/>
                  <a:pt x="251800" y="195433"/>
                  <a:pt x="251800" y="125900"/>
                </a:cubicBezTo>
                <a:cubicBezTo>
                  <a:pt x="251800" y="56367"/>
                  <a:pt x="195433" y="0"/>
                  <a:pt x="125900" y="0"/>
                </a:cubicBezTo>
                <a:cubicBezTo>
                  <a:pt x="56367" y="0"/>
                  <a:pt x="0" y="56367"/>
                  <a:pt x="0" y="12590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" name="PA-任意多边形 32">
            <a:extLst>
              <a:ext uri="{FF2B5EF4-FFF2-40B4-BE49-F238E27FC236}">
                <a16:creationId xmlns:a16="http://schemas.microsoft.com/office/drawing/2014/main" xmlns="" id="{CDE842E7-8A11-4375-BA73-5B998D88AFCC}"/>
              </a:ext>
            </a:extLst>
          </p:cNvPr>
          <p:cNvSpPr/>
          <p:nvPr>
            <p:custDataLst>
              <p:tags r:id="rId217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66189" h="266189">
                <a:moveTo>
                  <a:pt x="0" y="133094"/>
                </a:moveTo>
                <a:cubicBezTo>
                  <a:pt x="0" y="206600"/>
                  <a:pt x="59588" y="266188"/>
                  <a:pt x="133094" y="266188"/>
                </a:cubicBezTo>
                <a:cubicBezTo>
                  <a:pt x="206600" y="266188"/>
                  <a:pt x="266188" y="206600"/>
                  <a:pt x="266188" y="133094"/>
                </a:cubicBezTo>
                <a:cubicBezTo>
                  <a:pt x="266188" y="59588"/>
                  <a:pt x="206600" y="0"/>
                  <a:pt x="133094" y="0"/>
                </a:cubicBezTo>
                <a:cubicBezTo>
                  <a:pt x="59588" y="0"/>
                  <a:pt x="0" y="59588"/>
                  <a:pt x="0" y="13309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" name="PA-任意多边形 34">
            <a:extLst>
              <a:ext uri="{FF2B5EF4-FFF2-40B4-BE49-F238E27FC236}">
                <a16:creationId xmlns:a16="http://schemas.microsoft.com/office/drawing/2014/main" xmlns="" id="{2AE1CB5A-1BAE-4217-8057-5BC2D733A610}"/>
              </a:ext>
            </a:extLst>
          </p:cNvPr>
          <p:cNvSpPr/>
          <p:nvPr>
            <p:custDataLst>
              <p:tags r:id="rId218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80577" h="280577">
                <a:moveTo>
                  <a:pt x="0" y="140288"/>
                </a:moveTo>
                <a:cubicBezTo>
                  <a:pt x="0" y="217767"/>
                  <a:pt x="62809" y="280576"/>
                  <a:pt x="140288" y="280576"/>
                </a:cubicBezTo>
                <a:cubicBezTo>
                  <a:pt x="217767" y="280576"/>
                  <a:pt x="280576" y="217767"/>
                  <a:pt x="280576" y="140288"/>
                </a:cubicBezTo>
                <a:cubicBezTo>
                  <a:pt x="280576" y="62809"/>
                  <a:pt x="217767" y="0"/>
                  <a:pt x="140288" y="0"/>
                </a:cubicBezTo>
                <a:cubicBezTo>
                  <a:pt x="62809" y="0"/>
                  <a:pt x="0" y="62809"/>
                  <a:pt x="0" y="14028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" name="PA-任意多边形 36">
            <a:extLst>
              <a:ext uri="{FF2B5EF4-FFF2-40B4-BE49-F238E27FC236}">
                <a16:creationId xmlns:a16="http://schemas.microsoft.com/office/drawing/2014/main" xmlns="" id="{088C2E67-1581-438F-B9A5-3E2E10B6E33A}"/>
              </a:ext>
            </a:extLst>
          </p:cNvPr>
          <p:cNvSpPr/>
          <p:nvPr>
            <p:custDataLst>
              <p:tags r:id="rId219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294963" h="294963">
                <a:moveTo>
                  <a:pt x="0" y="147481"/>
                </a:moveTo>
                <a:cubicBezTo>
                  <a:pt x="0" y="228933"/>
                  <a:pt x="66029" y="294962"/>
                  <a:pt x="147481" y="294962"/>
                </a:cubicBezTo>
                <a:cubicBezTo>
                  <a:pt x="228933" y="294962"/>
                  <a:pt x="294962" y="228933"/>
                  <a:pt x="294962" y="147481"/>
                </a:cubicBezTo>
                <a:cubicBezTo>
                  <a:pt x="294962" y="66029"/>
                  <a:pt x="228933" y="0"/>
                  <a:pt x="147481" y="0"/>
                </a:cubicBezTo>
                <a:cubicBezTo>
                  <a:pt x="66029" y="0"/>
                  <a:pt x="0" y="66029"/>
                  <a:pt x="0" y="14748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3" name="PA-任意多边形 38">
            <a:extLst>
              <a:ext uri="{FF2B5EF4-FFF2-40B4-BE49-F238E27FC236}">
                <a16:creationId xmlns:a16="http://schemas.microsoft.com/office/drawing/2014/main" xmlns="" id="{4A50F1F0-0F8E-4770-A818-8BFA64CD3B28}"/>
              </a:ext>
            </a:extLst>
          </p:cNvPr>
          <p:cNvSpPr/>
          <p:nvPr>
            <p:custDataLst>
              <p:tags r:id="rId220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09351" h="309351">
                <a:moveTo>
                  <a:pt x="0" y="154675"/>
                </a:moveTo>
                <a:cubicBezTo>
                  <a:pt x="0" y="240100"/>
                  <a:pt x="69250" y="309350"/>
                  <a:pt x="154675" y="309350"/>
                </a:cubicBezTo>
                <a:cubicBezTo>
                  <a:pt x="240100" y="309350"/>
                  <a:pt x="309350" y="240100"/>
                  <a:pt x="309350" y="154675"/>
                </a:cubicBezTo>
                <a:cubicBezTo>
                  <a:pt x="309350" y="69250"/>
                  <a:pt x="240100" y="0"/>
                  <a:pt x="154675" y="0"/>
                </a:cubicBezTo>
                <a:cubicBezTo>
                  <a:pt x="69250" y="0"/>
                  <a:pt x="0" y="69250"/>
                  <a:pt x="0" y="15467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4" name="PA-任意多边形 40">
            <a:extLst>
              <a:ext uri="{FF2B5EF4-FFF2-40B4-BE49-F238E27FC236}">
                <a16:creationId xmlns:a16="http://schemas.microsoft.com/office/drawing/2014/main" xmlns="" id="{F1611965-63D5-48FC-BB1F-B65245979820}"/>
              </a:ext>
            </a:extLst>
          </p:cNvPr>
          <p:cNvSpPr/>
          <p:nvPr>
            <p:custDataLst>
              <p:tags r:id="rId221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23737" h="323737">
                <a:moveTo>
                  <a:pt x="0" y="161868"/>
                </a:moveTo>
                <a:cubicBezTo>
                  <a:pt x="0" y="251266"/>
                  <a:pt x="72470" y="323736"/>
                  <a:pt x="161868" y="323736"/>
                </a:cubicBezTo>
                <a:cubicBezTo>
                  <a:pt x="251266" y="323736"/>
                  <a:pt x="323736" y="251266"/>
                  <a:pt x="323736" y="161868"/>
                </a:cubicBezTo>
                <a:cubicBezTo>
                  <a:pt x="323736" y="72470"/>
                  <a:pt x="251266" y="0"/>
                  <a:pt x="161868" y="0"/>
                </a:cubicBezTo>
                <a:cubicBezTo>
                  <a:pt x="72470" y="0"/>
                  <a:pt x="0" y="72470"/>
                  <a:pt x="0" y="16186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5" name="PA-任意多边形 42">
            <a:extLst>
              <a:ext uri="{FF2B5EF4-FFF2-40B4-BE49-F238E27FC236}">
                <a16:creationId xmlns:a16="http://schemas.microsoft.com/office/drawing/2014/main" xmlns="" id="{BA317560-B547-443F-BDD3-1D9323906FD7}"/>
              </a:ext>
            </a:extLst>
          </p:cNvPr>
          <p:cNvSpPr/>
          <p:nvPr>
            <p:custDataLst>
              <p:tags r:id="rId222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38123" h="338123">
                <a:moveTo>
                  <a:pt x="0" y="169061"/>
                </a:moveTo>
                <a:cubicBezTo>
                  <a:pt x="0" y="262432"/>
                  <a:pt x="75690" y="338122"/>
                  <a:pt x="169061" y="338122"/>
                </a:cubicBezTo>
                <a:cubicBezTo>
                  <a:pt x="262431" y="338122"/>
                  <a:pt x="338122" y="262432"/>
                  <a:pt x="338122" y="169061"/>
                </a:cubicBezTo>
                <a:cubicBezTo>
                  <a:pt x="338122" y="75691"/>
                  <a:pt x="262431" y="0"/>
                  <a:pt x="169061" y="0"/>
                </a:cubicBezTo>
                <a:cubicBezTo>
                  <a:pt x="75690" y="0"/>
                  <a:pt x="0" y="75691"/>
                  <a:pt x="0" y="16906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6" name="PA-任意多边形 44">
            <a:extLst>
              <a:ext uri="{FF2B5EF4-FFF2-40B4-BE49-F238E27FC236}">
                <a16:creationId xmlns:a16="http://schemas.microsoft.com/office/drawing/2014/main" xmlns="" id="{85F5A8F4-101C-4DD6-8E28-5212787BDC6C}"/>
              </a:ext>
            </a:extLst>
          </p:cNvPr>
          <p:cNvSpPr/>
          <p:nvPr>
            <p:custDataLst>
              <p:tags r:id="rId223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52511" h="352511">
                <a:moveTo>
                  <a:pt x="0" y="176255"/>
                </a:moveTo>
                <a:cubicBezTo>
                  <a:pt x="0" y="273598"/>
                  <a:pt x="78912" y="352510"/>
                  <a:pt x="176255" y="352510"/>
                </a:cubicBezTo>
                <a:cubicBezTo>
                  <a:pt x="273598" y="352510"/>
                  <a:pt x="352510" y="273598"/>
                  <a:pt x="352510" y="176255"/>
                </a:cubicBezTo>
                <a:cubicBezTo>
                  <a:pt x="352510" y="78912"/>
                  <a:pt x="273598" y="0"/>
                  <a:pt x="176255" y="0"/>
                </a:cubicBezTo>
                <a:cubicBezTo>
                  <a:pt x="78912" y="0"/>
                  <a:pt x="0" y="78912"/>
                  <a:pt x="0" y="17625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7" name="PA-任意多边形 46">
            <a:extLst>
              <a:ext uri="{FF2B5EF4-FFF2-40B4-BE49-F238E27FC236}">
                <a16:creationId xmlns:a16="http://schemas.microsoft.com/office/drawing/2014/main" xmlns="" id="{76D9272E-FC66-4A57-B55D-3CC2472CBB79}"/>
              </a:ext>
            </a:extLst>
          </p:cNvPr>
          <p:cNvSpPr/>
          <p:nvPr>
            <p:custDataLst>
              <p:tags r:id="rId224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66897" h="366897">
                <a:moveTo>
                  <a:pt x="0" y="183448"/>
                </a:moveTo>
                <a:cubicBezTo>
                  <a:pt x="0" y="284764"/>
                  <a:pt x="82132" y="366896"/>
                  <a:pt x="183448" y="366896"/>
                </a:cubicBezTo>
                <a:cubicBezTo>
                  <a:pt x="284764" y="366896"/>
                  <a:pt x="366896" y="284764"/>
                  <a:pt x="366896" y="183448"/>
                </a:cubicBezTo>
                <a:cubicBezTo>
                  <a:pt x="366896" y="82132"/>
                  <a:pt x="284764" y="0"/>
                  <a:pt x="183448" y="0"/>
                </a:cubicBezTo>
                <a:cubicBezTo>
                  <a:pt x="82132" y="0"/>
                  <a:pt x="0" y="82132"/>
                  <a:pt x="0" y="18344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8" name="PA-任意多边形 48">
            <a:extLst>
              <a:ext uri="{FF2B5EF4-FFF2-40B4-BE49-F238E27FC236}">
                <a16:creationId xmlns:a16="http://schemas.microsoft.com/office/drawing/2014/main" xmlns="" id="{A6AC6D6B-5D82-4AEF-A210-8892BA825989}"/>
              </a:ext>
            </a:extLst>
          </p:cNvPr>
          <p:cNvSpPr/>
          <p:nvPr>
            <p:custDataLst>
              <p:tags r:id="rId225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81285" h="381285">
                <a:moveTo>
                  <a:pt x="0" y="190642"/>
                </a:moveTo>
                <a:cubicBezTo>
                  <a:pt x="0" y="295931"/>
                  <a:pt x="85353" y="381284"/>
                  <a:pt x="190642" y="381284"/>
                </a:cubicBezTo>
                <a:cubicBezTo>
                  <a:pt x="295931" y="381284"/>
                  <a:pt x="381284" y="295931"/>
                  <a:pt x="381284" y="190642"/>
                </a:cubicBezTo>
                <a:cubicBezTo>
                  <a:pt x="381284" y="85353"/>
                  <a:pt x="295931" y="0"/>
                  <a:pt x="190642" y="0"/>
                </a:cubicBezTo>
                <a:cubicBezTo>
                  <a:pt x="85353" y="0"/>
                  <a:pt x="0" y="85353"/>
                  <a:pt x="0" y="19064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9" name="PA-任意多边形 50">
            <a:extLst>
              <a:ext uri="{FF2B5EF4-FFF2-40B4-BE49-F238E27FC236}">
                <a16:creationId xmlns:a16="http://schemas.microsoft.com/office/drawing/2014/main" xmlns="" id="{1149CB83-0BFB-4866-A0B9-9008F76FA6AC}"/>
              </a:ext>
            </a:extLst>
          </p:cNvPr>
          <p:cNvSpPr/>
          <p:nvPr>
            <p:custDataLst>
              <p:tags r:id="rId226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395673" h="395673">
                <a:moveTo>
                  <a:pt x="0" y="197836"/>
                </a:moveTo>
                <a:cubicBezTo>
                  <a:pt x="0" y="307098"/>
                  <a:pt x="88574" y="395672"/>
                  <a:pt x="197836" y="395672"/>
                </a:cubicBezTo>
                <a:cubicBezTo>
                  <a:pt x="307098" y="395672"/>
                  <a:pt x="395672" y="307098"/>
                  <a:pt x="395672" y="197836"/>
                </a:cubicBezTo>
                <a:cubicBezTo>
                  <a:pt x="395672" y="88574"/>
                  <a:pt x="307098" y="0"/>
                  <a:pt x="197836" y="0"/>
                </a:cubicBezTo>
                <a:cubicBezTo>
                  <a:pt x="88574" y="0"/>
                  <a:pt x="0" y="88574"/>
                  <a:pt x="0" y="19783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" name="PA-任意多边形 52">
            <a:extLst>
              <a:ext uri="{FF2B5EF4-FFF2-40B4-BE49-F238E27FC236}">
                <a16:creationId xmlns:a16="http://schemas.microsoft.com/office/drawing/2014/main" xmlns="" id="{75F7DD3C-0C3E-4B3C-849B-16B0726A8C1E}"/>
              </a:ext>
            </a:extLst>
          </p:cNvPr>
          <p:cNvSpPr/>
          <p:nvPr>
            <p:custDataLst>
              <p:tags r:id="rId227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10059" h="410059">
                <a:moveTo>
                  <a:pt x="0" y="205029"/>
                </a:moveTo>
                <a:cubicBezTo>
                  <a:pt x="0" y="318264"/>
                  <a:pt x="91794" y="410058"/>
                  <a:pt x="205029" y="410058"/>
                </a:cubicBezTo>
                <a:cubicBezTo>
                  <a:pt x="318264" y="410058"/>
                  <a:pt x="410058" y="318264"/>
                  <a:pt x="410058" y="205029"/>
                </a:cubicBezTo>
                <a:cubicBezTo>
                  <a:pt x="410058" y="91794"/>
                  <a:pt x="318264" y="0"/>
                  <a:pt x="205029" y="0"/>
                </a:cubicBezTo>
                <a:cubicBezTo>
                  <a:pt x="91794" y="0"/>
                  <a:pt x="0" y="91794"/>
                  <a:pt x="0" y="20502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1" name="PA-任意多边形 54">
            <a:extLst>
              <a:ext uri="{FF2B5EF4-FFF2-40B4-BE49-F238E27FC236}">
                <a16:creationId xmlns:a16="http://schemas.microsoft.com/office/drawing/2014/main" xmlns="" id="{4FC988AD-D925-45A9-87A6-965B34C567AC}"/>
              </a:ext>
            </a:extLst>
          </p:cNvPr>
          <p:cNvSpPr/>
          <p:nvPr>
            <p:custDataLst>
              <p:tags r:id="rId228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24447" h="424447">
                <a:moveTo>
                  <a:pt x="0" y="212223"/>
                </a:moveTo>
                <a:cubicBezTo>
                  <a:pt x="0" y="329431"/>
                  <a:pt x="95015" y="424446"/>
                  <a:pt x="212223" y="424446"/>
                </a:cubicBezTo>
                <a:cubicBezTo>
                  <a:pt x="329431" y="424446"/>
                  <a:pt x="424446" y="329431"/>
                  <a:pt x="424446" y="212223"/>
                </a:cubicBezTo>
                <a:cubicBezTo>
                  <a:pt x="424446" y="95015"/>
                  <a:pt x="329431" y="0"/>
                  <a:pt x="212223" y="0"/>
                </a:cubicBezTo>
                <a:cubicBezTo>
                  <a:pt x="95015" y="0"/>
                  <a:pt x="0" y="95015"/>
                  <a:pt x="0" y="21222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2" name="PA-任意多边形 56">
            <a:extLst>
              <a:ext uri="{FF2B5EF4-FFF2-40B4-BE49-F238E27FC236}">
                <a16:creationId xmlns:a16="http://schemas.microsoft.com/office/drawing/2014/main" xmlns="" id="{65F3C683-ABD0-45C4-AF5B-33E40D78DC9B}"/>
              </a:ext>
            </a:extLst>
          </p:cNvPr>
          <p:cNvSpPr/>
          <p:nvPr>
            <p:custDataLst>
              <p:tags r:id="rId229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38833" h="438833">
                <a:moveTo>
                  <a:pt x="0" y="219416"/>
                </a:moveTo>
                <a:cubicBezTo>
                  <a:pt x="0" y="340597"/>
                  <a:pt x="98235" y="438832"/>
                  <a:pt x="219416" y="438832"/>
                </a:cubicBezTo>
                <a:cubicBezTo>
                  <a:pt x="340597" y="438832"/>
                  <a:pt x="438832" y="340597"/>
                  <a:pt x="438832" y="219416"/>
                </a:cubicBezTo>
                <a:cubicBezTo>
                  <a:pt x="438832" y="98235"/>
                  <a:pt x="340597" y="0"/>
                  <a:pt x="219416" y="0"/>
                </a:cubicBezTo>
                <a:cubicBezTo>
                  <a:pt x="98235" y="0"/>
                  <a:pt x="0" y="98235"/>
                  <a:pt x="0" y="21941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3" name="PA-任意多边形 58">
            <a:extLst>
              <a:ext uri="{FF2B5EF4-FFF2-40B4-BE49-F238E27FC236}">
                <a16:creationId xmlns:a16="http://schemas.microsoft.com/office/drawing/2014/main" xmlns="" id="{2883A311-309E-4C1B-BB5A-690017C0B913}"/>
              </a:ext>
            </a:extLst>
          </p:cNvPr>
          <p:cNvSpPr/>
          <p:nvPr>
            <p:custDataLst>
              <p:tags r:id="rId230"/>
            </p:custDataLst>
          </p:nvPr>
        </p:nvSpPr>
        <p:spPr>
          <a:xfrm>
            <a:off x="6002342" y="2241090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53219" h="453220">
                <a:moveTo>
                  <a:pt x="0" y="226610"/>
                </a:moveTo>
                <a:cubicBezTo>
                  <a:pt x="0" y="351763"/>
                  <a:pt x="101456" y="453219"/>
                  <a:pt x="226609" y="453219"/>
                </a:cubicBezTo>
                <a:cubicBezTo>
                  <a:pt x="351762" y="453219"/>
                  <a:pt x="453218" y="351763"/>
                  <a:pt x="453218" y="226610"/>
                </a:cubicBezTo>
                <a:cubicBezTo>
                  <a:pt x="453218" y="101457"/>
                  <a:pt x="351762" y="0"/>
                  <a:pt x="226609" y="0"/>
                </a:cubicBezTo>
                <a:cubicBezTo>
                  <a:pt x="101456" y="0"/>
                  <a:pt x="0" y="101457"/>
                  <a:pt x="0" y="22661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4" name="PA-任意多边形 60">
            <a:extLst>
              <a:ext uri="{FF2B5EF4-FFF2-40B4-BE49-F238E27FC236}">
                <a16:creationId xmlns:a16="http://schemas.microsoft.com/office/drawing/2014/main" xmlns="" id="{5D257C15-4DBA-4CE0-813F-E3B7497B5A72}"/>
              </a:ext>
            </a:extLst>
          </p:cNvPr>
          <p:cNvSpPr/>
          <p:nvPr>
            <p:custDataLst>
              <p:tags r:id="rId231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67607" h="467607">
                <a:moveTo>
                  <a:pt x="0" y="233803"/>
                </a:moveTo>
                <a:cubicBezTo>
                  <a:pt x="0" y="362929"/>
                  <a:pt x="104677" y="467606"/>
                  <a:pt x="233803" y="467606"/>
                </a:cubicBezTo>
                <a:cubicBezTo>
                  <a:pt x="362929" y="467606"/>
                  <a:pt x="467606" y="362929"/>
                  <a:pt x="467606" y="233803"/>
                </a:cubicBezTo>
                <a:cubicBezTo>
                  <a:pt x="467606" y="104677"/>
                  <a:pt x="362929" y="0"/>
                  <a:pt x="233803" y="0"/>
                </a:cubicBezTo>
                <a:cubicBezTo>
                  <a:pt x="104677" y="0"/>
                  <a:pt x="0" y="104677"/>
                  <a:pt x="0" y="23380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5" name="PA-任意多边形 62">
            <a:extLst>
              <a:ext uri="{FF2B5EF4-FFF2-40B4-BE49-F238E27FC236}">
                <a16:creationId xmlns:a16="http://schemas.microsoft.com/office/drawing/2014/main" xmlns="" id="{A15F01B6-8ACB-435A-9F56-55A7E84AE35E}"/>
              </a:ext>
            </a:extLst>
          </p:cNvPr>
          <p:cNvSpPr/>
          <p:nvPr>
            <p:custDataLst>
              <p:tags r:id="rId232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81995" h="481995">
                <a:moveTo>
                  <a:pt x="0" y="240997"/>
                </a:moveTo>
                <a:cubicBezTo>
                  <a:pt x="0" y="374096"/>
                  <a:pt x="107898" y="481994"/>
                  <a:pt x="240997" y="481994"/>
                </a:cubicBezTo>
                <a:cubicBezTo>
                  <a:pt x="374096" y="481994"/>
                  <a:pt x="481994" y="374096"/>
                  <a:pt x="481994" y="240997"/>
                </a:cubicBezTo>
                <a:cubicBezTo>
                  <a:pt x="481994" y="107898"/>
                  <a:pt x="374096" y="0"/>
                  <a:pt x="240997" y="0"/>
                </a:cubicBezTo>
                <a:cubicBezTo>
                  <a:pt x="107898" y="0"/>
                  <a:pt x="0" y="107898"/>
                  <a:pt x="0" y="24099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6" name="PA-任意多边形 64">
            <a:extLst>
              <a:ext uri="{FF2B5EF4-FFF2-40B4-BE49-F238E27FC236}">
                <a16:creationId xmlns:a16="http://schemas.microsoft.com/office/drawing/2014/main" xmlns="" id="{656C88D8-1A98-465B-97FD-39FE88EDAA15}"/>
              </a:ext>
            </a:extLst>
          </p:cNvPr>
          <p:cNvSpPr/>
          <p:nvPr>
            <p:custDataLst>
              <p:tags r:id="rId233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496381" h="496381">
                <a:moveTo>
                  <a:pt x="0" y="248190"/>
                </a:moveTo>
                <a:cubicBezTo>
                  <a:pt x="0" y="385262"/>
                  <a:pt x="111118" y="496380"/>
                  <a:pt x="248190" y="496380"/>
                </a:cubicBezTo>
                <a:cubicBezTo>
                  <a:pt x="385262" y="496380"/>
                  <a:pt x="496380" y="385262"/>
                  <a:pt x="496380" y="248190"/>
                </a:cubicBezTo>
                <a:cubicBezTo>
                  <a:pt x="496380" y="111118"/>
                  <a:pt x="385262" y="0"/>
                  <a:pt x="248190" y="0"/>
                </a:cubicBezTo>
                <a:cubicBezTo>
                  <a:pt x="111118" y="0"/>
                  <a:pt x="0" y="111118"/>
                  <a:pt x="0" y="24819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7" name="PA-任意多边形 66">
            <a:extLst>
              <a:ext uri="{FF2B5EF4-FFF2-40B4-BE49-F238E27FC236}">
                <a16:creationId xmlns:a16="http://schemas.microsoft.com/office/drawing/2014/main" xmlns="" id="{8A44CA98-04DD-4025-A955-563A639FE7CF}"/>
              </a:ext>
            </a:extLst>
          </p:cNvPr>
          <p:cNvSpPr/>
          <p:nvPr>
            <p:custDataLst>
              <p:tags r:id="rId234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510769" h="510769">
                <a:moveTo>
                  <a:pt x="0" y="255384"/>
                </a:moveTo>
                <a:cubicBezTo>
                  <a:pt x="0" y="396429"/>
                  <a:pt x="114339" y="510768"/>
                  <a:pt x="255384" y="510768"/>
                </a:cubicBezTo>
                <a:cubicBezTo>
                  <a:pt x="396429" y="510768"/>
                  <a:pt x="510768" y="396429"/>
                  <a:pt x="510768" y="255384"/>
                </a:cubicBezTo>
                <a:cubicBezTo>
                  <a:pt x="510768" y="114339"/>
                  <a:pt x="396429" y="0"/>
                  <a:pt x="255384" y="0"/>
                </a:cubicBezTo>
                <a:cubicBezTo>
                  <a:pt x="114339" y="0"/>
                  <a:pt x="0" y="114339"/>
                  <a:pt x="0" y="25538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8" name="PA-任意多边形 68">
            <a:extLst>
              <a:ext uri="{FF2B5EF4-FFF2-40B4-BE49-F238E27FC236}">
                <a16:creationId xmlns:a16="http://schemas.microsoft.com/office/drawing/2014/main" xmlns="" id="{9CD935CF-7F1B-4F09-8CDA-39D3BF34DA94}"/>
              </a:ext>
            </a:extLst>
          </p:cNvPr>
          <p:cNvSpPr/>
          <p:nvPr>
            <p:custDataLst>
              <p:tags r:id="rId235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525155" h="525155">
                <a:moveTo>
                  <a:pt x="0" y="262577"/>
                </a:moveTo>
                <a:cubicBezTo>
                  <a:pt x="0" y="407595"/>
                  <a:pt x="117559" y="525154"/>
                  <a:pt x="262577" y="525154"/>
                </a:cubicBezTo>
                <a:cubicBezTo>
                  <a:pt x="407595" y="525154"/>
                  <a:pt x="525154" y="407595"/>
                  <a:pt x="525154" y="262577"/>
                </a:cubicBezTo>
                <a:cubicBezTo>
                  <a:pt x="525154" y="117559"/>
                  <a:pt x="407595" y="0"/>
                  <a:pt x="262577" y="0"/>
                </a:cubicBezTo>
                <a:cubicBezTo>
                  <a:pt x="117559" y="0"/>
                  <a:pt x="0" y="117559"/>
                  <a:pt x="0" y="26257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9" name="PA-任意多边形 70">
            <a:extLst>
              <a:ext uri="{FF2B5EF4-FFF2-40B4-BE49-F238E27FC236}">
                <a16:creationId xmlns:a16="http://schemas.microsoft.com/office/drawing/2014/main" xmlns="" id="{54137894-DC8A-4A7E-90D4-AED8DFCD897B}"/>
              </a:ext>
            </a:extLst>
          </p:cNvPr>
          <p:cNvSpPr/>
          <p:nvPr>
            <p:custDataLst>
              <p:tags r:id="rId236"/>
            </p:custDataLst>
          </p:nvPr>
        </p:nvSpPr>
        <p:spPr>
          <a:xfrm>
            <a:off x="6002341" y="2241089"/>
            <a:ext cx="149822" cy="149822"/>
          </a:xfrm>
          <a:custGeom>
            <a:avLst/>
            <a:gdLst/>
            <a:ahLst/>
            <a:cxnLst/>
            <a:rect l="0" t="0" r="0" b="0"/>
            <a:pathLst>
              <a:path w="539543" h="539543">
                <a:moveTo>
                  <a:pt x="0" y="269771"/>
                </a:moveTo>
                <a:cubicBezTo>
                  <a:pt x="0" y="418762"/>
                  <a:pt x="120780" y="539542"/>
                  <a:pt x="269771" y="539542"/>
                </a:cubicBezTo>
                <a:cubicBezTo>
                  <a:pt x="418762" y="539542"/>
                  <a:pt x="539542" y="418762"/>
                  <a:pt x="539542" y="269771"/>
                </a:cubicBezTo>
                <a:cubicBezTo>
                  <a:pt x="539542" y="120780"/>
                  <a:pt x="418762" y="0"/>
                  <a:pt x="269771" y="0"/>
                </a:cubicBezTo>
                <a:cubicBezTo>
                  <a:pt x="120780" y="0"/>
                  <a:pt x="0" y="120780"/>
                  <a:pt x="0" y="26977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1" name="PA-任意多边形 74">
            <a:extLst>
              <a:ext uri="{FF2B5EF4-FFF2-40B4-BE49-F238E27FC236}">
                <a16:creationId xmlns:a16="http://schemas.microsoft.com/office/drawing/2014/main" xmlns="" id="{B75F4F2A-57FF-49A4-B702-6A0F8588B09F}"/>
              </a:ext>
            </a:extLst>
          </p:cNvPr>
          <p:cNvSpPr/>
          <p:nvPr>
            <p:custDataLst>
              <p:tags r:id="rId237"/>
            </p:custDataLst>
          </p:nvPr>
        </p:nvSpPr>
        <p:spPr>
          <a:xfrm>
            <a:off x="5998554" y="2237301"/>
            <a:ext cx="157398" cy="157398"/>
          </a:xfrm>
          <a:custGeom>
            <a:avLst/>
            <a:gdLst/>
            <a:ahLst/>
            <a:cxnLst/>
            <a:rect l="0" t="0" r="0" b="0"/>
            <a:pathLst>
              <a:path w="568316" h="568316">
                <a:moveTo>
                  <a:pt x="0" y="284158"/>
                </a:moveTo>
                <a:cubicBezTo>
                  <a:pt x="0" y="441094"/>
                  <a:pt x="127221" y="568315"/>
                  <a:pt x="284157" y="568315"/>
                </a:cubicBezTo>
                <a:cubicBezTo>
                  <a:pt x="441093" y="568315"/>
                  <a:pt x="568315" y="441094"/>
                  <a:pt x="568315" y="284158"/>
                </a:cubicBezTo>
                <a:cubicBezTo>
                  <a:pt x="568315" y="127222"/>
                  <a:pt x="441093" y="0"/>
                  <a:pt x="284157" y="0"/>
                </a:cubicBezTo>
                <a:cubicBezTo>
                  <a:pt x="127221" y="0"/>
                  <a:pt x="0" y="127222"/>
                  <a:pt x="0" y="28415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2" name="PA-任意多边形 76">
            <a:extLst>
              <a:ext uri="{FF2B5EF4-FFF2-40B4-BE49-F238E27FC236}">
                <a16:creationId xmlns:a16="http://schemas.microsoft.com/office/drawing/2014/main" xmlns="" id="{511E4E52-3E09-4FF9-8E2D-C4179233EE9B}"/>
              </a:ext>
            </a:extLst>
          </p:cNvPr>
          <p:cNvSpPr/>
          <p:nvPr>
            <p:custDataLst>
              <p:tags r:id="rId238"/>
            </p:custDataLst>
          </p:nvPr>
        </p:nvSpPr>
        <p:spPr>
          <a:xfrm>
            <a:off x="5996562" y="2235310"/>
            <a:ext cx="161382" cy="161382"/>
          </a:xfrm>
          <a:custGeom>
            <a:avLst/>
            <a:gdLst/>
            <a:ahLst/>
            <a:cxnLst/>
            <a:rect l="0" t="0" r="0" b="0"/>
            <a:pathLst>
              <a:path w="582703" h="582703">
                <a:moveTo>
                  <a:pt x="0" y="291351"/>
                </a:moveTo>
                <a:cubicBezTo>
                  <a:pt x="0" y="452260"/>
                  <a:pt x="130442" y="582702"/>
                  <a:pt x="291351" y="582702"/>
                </a:cubicBezTo>
                <a:cubicBezTo>
                  <a:pt x="452260" y="582702"/>
                  <a:pt x="582702" y="452260"/>
                  <a:pt x="582702" y="291351"/>
                </a:cubicBezTo>
                <a:cubicBezTo>
                  <a:pt x="582702" y="130442"/>
                  <a:pt x="452260" y="0"/>
                  <a:pt x="291351" y="0"/>
                </a:cubicBezTo>
                <a:cubicBezTo>
                  <a:pt x="130442" y="0"/>
                  <a:pt x="0" y="130442"/>
                  <a:pt x="0" y="29135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3" name="PA-任意多边形 78">
            <a:extLst>
              <a:ext uri="{FF2B5EF4-FFF2-40B4-BE49-F238E27FC236}">
                <a16:creationId xmlns:a16="http://schemas.microsoft.com/office/drawing/2014/main" xmlns="" id="{30DDCE33-E4D4-4C99-BFDF-7A4034B6B926}"/>
              </a:ext>
            </a:extLst>
          </p:cNvPr>
          <p:cNvSpPr/>
          <p:nvPr>
            <p:custDataLst>
              <p:tags r:id="rId239"/>
            </p:custDataLst>
          </p:nvPr>
        </p:nvSpPr>
        <p:spPr>
          <a:xfrm>
            <a:off x="5994568" y="2233316"/>
            <a:ext cx="165368" cy="165368"/>
          </a:xfrm>
          <a:custGeom>
            <a:avLst/>
            <a:gdLst/>
            <a:ahLst/>
            <a:cxnLst/>
            <a:rect l="0" t="0" r="0" b="0"/>
            <a:pathLst>
              <a:path w="597091" h="597091">
                <a:moveTo>
                  <a:pt x="0" y="298545"/>
                </a:moveTo>
                <a:cubicBezTo>
                  <a:pt x="0" y="463427"/>
                  <a:pt x="133663" y="597090"/>
                  <a:pt x="298545" y="597090"/>
                </a:cubicBezTo>
                <a:cubicBezTo>
                  <a:pt x="463427" y="597090"/>
                  <a:pt x="597090" y="463427"/>
                  <a:pt x="597090" y="298545"/>
                </a:cubicBezTo>
                <a:cubicBezTo>
                  <a:pt x="597090" y="133663"/>
                  <a:pt x="463427" y="0"/>
                  <a:pt x="298545" y="0"/>
                </a:cubicBezTo>
                <a:cubicBezTo>
                  <a:pt x="133663" y="0"/>
                  <a:pt x="0" y="133663"/>
                  <a:pt x="0" y="29854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4" name="PA-任意多边形 80">
            <a:extLst>
              <a:ext uri="{FF2B5EF4-FFF2-40B4-BE49-F238E27FC236}">
                <a16:creationId xmlns:a16="http://schemas.microsoft.com/office/drawing/2014/main" xmlns="" id="{8C31C0D6-FBEB-48E8-966E-117FC7322166}"/>
              </a:ext>
            </a:extLst>
          </p:cNvPr>
          <p:cNvSpPr/>
          <p:nvPr>
            <p:custDataLst>
              <p:tags r:id="rId240"/>
            </p:custDataLst>
          </p:nvPr>
        </p:nvSpPr>
        <p:spPr>
          <a:xfrm>
            <a:off x="5992577" y="2231325"/>
            <a:ext cx="169352" cy="169352"/>
          </a:xfrm>
          <a:custGeom>
            <a:avLst/>
            <a:gdLst/>
            <a:ahLst/>
            <a:cxnLst/>
            <a:rect l="0" t="0" r="0" b="0"/>
            <a:pathLst>
              <a:path w="611477" h="611477">
                <a:moveTo>
                  <a:pt x="0" y="305738"/>
                </a:moveTo>
                <a:cubicBezTo>
                  <a:pt x="0" y="474593"/>
                  <a:pt x="136883" y="611476"/>
                  <a:pt x="305738" y="611476"/>
                </a:cubicBezTo>
                <a:cubicBezTo>
                  <a:pt x="474593" y="611476"/>
                  <a:pt x="611476" y="474593"/>
                  <a:pt x="611476" y="305738"/>
                </a:cubicBezTo>
                <a:cubicBezTo>
                  <a:pt x="611476" y="136883"/>
                  <a:pt x="474593" y="0"/>
                  <a:pt x="305738" y="0"/>
                </a:cubicBezTo>
                <a:cubicBezTo>
                  <a:pt x="136883" y="0"/>
                  <a:pt x="0" y="136883"/>
                  <a:pt x="0" y="30573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5" name="PA-任意多边形 82">
            <a:extLst>
              <a:ext uri="{FF2B5EF4-FFF2-40B4-BE49-F238E27FC236}">
                <a16:creationId xmlns:a16="http://schemas.microsoft.com/office/drawing/2014/main" xmlns="" id="{066B402D-972F-4AEB-B2AA-AA730089F4F2}"/>
              </a:ext>
            </a:extLst>
          </p:cNvPr>
          <p:cNvSpPr/>
          <p:nvPr>
            <p:custDataLst>
              <p:tags r:id="rId241"/>
            </p:custDataLst>
          </p:nvPr>
        </p:nvSpPr>
        <p:spPr>
          <a:xfrm>
            <a:off x="5990584" y="2229332"/>
            <a:ext cx="173336" cy="173336"/>
          </a:xfrm>
          <a:custGeom>
            <a:avLst/>
            <a:gdLst/>
            <a:ahLst/>
            <a:cxnLst/>
            <a:rect l="0" t="0" r="0" b="0"/>
            <a:pathLst>
              <a:path w="625865" h="625865">
                <a:moveTo>
                  <a:pt x="0" y="312932"/>
                </a:moveTo>
                <a:cubicBezTo>
                  <a:pt x="0" y="485760"/>
                  <a:pt x="140104" y="625864"/>
                  <a:pt x="312932" y="625864"/>
                </a:cubicBezTo>
                <a:cubicBezTo>
                  <a:pt x="485759" y="625864"/>
                  <a:pt x="625864" y="485760"/>
                  <a:pt x="625864" y="312932"/>
                </a:cubicBezTo>
                <a:cubicBezTo>
                  <a:pt x="625864" y="140104"/>
                  <a:pt x="485759" y="0"/>
                  <a:pt x="312932" y="0"/>
                </a:cubicBezTo>
                <a:cubicBezTo>
                  <a:pt x="140104" y="0"/>
                  <a:pt x="0" y="140104"/>
                  <a:pt x="0" y="31293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6" name="PA-任意多边形 84">
            <a:extLst>
              <a:ext uri="{FF2B5EF4-FFF2-40B4-BE49-F238E27FC236}">
                <a16:creationId xmlns:a16="http://schemas.microsoft.com/office/drawing/2014/main" xmlns="" id="{643DB358-6F8C-42D0-B597-4BA2BD948EFA}"/>
              </a:ext>
            </a:extLst>
          </p:cNvPr>
          <p:cNvSpPr/>
          <p:nvPr>
            <p:custDataLst>
              <p:tags r:id="rId242"/>
            </p:custDataLst>
          </p:nvPr>
        </p:nvSpPr>
        <p:spPr>
          <a:xfrm>
            <a:off x="5988592" y="2227340"/>
            <a:ext cx="177322" cy="177322"/>
          </a:xfrm>
          <a:custGeom>
            <a:avLst/>
            <a:gdLst/>
            <a:ahLst/>
            <a:cxnLst/>
            <a:rect l="0" t="0" r="0" b="0"/>
            <a:pathLst>
              <a:path w="640251" h="640251">
                <a:moveTo>
                  <a:pt x="0" y="320125"/>
                </a:moveTo>
                <a:cubicBezTo>
                  <a:pt x="0" y="496925"/>
                  <a:pt x="143325" y="640250"/>
                  <a:pt x="320125" y="640250"/>
                </a:cubicBezTo>
                <a:cubicBezTo>
                  <a:pt x="496925" y="640250"/>
                  <a:pt x="640250" y="496925"/>
                  <a:pt x="640250" y="320125"/>
                </a:cubicBezTo>
                <a:cubicBezTo>
                  <a:pt x="640250" y="143325"/>
                  <a:pt x="496925" y="0"/>
                  <a:pt x="320125" y="0"/>
                </a:cubicBezTo>
                <a:cubicBezTo>
                  <a:pt x="143325" y="0"/>
                  <a:pt x="0" y="143325"/>
                  <a:pt x="0" y="32012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7" name="PA-任意多边形 86">
            <a:extLst>
              <a:ext uri="{FF2B5EF4-FFF2-40B4-BE49-F238E27FC236}">
                <a16:creationId xmlns:a16="http://schemas.microsoft.com/office/drawing/2014/main" xmlns="" id="{3F4C0C87-E00B-4886-827C-FFE67C55852B}"/>
              </a:ext>
            </a:extLst>
          </p:cNvPr>
          <p:cNvSpPr/>
          <p:nvPr>
            <p:custDataLst>
              <p:tags r:id="rId243"/>
            </p:custDataLst>
          </p:nvPr>
        </p:nvSpPr>
        <p:spPr>
          <a:xfrm>
            <a:off x="5986599" y="2225347"/>
            <a:ext cx="181306" cy="181306"/>
          </a:xfrm>
          <a:custGeom>
            <a:avLst/>
            <a:gdLst/>
            <a:ahLst/>
            <a:cxnLst/>
            <a:rect l="0" t="0" r="0" b="0"/>
            <a:pathLst>
              <a:path w="654639" h="654639">
                <a:moveTo>
                  <a:pt x="0" y="327319"/>
                </a:moveTo>
                <a:cubicBezTo>
                  <a:pt x="0" y="508092"/>
                  <a:pt x="146546" y="654638"/>
                  <a:pt x="327319" y="654638"/>
                </a:cubicBezTo>
                <a:cubicBezTo>
                  <a:pt x="508092" y="654638"/>
                  <a:pt x="654638" y="508092"/>
                  <a:pt x="654638" y="327319"/>
                </a:cubicBezTo>
                <a:cubicBezTo>
                  <a:pt x="654638" y="146546"/>
                  <a:pt x="508092" y="0"/>
                  <a:pt x="327319" y="0"/>
                </a:cubicBezTo>
                <a:cubicBezTo>
                  <a:pt x="146546" y="0"/>
                  <a:pt x="0" y="146546"/>
                  <a:pt x="0" y="32731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8" name="PA-任意多边形 88">
            <a:extLst>
              <a:ext uri="{FF2B5EF4-FFF2-40B4-BE49-F238E27FC236}">
                <a16:creationId xmlns:a16="http://schemas.microsoft.com/office/drawing/2014/main" xmlns="" id="{B5253335-A5A4-4F6C-AD88-378D3B10708A}"/>
              </a:ext>
            </a:extLst>
          </p:cNvPr>
          <p:cNvSpPr/>
          <p:nvPr>
            <p:custDataLst>
              <p:tags r:id="rId244"/>
            </p:custDataLst>
          </p:nvPr>
        </p:nvSpPr>
        <p:spPr>
          <a:xfrm>
            <a:off x="5984608" y="2223356"/>
            <a:ext cx="185290" cy="185290"/>
          </a:xfrm>
          <a:custGeom>
            <a:avLst/>
            <a:gdLst/>
            <a:ahLst/>
            <a:cxnLst/>
            <a:rect l="0" t="0" r="0" b="0"/>
            <a:pathLst>
              <a:path w="669025" h="669025">
                <a:moveTo>
                  <a:pt x="0" y="334512"/>
                </a:moveTo>
                <a:cubicBezTo>
                  <a:pt x="0" y="519258"/>
                  <a:pt x="149766" y="669024"/>
                  <a:pt x="334512" y="669024"/>
                </a:cubicBezTo>
                <a:cubicBezTo>
                  <a:pt x="519258" y="669024"/>
                  <a:pt x="669024" y="519258"/>
                  <a:pt x="669024" y="334512"/>
                </a:cubicBezTo>
                <a:cubicBezTo>
                  <a:pt x="669024" y="149766"/>
                  <a:pt x="519258" y="0"/>
                  <a:pt x="334512" y="0"/>
                </a:cubicBezTo>
                <a:cubicBezTo>
                  <a:pt x="149766" y="0"/>
                  <a:pt x="0" y="149766"/>
                  <a:pt x="0" y="33451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9" name="PA-任意多边形 90">
            <a:extLst>
              <a:ext uri="{FF2B5EF4-FFF2-40B4-BE49-F238E27FC236}">
                <a16:creationId xmlns:a16="http://schemas.microsoft.com/office/drawing/2014/main" xmlns="" id="{017D762E-9B02-45A1-A0F7-8D6E05EE3BF1}"/>
              </a:ext>
            </a:extLst>
          </p:cNvPr>
          <p:cNvSpPr/>
          <p:nvPr>
            <p:custDataLst>
              <p:tags r:id="rId245"/>
            </p:custDataLst>
          </p:nvPr>
        </p:nvSpPr>
        <p:spPr>
          <a:xfrm>
            <a:off x="5982615" y="2221362"/>
            <a:ext cx="189276" cy="189276"/>
          </a:xfrm>
          <a:custGeom>
            <a:avLst/>
            <a:gdLst/>
            <a:ahLst/>
            <a:cxnLst/>
            <a:rect l="0" t="0" r="0" b="0"/>
            <a:pathLst>
              <a:path w="683412" h="683412">
                <a:moveTo>
                  <a:pt x="0" y="341706"/>
                </a:moveTo>
                <a:cubicBezTo>
                  <a:pt x="0" y="530425"/>
                  <a:pt x="152986" y="683411"/>
                  <a:pt x="341705" y="683411"/>
                </a:cubicBezTo>
                <a:cubicBezTo>
                  <a:pt x="530424" y="683411"/>
                  <a:pt x="683411" y="530425"/>
                  <a:pt x="683411" y="341706"/>
                </a:cubicBezTo>
                <a:cubicBezTo>
                  <a:pt x="683411" y="152987"/>
                  <a:pt x="530424" y="0"/>
                  <a:pt x="341705" y="0"/>
                </a:cubicBezTo>
                <a:cubicBezTo>
                  <a:pt x="152986" y="0"/>
                  <a:pt x="0" y="152987"/>
                  <a:pt x="0" y="34170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" name="PA-任意多边形 94">
            <a:extLst>
              <a:ext uri="{FF2B5EF4-FFF2-40B4-BE49-F238E27FC236}">
                <a16:creationId xmlns:a16="http://schemas.microsoft.com/office/drawing/2014/main" xmlns="" id="{A588C102-ADAF-43E6-A1E3-155AD713A3E6}"/>
              </a:ext>
            </a:extLst>
          </p:cNvPr>
          <p:cNvSpPr/>
          <p:nvPr>
            <p:custDataLst>
              <p:tags r:id="rId246"/>
            </p:custDataLst>
          </p:nvPr>
        </p:nvSpPr>
        <p:spPr>
          <a:xfrm>
            <a:off x="5978629" y="2217377"/>
            <a:ext cx="197246" cy="197246"/>
          </a:xfrm>
          <a:custGeom>
            <a:avLst/>
            <a:gdLst/>
            <a:ahLst/>
            <a:cxnLst/>
            <a:rect l="0" t="0" r="0" b="0"/>
            <a:pathLst>
              <a:path w="712187" h="712187">
                <a:moveTo>
                  <a:pt x="0" y="356093"/>
                </a:moveTo>
                <a:cubicBezTo>
                  <a:pt x="0" y="552758"/>
                  <a:pt x="159428" y="712186"/>
                  <a:pt x="356093" y="712186"/>
                </a:cubicBezTo>
                <a:cubicBezTo>
                  <a:pt x="552758" y="712186"/>
                  <a:pt x="712186" y="552758"/>
                  <a:pt x="712186" y="356093"/>
                </a:cubicBezTo>
                <a:cubicBezTo>
                  <a:pt x="712186" y="159428"/>
                  <a:pt x="552758" y="0"/>
                  <a:pt x="356093" y="0"/>
                </a:cubicBezTo>
                <a:cubicBezTo>
                  <a:pt x="159428" y="0"/>
                  <a:pt x="0" y="159428"/>
                  <a:pt x="0" y="35609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" name="PA-任意多边形 96">
            <a:extLst>
              <a:ext uri="{FF2B5EF4-FFF2-40B4-BE49-F238E27FC236}">
                <a16:creationId xmlns:a16="http://schemas.microsoft.com/office/drawing/2014/main" xmlns="" id="{C8E66D79-9F1B-4092-A62A-CE31206D8398}"/>
              </a:ext>
            </a:extLst>
          </p:cNvPr>
          <p:cNvSpPr/>
          <p:nvPr>
            <p:custDataLst>
              <p:tags r:id="rId247"/>
            </p:custDataLst>
          </p:nvPr>
        </p:nvSpPr>
        <p:spPr>
          <a:xfrm>
            <a:off x="5976638" y="2215386"/>
            <a:ext cx="201230" cy="201230"/>
          </a:xfrm>
          <a:custGeom>
            <a:avLst/>
            <a:gdLst/>
            <a:ahLst/>
            <a:cxnLst/>
            <a:rect l="0" t="0" r="0" b="0"/>
            <a:pathLst>
              <a:path w="726573" h="726573">
                <a:moveTo>
                  <a:pt x="0" y="363286"/>
                </a:moveTo>
                <a:cubicBezTo>
                  <a:pt x="0" y="563924"/>
                  <a:pt x="162648" y="726572"/>
                  <a:pt x="363286" y="726572"/>
                </a:cubicBezTo>
                <a:cubicBezTo>
                  <a:pt x="563924" y="726572"/>
                  <a:pt x="726572" y="563924"/>
                  <a:pt x="726572" y="363286"/>
                </a:cubicBezTo>
                <a:cubicBezTo>
                  <a:pt x="726572" y="162648"/>
                  <a:pt x="563924" y="0"/>
                  <a:pt x="363286" y="0"/>
                </a:cubicBezTo>
                <a:cubicBezTo>
                  <a:pt x="162648" y="0"/>
                  <a:pt x="0" y="162648"/>
                  <a:pt x="0" y="36328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3" name="PA-任意多边形 98">
            <a:extLst>
              <a:ext uri="{FF2B5EF4-FFF2-40B4-BE49-F238E27FC236}">
                <a16:creationId xmlns:a16="http://schemas.microsoft.com/office/drawing/2014/main" xmlns="" id="{C906845A-B93A-4950-BA3A-99C8EACCA1CD}"/>
              </a:ext>
            </a:extLst>
          </p:cNvPr>
          <p:cNvSpPr/>
          <p:nvPr>
            <p:custDataLst>
              <p:tags r:id="rId248"/>
            </p:custDataLst>
          </p:nvPr>
        </p:nvSpPr>
        <p:spPr>
          <a:xfrm>
            <a:off x="5974645" y="2213393"/>
            <a:ext cx="205214" cy="205214"/>
          </a:xfrm>
          <a:custGeom>
            <a:avLst/>
            <a:gdLst/>
            <a:ahLst/>
            <a:cxnLst/>
            <a:rect l="0" t="0" r="0" b="0"/>
            <a:pathLst>
              <a:path w="740961" h="740961">
                <a:moveTo>
                  <a:pt x="0" y="370480"/>
                </a:moveTo>
                <a:cubicBezTo>
                  <a:pt x="0" y="575091"/>
                  <a:pt x="165869" y="740960"/>
                  <a:pt x="370480" y="740960"/>
                </a:cubicBezTo>
                <a:cubicBezTo>
                  <a:pt x="575090" y="740960"/>
                  <a:pt x="740960" y="575091"/>
                  <a:pt x="740960" y="370480"/>
                </a:cubicBezTo>
                <a:cubicBezTo>
                  <a:pt x="740960" y="165869"/>
                  <a:pt x="575090" y="0"/>
                  <a:pt x="370480" y="0"/>
                </a:cubicBezTo>
                <a:cubicBezTo>
                  <a:pt x="165869" y="0"/>
                  <a:pt x="0" y="165869"/>
                  <a:pt x="0" y="37048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4" name="PA-任意多边形 100">
            <a:extLst>
              <a:ext uri="{FF2B5EF4-FFF2-40B4-BE49-F238E27FC236}">
                <a16:creationId xmlns:a16="http://schemas.microsoft.com/office/drawing/2014/main" xmlns="" id="{32B5AA4B-8A61-4239-9E45-7BCB83C20E10}"/>
              </a:ext>
            </a:extLst>
          </p:cNvPr>
          <p:cNvSpPr/>
          <p:nvPr>
            <p:custDataLst>
              <p:tags r:id="rId249"/>
            </p:custDataLst>
          </p:nvPr>
        </p:nvSpPr>
        <p:spPr>
          <a:xfrm>
            <a:off x="5972653" y="2211401"/>
            <a:ext cx="209200" cy="209200"/>
          </a:xfrm>
          <a:custGeom>
            <a:avLst/>
            <a:gdLst/>
            <a:ahLst/>
            <a:cxnLst/>
            <a:rect l="0" t="0" r="0" b="0"/>
            <a:pathLst>
              <a:path w="755347" h="755347">
                <a:moveTo>
                  <a:pt x="0" y="377673"/>
                </a:moveTo>
                <a:cubicBezTo>
                  <a:pt x="0" y="586256"/>
                  <a:pt x="169090" y="755346"/>
                  <a:pt x="377673" y="755346"/>
                </a:cubicBezTo>
                <a:cubicBezTo>
                  <a:pt x="586256" y="755346"/>
                  <a:pt x="755346" y="586256"/>
                  <a:pt x="755346" y="377673"/>
                </a:cubicBezTo>
                <a:cubicBezTo>
                  <a:pt x="755346" y="169090"/>
                  <a:pt x="586256" y="0"/>
                  <a:pt x="377673" y="0"/>
                </a:cubicBezTo>
                <a:cubicBezTo>
                  <a:pt x="169090" y="0"/>
                  <a:pt x="0" y="169090"/>
                  <a:pt x="0" y="37767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5" name="PA-任意多边形 102">
            <a:extLst>
              <a:ext uri="{FF2B5EF4-FFF2-40B4-BE49-F238E27FC236}">
                <a16:creationId xmlns:a16="http://schemas.microsoft.com/office/drawing/2014/main" xmlns="" id="{78E12380-9411-448B-9E1D-1112DCF3C795}"/>
              </a:ext>
            </a:extLst>
          </p:cNvPr>
          <p:cNvSpPr/>
          <p:nvPr>
            <p:custDataLst>
              <p:tags r:id="rId250"/>
            </p:custDataLst>
          </p:nvPr>
        </p:nvSpPr>
        <p:spPr>
          <a:xfrm>
            <a:off x="5970660" y="2209408"/>
            <a:ext cx="213184" cy="213184"/>
          </a:xfrm>
          <a:custGeom>
            <a:avLst/>
            <a:gdLst/>
            <a:ahLst/>
            <a:cxnLst/>
            <a:rect l="0" t="0" r="0" b="0"/>
            <a:pathLst>
              <a:path w="769735" h="769735">
                <a:moveTo>
                  <a:pt x="0" y="384867"/>
                </a:moveTo>
                <a:cubicBezTo>
                  <a:pt x="0" y="597423"/>
                  <a:pt x="172311" y="769734"/>
                  <a:pt x="384867" y="769734"/>
                </a:cubicBezTo>
                <a:cubicBezTo>
                  <a:pt x="597423" y="769734"/>
                  <a:pt x="769734" y="597423"/>
                  <a:pt x="769734" y="384867"/>
                </a:cubicBezTo>
                <a:cubicBezTo>
                  <a:pt x="769734" y="172311"/>
                  <a:pt x="597423" y="0"/>
                  <a:pt x="384867" y="0"/>
                </a:cubicBezTo>
                <a:cubicBezTo>
                  <a:pt x="172311" y="0"/>
                  <a:pt x="0" y="172311"/>
                  <a:pt x="0" y="38486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6" name="PA-任意多边形 104">
            <a:extLst>
              <a:ext uri="{FF2B5EF4-FFF2-40B4-BE49-F238E27FC236}">
                <a16:creationId xmlns:a16="http://schemas.microsoft.com/office/drawing/2014/main" xmlns="" id="{75E31D01-D17A-4CFD-9986-3E260EE449FA}"/>
              </a:ext>
            </a:extLst>
          </p:cNvPr>
          <p:cNvSpPr/>
          <p:nvPr>
            <p:custDataLst>
              <p:tags r:id="rId251"/>
            </p:custDataLst>
          </p:nvPr>
        </p:nvSpPr>
        <p:spPr>
          <a:xfrm>
            <a:off x="5968669" y="2207417"/>
            <a:ext cx="217168" cy="217168"/>
          </a:xfrm>
          <a:custGeom>
            <a:avLst/>
            <a:gdLst/>
            <a:ahLst/>
            <a:cxnLst/>
            <a:rect l="0" t="0" r="0" b="0"/>
            <a:pathLst>
              <a:path w="784121" h="784121">
                <a:moveTo>
                  <a:pt x="0" y="392060"/>
                </a:moveTo>
                <a:cubicBezTo>
                  <a:pt x="0" y="608589"/>
                  <a:pt x="175531" y="784120"/>
                  <a:pt x="392060" y="784120"/>
                </a:cubicBezTo>
                <a:cubicBezTo>
                  <a:pt x="608589" y="784120"/>
                  <a:pt x="784120" y="608589"/>
                  <a:pt x="784120" y="392060"/>
                </a:cubicBezTo>
                <a:cubicBezTo>
                  <a:pt x="784120" y="175531"/>
                  <a:pt x="608589" y="0"/>
                  <a:pt x="392060" y="0"/>
                </a:cubicBezTo>
                <a:cubicBezTo>
                  <a:pt x="175531" y="0"/>
                  <a:pt x="0" y="175531"/>
                  <a:pt x="0" y="39206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7" name="PA-任意多边形 106">
            <a:extLst>
              <a:ext uri="{FF2B5EF4-FFF2-40B4-BE49-F238E27FC236}">
                <a16:creationId xmlns:a16="http://schemas.microsoft.com/office/drawing/2014/main" xmlns="" id="{E0E2B231-06B9-40DA-9DA6-CF6ADF2CE93E}"/>
              </a:ext>
            </a:extLst>
          </p:cNvPr>
          <p:cNvSpPr/>
          <p:nvPr>
            <p:custDataLst>
              <p:tags r:id="rId252"/>
            </p:custDataLst>
          </p:nvPr>
        </p:nvSpPr>
        <p:spPr>
          <a:xfrm>
            <a:off x="5966675" y="2205423"/>
            <a:ext cx="221154" cy="221154"/>
          </a:xfrm>
          <a:custGeom>
            <a:avLst/>
            <a:gdLst/>
            <a:ahLst/>
            <a:cxnLst/>
            <a:rect l="0" t="0" r="0" b="0"/>
            <a:pathLst>
              <a:path w="798509" h="798509">
                <a:moveTo>
                  <a:pt x="0" y="399254"/>
                </a:moveTo>
                <a:cubicBezTo>
                  <a:pt x="0" y="619756"/>
                  <a:pt x="178752" y="798508"/>
                  <a:pt x="399254" y="798508"/>
                </a:cubicBezTo>
                <a:cubicBezTo>
                  <a:pt x="619756" y="798508"/>
                  <a:pt x="798508" y="619756"/>
                  <a:pt x="798508" y="399254"/>
                </a:cubicBezTo>
                <a:cubicBezTo>
                  <a:pt x="798508" y="178752"/>
                  <a:pt x="619756" y="0"/>
                  <a:pt x="399254" y="0"/>
                </a:cubicBezTo>
                <a:cubicBezTo>
                  <a:pt x="178752" y="0"/>
                  <a:pt x="0" y="178752"/>
                  <a:pt x="0" y="39925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8" name="PA-任意多边形 108">
            <a:extLst>
              <a:ext uri="{FF2B5EF4-FFF2-40B4-BE49-F238E27FC236}">
                <a16:creationId xmlns:a16="http://schemas.microsoft.com/office/drawing/2014/main" xmlns="" id="{E0F36AEF-854A-418E-B381-ED5C2FD426D4}"/>
              </a:ext>
            </a:extLst>
          </p:cNvPr>
          <p:cNvSpPr/>
          <p:nvPr>
            <p:custDataLst>
              <p:tags r:id="rId253"/>
            </p:custDataLst>
          </p:nvPr>
        </p:nvSpPr>
        <p:spPr>
          <a:xfrm>
            <a:off x="5964684" y="2203432"/>
            <a:ext cx="225138" cy="225138"/>
          </a:xfrm>
          <a:custGeom>
            <a:avLst/>
            <a:gdLst/>
            <a:ahLst/>
            <a:cxnLst/>
            <a:rect l="0" t="0" r="0" b="0"/>
            <a:pathLst>
              <a:path w="812895" h="812895">
                <a:moveTo>
                  <a:pt x="0" y="406447"/>
                </a:moveTo>
                <a:cubicBezTo>
                  <a:pt x="0" y="630922"/>
                  <a:pt x="181972" y="812894"/>
                  <a:pt x="406447" y="812894"/>
                </a:cubicBezTo>
                <a:cubicBezTo>
                  <a:pt x="630922" y="812894"/>
                  <a:pt x="812894" y="630922"/>
                  <a:pt x="812894" y="406447"/>
                </a:cubicBezTo>
                <a:cubicBezTo>
                  <a:pt x="812894" y="181972"/>
                  <a:pt x="630922" y="0"/>
                  <a:pt x="406447" y="0"/>
                </a:cubicBezTo>
                <a:cubicBezTo>
                  <a:pt x="181972" y="0"/>
                  <a:pt x="0" y="181972"/>
                  <a:pt x="0" y="40644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9" name="PA-任意多边形 110">
            <a:extLst>
              <a:ext uri="{FF2B5EF4-FFF2-40B4-BE49-F238E27FC236}">
                <a16:creationId xmlns:a16="http://schemas.microsoft.com/office/drawing/2014/main" xmlns="" id="{DF97E923-98DA-4107-82FA-0227C07E4524}"/>
              </a:ext>
            </a:extLst>
          </p:cNvPr>
          <p:cNvSpPr/>
          <p:nvPr>
            <p:custDataLst>
              <p:tags r:id="rId254"/>
            </p:custDataLst>
          </p:nvPr>
        </p:nvSpPr>
        <p:spPr>
          <a:xfrm>
            <a:off x="5962690" y="2201438"/>
            <a:ext cx="229124" cy="229124"/>
          </a:xfrm>
          <a:custGeom>
            <a:avLst/>
            <a:gdLst/>
            <a:ahLst/>
            <a:cxnLst/>
            <a:rect l="0" t="0" r="0" b="0"/>
            <a:pathLst>
              <a:path w="827283" h="827283">
                <a:moveTo>
                  <a:pt x="0" y="413641"/>
                </a:moveTo>
                <a:cubicBezTo>
                  <a:pt x="0" y="642089"/>
                  <a:pt x="185193" y="827282"/>
                  <a:pt x="413641" y="827282"/>
                </a:cubicBezTo>
                <a:cubicBezTo>
                  <a:pt x="642089" y="827282"/>
                  <a:pt x="827282" y="642089"/>
                  <a:pt x="827282" y="413641"/>
                </a:cubicBezTo>
                <a:cubicBezTo>
                  <a:pt x="827282" y="185193"/>
                  <a:pt x="642089" y="0"/>
                  <a:pt x="413641" y="0"/>
                </a:cubicBezTo>
                <a:cubicBezTo>
                  <a:pt x="185193" y="0"/>
                  <a:pt x="0" y="185193"/>
                  <a:pt x="0" y="41364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0" name="PA-任意多边形 112">
            <a:extLst>
              <a:ext uri="{FF2B5EF4-FFF2-40B4-BE49-F238E27FC236}">
                <a16:creationId xmlns:a16="http://schemas.microsoft.com/office/drawing/2014/main" xmlns="" id="{1F074324-BEC5-4119-9838-014300094251}"/>
              </a:ext>
            </a:extLst>
          </p:cNvPr>
          <p:cNvSpPr/>
          <p:nvPr>
            <p:custDataLst>
              <p:tags r:id="rId255"/>
            </p:custDataLst>
          </p:nvPr>
        </p:nvSpPr>
        <p:spPr>
          <a:xfrm>
            <a:off x="5960699" y="2199447"/>
            <a:ext cx="233108" cy="233108"/>
          </a:xfrm>
          <a:custGeom>
            <a:avLst/>
            <a:gdLst/>
            <a:ahLst/>
            <a:cxnLst/>
            <a:rect l="0" t="0" r="0" b="0"/>
            <a:pathLst>
              <a:path w="841669" h="841669">
                <a:moveTo>
                  <a:pt x="0" y="420834"/>
                </a:moveTo>
                <a:cubicBezTo>
                  <a:pt x="0" y="653255"/>
                  <a:pt x="188413" y="841668"/>
                  <a:pt x="420834" y="841668"/>
                </a:cubicBezTo>
                <a:cubicBezTo>
                  <a:pt x="653255" y="841668"/>
                  <a:pt x="841668" y="653255"/>
                  <a:pt x="841668" y="420834"/>
                </a:cubicBezTo>
                <a:cubicBezTo>
                  <a:pt x="841668" y="188413"/>
                  <a:pt x="653255" y="0"/>
                  <a:pt x="420834" y="0"/>
                </a:cubicBezTo>
                <a:cubicBezTo>
                  <a:pt x="188413" y="0"/>
                  <a:pt x="0" y="188413"/>
                  <a:pt x="0" y="42083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1" name="PA-任意多边形 114">
            <a:extLst>
              <a:ext uri="{FF2B5EF4-FFF2-40B4-BE49-F238E27FC236}">
                <a16:creationId xmlns:a16="http://schemas.microsoft.com/office/drawing/2014/main" xmlns="" id="{55BC02AB-A6B0-4A96-ABC7-68B8E495C309}"/>
              </a:ext>
            </a:extLst>
          </p:cNvPr>
          <p:cNvSpPr/>
          <p:nvPr>
            <p:custDataLst>
              <p:tags r:id="rId256"/>
            </p:custDataLst>
          </p:nvPr>
        </p:nvSpPr>
        <p:spPr>
          <a:xfrm>
            <a:off x="5958706" y="2197454"/>
            <a:ext cx="237092" cy="237092"/>
          </a:xfrm>
          <a:custGeom>
            <a:avLst/>
            <a:gdLst/>
            <a:ahLst/>
            <a:cxnLst/>
            <a:rect l="0" t="0" r="0" b="0"/>
            <a:pathLst>
              <a:path w="856057" h="856057">
                <a:moveTo>
                  <a:pt x="0" y="428028"/>
                </a:moveTo>
                <a:cubicBezTo>
                  <a:pt x="0" y="664421"/>
                  <a:pt x="191635" y="856056"/>
                  <a:pt x="428028" y="856056"/>
                </a:cubicBezTo>
                <a:cubicBezTo>
                  <a:pt x="664421" y="856056"/>
                  <a:pt x="856056" y="664421"/>
                  <a:pt x="856056" y="428028"/>
                </a:cubicBezTo>
                <a:cubicBezTo>
                  <a:pt x="856056" y="191635"/>
                  <a:pt x="664421" y="0"/>
                  <a:pt x="428028" y="0"/>
                </a:cubicBezTo>
                <a:cubicBezTo>
                  <a:pt x="191635" y="0"/>
                  <a:pt x="0" y="191635"/>
                  <a:pt x="0" y="42802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2" name="PA-任意多边形 116">
            <a:extLst>
              <a:ext uri="{FF2B5EF4-FFF2-40B4-BE49-F238E27FC236}">
                <a16:creationId xmlns:a16="http://schemas.microsoft.com/office/drawing/2014/main" xmlns="" id="{3FC4E4C9-0F00-480E-8207-EA12E78EAC86}"/>
              </a:ext>
            </a:extLst>
          </p:cNvPr>
          <p:cNvSpPr/>
          <p:nvPr>
            <p:custDataLst>
              <p:tags r:id="rId257"/>
            </p:custDataLst>
          </p:nvPr>
        </p:nvSpPr>
        <p:spPr>
          <a:xfrm>
            <a:off x="5956714" y="2195462"/>
            <a:ext cx="241078" cy="241078"/>
          </a:xfrm>
          <a:custGeom>
            <a:avLst/>
            <a:gdLst/>
            <a:ahLst/>
            <a:cxnLst/>
            <a:rect l="0" t="0" r="0" b="0"/>
            <a:pathLst>
              <a:path w="870443" h="870443">
                <a:moveTo>
                  <a:pt x="0" y="435221"/>
                </a:moveTo>
                <a:cubicBezTo>
                  <a:pt x="0" y="675587"/>
                  <a:pt x="194855" y="870442"/>
                  <a:pt x="435221" y="870442"/>
                </a:cubicBezTo>
                <a:cubicBezTo>
                  <a:pt x="675587" y="870442"/>
                  <a:pt x="870442" y="675587"/>
                  <a:pt x="870442" y="435221"/>
                </a:cubicBezTo>
                <a:cubicBezTo>
                  <a:pt x="870442" y="194855"/>
                  <a:pt x="675587" y="0"/>
                  <a:pt x="435221" y="0"/>
                </a:cubicBezTo>
                <a:cubicBezTo>
                  <a:pt x="194855" y="0"/>
                  <a:pt x="0" y="194855"/>
                  <a:pt x="0" y="43522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3" name="PA-任意多边形 118">
            <a:extLst>
              <a:ext uri="{FF2B5EF4-FFF2-40B4-BE49-F238E27FC236}">
                <a16:creationId xmlns:a16="http://schemas.microsoft.com/office/drawing/2014/main" xmlns="" id="{4701CD53-79BB-419C-812E-0CB750025FD5}"/>
              </a:ext>
            </a:extLst>
          </p:cNvPr>
          <p:cNvSpPr/>
          <p:nvPr>
            <p:custDataLst>
              <p:tags r:id="rId258"/>
            </p:custDataLst>
          </p:nvPr>
        </p:nvSpPr>
        <p:spPr>
          <a:xfrm>
            <a:off x="5954721" y="2193469"/>
            <a:ext cx="245062" cy="245062"/>
          </a:xfrm>
          <a:custGeom>
            <a:avLst/>
            <a:gdLst/>
            <a:ahLst/>
            <a:cxnLst/>
            <a:rect l="0" t="0" r="0" b="0"/>
            <a:pathLst>
              <a:path w="884831" h="884831">
                <a:moveTo>
                  <a:pt x="0" y="442415"/>
                </a:moveTo>
                <a:cubicBezTo>
                  <a:pt x="0" y="686754"/>
                  <a:pt x="198076" y="884830"/>
                  <a:pt x="442415" y="884830"/>
                </a:cubicBezTo>
                <a:cubicBezTo>
                  <a:pt x="686754" y="884830"/>
                  <a:pt x="884830" y="686754"/>
                  <a:pt x="884830" y="442415"/>
                </a:cubicBezTo>
                <a:cubicBezTo>
                  <a:pt x="884830" y="198076"/>
                  <a:pt x="686754" y="0"/>
                  <a:pt x="442415" y="0"/>
                </a:cubicBezTo>
                <a:cubicBezTo>
                  <a:pt x="198076" y="0"/>
                  <a:pt x="0" y="198076"/>
                  <a:pt x="0" y="44241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4" name="PA-任意多边形 120">
            <a:extLst>
              <a:ext uri="{FF2B5EF4-FFF2-40B4-BE49-F238E27FC236}">
                <a16:creationId xmlns:a16="http://schemas.microsoft.com/office/drawing/2014/main" xmlns="" id="{09C314C3-FFED-41B4-9BCE-0E9ED5CF4590}"/>
              </a:ext>
            </a:extLst>
          </p:cNvPr>
          <p:cNvSpPr/>
          <p:nvPr>
            <p:custDataLst>
              <p:tags r:id="rId259"/>
            </p:custDataLst>
          </p:nvPr>
        </p:nvSpPr>
        <p:spPr>
          <a:xfrm>
            <a:off x="5952730" y="2191478"/>
            <a:ext cx="249046" cy="249046"/>
          </a:xfrm>
          <a:custGeom>
            <a:avLst/>
            <a:gdLst/>
            <a:ahLst/>
            <a:cxnLst/>
            <a:rect l="0" t="0" r="0" b="0"/>
            <a:pathLst>
              <a:path w="899217" h="899217">
                <a:moveTo>
                  <a:pt x="0" y="449608"/>
                </a:moveTo>
                <a:cubicBezTo>
                  <a:pt x="0" y="697920"/>
                  <a:pt x="201296" y="899216"/>
                  <a:pt x="449608" y="899216"/>
                </a:cubicBezTo>
                <a:cubicBezTo>
                  <a:pt x="697920" y="899216"/>
                  <a:pt x="899216" y="697920"/>
                  <a:pt x="899216" y="449608"/>
                </a:cubicBezTo>
                <a:cubicBezTo>
                  <a:pt x="899216" y="201296"/>
                  <a:pt x="697920" y="0"/>
                  <a:pt x="449608" y="0"/>
                </a:cubicBezTo>
                <a:cubicBezTo>
                  <a:pt x="201296" y="0"/>
                  <a:pt x="0" y="201296"/>
                  <a:pt x="0" y="44960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5" name="PA-任意多边形 122">
            <a:extLst>
              <a:ext uri="{FF2B5EF4-FFF2-40B4-BE49-F238E27FC236}">
                <a16:creationId xmlns:a16="http://schemas.microsoft.com/office/drawing/2014/main" xmlns="" id="{D736CE89-A3EB-418B-ADBC-A5D123BB0C62}"/>
              </a:ext>
            </a:extLst>
          </p:cNvPr>
          <p:cNvSpPr/>
          <p:nvPr>
            <p:custDataLst>
              <p:tags r:id="rId260"/>
            </p:custDataLst>
          </p:nvPr>
        </p:nvSpPr>
        <p:spPr>
          <a:xfrm>
            <a:off x="5950736" y="2189484"/>
            <a:ext cx="253032" cy="253032"/>
          </a:xfrm>
          <a:custGeom>
            <a:avLst/>
            <a:gdLst/>
            <a:ahLst/>
            <a:cxnLst/>
            <a:rect l="0" t="0" r="0" b="0"/>
            <a:pathLst>
              <a:path w="913605" h="913605">
                <a:moveTo>
                  <a:pt x="0" y="456802"/>
                </a:moveTo>
                <a:cubicBezTo>
                  <a:pt x="0" y="709087"/>
                  <a:pt x="204517" y="913604"/>
                  <a:pt x="456802" y="913604"/>
                </a:cubicBezTo>
                <a:cubicBezTo>
                  <a:pt x="709087" y="913604"/>
                  <a:pt x="913604" y="709087"/>
                  <a:pt x="913604" y="456802"/>
                </a:cubicBezTo>
                <a:cubicBezTo>
                  <a:pt x="913604" y="204517"/>
                  <a:pt x="709087" y="0"/>
                  <a:pt x="456802" y="0"/>
                </a:cubicBezTo>
                <a:cubicBezTo>
                  <a:pt x="204517" y="0"/>
                  <a:pt x="0" y="204517"/>
                  <a:pt x="0" y="45680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6" name="PA-任意多边形 124">
            <a:extLst>
              <a:ext uri="{FF2B5EF4-FFF2-40B4-BE49-F238E27FC236}">
                <a16:creationId xmlns:a16="http://schemas.microsoft.com/office/drawing/2014/main" xmlns="" id="{9B6C793F-2C61-44C9-B78C-21427608E46C}"/>
              </a:ext>
            </a:extLst>
          </p:cNvPr>
          <p:cNvSpPr/>
          <p:nvPr>
            <p:custDataLst>
              <p:tags r:id="rId261"/>
            </p:custDataLst>
          </p:nvPr>
        </p:nvSpPr>
        <p:spPr>
          <a:xfrm>
            <a:off x="5948746" y="2187493"/>
            <a:ext cx="257016" cy="257016"/>
          </a:xfrm>
          <a:custGeom>
            <a:avLst/>
            <a:gdLst/>
            <a:ahLst/>
            <a:cxnLst/>
            <a:rect l="0" t="0" r="0" b="0"/>
            <a:pathLst>
              <a:path w="927992" h="927991">
                <a:moveTo>
                  <a:pt x="0" y="463995"/>
                </a:moveTo>
                <a:cubicBezTo>
                  <a:pt x="0" y="720253"/>
                  <a:pt x="207737" y="927990"/>
                  <a:pt x="463995" y="927990"/>
                </a:cubicBezTo>
                <a:cubicBezTo>
                  <a:pt x="720253" y="927990"/>
                  <a:pt x="927991" y="720253"/>
                  <a:pt x="927991" y="463995"/>
                </a:cubicBezTo>
                <a:cubicBezTo>
                  <a:pt x="927991" y="207737"/>
                  <a:pt x="720253" y="0"/>
                  <a:pt x="463995" y="0"/>
                </a:cubicBezTo>
                <a:cubicBezTo>
                  <a:pt x="207737" y="0"/>
                  <a:pt x="0" y="207737"/>
                  <a:pt x="0" y="46399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7" name="PA-任意多边形 126">
            <a:extLst>
              <a:ext uri="{FF2B5EF4-FFF2-40B4-BE49-F238E27FC236}">
                <a16:creationId xmlns:a16="http://schemas.microsoft.com/office/drawing/2014/main" xmlns="" id="{CA7DC0D6-CF02-443B-A330-FDBB1C7EFB40}"/>
              </a:ext>
            </a:extLst>
          </p:cNvPr>
          <p:cNvSpPr/>
          <p:nvPr>
            <p:custDataLst>
              <p:tags r:id="rId262"/>
            </p:custDataLst>
          </p:nvPr>
        </p:nvSpPr>
        <p:spPr>
          <a:xfrm>
            <a:off x="5946755" y="2185503"/>
            <a:ext cx="260994" cy="260994"/>
          </a:xfrm>
          <a:custGeom>
            <a:avLst/>
            <a:gdLst/>
            <a:ahLst/>
            <a:cxnLst/>
            <a:rect l="0" t="0" r="0" b="0"/>
            <a:pathLst>
              <a:path w="942379" h="942379">
                <a:moveTo>
                  <a:pt x="0" y="471189"/>
                </a:moveTo>
                <a:cubicBezTo>
                  <a:pt x="0" y="731420"/>
                  <a:pt x="210958" y="942378"/>
                  <a:pt x="471189" y="942378"/>
                </a:cubicBezTo>
                <a:cubicBezTo>
                  <a:pt x="731420" y="942378"/>
                  <a:pt x="942378" y="731420"/>
                  <a:pt x="942378" y="471189"/>
                </a:cubicBezTo>
                <a:cubicBezTo>
                  <a:pt x="942378" y="210958"/>
                  <a:pt x="731420" y="0"/>
                  <a:pt x="471189" y="0"/>
                </a:cubicBezTo>
                <a:cubicBezTo>
                  <a:pt x="210958" y="0"/>
                  <a:pt x="0" y="210958"/>
                  <a:pt x="0" y="47118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8" name="PA-任意多边形 128">
            <a:extLst>
              <a:ext uri="{FF2B5EF4-FFF2-40B4-BE49-F238E27FC236}">
                <a16:creationId xmlns:a16="http://schemas.microsoft.com/office/drawing/2014/main" xmlns="" id="{4DCBDC09-494F-46CB-99CF-B82DE450591D}"/>
              </a:ext>
            </a:extLst>
          </p:cNvPr>
          <p:cNvSpPr/>
          <p:nvPr>
            <p:custDataLst>
              <p:tags r:id="rId263"/>
            </p:custDataLst>
          </p:nvPr>
        </p:nvSpPr>
        <p:spPr>
          <a:xfrm>
            <a:off x="5944760" y="2183508"/>
            <a:ext cx="264986" cy="264986"/>
          </a:xfrm>
          <a:custGeom>
            <a:avLst/>
            <a:gdLst/>
            <a:ahLst/>
            <a:cxnLst/>
            <a:rect l="0" t="0" r="0" b="0"/>
            <a:pathLst>
              <a:path w="956765" h="956765">
                <a:moveTo>
                  <a:pt x="0" y="478382"/>
                </a:moveTo>
                <a:cubicBezTo>
                  <a:pt x="0" y="742586"/>
                  <a:pt x="214178" y="956764"/>
                  <a:pt x="478382" y="956764"/>
                </a:cubicBezTo>
                <a:cubicBezTo>
                  <a:pt x="742585" y="956764"/>
                  <a:pt x="956764" y="742586"/>
                  <a:pt x="956764" y="478382"/>
                </a:cubicBezTo>
                <a:cubicBezTo>
                  <a:pt x="956764" y="214179"/>
                  <a:pt x="742585" y="0"/>
                  <a:pt x="478382" y="0"/>
                </a:cubicBezTo>
                <a:cubicBezTo>
                  <a:pt x="214178" y="0"/>
                  <a:pt x="0" y="214179"/>
                  <a:pt x="0" y="47838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9" name="PA-任意多边形 130">
            <a:extLst>
              <a:ext uri="{FF2B5EF4-FFF2-40B4-BE49-F238E27FC236}">
                <a16:creationId xmlns:a16="http://schemas.microsoft.com/office/drawing/2014/main" xmlns="" id="{9A740DDE-4182-4C9B-8B59-8BE3871C47D9}"/>
              </a:ext>
            </a:extLst>
          </p:cNvPr>
          <p:cNvSpPr/>
          <p:nvPr>
            <p:custDataLst>
              <p:tags r:id="rId264"/>
            </p:custDataLst>
          </p:nvPr>
        </p:nvSpPr>
        <p:spPr>
          <a:xfrm>
            <a:off x="5942770" y="2181518"/>
            <a:ext cx="268964" cy="268964"/>
          </a:xfrm>
          <a:custGeom>
            <a:avLst/>
            <a:gdLst/>
            <a:ahLst/>
            <a:cxnLst/>
            <a:rect l="0" t="0" r="0" b="0"/>
            <a:pathLst>
              <a:path w="971153" h="971153">
                <a:moveTo>
                  <a:pt x="0" y="485576"/>
                </a:moveTo>
                <a:cubicBezTo>
                  <a:pt x="0" y="753752"/>
                  <a:pt x="217400" y="971152"/>
                  <a:pt x="485576" y="971152"/>
                </a:cubicBezTo>
                <a:cubicBezTo>
                  <a:pt x="753752" y="971152"/>
                  <a:pt x="971152" y="753752"/>
                  <a:pt x="971152" y="485576"/>
                </a:cubicBezTo>
                <a:cubicBezTo>
                  <a:pt x="971152" y="217400"/>
                  <a:pt x="753752" y="0"/>
                  <a:pt x="485576" y="0"/>
                </a:cubicBezTo>
                <a:cubicBezTo>
                  <a:pt x="217400" y="0"/>
                  <a:pt x="0" y="217400"/>
                  <a:pt x="0" y="48557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0" name="PA-任意多边形 132">
            <a:extLst>
              <a:ext uri="{FF2B5EF4-FFF2-40B4-BE49-F238E27FC236}">
                <a16:creationId xmlns:a16="http://schemas.microsoft.com/office/drawing/2014/main" xmlns="" id="{037FA2A9-9E3C-41A2-BB7E-4ADE69BCAAAD}"/>
              </a:ext>
            </a:extLst>
          </p:cNvPr>
          <p:cNvSpPr/>
          <p:nvPr>
            <p:custDataLst>
              <p:tags r:id="rId265"/>
            </p:custDataLst>
          </p:nvPr>
        </p:nvSpPr>
        <p:spPr>
          <a:xfrm>
            <a:off x="5940775" y="2179524"/>
            <a:ext cx="272956" cy="272956"/>
          </a:xfrm>
          <a:custGeom>
            <a:avLst/>
            <a:gdLst/>
            <a:ahLst/>
            <a:cxnLst/>
            <a:rect l="0" t="0" r="0" b="0"/>
            <a:pathLst>
              <a:path w="985540" h="985540">
                <a:moveTo>
                  <a:pt x="0" y="492769"/>
                </a:moveTo>
                <a:cubicBezTo>
                  <a:pt x="0" y="764918"/>
                  <a:pt x="220621" y="985539"/>
                  <a:pt x="492770" y="985539"/>
                </a:cubicBezTo>
                <a:cubicBezTo>
                  <a:pt x="764919" y="985539"/>
                  <a:pt x="985539" y="764918"/>
                  <a:pt x="985539" y="492769"/>
                </a:cubicBezTo>
                <a:cubicBezTo>
                  <a:pt x="985539" y="220620"/>
                  <a:pt x="764919" y="0"/>
                  <a:pt x="492770" y="0"/>
                </a:cubicBezTo>
                <a:cubicBezTo>
                  <a:pt x="220621" y="0"/>
                  <a:pt x="0" y="220620"/>
                  <a:pt x="0" y="49276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1" name="PA-任意多边形 134">
            <a:extLst>
              <a:ext uri="{FF2B5EF4-FFF2-40B4-BE49-F238E27FC236}">
                <a16:creationId xmlns:a16="http://schemas.microsoft.com/office/drawing/2014/main" xmlns="" id="{E055B4C5-A714-47D3-8F85-11F78371D90C}"/>
              </a:ext>
            </a:extLst>
          </p:cNvPr>
          <p:cNvSpPr/>
          <p:nvPr>
            <p:custDataLst>
              <p:tags r:id="rId266"/>
            </p:custDataLst>
          </p:nvPr>
        </p:nvSpPr>
        <p:spPr>
          <a:xfrm>
            <a:off x="5938785" y="2177533"/>
            <a:ext cx="276934" cy="276934"/>
          </a:xfrm>
          <a:custGeom>
            <a:avLst/>
            <a:gdLst/>
            <a:ahLst/>
            <a:cxnLst/>
            <a:rect l="0" t="0" r="0" b="0"/>
            <a:pathLst>
              <a:path w="999927" h="999927">
                <a:moveTo>
                  <a:pt x="0" y="499963"/>
                </a:moveTo>
                <a:cubicBezTo>
                  <a:pt x="0" y="776085"/>
                  <a:pt x="223841" y="999926"/>
                  <a:pt x="499963" y="999926"/>
                </a:cubicBezTo>
                <a:cubicBezTo>
                  <a:pt x="776085" y="999926"/>
                  <a:pt x="999926" y="776085"/>
                  <a:pt x="999926" y="499963"/>
                </a:cubicBezTo>
                <a:cubicBezTo>
                  <a:pt x="999926" y="223841"/>
                  <a:pt x="776085" y="0"/>
                  <a:pt x="499963" y="0"/>
                </a:cubicBezTo>
                <a:cubicBezTo>
                  <a:pt x="223841" y="0"/>
                  <a:pt x="0" y="223841"/>
                  <a:pt x="0" y="49996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2" name="PA-任意多边形 136">
            <a:extLst>
              <a:ext uri="{FF2B5EF4-FFF2-40B4-BE49-F238E27FC236}">
                <a16:creationId xmlns:a16="http://schemas.microsoft.com/office/drawing/2014/main" xmlns="" id="{C6C69BD5-7CE0-4FFD-BD6A-582931729838}"/>
              </a:ext>
            </a:extLst>
          </p:cNvPr>
          <p:cNvSpPr/>
          <p:nvPr>
            <p:custDataLst>
              <p:tags r:id="rId267"/>
            </p:custDataLst>
          </p:nvPr>
        </p:nvSpPr>
        <p:spPr>
          <a:xfrm>
            <a:off x="5936792" y="2175539"/>
            <a:ext cx="280924" cy="280924"/>
          </a:xfrm>
          <a:custGeom>
            <a:avLst/>
            <a:gdLst/>
            <a:ahLst/>
            <a:cxnLst/>
            <a:rect l="0" t="0" r="0" b="0"/>
            <a:pathLst>
              <a:path w="1014314" h="1014313">
                <a:moveTo>
                  <a:pt x="0" y="507156"/>
                </a:moveTo>
                <a:cubicBezTo>
                  <a:pt x="0" y="787251"/>
                  <a:pt x="227061" y="1014312"/>
                  <a:pt x="507156" y="1014312"/>
                </a:cubicBezTo>
                <a:cubicBezTo>
                  <a:pt x="787251" y="1014312"/>
                  <a:pt x="1014313" y="787251"/>
                  <a:pt x="1014313" y="507156"/>
                </a:cubicBezTo>
                <a:cubicBezTo>
                  <a:pt x="1014313" y="227061"/>
                  <a:pt x="787251" y="0"/>
                  <a:pt x="507156" y="0"/>
                </a:cubicBezTo>
                <a:cubicBezTo>
                  <a:pt x="227061" y="0"/>
                  <a:pt x="0" y="227061"/>
                  <a:pt x="0" y="50715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3" name="PA-任意多边形 138">
            <a:extLst>
              <a:ext uri="{FF2B5EF4-FFF2-40B4-BE49-F238E27FC236}">
                <a16:creationId xmlns:a16="http://schemas.microsoft.com/office/drawing/2014/main" xmlns="" id="{C5632352-A071-41E7-AE71-BEFB4CEA9492}"/>
              </a:ext>
            </a:extLst>
          </p:cNvPr>
          <p:cNvSpPr/>
          <p:nvPr>
            <p:custDataLst>
              <p:tags r:id="rId268"/>
            </p:custDataLst>
          </p:nvPr>
        </p:nvSpPr>
        <p:spPr>
          <a:xfrm>
            <a:off x="5934800" y="2173548"/>
            <a:ext cx="284904" cy="284904"/>
          </a:xfrm>
          <a:custGeom>
            <a:avLst/>
            <a:gdLst/>
            <a:ahLst/>
            <a:cxnLst/>
            <a:rect l="0" t="0" r="0" b="0"/>
            <a:pathLst>
              <a:path w="1028701" h="1028701">
                <a:moveTo>
                  <a:pt x="0" y="514350"/>
                </a:moveTo>
                <a:cubicBezTo>
                  <a:pt x="0" y="798418"/>
                  <a:pt x="230282" y="1028700"/>
                  <a:pt x="514350" y="1028700"/>
                </a:cubicBezTo>
                <a:cubicBezTo>
                  <a:pt x="798418" y="1028700"/>
                  <a:pt x="1028700" y="798418"/>
                  <a:pt x="1028700" y="514350"/>
                </a:cubicBezTo>
                <a:cubicBezTo>
                  <a:pt x="1028700" y="230282"/>
                  <a:pt x="798418" y="0"/>
                  <a:pt x="514350" y="0"/>
                </a:cubicBezTo>
                <a:cubicBezTo>
                  <a:pt x="230282" y="0"/>
                  <a:pt x="0" y="230282"/>
                  <a:pt x="0" y="51435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4" name="PA-任意多边形 140">
            <a:extLst>
              <a:ext uri="{FF2B5EF4-FFF2-40B4-BE49-F238E27FC236}">
                <a16:creationId xmlns:a16="http://schemas.microsoft.com/office/drawing/2014/main" xmlns="" id="{0775BE08-68BB-4917-B2C3-595075161F70}"/>
              </a:ext>
            </a:extLst>
          </p:cNvPr>
          <p:cNvSpPr/>
          <p:nvPr>
            <p:custDataLst>
              <p:tags r:id="rId269"/>
            </p:custDataLst>
          </p:nvPr>
        </p:nvSpPr>
        <p:spPr>
          <a:xfrm>
            <a:off x="5932809" y="2171557"/>
            <a:ext cx="288888" cy="288888"/>
          </a:xfrm>
          <a:custGeom>
            <a:avLst/>
            <a:gdLst/>
            <a:ahLst/>
            <a:cxnLst/>
            <a:rect l="0" t="0" r="0" b="0"/>
            <a:pathLst>
              <a:path w="1043087" h="1043087">
                <a:moveTo>
                  <a:pt x="0" y="521543"/>
                </a:moveTo>
                <a:cubicBezTo>
                  <a:pt x="0" y="809584"/>
                  <a:pt x="233502" y="1043086"/>
                  <a:pt x="521543" y="1043086"/>
                </a:cubicBezTo>
                <a:cubicBezTo>
                  <a:pt x="809584" y="1043086"/>
                  <a:pt x="1043086" y="809584"/>
                  <a:pt x="1043086" y="521543"/>
                </a:cubicBezTo>
                <a:cubicBezTo>
                  <a:pt x="1043086" y="233502"/>
                  <a:pt x="809584" y="0"/>
                  <a:pt x="521543" y="0"/>
                </a:cubicBezTo>
                <a:cubicBezTo>
                  <a:pt x="233502" y="0"/>
                  <a:pt x="0" y="233502"/>
                  <a:pt x="0" y="52154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5" name="PA-任意多边形 142">
            <a:extLst>
              <a:ext uri="{FF2B5EF4-FFF2-40B4-BE49-F238E27FC236}">
                <a16:creationId xmlns:a16="http://schemas.microsoft.com/office/drawing/2014/main" xmlns="" id="{13AE705A-1839-4BD0-A6AD-E1E159E8CDFB}"/>
              </a:ext>
            </a:extLst>
          </p:cNvPr>
          <p:cNvSpPr/>
          <p:nvPr>
            <p:custDataLst>
              <p:tags r:id="rId270"/>
            </p:custDataLst>
          </p:nvPr>
        </p:nvSpPr>
        <p:spPr>
          <a:xfrm>
            <a:off x="5930816" y="2169564"/>
            <a:ext cx="292872" cy="292872"/>
          </a:xfrm>
          <a:custGeom>
            <a:avLst/>
            <a:gdLst/>
            <a:ahLst/>
            <a:cxnLst/>
            <a:rect l="0" t="0" r="0" b="0"/>
            <a:pathLst>
              <a:path w="1057475" h="1057475">
                <a:moveTo>
                  <a:pt x="0" y="528737"/>
                </a:moveTo>
                <a:cubicBezTo>
                  <a:pt x="0" y="820751"/>
                  <a:pt x="236723" y="1057474"/>
                  <a:pt x="528737" y="1057474"/>
                </a:cubicBezTo>
                <a:cubicBezTo>
                  <a:pt x="820751" y="1057474"/>
                  <a:pt x="1057474" y="820751"/>
                  <a:pt x="1057474" y="528737"/>
                </a:cubicBezTo>
                <a:cubicBezTo>
                  <a:pt x="1057474" y="236724"/>
                  <a:pt x="820751" y="0"/>
                  <a:pt x="528737" y="0"/>
                </a:cubicBezTo>
                <a:cubicBezTo>
                  <a:pt x="236723" y="0"/>
                  <a:pt x="0" y="236724"/>
                  <a:pt x="0" y="52873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6" name="PA-任意多边形 144">
            <a:extLst>
              <a:ext uri="{FF2B5EF4-FFF2-40B4-BE49-F238E27FC236}">
                <a16:creationId xmlns:a16="http://schemas.microsoft.com/office/drawing/2014/main" xmlns="" id="{7A69E70B-6FEC-4284-89B0-8D1E9D161E91}"/>
              </a:ext>
            </a:extLst>
          </p:cNvPr>
          <p:cNvSpPr/>
          <p:nvPr>
            <p:custDataLst>
              <p:tags r:id="rId271"/>
            </p:custDataLst>
          </p:nvPr>
        </p:nvSpPr>
        <p:spPr>
          <a:xfrm>
            <a:off x="5928825" y="2167572"/>
            <a:ext cx="296858" cy="296858"/>
          </a:xfrm>
          <a:custGeom>
            <a:avLst/>
            <a:gdLst/>
            <a:ahLst/>
            <a:cxnLst/>
            <a:rect l="0" t="0" r="0" b="0"/>
            <a:pathLst>
              <a:path w="1071862" h="1071861">
                <a:moveTo>
                  <a:pt x="0" y="535930"/>
                </a:moveTo>
                <a:cubicBezTo>
                  <a:pt x="0" y="831916"/>
                  <a:pt x="239944" y="1071860"/>
                  <a:pt x="535930" y="1071860"/>
                </a:cubicBezTo>
                <a:cubicBezTo>
                  <a:pt x="831916" y="1071860"/>
                  <a:pt x="1071861" y="831916"/>
                  <a:pt x="1071861" y="535930"/>
                </a:cubicBezTo>
                <a:cubicBezTo>
                  <a:pt x="1071861" y="239944"/>
                  <a:pt x="831916" y="0"/>
                  <a:pt x="535930" y="0"/>
                </a:cubicBezTo>
                <a:cubicBezTo>
                  <a:pt x="239944" y="0"/>
                  <a:pt x="0" y="239944"/>
                  <a:pt x="0" y="53593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7" name="PA-任意多边形 146">
            <a:extLst>
              <a:ext uri="{FF2B5EF4-FFF2-40B4-BE49-F238E27FC236}">
                <a16:creationId xmlns:a16="http://schemas.microsoft.com/office/drawing/2014/main" xmlns="" id="{7BD25375-7D7D-4B79-855D-221DF5190901}"/>
              </a:ext>
            </a:extLst>
          </p:cNvPr>
          <p:cNvSpPr/>
          <p:nvPr>
            <p:custDataLst>
              <p:tags r:id="rId272"/>
            </p:custDataLst>
          </p:nvPr>
        </p:nvSpPr>
        <p:spPr>
          <a:xfrm>
            <a:off x="5926831" y="2165579"/>
            <a:ext cx="300842" cy="300842"/>
          </a:xfrm>
          <a:custGeom>
            <a:avLst/>
            <a:gdLst/>
            <a:ahLst/>
            <a:cxnLst/>
            <a:rect l="0" t="0" r="0" b="0"/>
            <a:pathLst>
              <a:path w="1086249" h="1086249">
                <a:moveTo>
                  <a:pt x="0" y="543124"/>
                </a:moveTo>
                <a:cubicBezTo>
                  <a:pt x="0" y="843083"/>
                  <a:pt x="243165" y="1086248"/>
                  <a:pt x="543124" y="1086248"/>
                </a:cubicBezTo>
                <a:cubicBezTo>
                  <a:pt x="843083" y="1086248"/>
                  <a:pt x="1086248" y="843083"/>
                  <a:pt x="1086248" y="543124"/>
                </a:cubicBezTo>
                <a:cubicBezTo>
                  <a:pt x="1086248" y="243165"/>
                  <a:pt x="843083" y="0"/>
                  <a:pt x="543124" y="0"/>
                </a:cubicBezTo>
                <a:cubicBezTo>
                  <a:pt x="243165" y="0"/>
                  <a:pt x="0" y="243165"/>
                  <a:pt x="0" y="54312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8" name="PA-任意多边形 148">
            <a:extLst>
              <a:ext uri="{FF2B5EF4-FFF2-40B4-BE49-F238E27FC236}">
                <a16:creationId xmlns:a16="http://schemas.microsoft.com/office/drawing/2014/main" xmlns="" id="{03FA81C6-E12F-4363-B497-92217C556CE2}"/>
              </a:ext>
            </a:extLst>
          </p:cNvPr>
          <p:cNvSpPr/>
          <p:nvPr>
            <p:custDataLst>
              <p:tags r:id="rId273"/>
            </p:custDataLst>
          </p:nvPr>
        </p:nvSpPr>
        <p:spPr>
          <a:xfrm>
            <a:off x="5924839" y="2163589"/>
            <a:ext cx="304826" cy="304826"/>
          </a:xfrm>
          <a:custGeom>
            <a:avLst/>
            <a:gdLst/>
            <a:ahLst/>
            <a:cxnLst/>
            <a:rect l="0" t="0" r="0" b="0"/>
            <a:pathLst>
              <a:path w="1100637" h="1100636">
                <a:moveTo>
                  <a:pt x="0" y="550317"/>
                </a:moveTo>
                <a:cubicBezTo>
                  <a:pt x="0" y="854249"/>
                  <a:pt x="246386" y="1100635"/>
                  <a:pt x="550318" y="1100635"/>
                </a:cubicBezTo>
                <a:cubicBezTo>
                  <a:pt x="854250" y="1100635"/>
                  <a:pt x="1100636" y="854249"/>
                  <a:pt x="1100636" y="550317"/>
                </a:cubicBezTo>
                <a:cubicBezTo>
                  <a:pt x="1100636" y="246385"/>
                  <a:pt x="854250" y="0"/>
                  <a:pt x="550318" y="0"/>
                </a:cubicBezTo>
                <a:cubicBezTo>
                  <a:pt x="246386" y="0"/>
                  <a:pt x="0" y="246385"/>
                  <a:pt x="0" y="55031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9" name="PA-任意多边形 150">
            <a:extLst>
              <a:ext uri="{FF2B5EF4-FFF2-40B4-BE49-F238E27FC236}">
                <a16:creationId xmlns:a16="http://schemas.microsoft.com/office/drawing/2014/main" xmlns="" id="{0AABFE82-0FD5-4E43-B534-D85AE76D2B3D}"/>
              </a:ext>
            </a:extLst>
          </p:cNvPr>
          <p:cNvSpPr/>
          <p:nvPr>
            <p:custDataLst>
              <p:tags r:id="rId274"/>
            </p:custDataLst>
          </p:nvPr>
        </p:nvSpPr>
        <p:spPr>
          <a:xfrm>
            <a:off x="5922846" y="2161594"/>
            <a:ext cx="308812" cy="308812"/>
          </a:xfrm>
          <a:custGeom>
            <a:avLst/>
            <a:gdLst/>
            <a:ahLst/>
            <a:cxnLst/>
            <a:rect l="0" t="0" r="0" b="0"/>
            <a:pathLst>
              <a:path w="1115023" h="1115023">
                <a:moveTo>
                  <a:pt x="0" y="557511"/>
                </a:moveTo>
                <a:cubicBezTo>
                  <a:pt x="0" y="865416"/>
                  <a:pt x="249606" y="1115022"/>
                  <a:pt x="557511" y="1115022"/>
                </a:cubicBezTo>
                <a:cubicBezTo>
                  <a:pt x="865416" y="1115022"/>
                  <a:pt x="1115022" y="865416"/>
                  <a:pt x="1115022" y="557511"/>
                </a:cubicBezTo>
                <a:cubicBezTo>
                  <a:pt x="1115022" y="249606"/>
                  <a:pt x="865416" y="0"/>
                  <a:pt x="557511" y="0"/>
                </a:cubicBezTo>
                <a:cubicBezTo>
                  <a:pt x="249606" y="0"/>
                  <a:pt x="0" y="249606"/>
                  <a:pt x="0" y="55751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0" name="PA-任意多边形 152">
            <a:extLst>
              <a:ext uri="{FF2B5EF4-FFF2-40B4-BE49-F238E27FC236}">
                <a16:creationId xmlns:a16="http://schemas.microsoft.com/office/drawing/2014/main" xmlns="" id="{A97C4127-817D-48B7-8F5C-CEB054CA4F68}"/>
              </a:ext>
            </a:extLst>
          </p:cNvPr>
          <p:cNvSpPr/>
          <p:nvPr>
            <p:custDataLst>
              <p:tags r:id="rId275"/>
            </p:custDataLst>
          </p:nvPr>
        </p:nvSpPr>
        <p:spPr>
          <a:xfrm>
            <a:off x="5920855" y="2159603"/>
            <a:ext cx="312796" cy="312796"/>
          </a:xfrm>
          <a:custGeom>
            <a:avLst/>
            <a:gdLst/>
            <a:ahLst/>
            <a:cxnLst/>
            <a:rect l="0" t="0" r="0" b="0"/>
            <a:pathLst>
              <a:path w="1129409" h="1129409">
                <a:moveTo>
                  <a:pt x="0" y="564704"/>
                </a:moveTo>
                <a:cubicBezTo>
                  <a:pt x="0" y="876582"/>
                  <a:pt x="252826" y="1129408"/>
                  <a:pt x="564704" y="1129408"/>
                </a:cubicBezTo>
                <a:cubicBezTo>
                  <a:pt x="876582" y="1129408"/>
                  <a:pt x="1129408" y="876582"/>
                  <a:pt x="1129408" y="564704"/>
                </a:cubicBezTo>
                <a:cubicBezTo>
                  <a:pt x="1129408" y="252826"/>
                  <a:pt x="876582" y="0"/>
                  <a:pt x="564704" y="0"/>
                </a:cubicBezTo>
                <a:cubicBezTo>
                  <a:pt x="252826" y="0"/>
                  <a:pt x="0" y="252826"/>
                  <a:pt x="0" y="56470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1" name="PA-任意多边形 154">
            <a:extLst>
              <a:ext uri="{FF2B5EF4-FFF2-40B4-BE49-F238E27FC236}">
                <a16:creationId xmlns:a16="http://schemas.microsoft.com/office/drawing/2014/main" xmlns="" id="{9DE81A2E-58B4-4D79-B176-9DF13D846DB5}"/>
              </a:ext>
            </a:extLst>
          </p:cNvPr>
          <p:cNvSpPr/>
          <p:nvPr>
            <p:custDataLst>
              <p:tags r:id="rId276"/>
            </p:custDataLst>
          </p:nvPr>
        </p:nvSpPr>
        <p:spPr>
          <a:xfrm>
            <a:off x="5918861" y="2157609"/>
            <a:ext cx="316782" cy="316782"/>
          </a:xfrm>
          <a:custGeom>
            <a:avLst/>
            <a:gdLst/>
            <a:ahLst/>
            <a:cxnLst/>
            <a:rect l="0" t="0" r="0" b="0"/>
            <a:pathLst>
              <a:path w="1143797" h="1143797">
                <a:moveTo>
                  <a:pt x="0" y="571898"/>
                </a:moveTo>
                <a:cubicBezTo>
                  <a:pt x="0" y="887749"/>
                  <a:pt x="256047" y="1143796"/>
                  <a:pt x="571898" y="1143796"/>
                </a:cubicBezTo>
                <a:cubicBezTo>
                  <a:pt x="887748" y="1143796"/>
                  <a:pt x="1143796" y="887749"/>
                  <a:pt x="1143796" y="571898"/>
                </a:cubicBezTo>
                <a:cubicBezTo>
                  <a:pt x="1143796" y="256047"/>
                  <a:pt x="887748" y="0"/>
                  <a:pt x="571898" y="0"/>
                </a:cubicBezTo>
                <a:cubicBezTo>
                  <a:pt x="256047" y="0"/>
                  <a:pt x="0" y="256047"/>
                  <a:pt x="0" y="57189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2" name="PA-任意多边形 156">
            <a:extLst>
              <a:ext uri="{FF2B5EF4-FFF2-40B4-BE49-F238E27FC236}">
                <a16:creationId xmlns:a16="http://schemas.microsoft.com/office/drawing/2014/main" xmlns="" id="{A7B09B11-6D0D-44CB-B1F1-C5F6155B9D46}"/>
              </a:ext>
            </a:extLst>
          </p:cNvPr>
          <p:cNvSpPr/>
          <p:nvPr>
            <p:custDataLst>
              <p:tags r:id="rId277"/>
            </p:custDataLst>
          </p:nvPr>
        </p:nvSpPr>
        <p:spPr>
          <a:xfrm>
            <a:off x="5916871" y="2155618"/>
            <a:ext cx="320766" cy="320766"/>
          </a:xfrm>
          <a:custGeom>
            <a:avLst/>
            <a:gdLst/>
            <a:ahLst/>
            <a:cxnLst/>
            <a:rect l="0" t="0" r="0" b="0"/>
            <a:pathLst>
              <a:path w="1158184" h="1158183">
                <a:moveTo>
                  <a:pt x="0" y="579091"/>
                </a:moveTo>
                <a:cubicBezTo>
                  <a:pt x="0" y="898915"/>
                  <a:pt x="259267" y="1158182"/>
                  <a:pt x="579091" y="1158182"/>
                </a:cubicBezTo>
                <a:cubicBezTo>
                  <a:pt x="898915" y="1158182"/>
                  <a:pt x="1158183" y="898915"/>
                  <a:pt x="1158183" y="579091"/>
                </a:cubicBezTo>
                <a:cubicBezTo>
                  <a:pt x="1158183" y="259267"/>
                  <a:pt x="898915" y="0"/>
                  <a:pt x="579091" y="0"/>
                </a:cubicBezTo>
                <a:cubicBezTo>
                  <a:pt x="259267" y="0"/>
                  <a:pt x="0" y="259267"/>
                  <a:pt x="0" y="57909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3" name="PA-任意多边形 158">
            <a:extLst>
              <a:ext uri="{FF2B5EF4-FFF2-40B4-BE49-F238E27FC236}">
                <a16:creationId xmlns:a16="http://schemas.microsoft.com/office/drawing/2014/main" xmlns="" id="{6AF8213A-0A43-4655-AC90-27693A1A3982}"/>
              </a:ext>
            </a:extLst>
          </p:cNvPr>
          <p:cNvSpPr/>
          <p:nvPr>
            <p:custDataLst>
              <p:tags r:id="rId278"/>
            </p:custDataLst>
          </p:nvPr>
        </p:nvSpPr>
        <p:spPr>
          <a:xfrm>
            <a:off x="5914877" y="2153625"/>
            <a:ext cx="324750" cy="324750"/>
          </a:xfrm>
          <a:custGeom>
            <a:avLst/>
            <a:gdLst/>
            <a:ahLst/>
            <a:cxnLst/>
            <a:rect l="0" t="0" r="0" b="0"/>
            <a:pathLst>
              <a:path w="1172571" h="1172571">
                <a:moveTo>
                  <a:pt x="0" y="586285"/>
                </a:moveTo>
                <a:cubicBezTo>
                  <a:pt x="0" y="910082"/>
                  <a:pt x="262488" y="1172570"/>
                  <a:pt x="586285" y="1172570"/>
                </a:cubicBezTo>
                <a:cubicBezTo>
                  <a:pt x="910081" y="1172570"/>
                  <a:pt x="1172570" y="910082"/>
                  <a:pt x="1172570" y="586285"/>
                </a:cubicBezTo>
                <a:cubicBezTo>
                  <a:pt x="1172570" y="262489"/>
                  <a:pt x="910081" y="0"/>
                  <a:pt x="586285" y="0"/>
                </a:cubicBezTo>
                <a:cubicBezTo>
                  <a:pt x="262488" y="0"/>
                  <a:pt x="0" y="262489"/>
                  <a:pt x="0" y="58628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4" name="PA-任意多边形 160">
            <a:extLst>
              <a:ext uri="{FF2B5EF4-FFF2-40B4-BE49-F238E27FC236}">
                <a16:creationId xmlns:a16="http://schemas.microsoft.com/office/drawing/2014/main" xmlns="" id="{9E52403D-94EF-469E-8EBA-10FA07F6AE83}"/>
              </a:ext>
            </a:extLst>
          </p:cNvPr>
          <p:cNvSpPr/>
          <p:nvPr>
            <p:custDataLst>
              <p:tags r:id="rId279"/>
            </p:custDataLst>
          </p:nvPr>
        </p:nvSpPr>
        <p:spPr>
          <a:xfrm>
            <a:off x="5912884" y="2151632"/>
            <a:ext cx="328736" cy="328736"/>
          </a:xfrm>
          <a:custGeom>
            <a:avLst/>
            <a:gdLst/>
            <a:ahLst/>
            <a:cxnLst/>
            <a:rect l="0" t="0" r="0" b="0"/>
            <a:pathLst>
              <a:path w="1186959" h="1186959">
                <a:moveTo>
                  <a:pt x="0" y="593479"/>
                </a:moveTo>
                <a:cubicBezTo>
                  <a:pt x="0" y="921248"/>
                  <a:pt x="265710" y="1186958"/>
                  <a:pt x="593479" y="1186958"/>
                </a:cubicBezTo>
                <a:cubicBezTo>
                  <a:pt x="921248" y="1186958"/>
                  <a:pt x="1186958" y="921248"/>
                  <a:pt x="1186958" y="593479"/>
                </a:cubicBezTo>
                <a:cubicBezTo>
                  <a:pt x="1186958" y="265710"/>
                  <a:pt x="921248" y="0"/>
                  <a:pt x="593479" y="0"/>
                </a:cubicBezTo>
                <a:cubicBezTo>
                  <a:pt x="265710" y="0"/>
                  <a:pt x="0" y="265710"/>
                  <a:pt x="0" y="59347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5" name="PA-任意多边形 162">
            <a:extLst>
              <a:ext uri="{FF2B5EF4-FFF2-40B4-BE49-F238E27FC236}">
                <a16:creationId xmlns:a16="http://schemas.microsoft.com/office/drawing/2014/main" xmlns="" id="{FDB79DD4-772C-42D6-A484-642426239941}"/>
              </a:ext>
            </a:extLst>
          </p:cNvPr>
          <p:cNvSpPr/>
          <p:nvPr>
            <p:custDataLst>
              <p:tags r:id="rId280"/>
            </p:custDataLst>
          </p:nvPr>
        </p:nvSpPr>
        <p:spPr>
          <a:xfrm>
            <a:off x="5910892" y="2149640"/>
            <a:ext cx="332720" cy="332720"/>
          </a:xfrm>
          <a:custGeom>
            <a:avLst/>
            <a:gdLst/>
            <a:ahLst/>
            <a:cxnLst/>
            <a:rect l="0" t="0" r="0" b="0"/>
            <a:pathLst>
              <a:path w="1201345" h="1201345">
                <a:moveTo>
                  <a:pt x="0" y="600672"/>
                </a:moveTo>
                <a:cubicBezTo>
                  <a:pt x="0" y="932414"/>
                  <a:pt x="268930" y="1201344"/>
                  <a:pt x="600672" y="1201344"/>
                </a:cubicBezTo>
                <a:cubicBezTo>
                  <a:pt x="932414" y="1201344"/>
                  <a:pt x="1201344" y="932414"/>
                  <a:pt x="1201344" y="600672"/>
                </a:cubicBezTo>
                <a:cubicBezTo>
                  <a:pt x="1201344" y="268930"/>
                  <a:pt x="932414" y="0"/>
                  <a:pt x="600672" y="0"/>
                </a:cubicBezTo>
                <a:cubicBezTo>
                  <a:pt x="268930" y="0"/>
                  <a:pt x="0" y="268930"/>
                  <a:pt x="0" y="60067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6" name="PA-任意多边形 164">
            <a:extLst>
              <a:ext uri="{FF2B5EF4-FFF2-40B4-BE49-F238E27FC236}">
                <a16:creationId xmlns:a16="http://schemas.microsoft.com/office/drawing/2014/main" xmlns="" id="{17F73D1D-AC25-48A6-B3A2-BDAF37734D54}"/>
              </a:ext>
            </a:extLst>
          </p:cNvPr>
          <p:cNvSpPr/>
          <p:nvPr>
            <p:custDataLst>
              <p:tags r:id="rId281"/>
            </p:custDataLst>
          </p:nvPr>
        </p:nvSpPr>
        <p:spPr>
          <a:xfrm>
            <a:off x="5908900" y="2147650"/>
            <a:ext cx="336704" cy="336704"/>
          </a:xfrm>
          <a:custGeom>
            <a:avLst/>
            <a:gdLst/>
            <a:ahLst/>
            <a:cxnLst/>
            <a:rect l="0" t="0" r="0" b="0"/>
            <a:pathLst>
              <a:path w="1215733" h="1215732">
                <a:moveTo>
                  <a:pt x="0" y="607865"/>
                </a:moveTo>
                <a:cubicBezTo>
                  <a:pt x="0" y="943580"/>
                  <a:pt x="272151" y="1215731"/>
                  <a:pt x="607866" y="1215731"/>
                </a:cubicBezTo>
                <a:cubicBezTo>
                  <a:pt x="943581" y="1215731"/>
                  <a:pt x="1215732" y="943580"/>
                  <a:pt x="1215732" y="607865"/>
                </a:cubicBezTo>
                <a:cubicBezTo>
                  <a:pt x="1215732" y="272150"/>
                  <a:pt x="943581" y="0"/>
                  <a:pt x="607866" y="0"/>
                </a:cubicBezTo>
                <a:cubicBezTo>
                  <a:pt x="272151" y="0"/>
                  <a:pt x="0" y="272150"/>
                  <a:pt x="0" y="60786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7" name="PA-任意多边形 166">
            <a:extLst>
              <a:ext uri="{FF2B5EF4-FFF2-40B4-BE49-F238E27FC236}">
                <a16:creationId xmlns:a16="http://schemas.microsoft.com/office/drawing/2014/main" xmlns="" id="{1961C24C-10F7-4E3E-AD12-9C6F5923FA01}"/>
              </a:ext>
            </a:extLst>
          </p:cNvPr>
          <p:cNvSpPr/>
          <p:nvPr>
            <p:custDataLst>
              <p:tags r:id="rId282"/>
            </p:custDataLst>
          </p:nvPr>
        </p:nvSpPr>
        <p:spPr>
          <a:xfrm>
            <a:off x="5906907" y="2145655"/>
            <a:ext cx="340690" cy="340690"/>
          </a:xfrm>
          <a:custGeom>
            <a:avLst/>
            <a:gdLst/>
            <a:ahLst/>
            <a:cxnLst/>
            <a:rect l="0" t="0" r="0" b="0"/>
            <a:pathLst>
              <a:path w="1230119" h="1230119">
                <a:moveTo>
                  <a:pt x="0" y="615059"/>
                </a:moveTo>
                <a:cubicBezTo>
                  <a:pt x="0" y="954747"/>
                  <a:pt x="275371" y="1230118"/>
                  <a:pt x="615059" y="1230118"/>
                </a:cubicBezTo>
                <a:cubicBezTo>
                  <a:pt x="954747" y="1230118"/>
                  <a:pt x="1230118" y="954747"/>
                  <a:pt x="1230118" y="615059"/>
                </a:cubicBezTo>
                <a:cubicBezTo>
                  <a:pt x="1230118" y="275371"/>
                  <a:pt x="954747" y="0"/>
                  <a:pt x="615059" y="0"/>
                </a:cubicBezTo>
                <a:cubicBezTo>
                  <a:pt x="275371" y="0"/>
                  <a:pt x="0" y="275371"/>
                  <a:pt x="0" y="61505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8" name="PA-任意多边形 168">
            <a:extLst>
              <a:ext uri="{FF2B5EF4-FFF2-40B4-BE49-F238E27FC236}">
                <a16:creationId xmlns:a16="http://schemas.microsoft.com/office/drawing/2014/main" xmlns="" id="{30FB1124-A70C-48F9-B23A-AA7EC814B305}"/>
              </a:ext>
            </a:extLst>
          </p:cNvPr>
          <p:cNvSpPr/>
          <p:nvPr>
            <p:custDataLst>
              <p:tags r:id="rId283"/>
            </p:custDataLst>
          </p:nvPr>
        </p:nvSpPr>
        <p:spPr>
          <a:xfrm>
            <a:off x="5904917" y="2143664"/>
            <a:ext cx="344674" cy="344674"/>
          </a:xfrm>
          <a:custGeom>
            <a:avLst/>
            <a:gdLst/>
            <a:ahLst/>
            <a:cxnLst/>
            <a:rect l="0" t="0" r="0" b="0"/>
            <a:pathLst>
              <a:path w="1244506" h="1244506">
                <a:moveTo>
                  <a:pt x="0" y="622253"/>
                </a:moveTo>
                <a:cubicBezTo>
                  <a:pt x="0" y="965914"/>
                  <a:pt x="278591" y="1244505"/>
                  <a:pt x="622252" y="1244505"/>
                </a:cubicBezTo>
                <a:cubicBezTo>
                  <a:pt x="965912" y="1244505"/>
                  <a:pt x="1244505" y="965914"/>
                  <a:pt x="1244505" y="622253"/>
                </a:cubicBezTo>
                <a:cubicBezTo>
                  <a:pt x="1244505" y="278592"/>
                  <a:pt x="965912" y="0"/>
                  <a:pt x="622252" y="0"/>
                </a:cubicBezTo>
                <a:cubicBezTo>
                  <a:pt x="278591" y="0"/>
                  <a:pt x="0" y="278592"/>
                  <a:pt x="0" y="62225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9" name="PA-任意多边形 170">
            <a:extLst>
              <a:ext uri="{FF2B5EF4-FFF2-40B4-BE49-F238E27FC236}">
                <a16:creationId xmlns:a16="http://schemas.microsoft.com/office/drawing/2014/main" xmlns="" id="{787E8147-79B0-468D-BA01-C84076640E51}"/>
              </a:ext>
            </a:extLst>
          </p:cNvPr>
          <p:cNvSpPr/>
          <p:nvPr>
            <p:custDataLst>
              <p:tags r:id="rId284"/>
            </p:custDataLst>
          </p:nvPr>
        </p:nvSpPr>
        <p:spPr>
          <a:xfrm>
            <a:off x="5902922" y="2141670"/>
            <a:ext cx="348660" cy="348660"/>
          </a:xfrm>
          <a:custGeom>
            <a:avLst/>
            <a:gdLst/>
            <a:ahLst/>
            <a:cxnLst/>
            <a:rect l="0" t="0" r="0" b="0"/>
            <a:pathLst>
              <a:path w="1258893" h="1258893">
                <a:moveTo>
                  <a:pt x="0" y="629446"/>
                </a:moveTo>
                <a:cubicBezTo>
                  <a:pt x="0" y="977079"/>
                  <a:pt x="281813" y="1258892"/>
                  <a:pt x="629446" y="1258892"/>
                </a:cubicBezTo>
                <a:cubicBezTo>
                  <a:pt x="977079" y="1258892"/>
                  <a:pt x="1258892" y="977079"/>
                  <a:pt x="1258892" y="629446"/>
                </a:cubicBezTo>
                <a:cubicBezTo>
                  <a:pt x="1258892" y="281813"/>
                  <a:pt x="977079" y="0"/>
                  <a:pt x="629446" y="0"/>
                </a:cubicBezTo>
                <a:cubicBezTo>
                  <a:pt x="281813" y="0"/>
                  <a:pt x="0" y="281813"/>
                  <a:pt x="0" y="62944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0" name="PA-任意多边形 172">
            <a:extLst>
              <a:ext uri="{FF2B5EF4-FFF2-40B4-BE49-F238E27FC236}">
                <a16:creationId xmlns:a16="http://schemas.microsoft.com/office/drawing/2014/main" xmlns="" id="{0B4AB7D5-A12A-41DD-B235-77AE867A6568}"/>
              </a:ext>
            </a:extLst>
          </p:cNvPr>
          <p:cNvSpPr/>
          <p:nvPr>
            <p:custDataLst>
              <p:tags r:id="rId285"/>
            </p:custDataLst>
          </p:nvPr>
        </p:nvSpPr>
        <p:spPr>
          <a:xfrm>
            <a:off x="5900931" y="2139679"/>
            <a:ext cx="352644" cy="352644"/>
          </a:xfrm>
          <a:custGeom>
            <a:avLst/>
            <a:gdLst/>
            <a:ahLst/>
            <a:cxnLst/>
            <a:rect l="0" t="0" r="0" b="0"/>
            <a:pathLst>
              <a:path w="1273279" h="1273279">
                <a:moveTo>
                  <a:pt x="0" y="636639"/>
                </a:moveTo>
                <a:cubicBezTo>
                  <a:pt x="0" y="988245"/>
                  <a:pt x="285033" y="1273278"/>
                  <a:pt x="636639" y="1273278"/>
                </a:cubicBezTo>
                <a:cubicBezTo>
                  <a:pt x="988245" y="1273278"/>
                  <a:pt x="1273278" y="988245"/>
                  <a:pt x="1273278" y="636639"/>
                </a:cubicBezTo>
                <a:cubicBezTo>
                  <a:pt x="1273278" y="285033"/>
                  <a:pt x="988245" y="0"/>
                  <a:pt x="636639" y="0"/>
                </a:cubicBezTo>
                <a:cubicBezTo>
                  <a:pt x="285033" y="0"/>
                  <a:pt x="0" y="285033"/>
                  <a:pt x="0" y="63663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1" name="PA-任意多边形 174">
            <a:extLst>
              <a:ext uri="{FF2B5EF4-FFF2-40B4-BE49-F238E27FC236}">
                <a16:creationId xmlns:a16="http://schemas.microsoft.com/office/drawing/2014/main" xmlns="" id="{EA798714-C676-437C-A475-E283F05CB187}"/>
              </a:ext>
            </a:extLst>
          </p:cNvPr>
          <p:cNvSpPr/>
          <p:nvPr>
            <p:custDataLst>
              <p:tags r:id="rId286"/>
            </p:custDataLst>
          </p:nvPr>
        </p:nvSpPr>
        <p:spPr>
          <a:xfrm>
            <a:off x="5898938" y="2137686"/>
            <a:ext cx="356628" cy="356628"/>
          </a:xfrm>
          <a:custGeom>
            <a:avLst/>
            <a:gdLst/>
            <a:ahLst/>
            <a:cxnLst/>
            <a:rect l="0" t="0" r="0" b="0"/>
            <a:pathLst>
              <a:path w="1287667" h="1287667">
                <a:moveTo>
                  <a:pt x="0" y="643833"/>
                </a:moveTo>
                <a:cubicBezTo>
                  <a:pt x="0" y="999412"/>
                  <a:pt x="288254" y="1287666"/>
                  <a:pt x="643833" y="1287666"/>
                </a:cubicBezTo>
                <a:cubicBezTo>
                  <a:pt x="999412" y="1287666"/>
                  <a:pt x="1287666" y="999412"/>
                  <a:pt x="1287666" y="643833"/>
                </a:cubicBezTo>
                <a:cubicBezTo>
                  <a:pt x="1287666" y="288254"/>
                  <a:pt x="999412" y="0"/>
                  <a:pt x="643833" y="0"/>
                </a:cubicBezTo>
                <a:cubicBezTo>
                  <a:pt x="288254" y="0"/>
                  <a:pt x="0" y="288254"/>
                  <a:pt x="0" y="64383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2" name="PA-任意多边形 176">
            <a:extLst>
              <a:ext uri="{FF2B5EF4-FFF2-40B4-BE49-F238E27FC236}">
                <a16:creationId xmlns:a16="http://schemas.microsoft.com/office/drawing/2014/main" xmlns="" id="{69387E3D-FFEC-4DF6-BCFC-249ECCE13067}"/>
              </a:ext>
            </a:extLst>
          </p:cNvPr>
          <p:cNvSpPr/>
          <p:nvPr>
            <p:custDataLst>
              <p:tags r:id="rId287"/>
            </p:custDataLst>
          </p:nvPr>
        </p:nvSpPr>
        <p:spPr>
          <a:xfrm>
            <a:off x="5896945" y="2135693"/>
            <a:ext cx="360614" cy="360614"/>
          </a:xfrm>
          <a:custGeom>
            <a:avLst/>
            <a:gdLst/>
            <a:ahLst/>
            <a:cxnLst/>
            <a:rect l="0" t="0" r="0" b="0"/>
            <a:pathLst>
              <a:path w="1302055" h="1302055">
                <a:moveTo>
                  <a:pt x="0" y="651027"/>
                </a:moveTo>
                <a:cubicBezTo>
                  <a:pt x="0" y="1010579"/>
                  <a:pt x="291475" y="1302054"/>
                  <a:pt x="651027" y="1302054"/>
                </a:cubicBezTo>
                <a:cubicBezTo>
                  <a:pt x="1010579" y="1302054"/>
                  <a:pt x="1302054" y="1010579"/>
                  <a:pt x="1302054" y="651027"/>
                </a:cubicBezTo>
                <a:cubicBezTo>
                  <a:pt x="1302054" y="291475"/>
                  <a:pt x="1010579" y="0"/>
                  <a:pt x="651027" y="0"/>
                </a:cubicBezTo>
                <a:cubicBezTo>
                  <a:pt x="291475" y="0"/>
                  <a:pt x="0" y="291475"/>
                  <a:pt x="0" y="65102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3" name="PA-任意多边形 178">
            <a:extLst>
              <a:ext uri="{FF2B5EF4-FFF2-40B4-BE49-F238E27FC236}">
                <a16:creationId xmlns:a16="http://schemas.microsoft.com/office/drawing/2014/main" xmlns="" id="{461F86AB-1C41-4CCD-9677-E66A02067CAD}"/>
              </a:ext>
            </a:extLst>
          </p:cNvPr>
          <p:cNvSpPr/>
          <p:nvPr>
            <p:custDataLst>
              <p:tags r:id="rId288"/>
            </p:custDataLst>
          </p:nvPr>
        </p:nvSpPr>
        <p:spPr>
          <a:xfrm>
            <a:off x="5894953" y="2133701"/>
            <a:ext cx="364598" cy="364598"/>
          </a:xfrm>
          <a:custGeom>
            <a:avLst/>
            <a:gdLst/>
            <a:ahLst/>
            <a:cxnLst/>
            <a:rect l="0" t="0" r="0" b="0"/>
            <a:pathLst>
              <a:path w="1316441" h="1316441">
                <a:moveTo>
                  <a:pt x="0" y="658220"/>
                </a:moveTo>
                <a:cubicBezTo>
                  <a:pt x="0" y="1021745"/>
                  <a:pt x="294695" y="1316440"/>
                  <a:pt x="658220" y="1316440"/>
                </a:cubicBezTo>
                <a:cubicBezTo>
                  <a:pt x="1021745" y="1316440"/>
                  <a:pt x="1316440" y="1021745"/>
                  <a:pt x="1316440" y="658220"/>
                </a:cubicBezTo>
                <a:cubicBezTo>
                  <a:pt x="1316440" y="294695"/>
                  <a:pt x="1021745" y="0"/>
                  <a:pt x="658220" y="0"/>
                </a:cubicBezTo>
                <a:cubicBezTo>
                  <a:pt x="294695" y="0"/>
                  <a:pt x="0" y="294695"/>
                  <a:pt x="0" y="65822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4" name="PA-任意多边形 180">
            <a:extLst>
              <a:ext uri="{FF2B5EF4-FFF2-40B4-BE49-F238E27FC236}">
                <a16:creationId xmlns:a16="http://schemas.microsoft.com/office/drawing/2014/main" xmlns="" id="{DDD41001-C4A2-4BCC-85DA-DAD345838350}"/>
              </a:ext>
            </a:extLst>
          </p:cNvPr>
          <p:cNvSpPr/>
          <p:nvPr>
            <p:custDataLst>
              <p:tags r:id="rId289"/>
            </p:custDataLst>
          </p:nvPr>
        </p:nvSpPr>
        <p:spPr>
          <a:xfrm>
            <a:off x="5892961" y="2131711"/>
            <a:ext cx="368582" cy="368582"/>
          </a:xfrm>
          <a:custGeom>
            <a:avLst/>
            <a:gdLst/>
            <a:ahLst/>
            <a:cxnLst/>
            <a:rect l="0" t="0" r="0" b="0"/>
            <a:pathLst>
              <a:path w="1330829" h="1330828">
                <a:moveTo>
                  <a:pt x="0" y="665413"/>
                </a:moveTo>
                <a:cubicBezTo>
                  <a:pt x="0" y="1032911"/>
                  <a:pt x="297916" y="1330827"/>
                  <a:pt x="665414" y="1330827"/>
                </a:cubicBezTo>
                <a:cubicBezTo>
                  <a:pt x="1032912" y="1330827"/>
                  <a:pt x="1330828" y="1032911"/>
                  <a:pt x="1330828" y="665413"/>
                </a:cubicBezTo>
                <a:cubicBezTo>
                  <a:pt x="1330828" y="297915"/>
                  <a:pt x="1032912" y="0"/>
                  <a:pt x="665414" y="0"/>
                </a:cubicBezTo>
                <a:cubicBezTo>
                  <a:pt x="297916" y="0"/>
                  <a:pt x="0" y="297915"/>
                  <a:pt x="0" y="66541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5" name="PA-任意多边形 182">
            <a:extLst>
              <a:ext uri="{FF2B5EF4-FFF2-40B4-BE49-F238E27FC236}">
                <a16:creationId xmlns:a16="http://schemas.microsoft.com/office/drawing/2014/main" xmlns="" id="{D15899AA-81A8-4869-BFB2-3FE3FB06E0CA}"/>
              </a:ext>
            </a:extLst>
          </p:cNvPr>
          <p:cNvSpPr/>
          <p:nvPr>
            <p:custDataLst>
              <p:tags r:id="rId290"/>
            </p:custDataLst>
          </p:nvPr>
        </p:nvSpPr>
        <p:spPr>
          <a:xfrm>
            <a:off x="5890968" y="2129716"/>
            <a:ext cx="372568" cy="372568"/>
          </a:xfrm>
          <a:custGeom>
            <a:avLst/>
            <a:gdLst/>
            <a:ahLst/>
            <a:cxnLst/>
            <a:rect l="0" t="0" r="0" b="0"/>
            <a:pathLst>
              <a:path w="1345215" h="1345215">
                <a:moveTo>
                  <a:pt x="0" y="672607"/>
                </a:moveTo>
                <a:cubicBezTo>
                  <a:pt x="0" y="1044078"/>
                  <a:pt x="301136" y="1345214"/>
                  <a:pt x="672607" y="1345214"/>
                </a:cubicBezTo>
                <a:cubicBezTo>
                  <a:pt x="1044078" y="1345214"/>
                  <a:pt x="1345214" y="1044078"/>
                  <a:pt x="1345214" y="672607"/>
                </a:cubicBezTo>
                <a:cubicBezTo>
                  <a:pt x="1345214" y="301136"/>
                  <a:pt x="1044078" y="0"/>
                  <a:pt x="672607" y="0"/>
                </a:cubicBezTo>
                <a:cubicBezTo>
                  <a:pt x="301136" y="0"/>
                  <a:pt x="0" y="301136"/>
                  <a:pt x="0" y="67260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6" name="PA-任意多边形 184">
            <a:extLst>
              <a:ext uri="{FF2B5EF4-FFF2-40B4-BE49-F238E27FC236}">
                <a16:creationId xmlns:a16="http://schemas.microsoft.com/office/drawing/2014/main" xmlns="" id="{EDDE7613-DD64-4621-80C9-9151009BBA5E}"/>
              </a:ext>
            </a:extLst>
          </p:cNvPr>
          <p:cNvSpPr/>
          <p:nvPr>
            <p:custDataLst>
              <p:tags r:id="rId291"/>
            </p:custDataLst>
          </p:nvPr>
        </p:nvSpPr>
        <p:spPr>
          <a:xfrm>
            <a:off x="5888977" y="2127725"/>
            <a:ext cx="376552" cy="376552"/>
          </a:xfrm>
          <a:custGeom>
            <a:avLst/>
            <a:gdLst/>
            <a:ahLst/>
            <a:cxnLst/>
            <a:rect l="0" t="0" r="0" b="0"/>
            <a:pathLst>
              <a:path w="1359601" h="1359602">
                <a:moveTo>
                  <a:pt x="0" y="679801"/>
                </a:moveTo>
                <a:cubicBezTo>
                  <a:pt x="0" y="1055245"/>
                  <a:pt x="304356" y="1359601"/>
                  <a:pt x="679800" y="1359601"/>
                </a:cubicBezTo>
                <a:cubicBezTo>
                  <a:pt x="1055243" y="1359601"/>
                  <a:pt x="1359600" y="1055245"/>
                  <a:pt x="1359600" y="679801"/>
                </a:cubicBezTo>
                <a:cubicBezTo>
                  <a:pt x="1359600" y="304357"/>
                  <a:pt x="1055243" y="0"/>
                  <a:pt x="679800" y="0"/>
                </a:cubicBezTo>
                <a:cubicBezTo>
                  <a:pt x="304356" y="0"/>
                  <a:pt x="0" y="304357"/>
                  <a:pt x="0" y="67980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7" name="PA-任意多边形 186">
            <a:extLst>
              <a:ext uri="{FF2B5EF4-FFF2-40B4-BE49-F238E27FC236}">
                <a16:creationId xmlns:a16="http://schemas.microsoft.com/office/drawing/2014/main" xmlns="" id="{878A6CD2-A7E8-4BD0-A649-43BC218BD218}"/>
              </a:ext>
            </a:extLst>
          </p:cNvPr>
          <p:cNvSpPr/>
          <p:nvPr>
            <p:custDataLst>
              <p:tags r:id="rId292"/>
            </p:custDataLst>
          </p:nvPr>
        </p:nvSpPr>
        <p:spPr>
          <a:xfrm>
            <a:off x="5886983" y="2125731"/>
            <a:ext cx="380538" cy="380538"/>
          </a:xfrm>
          <a:custGeom>
            <a:avLst/>
            <a:gdLst/>
            <a:ahLst/>
            <a:cxnLst/>
            <a:rect l="0" t="0" r="0" b="0"/>
            <a:pathLst>
              <a:path w="1373990" h="1373989">
                <a:moveTo>
                  <a:pt x="0" y="686994"/>
                </a:moveTo>
                <a:cubicBezTo>
                  <a:pt x="0" y="1066410"/>
                  <a:pt x="307578" y="1373988"/>
                  <a:pt x="686994" y="1373988"/>
                </a:cubicBezTo>
                <a:cubicBezTo>
                  <a:pt x="1066410" y="1373988"/>
                  <a:pt x="1373989" y="1066410"/>
                  <a:pt x="1373989" y="686994"/>
                </a:cubicBezTo>
                <a:cubicBezTo>
                  <a:pt x="1373989" y="307578"/>
                  <a:pt x="1066410" y="0"/>
                  <a:pt x="686994" y="0"/>
                </a:cubicBezTo>
                <a:cubicBezTo>
                  <a:pt x="307578" y="0"/>
                  <a:pt x="0" y="307578"/>
                  <a:pt x="0" y="68699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8" name="PA-任意多边形 188">
            <a:extLst>
              <a:ext uri="{FF2B5EF4-FFF2-40B4-BE49-F238E27FC236}">
                <a16:creationId xmlns:a16="http://schemas.microsoft.com/office/drawing/2014/main" xmlns="" id="{E51FEF4F-ED9C-4583-9935-02A2C18E6EC7}"/>
              </a:ext>
            </a:extLst>
          </p:cNvPr>
          <p:cNvSpPr/>
          <p:nvPr>
            <p:custDataLst>
              <p:tags r:id="rId293"/>
            </p:custDataLst>
          </p:nvPr>
        </p:nvSpPr>
        <p:spPr>
          <a:xfrm>
            <a:off x="5884993" y="2123740"/>
            <a:ext cx="384522" cy="384522"/>
          </a:xfrm>
          <a:custGeom>
            <a:avLst/>
            <a:gdLst/>
            <a:ahLst/>
            <a:cxnLst/>
            <a:rect l="0" t="0" r="0" b="0"/>
            <a:pathLst>
              <a:path w="1388376" h="1388375">
                <a:moveTo>
                  <a:pt x="0" y="694187"/>
                </a:moveTo>
                <a:cubicBezTo>
                  <a:pt x="0" y="1077576"/>
                  <a:pt x="310798" y="1388374"/>
                  <a:pt x="694187" y="1388374"/>
                </a:cubicBezTo>
                <a:cubicBezTo>
                  <a:pt x="1077576" y="1388374"/>
                  <a:pt x="1388375" y="1077576"/>
                  <a:pt x="1388375" y="694187"/>
                </a:cubicBezTo>
                <a:cubicBezTo>
                  <a:pt x="1388375" y="310798"/>
                  <a:pt x="1077576" y="0"/>
                  <a:pt x="694187" y="0"/>
                </a:cubicBezTo>
                <a:cubicBezTo>
                  <a:pt x="310798" y="0"/>
                  <a:pt x="0" y="310798"/>
                  <a:pt x="0" y="69418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9" name="PA-任意多边形 190">
            <a:extLst>
              <a:ext uri="{FF2B5EF4-FFF2-40B4-BE49-F238E27FC236}">
                <a16:creationId xmlns:a16="http://schemas.microsoft.com/office/drawing/2014/main" xmlns="" id="{DF384FCE-3596-49AE-8AE7-BA64A4A50841}"/>
              </a:ext>
            </a:extLst>
          </p:cNvPr>
          <p:cNvSpPr/>
          <p:nvPr>
            <p:custDataLst>
              <p:tags r:id="rId294"/>
            </p:custDataLst>
          </p:nvPr>
        </p:nvSpPr>
        <p:spPr>
          <a:xfrm>
            <a:off x="5882999" y="2121747"/>
            <a:ext cx="388506" cy="388506"/>
          </a:xfrm>
          <a:custGeom>
            <a:avLst/>
            <a:gdLst/>
            <a:ahLst/>
            <a:cxnLst/>
            <a:rect l="0" t="0" r="0" b="0"/>
            <a:pathLst>
              <a:path w="1402763" h="1402763">
                <a:moveTo>
                  <a:pt x="0" y="701381"/>
                </a:moveTo>
                <a:cubicBezTo>
                  <a:pt x="0" y="1088743"/>
                  <a:pt x="314019" y="1402762"/>
                  <a:pt x="701381" y="1402762"/>
                </a:cubicBezTo>
                <a:cubicBezTo>
                  <a:pt x="1088743" y="1402762"/>
                  <a:pt x="1402762" y="1088743"/>
                  <a:pt x="1402762" y="701381"/>
                </a:cubicBezTo>
                <a:cubicBezTo>
                  <a:pt x="1402762" y="314019"/>
                  <a:pt x="1088743" y="0"/>
                  <a:pt x="701381" y="0"/>
                </a:cubicBezTo>
                <a:cubicBezTo>
                  <a:pt x="314019" y="0"/>
                  <a:pt x="0" y="314019"/>
                  <a:pt x="0" y="70138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0" name="PA-任意多边形 192">
            <a:extLst>
              <a:ext uri="{FF2B5EF4-FFF2-40B4-BE49-F238E27FC236}">
                <a16:creationId xmlns:a16="http://schemas.microsoft.com/office/drawing/2014/main" xmlns="" id="{CEA3AAF9-544B-43D9-A10B-8DE405AA0AAC}"/>
              </a:ext>
            </a:extLst>
          </p:cNvPr>
          <p:cNvSpPr/>
          <p:nvPr>
            <p:custDataLst>
              <p:tags r:id="rId295"/>
            </p:custDataLst>
          </p:nvPr>
        </p:nvSpPr>
        <p:spPr>
          <a:xfrm>
            <a:off x="5881006" y="2119754"/>
            <a:ext cx="392492" cy="392492"/>
          </a:xfrm>
          <a:custGeom>
            <a:avLst/>
            <a:gdLst/>
            <a:ahLst/>
            <a:cxnLst/>
            <a:rect l="0" t="0" r="0" b="0"/>
            <a:pathLst>
              <a:path w="1417151" h="1417151">
                <a:moveTo>
                  <a:pt x="0" y="708575"/>
                </a:moveTo>
                <a:cubicBezTo>
                  <a:pt x="0" y="1099910"/>
                  <a:pt x="317240" y="1417150"/>
                  <a:pt x="708575" y="1417150"/>
                </a:cubicBezTo>
                <a:cubicBezTo>
                  <a:pt x="1099910" y="1417150"/>
                  <a:pt x="1417150" y="1099910"/>
                  <a:pt x="1417150" y="708575"/>
                </a:cubicBezTo>
                <a:cubicBezTo>
                  <a:pt x="1417150" y="317240"/>
                  <a:pt x="1099910" y="0"/>
                  <a:pt x="708575" y="0"/>
                </a:cubicBezTo>
                <a:cubicBezTo>
                  <a:pt x="317240" y="0"/>
                  <a:pt x="0" y="317240"/>
                  <a:pt x="0" y="70857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" name="PA-任意多边形 194">
            <a:extLst>
              <a:ext uri="{FF2B5EF4-FFF2-40B4-BE49-F238E27FC236}">
                <a16:creationId xmlns:a16="http://schemas.microsoft.com/office/drawing/2014/main" xmlns="" id="{B5E0D4ED-20BF-4A2D-BCE2-3588CF6E3DC9}"/>
              </a:ext>
            </a:extLst>
          </p:cNvPr>
          <p:cNvSpPr/>
          <p:nvPr>
            <p:custDataLst>
              <p:tags r:id="rId296"/>
            </p:custDataLst>
          </p:nvPr>
        </p:nvSpPr>
        <p:spPr>
          <a:xfrm>
            <a:off x="5879014" y="2117762"/>
            <a:ext cx="396476" cy="396476"/>
          </a:xfrm>
          <a:custGeom>
            <a:avLst/>
            <a:gdLst/>
            <a:ahLst/>
            <a:cxnLst/>
            <a:rect l="0" t="0" r="0" b="0"/>
            <a:pathLst>
              <a:path w="1431537" h="1431537">
                <a:moveTo>
                  <a:pt x="0" y="715768"/>
                </a:moveTo>
                <a:cubicBezTo>
                  <a:pt x="0" y="1111076"/>
                  <a:pt x="320460" y="1431536"/>
                  <a:pt x="715768" y="1431536"/>
                </a:cubicBezTo>
                <a:cubicBezTo>
                  <a:pt x="1111076" y="1431536"/>
                  <a:pt x="1431536" y="1111076"/>
                  <a:pt x="1431536" y="715768"/>
                </a:cubicBezTo>
                <a:cubicBezTo>
                  <a:pt x="1431536" y="320460"/>
                  <a:pt x="1111076" y="0"/>
                  <a:pt x="715768" y="0"/>
                </a:cubicBezTo>
                <a:cubicBezTo>
                  <a:pt x="320460" y="0"/>
                  <a:pt x="0" y="320460"/>
                  <a:pt x="0" y="71576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" name="PA-任意多边形 196">
            <a:extLst>
              <a:ext uri="{FF2B5EF4-FFF2-40B4-BE49-F238E27FC236}">
                <a16:creationId xmlns:a16="http://schemas.microsoft.com/office/drawing/2014/main" xmlns="" id="{D2B4CAC2-6160-4B37-9223-CC78719E7E1A}"/>
              </a:ext>
            </a:extLst>
          </p:cNvPr>
          <p:cNvSpPr/>
          <p:nvPr>
            <p:custDataLst>
              <p:tags r:id="rId297"/>
            </p:custDataLst>
          </p:nvPr>
        </p:nvSpPr>
        <p:spPr>
          <a:xfrm>
            <a:off x="5877022" y="2115770"/>
            <a:ext cx="400460" cy="400460"/>
          </a:xfrm>
          <a:custGeom>
            <a:avLst/>
            <a:gdLst/>
            <a:ahLst/>
            <a:cxnLst/>
            <a:rect l="0" t="0" r="0" b="0"/>
            <a:pathLst>
              <a:path w="1445925" h="1445925">
                <a:moveTo>
                  <a:pt x="0" y="722962"/>
                </a:moveTo>
                <a:cubicBezTo>
                  <a:pt x="0" y="1122243"/>
                  <a:pt x="323681" y="1445924"/>
                  <a:pt x="722962" y="1445924"/>
                </a:cubicBezTo>
                <a:cubicBezTo>
                  <a:pt x="1122243" y="1445924"/>
                  <a:pt x="1445924" y="1122243"/>
                  <a:pt x="1445924" y="722962"/>
                </a:cubicBezTo>
                <a:cubicBezTo>
                  <a:pt x="1445924" y="323681"/>
                  <a:pt x="1122243" y="0"/>
                  <a:pt x="722962" y="0"/>
                </a:cubicBezTo>
                <a:cubicBezTo>
                  <a:pt x="323681" y="0"/>
                  <a:pt x="0" y="323681"/>
                  <a:pt x="0" y="72296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3" name="PA-任意多边形 198">
            <a:extLst>
              <a:ext uri="{FF2B5EF4-FFF2-40B4-BE49-F238E27FC236}">
                <a16:creationId xmlns:a16="http://schemas.microsoft.com/office/drawing/2014/main" xmlns="" id="{B017F55E-C383-486E-B022-250CCC9260B3}"/>
              </a:ext>
            </a:extLst>
          </p:cNvPr>
          <p:cNvSpPr/>
          <p:nvPr>
            <p:custDataLst>
              <p:tags r:id="rId298"/>
            </p:custDataLst>
          </p:nvPr>
        </p:nvSpPr>
        <p:spPr>
          <a:xfrm>
            <a:off x="5875029" y="2113777"/>
            <a:ext cx="404446" cy="404446"/>
          </a:xfrm>
          <a:custGeom>
            <a:avLst/>
            <a:gdLst/>
            <a:ahLst/>
            <a:cxnLst/>
            <a:rect l="0" t="0" r="0" b="0"/>
            <a:pathLst>
              <a:path w="1460311" h="1460311">
                <a:moveTo>
                  <a:pt x="0" y="730155"/>
                </a:moveTo>
                <a:cubicBezTo>
                  <a:pt x="0" y="1133409"/>
                  <a:pt x="326901" y="1460310"/>
                  <a:pt x="730155" y="1460310"/>
                </a:cubicBezTo>
                <a:cubicBezTo>
                  <a:pt x="1133408" y="1460310"/>
                  <a:pt x="1460310" y="1133409"/>
                  <a:pt x="1460310" y="730155"/>
                </a:cubicBezTo>
                <a:cubicBezTo>
                  <a:pt x="1460310" y="326902"/>
                  <a:pt x="1133408" y="0"/>
                  <a:pt x="730155" y="0"/>
                </a:cubicBezTo>
                <a:cubicBezTo>
                  <a:pt x="326901" y="0"/>
                  <a:pt x="0" y="326902"/>
                  <a:pt x="0" y="73015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4" name="PA-任意多边形 200">
            <a:extLst>
              <a:ext uri="{FF2B5EF4-FFF2-40B4-BE49-F238E27FC236}">
                <a16:creationId xmlns:a16="http://schemas.microsoft.com/office/drawing/2014/main" xmlns="" id="{AC66E272-7D96-4F4E-8D33-94E741ECCBC4}"/>
              </a:ext>
            </a:extLst>
          </p:cNvPr>
          <p:cNvSpPr/>
          <p:nvPr>
            <p:custDataLst>
              <p:tags r:id="rId299"/>
            </p:custDataLst>
          </p:nvPr>
        </p:nvSpPr>
        <p:spPr>
          <a:xfrm>
            <a:off x="5873037" y="2111785"/>
            <a:ext cx="408430" cy="408430"/>
          </a:xfrm>
          <a:custGeom>
            <a:avLst/>
            <a:gdLst/>
            <a:ahLst/>
            <a:cxnLst/>
            <a:rect l="0" t="0" r="0" b="0"/>
            <a:pathLst>
              <a:path w="1474699" h="1474699">
                <a:moveTo>
                  <a:pt x="0" y="737349"/>
                </a:moveTo>
                <a:cubicBezTo>
                  <a:pt x="0" y="1144575"/>
                  <a:pt x="330123" y="1474698"/>
                  <a:pt x="737349" y="1474698"/>
                </a:cubicBezTo>
                <a:cubicBezTo>
                  <a:pt x="1144575" y="1474698"/>
                  <a:pt x="1474698" y="1144575"/>
                  <a:pt x="1474698" y="737349"/>
                </a:cubicBezTo>
                <a:cubicBezTo>
                  <a:pt x="1474698" y="330123"/>
                  <a:pt x="1144575" y="0"/>
                  <a:pt x="737349" y="0"/>
                </a:cubicBezTo>
                <a:cubicBezTo>
                  <a:pt x="330123" y="0"/>
                  <a:pt x="0" y="330123"/>
                  <a:pt x="0" y="73734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5" name="PA-任意多边形 202">
            <a:extLst>
              <a:ext uri="{FF2B5EF4-FFF2-40B4-BE49-F238E27FC236}">
                <a16:creationId xmlns:a16="http://schemas.microsoft.com/office/drawing/2014/main" xmlns="" id="{0D920D42-FFE4-47CF-9133-3882896F0266}"/>
              </a:ext>
            </a:extLst>
          </p:cNvPr>
          <p:cNvSpPr/>
          <p:nvPr>
            <p:custDataLst>
              <p:tags r:id="rId300"/>
            </p:custDataLst>
          </p:nvPr>
        </p:nvSpPr>
        <p:spPr>
          <a:xfrm>
            <a:off x="5871044" y="2109792"/>
            <a:ext cx="412416" cy="412416"/>
          </a:xfrm>
          <a:custGeom>
            <a:avLst/>
            <a:gdLst/>
            <a:ahLst/>
            <a:cxnLst/>
            <a:rect l="0" t="0" r="0" b="0"/>
            <a:pathLst>
              <a:path w="1489085" h="1489085">
                <a:moveTo>
                  <a:pt x="0" y="744542"/>
                </a:moveTo>
                <a:cubicBezTo>
                  <a:pt x="0" y="1155741"/>
                  <a:pt x="333343" y="1489084"/>
                  <a:pt x="744542" y="1489084"/>
                </a:cubicBezTo>
                <a:cubicBezTo>
                  <a:pt x="1155741" y="1489084"/>
                  <a:pt x="1489084" y="1155741"/>
                  <a:pt x="1489084" y="744542"/>
                </a:cubicBezTo>
                <a:cubicBezTo>
                  <a:pt x="1489084" y="333343"/>
                  <a:pt x="1155741" y="0"/>
                  <a:pt x="744542" y="0"/>
                </a:cubicBezTo>
                <a:cubicBezTo>
                  <a:pt x="333343" y="0"/>
                  <a:pt x="0" y="333343"/>
                  <a:pt x="0" y="74454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6" name="PA-任意多边形 204">
            <a:extLst>
              <a:ext uri="{FF2B5EF4-FFF2-40B4-BE49-F238E27FC236}">
                <a16:creationId xmlns:a16="http://schemas.microsoft.com/office/drawing/2014/main" xmlns="" id="{39A205B6-E4C9-45B7-BA41-6C6ECE1D24A2}"/>
              </a:ext>
            </a:extLst>
          </p:cNvPr>
          <p:cNvSpPr/>
          <p:nvPr>
            <p:custDataLst>
              <p:tags r:id="rId301"/>
            </p:custDataLst>
          </p:nvPr>
        </p:nvSpPr>
        <p:spPr>
          <a:xfrm>
            <a:off x="5869052" y="2107800"/>
            <a:ext cx="416400" cy="416400"/>
          </a:xfrm>
          <a:custGeom>
            <a:avLst/>
            <a:gdLst/>
            <a:ahLst/>
            <a:cxnLst/>
            <a:rect l="0" t="0" r="0" b="0"/>
            <a:pathLst>
              <a:path w="1503473" h="1503473">
                <a:moveTo>
                  <a:pt x="0" y="751736"/>
                </a:moveTo>
                <a:cubicBezTo>
                  <a:pt x="0" y="1166908"/>
                  <a:pt x="336564" y="1503472"/>
                  <a:pt x="751736" y="1503472"/>
                </a:cubicBezTo>
                <a:cubicBezTo>
                  <a:pt x="1166908" y="1503472"/>
                  <a:pt x="1503472" y="1166908"/>
                  <a:pt x="1503472" y="751736"/>
                </a:cubicBezTo>
                <a:cubicBezTo>
                  <a:pt x="1503472" y="336564"/>
                  <a:pt x="1166908" y="0"/>
                  <a:pt x="751736" y="0"/>
                </a:cubicBezTo>
                <a:cubicBezTo>
                  <a:pt x="336564" y="0"/>
                  <a:pt x="0" y="336564"/>
                  <a:pt x="0" y="75173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7" name="PA-任意多边形 206">
            <a:extLst>
              <a:ext uri="{FF2B5EF4-FFF2-40B4-BE49-F238E27FC236}">
                <a16:creationId xmlns:a16="http://schemas.microsoft.com/office/drawing/2014/main" xmlns="" id="{9936A165-0C89-4449-BBC9-95FAE8437AF7}"/>
              </a:ext>
            </a:extLst>
          </p:cNvPr>
          <p:cNvSpPr/>
          <p:nvPr>
            <p:custDataLst>
              <p:tags r:id="rId302"/>
            </p:custDataLst>
          </p:nvPr>
        </p:nvSpPr>
        <p:spPr>
          <a:xfrm>
            <a:off x="5867062" y="2105809"/>
            <a:ext cx="420384" cy="420384"/>
          </a:xfrm>
          <a:custGeom>
            <a:avLst/>
            <a:gdLst/>
            <a:ahLst/>
            <a:cxnLst/>
            <a:rect l="0" t="0" r="0" b="0"/>
            <a:pathLst>
              <a:path w="1517860" h="1517859">
                <a:moveTo>
                  <a:pt x="0" y="758929"/>
                </a:moveTo>
                <a:cubicBezTo>
                  <a:pt x="0" y="1178074"/>
                  <a:pt x="339784" y="1517858"/>
                  <a:pt x="758929" y="1517858"/>
                </a:cubicBezTo>
                <a:cubicBezTo>
                  <a:pt x="1178074" y="1517858"/>
                  <a:pt x="1517859" y="1178074"/>
                  <a:pt x="1517859" y="758929"/>
                </a:cubicBezTo>
                <a:cubicBezTo>
                  <a:pt x="1517859" y="339784"/>
                  <a:pt x="1178074" y="0"/>
                  <a:pt x="758929" y="0"/>
                </a:cubicBezTo>
                <a:cubicBezTo>
                  <a:pt x="339784" y="0"/>
                  <a:pt x="0" y="339784"/>
                  <a:pt x="0" y="75892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8" name="PA-任意多边形 208">
            <a:extLst>
              <a:ext uri="{FF2B5EF4-FFF2-40B4-BE49-F238E27FC236}">
                <a16:creationId xmlns:a16="http://schemas.microsoft.com/office/drawing/2014/main" xmlns="" id="{1AD526F4-2F4A-4A4A-A35B-7906EA87DB4B}"/>
              </a:ext>
            </a:extLst>
          </p:cNvPr>
          <p:cNvSpPr/>
          <p:nvPr>
            <p:custDataLst>
              <p:tags r:id="rId303"/>
            </p:custDataLst>
          </p:nvPr>
        </p:nvSpPr>
        <p:spPr>
          <a:xfrm>
            <a:off x="5865067" y="2103815"/>
            <a:ext cx="424370" cy="424370"/>
          </a:xfrm>
          <a:custGeom>
            <a:avLst/>
            <a:gdLst/>
            <a:ahLst/>
            <a:cxnLst/>
            <a:rect l="0" t="0" r="0" b="0"/>
            <a:pathLst>
              <a:path w="1532247" h="1532247">
                <a:moveTo>
                  <a:pt x="0" y="766123"/>
                </a:moveTo>
                <a:cubicBezTo>
                  <a:pt x="0" y="1189241"/>
                  <a:pt x="343005" y="1532246"/>
                  <a:pt x="766123" y="1532246"/>
                </a:cubicBezTo>
                <a:cubicBezTo>
                  <a:pt x="1189241" y="1532246"/>
                  <a:pt x="1532246" y="1189241"/>
                  <a:pt x="1532246" y="766123"/>
                </a:cubicBezTo>
                <a:cubicBezTo>
                  <a:pt x="1532246" y="343005"/>
                  <a:pt x="1189241" y="0"/>
                  <a:pt x="766123" y="0"/>
                </a:cubicBezTo>
                <a:cubicBezTo>
                  <a:pt x="343005" y="0"/>
                  <a:pt x="0" y="343005"/>
                  <a:pt x="0" y="76612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9" name="PA-任意多边形 210">
            <a:extLst>
              <a:ext uri="{FF2B5EF4-FFF2-40B4-BE49-F238E27FC236}">
                <a16:creationId xmlns:a16="http://schemas.microsoft.com/office/drawing/2014/main" xmlns="" id="{546F8B9F-076A-4AC5-A0BE-E9FD03EAB486}"/>
              </a:ext>
            </a:extLst>
          </p:cNvPr>
          <p:cNvSpPr/>
          <p:nvPr>
            <p:custDataLst>
              <p:tags r:id="rId304"/>
            </p:custDataLst>
          </p:nvPr>
        </p:nvSpPr>
        <p:spPr>
          <a:xfrm>
            <a:off x="5863076" y="2101824"/>
            <a:ext cx="428354" cy="428354"/>
          </a:xfrm>
          <a:custGeom>
            <a:avLst/>
            <a:gdLst/>
            <a:ahLst/>
            <a:cxnLst/>
            <a:rect l="0" t="0" r="0" b="0"/>
            <a:pathLst>
              <a:path w="1546633" h="1546633">
                <a:moveTo>
                  <a:pt x="0" y="773316"/>
                </a:moveTo>
                <a:cubicBezTo>
                  <a:pt x="0" y="1200407"/>
                  <a:pt x="346225" y="1546632"/>
                  <a:pt x="773316" y="1546632"/>
                </a:cubicBezTo>
                <a:cubicBezTo>
                  <a:pt x="1200407" y="1546632"/>
                  <a:pt x="1546632" y="1200407"/>
                  <a:pt x="1546632" y="773316"/>
                </a:cubicBezTo>
                <a:cubicBezTo>
                  <a:pt x="1546632" y="346225"/>
                  <a:pt x="1200407" y="0"/>
                  <a:pt x="773316" y="0"/>
                </a:cubicBezTo>
                <a:cubicBezTo>
                  <a:pt x="346225" y="0"/>
                  <a:pt x="0" y="346225"/>
                  <a:pt x="0" y="77331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0" name="PA-任意多边形 212">
            <a:extLst>
              <a:ext uri="{FF2B5EF4-FFF2-40B4-BE49-F238E27FC236}">
                <a16:creationId xmlns:a16="http://schemas.microsoft.com/office/drawing/2014/main" xmlns="" id="{AE6B7561-86EC-4810-8F5D-C5CF7CF27653}"/>
              </a:ext>
            </a:extLst>
          </p:cNvPr>
          <p:cNvSpPr/>
          <p:nvPr>
            <p:custDataLst>
              <p:tags r:id="rId305"/>
            </p:custDataLst>
          </p:nvPr>
        </p:nvSpPr>
        <p:spPr>
          <a:xfrm>
            <a:off x="5861083" y="2099831"/>
            <a:ext cx="432338" cy="432338"/>
          </a:xfrm>
          <a:custGeom>
            <a:avLst/>
            <a:gdLst/>
            <a:ahLst/>
            <a:cxnLst/>
            <a:rect l="0" t="0" r="0" b="0"/>
            <a:pathLst>
              <a:path w="1561021" h="1561021">
                <a:moveTo>
                  <a:pt x="0" y="780510"/>
                </a:moveTo>
                <a:cubicBezTo>
                  <a:pt x="0" y="1211574"/>
                  <a:pt x="349446" y="1561020"/>
                  <a:pt x="780510" y="1561020"/>
                </a:cubicBezTo>
                <a:cubicBezTo>
                  <a:pt x="1211574" y="1561020"/>
                  <a:pt x="1561020" y="1211574"/>
                  <a:pt x="1561020" y="780510"/>
                </a:cubicBezTo>
                <a:cubicBezTo>
                  <a:pt x="1561020" y="349446"/>
                  <a:pt x="1211574" y="0"/>
                  <a:pt x="780510" y="0"/>
                </a:cubicBezTo>
                <a:cubicBezTo>
                  <a:pt x="349446" y="0"/>
                  <a:pt x="0" y="349446"/>
                  <a:pt x="0" y="78051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1" name="PA-任意多边形 214">
            <a:extLst>
              <a:ext uri="{FF2B5EF4-FFF2-40B4-BE49-F238E27FC236}">
                <a16:creationId xmlns:a16="http://schemas.microsoft.com/office/drawing/2014/main" xmlns="" id="{EFFA3135-0DEC-474A-B290-4C2CB46A406B}"/>
              </a:ext>
            </a:extLst>
          </p:cNvPr>
          <p:cNvSpPr/>
          <p:nvPr>
            <p:custDataLst>
              <p:tags r:id="rId306"/>
            </p:custDataLst>
          </p:nvPr>
        </p:nvSpPr>
        <p:spPr>
          <a:xfrm>
            <a:off x="5859091" y="2097839"/>
            <a:ext cx="436324" cy="436324"/>
          </a:xfrm>
          <a:custGeom>
            <a:avLst/>
            <a:gdLst/>
            <a:ahLst/>
            <a:cxnLst/>
            <a:rect l="0" t="0" r="0" b="0"/>
            <a:pathLst>
              <a:path w="1575407" h="1575407">
                <a:moveTo>
                  <a:pt x="0" y="787703"/>
                </a:moveTo>
                <a:cubicBezTo>
                  <a:pt x="0" y="1222740"/>
                  <a:pt x="352666" y="1575406"/>
                  <a:pt x="787703" y="1575406"/>
                </a:cubicBezTo>
                <a:cubicBezTo>
                  <a:pt x="1222739" y="1575406"/>
                  <a:pt x="1575406" y="1222740"/>
                  <a:pt x="1575406" y="787703"/>
                </a:cubicBezTo>
                <a:cubicBezTo>
                  <a:pt x="1575406" y="352667"/>
                  <a:pt x="1222739" y="0"/>
                  <a:pt x="787703" y="0"/>
                </a:cubicBezTo>
                <a:cubicBezTo>
                  <a:pt x="352666" y="0"/>
                  <a:pt x="0" y="352667"/>
                  <a:pt x="0" y="78770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" name="PA-任意多边形 216">
            <a:extLst>
              <a:ext uri="{FF2B5EF4-FFF2-40B4-BE49-F238E27FC236}">
                <a16:creationId xmlns:a16="http://schemas.microsoft.com/office/drawing/2014/main" xmlns="" id="{A097970D-DC65-4D2A-A088-89302C10DA31}"/>
              </a:ext>
            </a:extLst>
          </p:cNvPr>
          <p:cNvSpPr/>
          <p:nvPr>
            <p:custDataLst>
              <p:tags r:id="rId307"/>
            </p:custDataLst>
          </p:nvPr>
        </p:nvSpPr>
        <p:spPr>
          <a:xfrm>
            <a:off x="5857098" y="2095846"/>
            <a:ext cx="440308" cy="440308"/>
          </a:xfrm>
          <a:custGeom>
            <a:avLst/>
            <a:gdLst/>
            <a:ahLst/>
            <a:cxnLst/>
            <a:rect l="0" t="0" r="0" b="0"/>
            <a:pathLst>
              <a:path w="1589795" h="1589795">
                <a:moveTo>
                  <a:pt x="0" y="794897"/>
                </a:moveTo>
                <a:cubicBezTo>
                  <a:pt x="0" y="1233906"/>
                  <a:pt x="355888" y="1589794"/>
                  <a:pt x="794897" y="1589794"/>
                </a:cubicBezTo>
                <a:cubicBezTo>
                  <a:pt x="1233906" y="1589794"/>
                  <a:pt x="1589794" y="1233906"/>
                  <a:pt x="1589794" y="794897"/>
                </a:cubicBezTo>
                <a:cubicBezTo>
                  <a:pt x="1589794" y="355888"/>
                  <a:pt x="1233906" y="0"/>
                  <a:pt x="794897" y="0"/>
                </a:cubicBezTo>
                <a:cubicBezTo>
                  <a:pt x="355888" y="0"/>
                  <a:pt x="0" y="355888"/>
                  <a:pt x="0" y="79489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3" name="PA-任意多边形 218">
            <a:extLst>
              <a:ext uri="{FF2B5EF4-FFF2-40B4-BE49-F238E27FC236}">
                <a16:creationId xmlns:a16="http://schemas.microsoft.com/office/drawing/2014/main" xmlns="" id="{ADB218B3-C342-474F-A85A-48F308F58E58}"/>
              </a:ext>
            </a:extLst>
          </p:cNvPr>
          <p:cNvSpPr/>
          <p:nvPr>
            <p:custDataLst>
              <p:tags r:id="rId308"/>
            </p:custDataLst>
          </p:nvPr>
        </p:nvSpPr>
        <p:spPr>
          <a:xfrm>
            <a:off x="5855107" y="2093854"/>
            <a:ext cx="444294" cy="444294"/>
          </a:xfrm>
          <a:custGeom>
            <a:avLst/>
            <a:gdLst/>
            <a:ahLst/>
            <a:cxnLst/>
            <a:rect l="0" t="0" r="0" b="0"/>
            <a:pathLst>
              <a:path w="1604182" h="1604181">
                <a:moveTo>
                  <a:pt x="0" y="802090"/>
                </a:moveTo>
                <a:cubicBezTo>
                  <a:pt x="0" y="1245072"/>
                  <a:pt x="359108" y="1604180"/>
                  <a:pt x="802090" y="1604180"/>
                </a:cubicBezTo>
                <a:cubicBezTo>
                  <a:pt x="1245072" y="1604180"/>
                  <a:pt x="1604181" y="1245072"/>
                  <a:pt x="1604181" y="802090"/>
                </a:cubicBezTo>
                <a:cubicBezTo>
                  <a:pt x="1604181" y="359108"/>
                  <a:pt x="1245072" y="0"/>
                  <a:pt x="802090" y="0"/>
                </a:cubicBezTo>
                <a:cubicBezTo>
                  <a:pt x="359108" y="0"/>
                  <a:pt x="0" y="359108"/>
                  <a:pt x="0" y="80209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" name="PA-任意多边形 220">
            <a:extLst>
              <a:ext uri="{FF2B5EF4-FFF2-40B4-BE49-F238E27FC236}">
                <a16:creationId xmlns:a16="http://schemas.microsoft.com/office/drawing/2014/main" xmlns="" id="{811A6710-7D8F-4C3F-997E-ABB2793C9CAA}"/>
              </a:ext>
            </a:extLst>
          </p:cNvPr>
          <p:cNvSpPr/>
          <p:nvPr>
            <p:custDataLst>
              <p:tags r:id="rId309"/>
            </p:custDataLst>
          </p:nvPr>
        </p:nvSpPr>
        <p:spPr>
          <a:xfrm>
            <a:off x="5853116" y="2091864"/>
            <a:ext cx="448272" cy="448272"/>
          </a:xfrm>
          <a:custGeom>
            <a:avLst/>
            <a:gdLst/>
            <a:ahLst/>
            <a:cxnLst/>
            <a:rect l="0" t="0" r="0" b="0"/>
            <a:pathLst>
              <a:path w="1618569" h="1618569">
                <a:moveTo>
                  <a:pt x="0" y="809284"/>
                </a:moveTo>
                <a:cubicBezTo>
                  <a:pt x="0" y="1256239"/>
                  <a:pt x="362329" y="1618568"/>
                  <a:pt x="809284" y="1618568"/>
                </a:cubicBezTo>
                <a:cubicBezTo>
                  <a:pt x="1256239" y="1618568"/>
                  <a:pt x="1618568" y="1256239"/>
                  <a:pt x="1618568" y="809284"/>
                </a:cubicBezTo>
                <a:cubicBezTo>
                  <a:pt x="1618568" y="362329"/>
                  <a:pt x="1256239" y="0"/>
                  <a:pt x="809284" y="0"/>
                </a:cubicBezTo>
                <a:cubicBezTo>
                  <a:pt x="362329" y="0"/>
                  <a:pt x="0" y="362329"/>
                  <a:pt x="0" y="80928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5" name="PA-任意多边形 222">
            <a:extLst>
              <a:ext uri="{FF2B5EF4-FFF2-40B4-BE49-F238E27FC236}">
                <a16:creationId xmlns:a16="http://schemas.microsoft.com/office/drawing/2014/main" xmlns="" id="{3F57422B-8E59-427A-BDB3-70C421777AA0}"/>
              </a:ext>
            </a:extLst>
          </p:cNvPr>
          <p:cNvSpPr/>
          <p:nvPr>
            <p:custDataLst>
              <p:tags r:id="rId310"/>
            </p:custDataLst>
          </p:nvPr>
        </p:nvSpPr>
        <p:spPr>
          <a:xfrm>
            <a:off x="5851122" y="2089870"/>
            <a:ext cx="452262" cy="452262"/>
          </a:xfrm>
          <a:custGeom>
            <a:avLst/>
            <a:gdLst/>
            <a:ahLst/>
            <a:cxnLst/>
            <a:rect l="0" t="0" r="0" b="0"/>
            <a:pathLst>
              <a:path w="1632955" h="1632955">
                <a:moveTo>
                  <a:pt x="0" y="816477"/>
                </a:moveTo>
                <a:cubicBezTo>
                  <a:pt x="0" y="1267405"/>
                  <a:pt x="365549" y="1632954"/>
                  <a:pt x="816477" y="1632954"/>
                </a:cubicBezTo>
                <a:cubicBezTo>
                  <a:pt x="1267405" y="1632954"/>
                  <a:pt x="1632954" y="1267405"/>
                  <a:pt x="1632954" y="816477"/>
                </a:cubicBezTo>
                <a:cubicBezTo>
                  <a:pt x="1632954" y="365549"/>
                  <a:pt x="1267405" y="0"/>
                  <a:pt x="816477" y="0"/>
                </a:cubicBezTo>
                <a:cubicBezTo>
                  <a:pt x="365549" y="0"/>
                  <a:pt x="0" y="365549"/>
                  <a:pt x="0" y="81647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6" name="PA-任意多边形 224">
            <a:extLst>
              <a:ext uri="{FF2B5EF4-FFF2-40B4-BE49-F238E27FC236}">
                <a16:creationId xmlns:a16="http://schemas.microsoft.com/office/drawing/2014/main" xmlns="" id="{E4CCD6D2-0042-4D4D-969D-3FB635205240}"/>
              </a:ext>
            </a:extLst>
          </p:cNvPr>
          <p:cNvSpPr/>
          <p:nvPr>
            <p:custDataLst>
              <p:tags r:id="rId311"/>
            </p:custDataLst>
          </p:nvPr>
        </p:nvSpPr>
        <p:spPr>
          <a:xfrm>
            <a:off x="5849132" y="2087880"/>
            <a:ext cx="456240" cy="456240"/>
          </a:xfrm>
          <a:custGeom>
            <a:avLst/>
            <a:gdLst/>
            <a:ahLst/>
            <a:cxnLst/>
            <a:rect l="0" t="0" r="0" b="0"/>
            <a:pathLst>
              <a:path w="1647343" h="1647343">
                <a:moveTo>
                  <a:pt x="0" y="823671"/>
                </a:moveTo>
                <a:cubicBezTo>
                  <a:pt x="0" y="1278572"/>
                  <a:pt x="368770" y="1647342"/>
                  <a:pt x="823671" y="1647342"/>
                </a:cubicBezTo>
                <a:cubicBezTo>
                  <a:pt x="1278572" y="1647342"/>
                  <a:pt x="1647342" y="1278572"/>
                  <a:pt x="1647342" y="823671"/>
                </a:cubicBezTo>
                <a:cubicBezTo>
                  <a:pt x="1647342" y="368770"/>
                  <a:pt x="1278572" y="0"/>
                  <a:pt x="823671" y="0"/>
                </a:cubicBezTo>
                <a:cubicBezTo>
                  <a:pt x="368770" y="0"/>
                  <a:pt x="0" y="368770"/>
                  <a:pt x="0" y="82367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7" name="PA-任意多边形 226">
            <a:extLst>
              <a:ext uri="{FF2B5EF4-FFF2-40B4-BE49-F238E27FC236}">
                <a16:creationId xmlns:a16="http://schemas.microsoft.com/office/drawing/2014/main" xmlns="" id="{DE88F256-3455-4DE8-9333-F9AC175E0DCF}"/>
              </a:ext>
            </a:extLst>
          </p:cNvPr>
          <p:cNvSpPr/>
          <p:nvPr>
            <p:custDataLst>
              <p:tags r:id="rId312"/>
            </p:custDataLst>
          </p:nvPr>
        </p:nvSpPr>
        <p:spPr>
          <a:xfrm>
            <a:off x="5847138" y="2085885"/>
            <a:ext cx="460232" cy="460232"/>
          </a:xfrm>
          <a:custGeom>
            <a:avLst/>
            <a:gdLst/>
            <a:ahLst/>
            <a:cxnLst/>
            <a:rect l="0" t="0" r="0" b="0"/>
            <a:pathLst>
              <a:path w="1661730" h="1661729">
                <a:moveTo>
                  <a:pt x="0" y="830864"/>
                </a:moveTo>
                <a:cubicBezTo>
                  <a:pt x="0" y="1289738"/>
                  <a:pt x="371990" y="1661728"/>
                  <a:pt x="830864" y="1661728"/>
                </a:cubicBezTo>
                <a:cubicBezTo>
                  <a:pt x="1289738" y="1661728"/>
                  <a:pt x="1661729" y="1289738"/>
                  <a:pt x="1661729" y="830864"/>
                </a:cubicBezTo>
                <a:cubicBezTo>
                  <a:pt x="1661729" y="371990"/>
                  <a:pt x="1289738" y="0"/>
                  <a:pt x="830864" y="0"/>
                </a:cubicBezTo>
                <a:cubicBezTo>
                  <a:pt x="371990" y="0"/>
                  <a:pt x="0" y="371990"/>
                  <a:pt x="0" y="83086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8" name="PA-任意多边形 228">
            <a:extLst>
              <a:ext uri="{FF2B5EF4-FFF2-40B4-BE49-F238E27FC236}">
                <a16:creationId xmlns:a16="http://schemas.microsoft.com/office/drawing/2014/main" xmlns="" id="{60E9FBDB-2CF9-4F99-9961-9DF774190B58}"/>
              </a:ext>
            </a:extLst>
          </p:cNvPr>
          <p:cNvSpPr/>
          <p:nvPr>
            <p:custDataLst>
              <p:tags r:id="rId313"/>
            </p:custDataLst>
          </p:nvPr>
        </p:nvSpPr>
        <p:spPr>
          <a:xfrm>
            <a:off x="5845147" y="2083895"/>
            <a:ext cx="464210" cy="464210"/>
          </a:xfrm>
          <a:custGeom>
            <a:avLst/>
            <a:gdLst/>
            <a:ahLst/>
            <a:cxnLst/>
            <a:rect l="0" t="0" r="0" b="0"/>
            <a:pathLst>
              <a:path w="1676117" h="1676117">
                <a:moveTo>
                  <a:pt x="0" y="838058"/>
                </a:moveTo>
                <a:cubicBezTo>
                  <a:pt x="0" y="1300905"/>
                  <a:pt x="375211" y="1676116"/>
                  <a:pt x="838058" y="1676116"/>
                </a:cubicBezTo>
                <a:cubicBezTo>
                  <a:pt x="1300904" y="1676116"/>
                  <a:pt x="1676116" y="1300905"/>
                  <a:pt x="1676116" y="838058"/>
                </a:cubicBezTo>
                <a:cubicBezTo>
                  <a:pt x="1676116" y="375212"/>
                  <a:pt x="1300904" y="0"/>
                  <a:pt x="838058" y="0"/>
                </a:cubicBezTo>
                <a:cubicBezTo>
                  <a:pt x="375211" y="0"/>
                  <a:pt x="0" y="375212"/>
                  <a:pt x="0" y="83805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9" name="PA-任意多边形 230">
            <a:extLst>
              <a:ext uri="{FF2B5EF4-FFF2-40B4-BE49-F238E27FC236}">
                <a16:creationId xmlns:a16="http://schemas.microsoft.com/office/drawing/2014/main" xmlns="" id="{5BEC9E7F-2C26-4EEA-9222-70B68AF1E47E}"/>
              </a:ext>
            </a:extLst>
          </p:cNvPr>
          <p:cNvSpPr/>
          <p:nvPr>
            <p:custDataLst>
              <p:tags r:id="rId314"/>
            </p:custDataLst>
          </p:nvPr>
        </p:nvSpPr>
        <p:spPr>
          <a:xfrm>
            <a:off x="5843156" y="2081903"/>
            <a:ext cx="468196" cy="468196"/>
          </a:xfrm>
          <a:custGeom>
            <a:avLst/>
            <a:gdLst/>
            <a:ahLst/>
            <a:cxnLst/>
            <a:rect l="0" t="0" r="0" b="0"/>
            <a:pathLst>
              <a:path w="1690504" h="1690503">
                <a:moveTo>
                  <a:pt x="0" y="845251"/>
                </a:moveTo>
                <a:cubicBezTo>
                  <a:pt x="0" y="1312071"/>
                  <a:pt x="378431" y="1690502"/>
                  <a:pt x="845251" y="1690502"/>
                </a:cubicBezTo>
                <a:cubicBezTo>
                  <a:pt x="1312071" y="1690502"/>
                  <a:pt x="1690503" y="1312071"/>
                  <a:pt x="1690503" y="845251"/>
                </a:cubicBezTo>
                <a:cubicBezTo>
                  <a:pt x="1690503" y="378432"/>
                  <a:pt x="1312071" y="0"/>
                  <a:pt x="845251" y="0"/>
                </a:cubicBezTo>
                <a:cubicBezTo>
                  <a:pt x="378431" y="0"/>
                  <a:pt x="0" y="378432"/>
                  <a:pt x="0" y="84525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0" name="PA-任意多边形 232">
            <a:extLst>
              <a:ext uri="{FF2B5EF4-FFF2-40B4-BE49-F238E27FC236}">
                <a16:creationId xmlns:a16="http://schemas.microsoft.com/office/drawing/2014/main" xmlns="" id="{12673090-303B-4C2C-A85F-6A51DE520A4B}"/>
              </a:ext>
            </a:extLst>
          </p:cNvPr>
          <p:cNvSpPr/>
          <p:nvPr>
            <p:custDataLst>
              <p:tags r:id="rId315"/>
            </p:custDataLst>
          </p:nvPr>
        </p:nvSpPr>
        <p:spPr>
          <a:xfrm>
            <a:off x="5841162" y="2079910"/>
            <a:ext cx="472180" cy="472180"/>
          </a:xfrm>
          <a:custGeom>
            <a:avLst/>
            <a:gdLst/>
            <a:ahLst/>
            <a:cxnLst/>
            <a:rect l="0" t="0" r="0" b="0"/>
            <a:pathLst>
              <a:path w="1704891" h="1704891">
                <a:moveTo>
                  <a:pt x="0" y="852445"/>
                </a:moveTo>
                <a:cubicBezTo>
                  <a:pt x="0" y="1323237"/>
                  <a:pt x="381653" y="1704890"/>
                  <a:pt x="852445" y="1704890"/>
                </a:cubicBezTo>
                <a:cubicBezTo>
                  <a:pt x="1323237" y="1704890"/>
                  <a:pt x="1704890" y="1323237"/>
                  <a:pt x="1704890" y="852445"/>
                </a:cubicBezTo>
                <a:cubicBezTo>
                  <a:pt x="1704890" y="381653"/>
                  <a:pt x="1323237" y="0"/>
                  <a:pt x="852445" y="0"/>
                </a:cubicBezTo>
                <a:cubicBezTo>
                  <a:pt x="381653" y="0"/>
                  <a:pt x="0" y="381653"/>
                  <a:pt x="0" y="85244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1" name="PA-任意多边形 234">
            <a:extLst>
              <a:ext uri="{FF2B5EF4-FFF2-40B4-BE49-F238E27FC236}">
                <a16:creationId xmlns:a16="http://schemas.microsoft.com/office/drawing/2014/main" xmlns="" id="{64D773B2-8270-48DC-BD66-139B74BAFFDA}"/>
              </a:ext>
            </a:extLst>
          </p:cNvPr>
          <p:cNvSpPr/>
          <p:nvPr>
            <p:custDataLst>
              <p:tags r:id="rId316"/>
            </p:custDataLst>
          </p:nvPr>
        </p:nvSpPr>
        <p:spPr>
          <a:xfrm>
            <a:off x="5839171" y="2077919"/>
            <a:ext cx="476164" cy="476164"/>
          </a:xfrm>
          <a:custGeom>
            <a:avLst/>
            <a:gdLst/>
            <a:ahLst/>
            <a:cxnLst/>
            <a:rect l="0" t="0" r="0" b="0"/>
            <a:pathLst>
              <a:path w="1719277" h="1719277">
                <a:moveTo>
                  <a:pt x="0" y="859638"/>
                </a:moveTo>
                <a:cubicBezTo>
                  <a:pt x="0" y="1334403"/>
                  <a:pt x="384873" y="1719276"/>
                  <a:pt x="859638" y="1719276"/>
                </a:cubicBezTo>
                <a:cubicBezTo>
                  <a:pt x="1334403" y="1719276"/>
                  <a:pt x="1719276" y="1334403"/>
                  <a:pt x="1719276" y="859638"/>
                </a:cubicBezTo>
                <a:cubicBezTo>
                  <a:pt x="1719276" y="384873"/>
                  <a:pt x="1334403" y="0"/>
                  <a:pt x="859638" y="0"/>
                </a:cubicBezTo>
                <a:cubicBezTo>
                  <a:pt x="384873" y="0"/>
                  <a:pt x="0" y="384873"/>
                  <a:pt x="0" y="85963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2" name="PA-任意多边形 236">
            <a:extLst>
              <a:ext uri="{FF2B5EF4-FFF2-40B4-BE49-F238E27FC236}">
                <a16:creationId xmlns:a16="http://schemas.microsoft.com/office/drawing/2014/main" xmlns="" id="{092A9CC2-047B-439D-8563-7D9490069919}"/>
              </a:ext>
            </a:extLst>
          </p:cNvPr>
          <p:cNvSpPr/>
          <p:nvPr>
            <p:custDataLst>
              <p:tags r:id="rId317"/>
            </p:custDataLst>
          </p:nvPr>
        </p:nvSpPr>
        <p:spPr>
          <a:xfrm>
            <a:off x="5837177" y="2075925"/>
            <a:ext cx="480150" cy="480150"/>
          </a:xfrm>
          <a:custGeom>
            <a:avLst/>
            <a:gdLst/>
            <a:ahLst/>
            <a:cxnLst/>
            <a:rect l="0" t="0" r="0" b="0"/>
            <a:pathLst>
              <a:path w="1733665" h="1733665">
                <a:moveTo>
                  <a:pt x="0" y="866832"/>
                </a:moveTo>
                <a:cubicBezTo>
                  <a:pt x="0" y="1345570"/>
                  <a:pt x="388094" y="1733664"/>
                  <a:pt x="866832" y="1733664"/>
                </a:cubicBezTo>
                <a:cubicBezTo>
                  <a:pt x="1345569" y="1733664"/>
                  <a:pt x="1733664" y="1345570"/>
                  <a:pt x="1733664" y="866832"/>
                </a:cubicBezTo>
                <a:cubicBezTo>
                  <a:pt x="1733664" y="388094"/>
                  <a:pt x="1345569" y="0"/>
                  <a:pt x="866832" y="0"/>
                </a:cubicBezTo>
                <a:cubicBezTo>
                  <a:pt x="388094" y="0"/>
                  <a:pt x="0" y="388094"/>
                  <a:pt x="0" y="86683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3" name="PA-任意多边形 238">
            <a:extLst>
              <a:ext uri="{FF2B5EF4-FFF2-40B4-BE49-F238E27FC236}">
                <a16:creationId xmlns:a16="http://schemas.microsoft.com/office/drawing/2014/main" xmlns="" id="{117D3D70-09BD-483D-B8EA-F6F94B8A3182}"/>
              </a:ext>
            </a:extLst>
          </p:cNvPr>
          <p:cNvSpPr/>
          <p:nvPr>
            <p:custDataLst>
              <p:tags r:id="rId318"/>
            </p:custDataLst>
          </p:nvPr>
        </p:nvSpPr>
        <p:spPr>
          <a:xfrm>
            <a:off x="5835187" y="2073934"/>
            <a:ext cx="484134" cy="484134"/>
          </a:xfrm>
          <a:custGeom>
            <a:avLst/>
            <a:gdLst/>
            <a:ahLst/>
            <a:cxnLst/>
            <a:rect l="0" t="0" r="0" b="0"/>
            <a:pathLst>
              <a:path w="1748052" h="1748051">
                <a:moveTo>
                  <a:pt x="0" y="874025"/>
                </a:moveTo>
                <a:cubicBezTo>
                  <a:pt x="0" y="1356736"/>
                  <a:pt x="391314" y="1748050"/>
                  <a:pt x="874025" y="1748050"/>
                </a:cubicBezTo>
                <a:cubicBezTo>
                  <a:pt x="1356736" y="1748050"/>
                  <a:pt x="1748051" y="1356736"/>
                  <a:pt x="1748051" y="874025"/>
                </a:cubicBezTo>
                <a:cubicBezTo>
                  <a:pt x="1748051" y="391314"/>
                  <a:pt x="1356736" y="0"/>
                  <a:pt x="874025" y="0"/>
                </a:cubicBezTo>
                <a:cubicBezTo>
                  <a:pt x="391314" y="0"/>
                  <a:pt x="0" y="391314"/>
                  <a:pt x="0" y="87402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4" name="PA-任意多边形 240">
            <a:extLst>
              <a:ext uri="{FF2B5EF4-FFF2-40B4-BE49-F238E27FC236}">
                <a16:creationId xmlns:a16="http://schemas.microsoft.com/office/drawing/2014/main" xmlns="" id="{AE0D7D7C-CE51-40D5-B83D-321C814E893D}"/>
              </a:ext>
            </a:extLst>
          </p:cNvPr>
          <p:cNvSpPr/>
          <p:nvPr>
            <p:custDataLst>
              <p:tags r:id="rId319"/>
            </p:custDataLst>
          </p:nvPr>
        </p:nvSpPr>
        <p:spPr>
          <a:xfrm>
            <a:off x="5833193" y="2071941"/>
            <a:ext cx="488118" cy="488118"/>
          </a:xfrm>
          <a:custGeom>
            <a:avLst/>
            <a:gdLst/>
            <a:ahLst/>
            <a:cxnLst/>
            <a:rect l="0" t="0" r="0" b="0"/>
            <a:pathLst>
              <a:path w="1762439" h="1762439">
                <a:moveTo>
                  <a:pt x="0" y="881219"/>
                </a:moveTo>
                <a:cubicBezTo>
                  <a:pt x="0" y="1367903"/>
                  <a:pt x="394535" y="1762438"/>
                  <a:pt x="881219" y="1762438"/>
                </a:cubicBezTo>
                <a:cubicBezTo>
                  <a:pt x="1367902" y="1762438"/>
                  <a:pt x="1762438" y="1367903"/>
                  <a:pt x="1762438" y="881219"/>
                </a:cubicBezTo>
                <a:cubicBezTo>
                  <a:pt x="1762438" y="394535"/>
                  <a:pt x="1367902" y="0"/>
                  <a:pt x="881219" y="0"/>
                </a:cubicBezTo>
                <a:cubicBezTo>
                  <a:pt x="394535" y="0"/>
                  <a:pt x="0" y="394535"/>
                  <a:pt x="0" y="88121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5" name="PA-任意多边形 242">
            <a:extLst>
              <a:ext uri="{FF2B5EF4-FFF2-40B4-BE49-F238E27FC236}">
                <a16:creationId xmlns:a16="http://schemas.microsoft.com/office/drawing/2014/main" xmlns="" id="{E49ADD2F-8B33-4BA2-8A43-A275256E305E}"/>
              </a:ext>
            </a:extLst>
          </p:cNvPr>
          <p:cNvSpPr/>
          <p:nvPr>
            <p:custDataLst>
              <p:tags r:id="rId320"/>
            </p:custDataLst>
          </p:nvPr>
        </p:nvSpPr>
        <p:spPr>
          <a:xfrm>
            <a:off x="5831201" y="2069949"/>
            <a:ext cx="492104" cy="492104"/>
          </a:xfrm>
          <a:custGeom>
            <a:avLst/>
            <a:gdLst/>
            <a:ahLst/>
            <a:cxnLst/>
            <a:rect l="0" t="0" r="0" b="0"/>
            <a:pathLst>
              <a:path w="1776825" h="1776825">
                <a:moveTo>
                  <a:pt x="0" y="888412"/>
                </a:moveTo>
                <a:cubicBezTo>
                  <a:pt x="0" y="1379068"/>
                  <a:pt x="397756" y="1776824"/>
                  <a:pt x="888412" y="1776824"/>
                </a:cubicBezTo>
                <a:cubicBezTo>
                  <a:pt x="1379068" y="1776824"/>
                  <a:pt x="1776824" y="1379068"/>
                  <a:pt x="1776824" y="888412"/>
                </a:cubicBezTo>
                <a:cubicBezTo>
                  <a:pt x="1776824" y="397756"/>
                  <a:pt x="1379068" y="0"/>
                  <a:pt x="888412" y="0"/>
                </a:cubicBezTo>
                <a:cubicBezTo>
                  <a:pt x="397756" y="0"/>
                  <a:pt x="0" y="397756"/>
                  <a:pt x="0" y="88841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6" name="PA-任意多边形 244">
            <a:extLst>
              <a:ext uri="{FF2B5EF4-FFF2-40B4-BE49-F238E27FC236}">
                <a16:creationId xmlns:a16="http://schemas.microsoft.com/office/drawing/2014/main" xmlns="" id="{8E134015-F8C3-4EA0-85EF-4632A58DA5B5}"/>
              </a:ext>
            </a:extLst>
          </p:cNvPr>
          <p:cNvSpPr/>
          <p:nvPr>
            <p:custDataLst>
              <p:tags r:id="rId321"/>
            </p:custDataLst>
          </p:nvPr>
        </p:nvSpPr>
        <p:spPr>
          <a:xfrm>
            <a:off x="5829208" y="2067956"/>
            <a:ext cx="496088" cy="496088"/>
          </a:xfrm>
          <a:custGeom>
            <a:avLst/>
            <a:gdLst/>
            <a:ahLst/>
            <a:cxnLst/>
            <a:rect l="0" t="0" r="0" b="0"/>
            <a:pathLst>
              <a:path w="1791213" h="1791213">
                <a:moveTo>
                  <a:pt x="0" y="895606"/>
                </a:moveTo>
                <a:cubicBezTo>
                  <a:pt x="0" y="1390235"/>
                  <a:pt x="400977" y="1791212"/>
                  <a:pt x="895606" y="1791212"/>
                </a:cubicBezTo>
                <a:cubicBezTo>
                  <a:pt x="1390235" y="1791212"/>
                  <a:pt x="1791212" y="1390235"/>
                  <a:pt x="1791212" y="895606"/>
                </a:cubicBezTo>
                <a:cubicBezTo>
                  <a:pt x="1791212" y="400977"/>
                  <a:pt x="1390235" y="0"/>
                  <a:pt x="895606" y="0"/>
                </a:cubicBezTo>
                <a:cubicBezTo>
                  <a:pt x="400977" y="0"/>
                  <a:pt x="0" y="400977"/>
                  <a:pt x="0" y="89560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7" name="PA-任意多边形 246">
            <a:extLst>
              <a:ext uri="{FF2B5EF4-FFF2-40B4-BE49-F238E27FC236}">
                <a16:creationId xmlns:a16="http://schemas.microsoft.com/office/drawing/2014/main" xmlns="" id="{AE3DD9FD-991E-4B31-9E47-C67FBDDA1A76}"/>
              </a:ext>
            </a:extLst>
          </p:cNvPr>
          <p:cNvSpPr/>
          <p:nvPr>
            <p:custDataLst>
              <p:tags r:id="rId322"/>
            </p:custDataLst>
          </p:nvPr>
        </p:nvSpPr>
        <p:spPr>
          <a:xfrm>
            <a:off x="5827216" y="2065964"/>
            <a:ext cx="500074" cy="500074"/>
          </a:xfrm>
          <a:custGeom>
            <a:avLst/>
            <a:gdLst/>
            <a:ahLst/>
            <a:cxnLst/>
            <a:rect l="0" t="0" r="0" b="0"/>
            <a:pathLst>
              <a:path w="1805599" h="1805599">
                <a:moveTo>
                  <a:pt x="0" y="902799"/>
                </a:moveTo>
                <a:cubicBezTo>
                  <a:pt x="0" y="1401401"/>
                  <a:pt x="404197" y="1805598"/>
                  <a:pt x="902799" y="1805598"/>
                </a:cubicBezTo>
                <a:cubicBezTo>
                  <a:pt x="1401401" y="1805598"/>
                  <a:pt x="1805598" y="1401401"/>
                  <a:pt x="1805598" y="902799"/>
                </a:cubicBezTo>
                <a:cubicBezTo>
                  <a:pt x="1805598" y="404197"/>
                  <a:pt x="1401401" y="0"/>
                  <a:pt x="902799" y="0"/>
                </a:cubicBezTo>
                <a:cubicBezTo>
                  <a:pt x="404197" y="0"/>
                  <a:pt x="0" y="404197"/>
                  <a:pt x="0" y="90279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8" name="PA-任意多边形 248">
            <a:extLst>
              <a:ext uri="{FF2B5EF4-FFF2-40B4-BE49-F238E27FC236}">
                <a16:creationId xmlns:a16="http://schemas.microsoft.com/office/drawing/2014/main" xmlns="" id="{DB0C447D-7FE5-43E1-ACD6-1AF380ECE4E0}"/>
              </a:ext>
            </a:extLst>
          </p:cNvPr>
          <p:cNvSpPr/>
          <p:nvPr>
            <p:custDataLst>
              <p:tags r:id="rId323"/>
            </p:custDataLst>
          </p:nvPr>
        </p:nvSpPr>
        <p:spPr>
          <a:xfrm>
            <a:off x="5825223" y="2063971"/>
            <a:ext cx="504058" cy="504058"/>
          </a:xfrm>
          <a:custGeom>
            <a:avLst/>
            <a:gdLst/>
            <a:ahLst/>
            <a:cxnLst/>
            <a:rect l="0" t="0" r="0" b="0"/>
            <a:pathLst>
              <a:path w="1819987" h="1819987">
                <a:moveTo>
                  <a:pt x="0" y="909993"/>
                </a:moveTo>
                <a:cubicBezTo>
                  <a:pt x="0" y="1412568"/>
                  <a:pt x="407418" y="1819986"/>
                  <a:pt x="909993" y="1819986"/>
                </a:cubicBezTo>
                <a:cubicBezTo>
                  <a:pt x="1412568" y="1819986"/>
                  <a:pt x="1819986" y="1412568"/>
                  <a:pt x="1819986" y="909993"/>
                </a:cubicBezTo>
                <a:cubicBezTo>
                  <a:pt x="1819986" y="407418"/>
                  <a:pt x="1412568" y="0"/>
                  <a:pt x="909993" y="0"/>
                </a:cubicBezTo>
                <a:cubicBezTo>
                  <a:pt x="407418" y="0"/>
                  <a:pt x="0" y="407418"/>
                  <a:pt x="0" y="90999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9" name="PA-任意多边形 250">
            <a:extLst>
              <a:ext uri="{FF2B5EF4-FFF2-40B4-BE49-F238E27FC236}">
                <a16:creationId xmlns:a16="http://schemas.microsoft.com/office/drawing/2014/main" xmlns="" id="{0E551D69-4FE1-4D2C-85A6-52B14C76FB9C}"/>
              </a:ext>
            </a:extLst>
          </p:cNvPr>
          <p:cNvSpPr/>
          <p:nvPr>
            <p:custDataLst>
              <p:tags r:id="rId324"/>
            </p:custDataLst>
          </p:nvPr>
        </p:nvSpPr>
        <p:spPr>
          <a:xfrm>
            <a:off x="5823233" y="2061980"/>
            <a:ext cx="508042" cy="508042"/>
          </a:xfrm>
          <a:custGeom>
            <a:avLst/>
            <a:gdLst/>
            <a:ahLst/>
            <a:cxnLst/>
            <a:rect l="0" t="0" r="0" b="0"/>
            <a:pathLst>
              <a:path w="1834374" h="1834373">
                <a:moveTo>
                  <a:pt x="0" y="917186"/>
                </a:moveTo>
                <a:cubicBezTo>
                  <a:pt x="0" y="1423734"/>
                  <a:pt x="410638" y="1834372"/>
                  <a:pt x="917186" y="1834372"/>
                </a:cubicBezTo>
                <a:cubicBezTo>
                  <a:pt x="1423734" y="1834372"/>
                  <a:pt x="1834373" y="1423734"/>
                  <a:pt x="1834373" y="917186"/>
                </a:cubicBezTo>
                <a:cubicBezTo>
                  <a:pt x="1834373" y="410638"/>
                  <a:pt x="1423734" y="0"/>
                  <a:pt x="917186" y="0"/>
                </a:cubicBezTo>
                <a:cubicBezTo>
                  <a:pt x="410638" y="0"/>
                  <a:pt x="0" y="410638"/>
                  <a:pt x="0" y="91718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0" name="PA-任意多边形 252">
            <a:extLst>
              <a:ext uri="{FF2B5EF4-FFF2-40B4-BE49-F238E27FC236}">
                <a16:creationId xmlns:a16="http://schemas.microsoft.com/office/drawing/2014/main" xmlns="" id="{93E744C8-41C3-4FDB-AE6C-FFFE352815C3}"/>
              </a:ext>
            </a:extLst>
          </p:cNvPr>
          <p:cNvSpPr/>
          <p:nvPr>
            <p:custDataLst>
              <p:tags r:id="rId325"/>
            </p:custDataLst>
          </p:nvPr>
        </p:nvSpPr>
        <p:spPr>
          <a:xfrm>
            <a:off x="5821238" y="2059986"/>
            <a:ext cx="512028" cy="512028"/>
          </a:xfrm>
          <a:custGeom>
            <a:avLst/>
            <a:gdLst/>
            <a:ahLst/>
            <a:cxnLst/>
            <a:rect l="0" t="0" r="0" b="0"/>
            <a:pathLst>
              <a:path w="1848761" h="1848761">
                <a:moveTo>
                  <a:pt x="0" y="924380"/>
                </a:moveTo>
                <a:cubicBezTo>
                  <a:pt x="0" y="1434901"/>
                  <a:pt x="413859" y="1848760"/>
                  <a:pt x="924380" y="1848760"/>
                </a:cubicBezTo>
                <a:cubicBezTo>
                  <a:pt x="1434901" y="1848760"/>
                  <a:pt x="1848760" y="1434901"/>
                  <a:pt x="1848760" y="924380"/>
                </a:cubicBezTo>
                <a:cubicBezTo>
                  <a:pt x="1848760" y="413859"/>
                  <a:pt x="1434901" y="0"/>
                  <a:pt x="924380" y="0"/>
                </a:cubicBezTo>
                <a:cubicBezTo>
                  <a:pt x="413859" y="0"/>
                  <a:pt x="0" y="413859"/>
                  <a:pt x="0" y="92438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1" name="PA-任意多边形 254">
            <a:extLst>
              <a:ext uri="{FF2B5EF4-FFF2-40B4-BE49-F238E27FC236}">
                <a16:creationId xmlns:a16="http://schemas.microsoft.com/office/drawing/2014/main" xmlns="" id="{AB2BA3D5-1CA0-4713-B6D0-ACC6D8EDD52F}"/>
              </a:ext>
            </a:extLst>
          </p:cNvPr>
          <p:cNvSpPr/>
          <p:nvPr>
            <p:custDataLst>
              <p:tags r:id="rId326"/>
            </p:custDataLst>
          </p:nvPr>
        </p:nvSpPr>
        <p:spPr>
          <a:xfrm>
            <a:off x="5819247" y="2057995"/>
            <a:ext cx="516012" cy="516012"/>
          </a:xfrm>
          <a:custGeom>
            <a:avLst/>
            <a:gdLst/>
            <a:ahLst/>
            <a:cxnLst/>
            <a:rect l="0" t="0" r="0" b="0"/>
            <a:pathLst>
              <a:path w="1863147" h="1863147">
                <a:moveTo>
                  <a:pt x="0" y="931573"/>
                </a:moveTo>
                <a:cubicBezTo>
                  <a:pt x="0" y="1446067"/>
                  <a:pt x="417079" y="1863146"/>
                  <a:pt x="931573" y="1863146"/>
                </a:cubicBezTo>
                <a:cubicBezTo>
                  <a:pt x="1446066" y="1863146"/>
                  <a:pt x="1863146" y="1446067"/>
                  <a:pt x="1863146" y="931573"/>
                </a:cubicBezTo>
                <a:cubicBezTo>
                  <a:pt x="1863146" y="417079"/>
                  <a:pt x="1446066" y="0"/>
                  <a:pt x="931573" y="0"/>
                </a:cubicBezTo>
                <a:cubicBezTo>
                  <a:pt x="417079" y="0"/>
                  <a:pt x="0" y="417079"/>
                  <a:pt x="0" y="93157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2" name="PA-任意多边形 256">
            <a:extLst>
              <a:ext uri="{FF2B5EF4-FFF2-40B4-BE49-F238E27FC236}">
                <a16:creationId xmlns:a16="http://schemas.microsoft.com/office/drawing/2014/main" xmlns="" id="{84D12DD7-54BE-48BC-88BA-6591B1E450B3}"/>
              </a:ext>
            </a:extLst>
          </p:cNvPr>
          <p:cNvSpPr/>
          <p:nvPr>
            <p:custDataLst>
              <p:tags r:id="rId327"/>
            </p:custDataLst>
          </p:nvPr>
        </p:nvSpPr>
        <p:spPr>
          <a:xfrm>
            <a:off x="5817254" y="2056002"/>
            <a:ext cx="519996" cy="519996"/>
          </a:xfrm>
          <a:custGeom>
            <a:avLst/>
            <a:gdLst/>
            <a:ahLst/>
            <a:cxnLst/>
            <a:rect l="0" t="0" r="0" b="0"/>
            <a:pathLst>
              <a:path w="1877535" h="1877535">
                <a:moveTo>
                  <a:pt x="0" y="938767"/>
                </a:moveTo>
                <a:cubicBezTo>
                  <a:pt x="0" y="1457233"/>
                  <a:pt x="420301" y="1877534"/>
                  <a:pt x="938767" y="1877534"/>
                </a:cubicBezTo>
                <a:cubicBezTo>
                  <a:pt x="1457233" y="1877534"/>
                  <a:pt x="1877534" y="1457233"/>
                  <a:pt x="1877534" y="938767"/>
                </a:cubicBezTo>
                <a:cubicBezTo>
                  <a:pt x="1877534" y="420301"/>
                  <a:pt x="1457233" y="0"/>
                  <a:pt x="938767" y="0"/>
                </a:cubicBezTo>
                <a:cubicBezTo>
                  <a:pt x="420301" y="0"/>
                  <a:pt x="0" y="420301"/>
                  <a:pt x="0" y="93876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3" name="PA-任意多边形 258">
            <a:extLst>
              <a:ext uri="{FF2B5EF4-FFF2-40B4-BE49-F238E27FC236}">
                <a16:creationId xmlns:a16="http://schemas.microsoft.com/office/drawing/2014/main" xmlns="" id="{90462368-7878-417E-B573-76CF7AB9E2FA}"/>
              </a:ext>
            </a:extLst>
          </p:cNvPr>
          <p:cNvSpPr/>
          <p:nvPr>
            <p:custDataLst>
              <p:tags r:id="rId328"/>
            </p:custDataLst>
          </p:nvPr>
        </p:nvSpPr>
        <p:spPr>
          <a:xfrm>
            <a:off x="5815263" y="2054010"/>
            <a:ext cx="523982" cy="523982"/>
          </a:xfrm>
          <a:custGeom>
            <a:avLst/>
            <a:gdLst/>
            <a:ahLst/>
            <a:cxnLst/>
            <a:rect l="0" t="0" r="0" b="0"/>
            <a:pathLst>
              <a:path w="1891922" h="1891921">
                <a:moveTo>
                  <a:pt x="0" y="945960"/>
                </a:moveTo>
                <a:cubicBezTo>
                  <a:pt x="0" y="1468399"/>
                  <a:pt x="423521" y="1891920"/>
                  <a:pt x="945960" y="1891920"/>
                </a:cubicBezTo>
                <a:cubicBezTo>
                  <a:pt x="1468399" y="1891920"/>
                  <a:pt x="1891921" y="1468399"/>
                  <a:pt x="1891921" y="945960"/>
                </a:cubicBezTo>
                <a:cubicBezTo>
                  <a:pt x="1891921" y="423521"/>
                  <a:pt x="1468399" y="0"/>
                  <a:pt x="945960" y="0"/>
                </a:cubicBezTo>
                <a:cubicBezTo>
                  <a:pt x="423521" y="0"/>
                  <a:pt x="0" y="423521"/>
                  <a:pt x="0" y="94596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4" name="PA-任意多边形 260">
            <a:extLst>
              <a:ext uri="{FF2B5EF4-FFF2-40B4-BE49-F238E27FC236}">
                <a16:creationId xmlns:a16="http://schemas.microsoft.com/office/drawing/2014/main" xmlns="" id="{23B82D99-8392-42E7-B47E-CE65F8C7E8A7}"/>
              </a:ext>
            </a:extLst>
          </p:cNvPr>
          <p:cNvSpPr/>
          <p:nvPr>
            <p:custDataLst>
              <p:tags r:id="rId329"/>
            </p:custDataLst>
          </p:nvPr>
        </p:nvSpPr>
        <p:spPr>
          <a:xfrm>
            <a:off x="5813269" y="2052017"/>
            <a:ext cx="527966" cy="527966"/>
          </a:xfrm>
          <a:custGeom>
            <a:avLst/>
            <a:gdLst/>
            <a:ahLst/>
            <a:cxnLst/>
            <a:rect l="0" t="0" r="0" b="0"/>
            <a:pathLst>
              <a:path w="1906309" h="1906309">
                <a:moveTo>
                  <a:pt x="0" y="953154"/>
                </a:moveTo>
                <a:cubicBezTo>
                  <a:pt x="0" y="1479566"/>
                  <a:pt x="426742" y="1906308"/>
                  <a:pt x="953154" y="1906308"/>
                </a:cubicBezTo>
                <a:cubicBezTo>
                  <a:pt x="1479566" y="1906308"/>
                  <a:pt x="1906308" y="1479566"/>
                  <a:pt x="1906308" y="953154"/>
                </a:cubicBezTo>
                <a:cubicBezTo>
                  <a:pt x="1906308" y="426742"/>
                  <a:pt x="1479566" y="0"/>
                  <a:pt x="953154" y="0"/>
                </a:cubicBezTo>
                <a:cubicBezTo>
                  <a:pt x="426742" y="0"/>
                  <a:pt x="0" y="426742"/>
                  <a:pt x="0" y="95315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5" name="PA-任意多边形 262">
            <a:extLst>
              <a:ext uri="{FF2B5EF4-FFF2-40B4-BE49-F238E27FC236}">
                <a16:creationId xmlns:a16="http://schemas.microsoft.com/office/drawing/2014/main" xmlns="" id="{4E1FDB30-1637-431B-A9A4-DABEDACC4131}"/>
              </a:ext>
            </a:extLst>
          </p:cNvPr>
          <p:cNvSpPr/>
          <p:nvPr>
            <p:custDataLst>
              <p:tags r:id="rId330"/>
            </p:custDataLst>
          </p:nvPr>
        </p:nvSpPr>
        <p:spPr>
          <a:xfrm>
            <a:off x="5811278" y="2050025"/>
            <a:ext cx="531952" cy="531952"/>
          </a:xfrm>
          <a:custGeom>
            <a:avLst/>
            <a:gdLst/>
            <a:ahLst/>
            <a:cxnLst/>
            <a:rect l="0" t="0" r="0" b="0"/>
            <a:pathLst>
              <a:path w="1920696" h="1920695">
                <a:moveTo>
                  <a:pt x="0" y="960347"/>
                </a:moveTo>
                <a:cubicBezTo>
                  <a:pt x="0" y="1490732"/>
                  <a:pt x="429962" y="1920694"/>
                  <a:pt x="960347" y="1920694"/>
                </a:cubicBezTo>
                <a:cubicBezTo>
                  <a:pt x="1490732" y="1920694"/>
                  <a:pt x="1920695" y="1490732"/>
                  <a:pt x="1920695" y="960347"/>
                </a:cubicBezTo>
                <a:cubicBezTo>
                  <a:pt x="1920695" y="429962"/>
                  <a:pt x="1490732" y="0"/>
                  <a:pt x="960347" y="0"/>
                </a:cubicBezTo>
                <a:cubicBezTo>
                  <a:pt x="429962" y="0"/>
                  <a:pt x="0" y="429962"/>
                  <a:pt x="0" y="96034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6" name="PA-任意多边形 264">
            <a:extLst>
              <a:ext uri="{FF2B5EF4-FFF2-40B4-BE49-F238E27FC236}">
                <a16:creationId xmlns:a16="http://schemas.microsoft.com/office/drawing/2014/main" xmlns="" id="{B94D9812-821A-4F8D-BC9D-5274FFAE74D8}"/>
              </a:ext>
            </a:extLst>
          </p:cNvPr>
          <p:cNvSpPr/>
          <p:nvPr>
            <p:custDataLst>
              <p:tags r:id="rId331"/>
            </p:custDataLst>
          </p:nvPr>
        </p:nvSpPr>
        <p:spPr>
          <a:xfrm>
            <a:off x="5809284" y="2048032"/>
            <a:ext cx="535936" cy="535936"/>
          </a:xfrm>
          <a:custGeom>
            <a:avLst/>
            <a:gdLst/>
            <a:ahLst/>
            <a:cxnLst/>
            <a:rect l="0" t="0" r="0" b="0"/>
            <a:pathLst>
              <a:path w="1935083" h="1935083">
                <a:moveTo>
                  <a:pt x="0" y="967541"/>
                </a:moveTo>
                <a:cubicBezTo>
                  <a:pt x="0" y="1501899"/>
                  <a:pt x="433183" y="1935082"/>
                  <a:pt x="967541" y="1935082"/>
                </a:cubicBezTo>
                <a:cubicBezTo>
                  <a:pt x="1501899" y="1935082"/>
                  <a:pt x="1935082" y="1501899"/>
                  <a:pt x="1935082" y="967541"/>
                </a:cubicBezTo>
                <a:cubicBezTo>
                  <a:pt x="1935082" y="433183"/>
                  <a:pt x="1501899" y="0"/>
                  <a:pt x="967541" y="0"/>
                </a:cubicBezTo>
                <a:cubicBezTo>
                  <a:pt x="433183" y="0"/>
                  <a:pt x="0" y="433183"/>
                  <a:pt x="0" y="96754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7" name="PA-任意多边形 266">
            <a:extLst>
              <a:ext uri="{FF2B5EF4-FFF2-40B4-BE49-F238E27FC236}">
                <a16:creationId xmlns:a16="http://schemas.microsoft.com/office/drawing/2014/main" xmlns="" id="{76C4474C-9A31-45FD-95B9-8CD53325C846}"/>
              </a:ext>
            </a:extLst>
          </p:cNvPr>
          <p:cNvSpPr/>
          <p:nvPr>
            <p:custDataLst>
              <p:tags r:id="rId332"/>
            </p:custDataLst>
          </p:nvPr>
        </p:nvSpPr>
        <p:spPr>
          <a:xfrm>
            <a:off x="5807293" y="2046041"/>
            <a:ext cx="539920" cy="539920"/>
          </a:xfrm>
          <a:custGeom>
            <a:avLst/>
            <a:gdLst/>
            <a:ahLst/>
            <a:cxnLst/>
            <a:rect l="0" t="0" r="0" b="0"/>
            <a:pathLst>
              <a:path w="1949469" h="1949469">
                <a:moveTo>
                  <a:pt x="0" y="974734"/>
                </a:moveTo>
                <a:cubicBezTo>
                  <a:pt x="0" y="1513065"/>
                  <a:pt x="436403" y="1949468"/>
                  <a:pt x="974734" y="1949468"/>
                </a:cubicBezTo>
                <a:cubicBezTo>
                  <a:pt x="1513065" y="1949468"/>
                  <a:pt x="1949468" y="1513065"/>
                  <a:pt x="1949468" y="974734"/>
                </a:cubicBezTo>
                <a:cubicBezTo>
                  <a:pt x="1949468" y="436403"/>
                  <a:pt x="1513065" y="0"/>
                  <a:pt x="974734" y="0"/>
                </a:cubicBezTo>
                <a:cubicBezTo>
                  <a:pt x="436403" y="0"/>
                  <a:pt x="0" y="436403"/>
                  <a:pt x="0" y="97473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8" name="PA-任意多边形 268">
            <a:extLst>
              <a:ext uri="{FF2B5EF4-FFF2-40B4-BE49-F238E27FC236}">
                <a16:creationId xmlns:a16="http://schemas.microsoft.com/office/drawing/2014/main" xmlns="" id="{70784370-1B22-428B-BCCE-4A058354C80F}"/>
              </a:ext>
            </a:extLst>
          </p:cNvPr>
          <p:cNvSpPr/>
          <p:nvPr>
            <p:custDataLst>
              <p:tags r:id="rId333"/>
            </p:custDataLst>
          </p:nvPr>
        </p:nvSpPr>
        <p:spPr>
          <a:xfrm>
            <a:off x="5805299" y="2044047"/>
            <a:ext cx="543906" cy="543906"/>
          </a:xfrm>
          <a:custGeom>
            <a:avLst/>
            <a:gdLst/>
            <a:ahLst/>
            <a:cxnLst/>
            <a:rect l="0" t="0" r="0" b="0"/>
            <a:pathLst>
              <a:path w="1963857" h="1963857">
                <a:moveTo>
                  <a:pt x="0" y="981928"/>
                </a:moveTo>
                <a:cubicBezTo>
                  <a:pt x="0" y="1524232"/>
                  <a:pt x="439624" y="1963856"/>
                  <a:pt x="981928" y="1963856"/>
                </a:cubicBezTo>
                <a:cubicBezTo>
                  <a:pt x="1524231" y="1963856"/>
                  <a:pt x="1963856" y="1524232"/>
                  <a:pt x="1963856" y="981928"/>
                </a:cubicBezTo>
                <a:cubicBezTo>
                  <a:pt x="1963856" y="439624"/>
                  <a:pt x="1524231" y="0"/>
                  <a:pt x="981928" y="0"/>
                </a:cubicBezTo>
                <a:cubicBezTo>
                  <a:pt x="439624" y="0"/>
                  <a:pt x="0" y="439624"/>
                  <a:pt x="0" y="98192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9" name="PA-任意多边形 270">
            <a:extLst>
              <a:ext uri="{FF2B5EF4-FFF2-40B4-BE49-F238E27FC236}">
                <a16:creationId xmlns:a16="http://schemas.microsoft.com/office/drawing/2014/main" xmlns="" id="{00BD1800-43B3-46BE-A95C-C4812ACD769A}"/>
              </a:ext>
            </a:extLst>
          </p:cNvPr>
          <p:cNvSpPr/>
          <p:nvPr>
            <p:custDataLst>
              <p:tags r:id="rId334"/>
            </p:custDataLst>
          </p:nvPr>
        </p:nvSpPr>
        <p:spPr>
          <a:xfrm>
            <a:off x="5803309" y="2042056"/>
            <a:ext cx="547890" cy="547890"/>
          </a:xfrm>
          <a:custGeom>
            <a:avLst/>
            <a:gdLst/>
            <a:ahLst/>
            <a:cxnLst/>
            <a:rect l="0" t="0" r="0" b="0"/>
            <a:pathLst>
              <a:path w="1978244" h="1978243">
                <a:moveTo>
                  <a:pt x="0" y="989121"/>
                </a:moveTo>
                <a:cubicBezTo>
                  <a:pt x="0" y="1535398"/>
                  <a:pt x="442844" y="1978242"/>
                  <a:pt x="989121" y="1978242"/>
                </a:cubicBezTo>
                <a:cubicBezTo>
                  <a:pt x="1535398" y="1978242"/>
                  <a:pt x="1978243" y="1535398"/>
                  <a:pt x="1978243" y="989121"/>
                </a:cubicBezTo>
                <a:cubicBezTo>
                  <a:pt x="1978243" y="442844"/>
                  <a:pt x="1535398" y="0"/>
                  <a:pt x="989121" y="0"/>
                </a:cubicBezTo>
                <a:cubicBezTo>
                  <a:pt x="442844" y="0"/>
                  <a:pt x="0" y="442844"/>
                  <a:pt x="0" y="98912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0" name="PA-任意多边形 272">
            <a:extLst>
              <a:ext uri="{FF2B5EF4-FFF2-40B4-BE49-F238E27FC236}">
                <a16:creationId xmlns:a16="http://schemas.microsoft.com/office/drawing/2014/main" xmlns="" id="{C36422AB-C826-4ED8-9F65-05FF40583E3C}"/>
              </a:ext>
            </a:extLst>
          </p:cNvPr>
          <p:cNvSpPr/>
          <p:nvPr>
            <p:custDataLst>
              <p:tags r:id="rId335"/>
            </p:custDataLst>
          </p:nvPr>
        </p:nvSpPr>
        <p:spPr>
          <a:xfrm>
            <a:off x="5801315" y="2040063"/>
            <a:ext cx="551874" cy="551874"/>
          </a:xfrm>
          <a:custGeom>
            <a:avLst/>
            <a:gdLst/>
            <a:ahLst/>
            <a:cxnLst/>
            <a:rect l="0" t="0" r="0" b="0"/>
            <a:pathLst>
              <a:path w="1992631" h="1992631">
                <a:moveTo>
                  <a:pt x="0" y="996315"/>
                </a:moveTo>
                <a:cubicBezTo>
                  <a:pt x="0" y="1546564"/>
                  <a:pt x="446066" y="1992630"/>
                  <a:pt x="996315" y="1992630"/>
                </a:cubicBezTo>
                <a:cubicBezTo>
                  <a:pt x="1546564" y="1992630"/>
                  <a:pt x="1992630" y="1546564"/>
                  <a:pt x="1992630" y="996315"/>
                </a:cubicBezTo>
                <a:cubicBezTo>
                  <a:pt x="1992630" y="446066"/>
                  <a:pt x="1546564" y="0"/>
                  <a:pt x="996315" y="0"/>
                </a:cubicBezTo>
                <a:cubicBezTo>
                  <a:pt x="446066" y="0"/>
                  <a:pt x="0" y="446066"/>
                  <a:pt x="0" y="99631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1" name="PA-任意多边形 274">
            <a:extLst>
              <a:ext uri="{FF2B5EF4-FFF2-40B4-BE49-F238E27FC236}">
                <a16:creationId xmlns:a16="http://schemas.microsoft.com/office/drawing/2014/main" xmlns="" id="{641AE4EC-C355-49CC-9D9B-11C29B130227}"/>
              </a:ext>
            </a:extLst>
          </p:cNvPr>
          <p:cNvSpPr/>
          <p:nvPr>
            <p:custDataLst>
              <p:tags r:id="rId336"/>
            </p:custDataLst>
          </p:nvPr>
        </p:nvSpPr>
        <p:spPr>
          <a:xfrm>
            <a:off x="5799322" y="2038072"/>
            <a:ext cx="555860" cy="555860"/>
          </a:xfrm>
          <a:custGeom>
            <a:avLst/>
            <a:gdLst/>
            <a:ahLst/>
            <a:cxnLst/>
            <a:rect l="0" t="0" r="0" b="0"/>
            <a:pathLst>
              <a:path w="2007019" h="2007018">
                <a:moveTo>
                  <a:pt x="0" y="1003508"/>
                </a:moveTo>
                <a:cubicBezTo>
                  <a:pt x="0" y="1557730"/>
                  <a:pt x="449287" y="2007017"/>
                  <a:pt x="1003509" y="2007017"/>
                </a:cubicBezTo>
                <a:cubicBezTo>
                  <a:pt x="1557731" y="2007017"/>
                  <a:pt x="2007018" y="1557730"/>
                  <a:pt x="2007018" y="1003508"/>
                </a:cubicBezTo>
                <a:cubicBezTo>
                  <a:pt x="2007018" y="449286"/>
                  <a:pt x="1557731" y="0"/>
                  <a:pt x="1003509" y="0"/>
                </a:cubicBezTo>
                <a:cubicBezTo>
                  <a:pt x="449287" y="0"/>
                  <a:pt x="0" y="449286"/>
                  <a:pt x="0" y="100350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" name="PA-任意多边形 276">
            <a:extLst>
              <a:ext uri="{FF2B5EF4-FFF2-40B4-BE49-F238E27FC236}">
                <a16:creationId xmlns:a16="http://schemas.microsoft.com/office/drawing/2014/main" xmlns="" id="{9F9DC547-DCFD-4A53-BDCE-004AC9055842}"/>
              </a:ext>
            </a:extLst>
          </p:cNvPr>
          <p:cNvSpPr/>
          <p:nvPr>
            <p:custDataLst>
              <p:tags r:id="rId337"/>
            </p:custDataLst>
          </p:nvPr>
        </p:nvSpPr>
        <p:spPr>
          <a:xfrm>
            <a:off x="5797330" y="2036078"/>
            <a:ext cx="559844" cy="559844"/>
          </a:xfrm>
          <a:custGeom>
            <a:avLst/>
            <a:gdLst/>
            <a:ahLst/>
            <a:cxnLst/>
            <a:rect l="0" t="0" r="0" b="0"/>
            <a:pathLst>
              <a:path w="2021405" h="2021405">
                <a:moveTo>
                  <a:pt x="0" y="1010702"/>
                </a:moveTo>
                <a:cubicBezTo>
                  <a:pt x="0" y="1568897"/>
                  <a:pt x="452507" y="2021404"/>
                  <a:pt x="1010702" y="2021404"/>
                </a:cubicBezTo>
                <a:cubicBezTo>
                  <a:pt x="1568897" y="2021404"/>
                  <a:pt x="2021404" y="1568897"/>
                  <a:pt x="2021404" y="1010702"/>
                </a:cubicBezTo>
                <a:cubicBezTo>
                  <a:pt x="2021404" y="452507"/>
                  <a:pt x="1568897" y="0"/>
                  <a:pt x="1010702" y="0"/>
                </a:cubicBezTo>
                <a:cubicBezTo>
                  <a:pt x="452507" y="0"/>
                  <a:pt x="0" y="452507"/>
                  <a:pt x="0" y="101070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" name="PA-任意多边形 278">
            <a:extLst>
              <a:ext uri="{FF2B5EF4-FFF2-40B4-BE49-F238E27FC236}">
                <a16:creationId xmlns:a16="http://schemas.microsoft.com/office/drawing/2014/main" xmlns="" id="{E5FB7974-1CDE-4F22-A186-FB2F5229860D}"/>
              </a:ext>
            </a:extLst>
          </p:cNvPr>
          <p:cNvSpPr/>
          <p:nvPr>
            <p:custDataLst>
              <p:tags r:id="rId338"/>
            </p:custDataLst>
          </p:nvPr>
        </p:nvSpPr>
        <p:spPr>
          <a:xfrm>
            <a:off x="5795339" y="2034086"/>
            <a:ext cx="563830" cy="563830"/>
          </a:xfrm>
          <a:custGeom>
            <a:avLst/>
            <a:gdLst/>
            <a:ahLst/>
            <a:cxnLst/>
            <a:rect l="0" t="0" r="0" b="0"/>
            <a:pathLst>
              <a:path w="2035792" h="2035791">
                <a:moveTo>
                  <a:pt x="0" y="1017895"/>
                </a:moveTo>
                <a:cubicBezTo>
                  <a:pt x="0" y="1580063"/>
                  <a:pt x="455727" y="2035790"/>
                  <a:pt x="1017895" y="2035790"/>
                </a:cubicBezTo>
                <a:cubicBezTo>
                  <a:pt x="1580063" y="2035790"/>
                  <a:pt x="2035791" y="1580063"/>
                  <a:pt x="2035791" y="1017895"/>
                </a:cubicBezTo>
                <a:cubicBezTo>
                  <a:pt x="2035791" y="455727"/>
                  <a:pt x="1580063" y="0"/>
                  <a:pt x="1017895" y="0"/>
                </a:cubicBezTo>
                <a:cubicBezTo>
                  <a:pt x="455727" y="0"/>
                  <a:pt x="0" y="455727"/>
                  <a:pt x="0" y="101789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4" name="PA-任意多边形 280">
            <a:extLst>
              <a:ext uri="{FF2B5EF4-FFF2-40B4-BE49-F238E27FC236}">
                <a16:creationId xmlns:a16="http://schemas.microsoft.com/office/drawing/2014/main" xmlns="" id="{691016DE-9B0F-4A0A-8010-7B193A038B08}"/>
              </a:ext>
            </a:extLst>
          </p:cNvPr>
          <p:cNvSpPr/>
          <p:nvPr>
            <p:custDataLst>
              <p:tags r:id="rId339"/>
            </p:custDataLst>
          </p:nvPr>
        </p:nvSpPr>
        <p:spPr>
          <a:xfrm>
            <a:off x="5793345" y="2032093"/>
            <a:ext cx="567814" cy="567814"/>
          </a:xfrm>
          <a:custGeom>
            <a:avLst/>
            <a:gdLst/>
            <a:ahLst/>
            <a:cxnLst/>
            <a:rect l="0" t="0" r="0" b="0"/>
            <a:pathLst>
              <a:path w="2050179" h="2050179">
                <a:moveTo>
                  <a:pt x="0" y="1025089"/>
                </a:moveTo>
                <a:cubicBezTo>
                  <a:pt x="0" y="1591230"/>
                  <a:pt x="458948" y="2050178"/>
                  <a:pt x="1025089" y="2050178"/>
                </a:cubicBezTo>
                <a:cubicBezTo>
                  <a:pt x="1591230" y="2050178"/>
                  <a:pt x="2050178" y="1591230"/>
                  <a:pt x="2050178" y="1025089"/>
                </a:cubicBezTo>
                <a:cubicBezTo>
                  <a:pt x="2050178" y="458948"/>
                  <a:pt x="1591230" y="0"/>
                  <a:pt x="1025089" y="0"/>
                </a:cubicBezTo>
                <a:cubicBezTo>
                  <a:pt x="458948" y="0"/>
                  <a:pt x="0" y="458948"/>
                  <a:pt x="0" y="102508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5" name="PA-任意多边形 282">
            <a:extLst>
              <a:ext uri="{FF2B5EF4-FFF2-40B4-BE49-F238E27FC236}">
                <a16:creationId xmlns:a16="http://schemas.microsoft.com/office/drawing/2014/main" xmlns="" id="{8FDB166C-C152-4D8F-8EF6-E0D76B6D9920}"/>
              </a:ext>
            </a:extLst>
          </p:cNvPr>
          <p:cNvSpPr/>
          <p:nvPr>
            <p:custDataLst>
              <p:tags r:id="rId340"/>
            </p:custDataLst>
          </p:nvPr>
        </p:nvSpPr>
        <p:spPr>
          <a:xfrm>
            <a:off x="5791355" y="2030102"/>
            <a:ext cx="571798" cy="571798"/>
          </a:xfrm>
          <a:custGeom>
            <a:avLst/>
            <a:gdLst/>
            <a:ahLst/>
            <a:cxnLst/>
            <a:rect l="0" t="0" r="0" b="0"/>
            <a:pathLst>
              <a:path w="2064566" h="2064565">
                <a:moveTo>
                  <a:pt x="0" y="1032282"/>
                </a:moveTo>
                <a:cubicBezTo>
                  <a:pt x="0" y="1602396"/>
                  <a:pt x="462168" y="2064564"/>
                  <a:pt x="1032282" y="2064564"/>
                </a:cubicBezTo>
                <a:cubicBezTo>
                  <a:pt x="1602395" y="2064564"/>
                  <a:pt x="2064565" y="1602396"/>
                  <a:pt x="2064565" y="1032282"/>
                </a:cubicBezTo>
                <a:cubicBezTo>
                  <a:pt x="2064565" y="462168"/>
                  <a:pt x="1602395" y="0"/>
                  <a:pt x="1032282" y="0"/>
                </a:cubicBezTo>
                <a:cubicBezTo>
                  <a:pt x="462168" y="0"/>
                  <a:pt x="0" y="462168"/>
                  <a:pt x="0" y="103228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6" name="PA-任意多边形 284">
            <a:extLst>
              <a:ext uri="{FF2B5EF4-FFF2-40B4-BE49-F238E27FC236}">
                <a16:creationId xmlns:a16="http://schemas.microsoft.com/office/drawing/2014/main" xmlns="" id="{D623A960-3C0D-4656-BCA3-DA143E8716E2}"/>
              </a:ext>
            </a:extLst>
          </p:cNvPr>
          <p:cNvSpPr/>
          <p:nvPr>
            <p:custDataLst>
              <p:tags r:id="rId341"/>
            </p:custDataLst>
          </p:nvPr>
        </p:nvSpPr>
        <p:spPr>
          <a:xfrm>
            <a:off x="5789364" y="2028112"/>
            <a:ext cx="575776" cy="575776"/>
          </a:xfrm>
          <a:custGeom>
            <a:avLst/>
            <a:gdLst/>
            <a:ahLst/>
            <a:cxnLst/>
            <a:rect l="0" t="0" r="0" b="0"/>
            <a:pathLst>
              <a:path w="2078953" h="2078953">
                <a:moveTo>
                  <a:pt x="0" y="1039476"/>
                </a:moveTo>
                <a:cubicBezTo>
                  <a:pt x="0" y="1613563"/>
                  <a:pt x="465389" y="2078952"/>
                  <a:pt x="1039476" y="2078952"/>
                </a:cubicBezTo>
                <a:cubicBezTo>
                  <a:pt x="1613563" y="2078952"/>
                  <a:pt x="2078952" y="1613563"/>
                  <a:pt x="2078952" y="1039476"/>
                </a:cubicBezTo>
                <a:cubicBezTo>
                  <a:pt x="2078952" y="465390"/>
                  <a:pt x="1613563" y="0"/>
                  <a:pt x="1039476" y="0"/>
                </a:cubicBezTo>
                <a:cubicBezTo>
                  <a:pt x="465389" y="0"/>
                  <a:pt x="0" y="465390"/>
                  <a:pt x="0" y="103947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7" name="PA-任意多边形 286">
            <a:extLst>
              <a:ext uri="{FF2B5EF4-FFF2-40B4-BE49-F238E27FC236}">
                <a16:creationId xmlns:a16="http://schemas.microsoft.com/office/drawing/2014/main" xmlns="" id="{E8F84126-5F19-41ED-93DA-ED4FFA95B03E}"/>
              </a:ext>
            </a:extLst>
          </p:cNvPr>
          <p:cNvSpPr/>
          <p:nvPr>
            <p:custDataLst>
              <p:tags r:id="rId342"/>
            </p:custDataLst>
          </p:nvPr>
        </p:nvSpPr>
        <p:spPr>
          <a:xfrm>
            <a:off x="5787369" y="2026117"/>
            <a:ext cx="579768" cy="579768"/>
          </a:xfrm>
          <a:custGeom>
            <a:avLst/>
            <a:gdLst/>
            <a:ahLst/>
            <a:cxnLst/>
            <a:rect l="0" t="0" r="0" b="0"/>
            <a:pathLst>
              <a:path w="2093339" h="2093339">
                <a:moveTo>
                  <a:pt x="0" y="1046669"/>
                </a:moveTo>
                <a:cubicBezTo>
                  <a:pt x="0" y="1624729"/>
                  <a:pt x="468609" y="2093338"/>
                  <a:pt x="1046669" y="2093338"/>
                </a:cubicBezTo>
                <a:cubicBezTo>
                  <a:pt x="1624728" y="2093338"/>
                  <a:pt x="2093338" y="1624729"/>
                  <a:pt x="2093338" y="1046669"/>
                </a:cubicBezTo>
                <a:cubicBezTo>
                  <a:pt x="2093338" y="468610"/>
                  <a:pt x="1624728" y="0"/>
                  <a:pt x="1046669" y="0"/>
                </a:cubicBezTo>
                <a:cubicBezTo>
                  <a:pt x="468609" y="0"/>
                  <a:pt x="0" y="468610"/>
                  <a:pt x="0" y="104666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8" name="PA-任意多边形 288">
            <a:extLst>
              <a:ext uri="{FF2B5EF4-FFF2-40B4-BE49-F238E27FC236}">
                <a16:creationId xmlns:a16="http://schemas.microsoft.com/office/drawing/2014/main" xmlns="" id="{3424D6B0-16C5-480A-97CC-DA1D8D281ADB}"/>
              </a:ext>
            </a:extLst>
          </p:cNvPr>
          <p:cNvSpPr/>
          <p:nvPr>
            <p:custDataLst>
              <p:tags r:id="rId343"/>
            </p:custDataLst>
          </p:nvPr>
        </p:nvSpPr>
        <p:spPr>
          <a:xfrm>
            <a:off x="5785379" y="2024127"/>
            <a:ext cx="583746" cy="583746"/>
          </a:xfrm>
          <a:custGeom>
            <a:avLst/>
            <a:gdLst/>
            <a:ahLst/>
            <a:cxnLst/>
            <a:rect l="0" t="0" r="0" b="0"/>
            <a:pathLst>
              <a:path w="2107728" h="2107727">
                <a:moveTo>
                  <a:pt x="0" y="1053863"/>
                </a:moveTo>
                <a:cubicBezTo>
                  <a:pt x="0" y="1635895"/>
                  <a:pt x="471831" y="2107726"/>
                  <a:pt x="1053863" y="2107726"/>
                </a:cubicBezTo>
                <a:cubicBezTo>
                  <a:pt x="1635895" y="2107726"/>
                  <a:pt x="2107727" y="1635895"/>
                  <a:pt x="2107727" y="1053863"/>
                </a:cubicBezTo>
                <a:cubicBezTo>
                  <a:pt x="2107727" y="471831"/>
                  <a:pt x="1635895" y="0"/>
                  <a:pt x="1053863" y="0"/>
                </a:cubicBezTo>
                <a:cubicBezTo>
                  <a:pt x="471831" y="0"/>
                  <a:pt x="0" y="471831"/>
                  <a:pt x="0" y="105386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9" name="PA-任意多边形 290">
            <a:extLst>
              <a:ext uri="{FF2B5EF4-FFF2-40B4-BE49-F238E27FC236}">
                <a16:creationId xmlns:a16="http://schemas.microsoft.com/office/drawing/2014/main" xmlns="" id="{F7BD4A92-70C4-44A3-9638-D5879F68F0CF}"/>
              </a:ext>
            </a:extLst>
          </p:cNvPr>
          <p:cNvSpPr/>
          <p:nvPr>
            <p:custDataLst>
              <p:tags r:id="rId344"/>
            </p:custDataLst>
          </p:nvPr>
        </p:nvSpPr>
        <p:spPr>
          <a:xfrm>
            <a:off x="5783383" y="2022131"/>
            <a:ext cx="587738" cy="587738"/>
          </a:xfrm>
          <a:custGeom>
            <a:avLst/>
            <a:gdLst/>
            <a:ahLst/>
            <a:cxnLst/>
            <a:rect l="0" t="0" r="0" b="0"/>
            <a:pathLst>
              <a:path w="2122115" h="2122115">
                <a:moveTo>
                  <a:pt x="0" y="1061057"/>
                </a:moveTo>
                <a:cubicBezTo>
                  <a:pt x="0" y="1647062"/>
                  <a:pt x="475052" y="2122114"/>
                  <a:pt x="1061057" y="2122114"/>
                </a:cubicBezTo>
                <a:cubicBezTo>
                  <a:pt x="1647062" y="2122114"/>
                  <a:pt x="2122114" y="1647062"/>
                  <a:pt x="2122114" y="1061057"/>
                </a:cubicBezTo>
                <a:cubicBezTo>
                  <a:pt x="2122114" y="475052"/>
                  <a:pt x="1647062" y="0"/>
                  <a:pt x="1061057" y="0"/>
                </a:cubicBezTo>
                <a:cubicBezTo>
                  <a:pt x="475052" y="0"/>
                  <a:pt x="0" y="475052"/>
                  <a:pt x="0" y="106105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0" name="PA-任意多边形 292">
            <a:extLst>
              <a:ext uri="{FF2B5EF4-FFF2-40B4-BE49-F238E27FC236}">
                <a16:creationId xmlns:a16="http://schemas.microsoft.com/office/drawing/2014/main" xmlns="" id="{62AE6981-363A-47CF-9372-A8A3478875A6}"/>
              </a:ext>
            </a:extLst>
          </p:cNvPr>
          <p:cNvSpPr/>
          <p:nvPr>
            <p:custDataLst>
              <p:tags r:id="rId345"/>
            </p:custDataLst>
          </p:nvPr>
        </p:nvSpPr>
        <p:spPr>
          <a:xfrm>
            <a:off x="5781394" y="2020142"/>
            <a:ext cx="591716" cy="591716"/>
          </a:xfrm>
          <a:custGeom>
            <a:avLst/>
            <a:gdLst/>
            <a:ahLst/>
            <a:cxnLst/>
            <a:rect l="0" t="0" r="0" b="0"/>
            <a:pathLst>
              <a:path w="2136501" h="2136501">
                <a:moveTo>
                  <a:pt x="0" y="1068250"/>
                </a:moveTo>
                <a:cubicBezTo>
                  <a:pt x="0" y="1658228"/>
                  <a:pt x="478272" y="2136500"/>
                  <a:pt x="1068250" y="2136500"/>
                </a:cubicBezTo>
                <a:cubicBezTo>
                  <a:pt x="1658228" y="2136500"/>
                  <a:pt x="2136500" y="1658228"/>
                  <a:pt x="2136500" y="1068250"/>
                </a:cubicBezTo>
                <a:cubicBezTo>
                  <a:pt x="2136500" y="478272"/>
                  <a:pt x="1658228" y="0"/>
                  <a:pt x="1068250" y="0"/>
                </a:cubicBezTo>
                <a:cubicBezTo>
                  <a:pt x="478272" y="0"/>
                  <a:pt x="0" y="478272"/>
                  <a:pt x="0" y="106825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1" name="PA-任意多边形 294">
            <a:extLst>
              <a:ext uri="{FF2B5EF4-FFF2-40B4-BE49-F238E27FC236}">
                <a16:creationId xmlns:a16="http://schemas.microsoft.com/office/drawing/2014/main" xmlns="" id="{DCCA965E-EE2E-49DA-8D1B-69B7BE2839B2}"/>
              </a:ext>
            </a:extLst>
          </p:cNvPr>
          <p:cNvSpPr/>
          <p:nvPr>
            <p:custDataLst>
              <p:tags r:id="rId346"/>
            </p:custDataLst>
          </p:nvPr>
        </p:nvSpPr>
        <p:spPr>
          <a:xfrm>
            <a:off x="5779402" y="2018152"/>
            <a:ext cx="595700" cy="595700"/>
          </a:xfrm>
          <a:custGeom>
            <a:avLst/>
            <a:gdLst/>
            <a:ahLst/>
            <a:cxnLst/>
            <a:rect l="0" t="0" r="0" b="0"/>
            <a:pathLst>
              <a:path w="2150889" h="2150888">
                <a:moveTo>
                  <a:pt x="0" y="1075443"/>
                </a:moveTo>
                <a:cubicBezTo>
                  <a:pt x="0" y="1669394"/>
                  <a:pt x="481493" y="2150887"/>
                  <a:pt x="1075444" y="2150887"/>
                </a:cubicBezTo>
                <a:cubicBezTo>
                  <a:pt x="1669395" y="2150887"/>
                  <a:pt x="2150888" y="1669394"/>
                  <a:pt x="2150888" y="1075443"/>
                </a:cubicBezTo>
                <a:cubicBezTo>
                  <a:pt x="2150888" y="481492"/>
                  <a:pt x="1669395" y="0"/>
                  <a:pt x="1075444" y="0"/>
                </a:cubicBezTo>
                <a:cubicBezTo>
                  <a:pt x="481493" y="0"/>
                  <a:pt x="0" y="481492"/>
                  <a:pt x="0" y="107544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2" name="PA-任意多边形 296">
            <a:extLst>
              <a:ext uri="{FF2B5EF4-FFF2-40B4-BE49-F238E27FC236}">
                <a16:creationId xmlns:a16="http://schemas.microsoft.com/office/drawing/2014/main" xmlns="" id="{E7B1B0D9-7B3C-4896-A5DF-49630E404258}"/>
              </a:ext>
            </a:extLst>
          </p:cNvPr>
          <p:cNvSpPr/>
          <p:nvPr>
            <p:custDataLst>
              <p:tags r:id="rId347"/>
            </p:custDataLst>
          </p:nvPr>
        </p:nvSpPr>
        <p:spPr>
          <a:xfrm>
            <a:off x="5777409" y="2016157"/>
            <a:ext cx="599686" cy="599686"/>
          </a:xfrm>
          <a:custGeom>
            <a:avLst/>
            <a:gdLst/>
            <a:ahLst/>
            <a:cxnLst/>
            <a:rect l="0" t="0" r="0" b="0"/>
            <a:pathLst>
              <a:path w="2165275" h="2165275">
                <a:moveTo>
                  <a:pt x="0" y="1082637"/>
                </a:moveTo>
                <a:cubicBezTo>
                  <a:pt x="0" y="1680561"/>
                  <a:pt x="484713" y="2165274"/>
                  <a:pt x="1082637" y="2165274"/>
                </a:cubicBezTo>
                <a:cubicBezTo>
                  <a:pt x="1680560" y="2165274"/>
                  <a:pt x="2165274" y="1680561"/>
                  <a:pt x="2165274" y="1082637"/>
                </a:cubicBezTo>
                <a:cubicBezTo>
                  <a:pt x="2165274" y="484713"/>
                  <a:pt x="1680560" y="0"/>
                  <a:pt x="1082637" y="0"/>
                </a:cubicBezTo>
                <a:cubicBezTo>
                  <a:pt x="484713" y="0"/>
                  <a:pt x="0" y="484713"/>
                  <a:pt x="0" y="108263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" name="PA-任意多边形 298">
            <a:extLst>
              <a:ext uri="{FF2B5EF4-FFF2-40B4-BE49-F238E27FC236}">
                <a16:creationId xmlns:a16="http://schemas.microsoft.com/office/drawing/2014/main" xmlns="" id="{4187347E-AE3D-4C5C-BA58-CABC1BCB9E9F}"/>
              </a:ext>
            </a:extLst>
          </p:cNvPr>
          <p:cNvSpPr/>
          <p:nvPr>
            <p:custDataLst>
              <p:tags r:id="rId348"/>
            </p:custDataLst>
          </p:nvPr>
        </p:nvSpPr>
        <p:spPr>
          <a:xfrm>
            <a:off x="5775419" y="2014166"/>
            <a:ext cx="603670" cy="603670"/>
          </a:xfrm>
          <a:custGeom>
            <a:avLst/>
            <a:gdLst/>
            <a:ahLst/>
            <a:cxnLst/>
            <a:rect l="0" t="0" r="0" b="0"/>
            <a:pathLst>
              <a:path w="2179662" h="2179662">
                <a:moveTo>
                  <a:pt x="0" y="1089831"/>
                </a:moveTo>
                <a:cubicBezTo>
                  <a:pt x="0" y="1691728"/>
                  <a:pt x="487933" y="2179661"/>
                  <a:pt x="1089830" y="2179661"/>
                </a:cubicBezTo>
                <a:cubicBezTo>
                  <a:pt x="1691727" y="2179661"/>
                  <a:pt x="2179661" y="1691728"/>
                  <a:pt x="2179661" y="1089831"/>
                </a:cubicBezTo>
                <a:cubicBezTo>
                  <a:pt x="2179661" y="487934"/>
                  <a:pt x="1691727" y="0"/>
                  <a:pt x="1089830" y="0"/>
                </a:cubicBezTo>
                <a:cubicBezTo>
                  <a:pt x="487933" y="0"/>
                  <a:pt x="0" y="487934"/>
                  <a:pt x="0" y="108983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4" name="PA-任意多边形 300">
            <a:extLst>
              <a:ext uri="{FF2B5EF4-FFF2-40B4-BE49-F238E27FC236}">
                <a16:creationId xmlns:a16="http://schemas.microsoft.com/office/drawing/2014/main" xmlns="" id="{5DD7576D-F8B2-43D1-8E42-F74DDC957D2A}"/>
              </a:ext>
            </a:extLst>
          </p:cNvPr>
          <p:cNvSpPr/>
          <p:nvPr>
            <p:custDataLst>
              <p:tags r:id="rId349"/>
            </p:custDataLst>
          </p:nvPr>
        </p:nvSpPr>
        <p:spPr>
          <a:xfrm>
            <a:off x="5773425" y="2012173"/>
            <a:ext cx="607654" cy="607654"/>
          </a:xfrm>
          <a:custGeom>
            <a:avLst/>
            <a:gdLst/>
            <a:ahLst/>
            <a:cxnLst/>
            <a:rect l="0" t="0" r="0" b="0"/>
            <a:pathLst>
              <a:path w="2194050" h="2194049">
                <a:moveTo>
                  <a:pt x="0" y="1097024"/>
                </a:moveTo>
                <a:cubicBezTo>
                  <a:pt x="0" y="1702894"/>
                  <a:pt x="491154" y="2194048"/>
                  <a:pt x="1097024" y="2194048"/>
                </a:cubicBezTo>
                <a:cubicBezTo>
                  <a:pt x="1702893" y="2194048"/>
                  <a:pt x="2194049" y="1702894"/>
                  <a:pt x="2194049" y="1097024"/>
                </a:cubicBezTo>
                <a:cubicBezTo>
                  <a:pt x="2194049" y="491155"/>
                  <a:pt x="1702893" y="0"/>
                  <a:pt x="1097024" y="0"/>
                </a:cubicBezTo>
                <a:cubicBezTo>
                  <a:pt x="491154" y="0"/>
                  <a:pt x="0" y="491155"/>
                  <a:pt x="0" y="109702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5" name="PA-任意多边形 302">
            <a:extLst>
              <a:ext uri="{FF2B5EF4-FFF2-40B4-BE49-F238E27FC236}">
                <a16:creationId xmlns:a16="http://schemas.microsoft.com/office/drawing/2014/main" xmlns="" id="{06C715F9-28A5-4C3A-BECA-841602532F8B}"/>
              </a:ext>
            </a:extLst>
          </p:cNvPr>
          <p:cNvSpPr/>
          <p:nvPr>
            <p:custDataLst>
              <p:tags r:id="rId350"/>
            </p:custDataLst>
          </p:nvPr>
        </p:nvSpPr>
        <p:spPr>
          <a:xfrm>
            <a:off x="5771434" y="2010181"/>
            <a:ext cx="611640" cy="611640"/>
          </a:xfrm>
          <a:custGeom>
            <a:avLst/>
            <a:gdLst/>
            <a:ahLst/>
            <a:cxnLst/>
            <a:rect l="0" t="0" r="0" b="0"/>
            <a:pathLst>
              <a:path w="2208436" h="2208435">
                <a:moveTo>
                  <a:pt x="0" y="1104217"/>
                </a:moveTo>
                <a:cubicBezTo>
                  <a:pt x="0" y="1714059"/>
                  <a:pt x="494375" y="2208434"/>
                  <a:pt x="1104217" y="2208434"/>
                </a:cubicBezTo>
                <a:cubicBezTo>
                  <a:pt x="1714059" y="2208434"/>
                  <a:pt x="2208435" y="1714059"/>
                  <a:pt x="2208435" y="1104217"/>
                </a:cubicBezTo>
                <a:cubicBezTo>
                  <a:pt x="2208435" y="494375"/>
                  <a:pt x="1714059" y="0"/>
                  <a:pt x="1104217" y="0"/>
                </a:cubicBezTo>
                <a:cubicBezTo>
                  <a:pt x="494375" y="0"/>
                  <a:pt x="0" y="494375"/>
                  <a:pt x="0" y="110421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6" name="PA-任意多边形 304">
            <a:extLst>
              <a:ext uri="{FF2B5EF4-FFF2-40B4-BE49-F238E27FC236}">
                <a16:creationId xmlns:a16="http://schemas.microsoft.com/office/drawing/2014/main" xmlns="" id="{4B95D3A6-00A6-4183-9F78-0B94DACC0FD3}"/>
              </a:ext>
            </a:extLst>
          </p:cNvPr>
          <p:cNvSpPr/>
          <p:nvPr>
            <p:custDataLst>
              <p:tags r:id="rId351"/>
            </p:custDataLst>
          </p:nvPr>
        </p:nvSpPr>
        <p:spPr>
          <a:xfrm>
            <a:off x="5769440" y="2008188"/>
            <a:ext cx="615624" cy="615624"/>
          </a:xfrm>
          <a:custGeom>
            <a:avLst/>
            <a:gdLst/>
            <a:ahLst/>
            <a:cxnLst/>
            <a:rect l="0" t="0" r="0" b="0"/>
            <a:pathLst>
              <a:path w="2222823" h="2222823">
                <a:moveTo>
                  <a:pt x="0" y="1111411"/>
                </a:moveTo>
                <a:cubicBezTo>
                  <a:pt x="0" y="1725226"/>
                  <a:pt x="497596" y="2222822"/>
                  <a:pt x="1111411" y="2222822"/>
                </a:cubicBezTo>
                <a:cubicBezTo>
                  <a:pt x="1725226" y="2222822"/>
                  <a:pt x="2222822" y="1725226"/>
                  <a:pt x="2222822" y="1111411"/>
                </a:cubicBezTo>
                <a:cubicBezTo>
                  <a:pt x="2222822" y="497596"/>
                  <a:pt x="1725226" y="0"/>
                  <a:pt x="1111411" y="0"/>
                </a:cubicBezTo>
                <a:cubicBezTo>
                  <a:pt x="497596" y="0"/>
                  <a:pt x="0" y="497596"/>
                  <a:pt x="0" y="111141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7" name="PA-任意多边形 306">
            <a:extLst>
              <a:ext uri="{FF2B5EF4-FFF2-40B4-BE49-F238E27FC236}">
                <a16:creationId xmlns:a16="http://schemas.microsoft.com/office/drawing/2014/main" xmlns="" id="{E7115607-7DA1-4168-A436-68EF2B4050B9}"/>
              </a:ext>
            </a:extLst>
          </p:cNvPr>
          <p:cNvSpPr/>
          <p:nvPr>
            <p:custDataLst>
              <p:tags r:id="rId352"/>
            </p:custDataLst>
          </p:nvPr>
        </p:nvSpPr>
        <p:spPr>
          <a:xfrm>
            <a:off x="5767447" y="2006195"/>
            <a:ext cx="619610" cy="619610"/>
          </a:xfrm>
          <a:custGeom>
            <a:avLst/>
            <a:gdLst/>
            <a:ahLst/>
            <a:cxnLst/>
            <a:rect l="0" t="0" r="0" b="0"/>
            <a:pathLst>
              <a:path w="2237211" h="2237211">
                <a:moveTo>
                  <a:pt x="0" y="1118605"/>
                </a:moveTo>
                <a:cubicBezTo>
                  <a:pt x="0" y="1736393"/>
                  <a:pt x="500817" y="2237210"/>
                  <a:pt x="1118605" y="2237210"/>
                </a:cubicBezTo>
                <a:cubicBezTo>
                  <a:pt x="1736393" y="2237210"/>
                  <a:pt x="2237210" y="1736393"/>
                  <a:pt x="2237210" y="1118605"/>
                </a:cubicBezTo>
                <a:cubicBezTo>
                  <a:pt x="2237210" y="500817"/>
                  <a:pt x="1736393" y="0"/>
                  <a:pt x="1118605" y="0"/>
                </a:cubicBezTo>
                <a:cubicBezTo>
                  <a:pt x="500817" y="0"/>
                  <a:pt x="0" y="500817"/>
                  <a:pt x="0" y="111860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8" name="PA-任意多边形 308">
            <a:extLst>
              <a:ext uri="{FF2B5EF4-FFF2-40B4-BE49-F238E27FC236}">
                <a16:creationId xmlns:a16="http://schemas.microsoft.com/office/drawing/2014/main" xmlns="" id="{DA178AB3-0789-4619-94CD-DFC2D37DC317}"/>
              </a:ext>
            </a:extLst>
          </p:cNvPr>
          <p:cNvSpPr/>
          <p:nvPr>
            <p:custDataLst>
              <p:tags r:id="rId353"/>
            </p:custDataLst>
          </p:nvPr>
        </p:nvSpPr>
        <p:spPr>
          <a:xfrm>
            <a:off x="5765455" y="2004203"/>
            <a:ext cx="623594" cy="623594"/>
          </a:xfrm>
          <a:custGeom>
            <a:avLst/>
            <a:gdLst/>
            <a:ahLst/>
            <a:cxnLst/>
            <a:rect l="0" t="0" r="0" b="0"/>
            <a:pathLst>
              <a:path w="2251597" h="2251597">
                <a:moveTo>
                  <a:pt x="0" y="1125798"/>
                </a:moveTo>
                <a:cubicBezTo>
                  <a:pt x="0" y="1747559"/>
                  <a:pt x="504037" y="2251596"/>
                  <a:pt x="1125798" y="2251596"/>
                </a:cubicBezTo>
                <a:cubicBezTo>
                  <a:pt x="1747558" y="2251596"/>
                  <a:pt x="2251596" y="1747559"/>
                  <a:pt x="2251596" y="1125798"/>
                </a:cubicBezTo>
                <a:cubicBezTo>
                  <a:pt x="2251596" y="504037"/>
                  <a:pt x="1747558" y="0"/>
                  <a:pt x="1125798" y="0"/>
                </a:cubicBezTo>
                <a:cubicBezTo>
                  <a:pt x="504037" y="0"/>
                  <a:pt x="0" y="504037"/>
                  <a:pt x="0" y="112579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9" name="PA-任意多边形 310">
            <a:extLst>
              <a:ext uri="{FF2B5EF4-FFF2-40B4-BE49-F238E27FC236}">
                <a16:creationId xmlns:a16="http://schemas.microsoft.com/office/drawing/2014/main" xmlns="" id="{B3E392B4-A438-4F64-92A6-C522FFD010AD}"/>
              </a:ext>
            </a:extLst>
          </p:cNvPr>
          <p:cNvSpPr/>
          <p:nvPr>
            <p:custDataLst>
              <p:tags r:id="rId354"/>
            </p:custDataLst>
          </p:nvPr>
        </p:nvSpPr>
        <p:spPr>
          <a:xfrm>
            <a:off x="5763463" y="2002211"/>
            <a:ext cx="627578" cy="627578"/>
          </a:xfrm>
          <a:custGeom>
            <a:avLst/>
            <a:gdLst/>
            <a:ahLst/>
            <a:cxnLst/>
            <a:rect l="0" t="0" r="0" b="0"/>
            <a:pathLst>
              <a:path w="2265985" h="2265985">
                <a:moveTo>
                  <a:pt x="0" y="1132992"/>
                </a:moveTo>
                <a:cubicBezTo>
                  <a:pt x="0" y="1758726"/>
                  <a:pt x="507258" y="2265984"/>
                  <a:pt x="1132992" y="2265984"/>
                </a:cubicBezTo>
                <a:cubicBezTo>
                  <a:pt x="1758726" y="2265984"/>
                  <a:pt x="2265984" y="1758726"/>
                  <a:pt x="2265984" y="1132992"/>
                </a:cubicBezTo>
                <a:cubicBezTo>
                  <a:pt x="2265984" y="507258"/>
                  <a:pt x="1758726" y="0"/>
                  <a:pt x="1132992" y="0"/>
                </a:cubicBezTo>
                <a:cubicBezTo>
                  <a:pt x="507258" y="0"/>
                  <a:pt x="0" y="507258"/>
                  <a:pt x="0" y="113299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0" name="PA-任意多边形 312">
            <a:extLst>
              <a:ext uri="{FF2B5EF4-FFF2-40B4-BE49-F238E27FC236}">
                <a16:creationId xmlns:a16="http://schemas.microsoft.com/office/drawing/2014/main" xmlns="" id="{F141A197-1C28-4D15-B104-1A385763893C}"/>
              </a:ext>
            </a:extLst>
          </p:cNvPr>
          <p:cNvSpPr/>
          <p:nvPr>
            <p:custDataLst>
              <p:tags r:id="rId355"/>
            </p:custDataLst>
          </p:nvPr>
        </p:nvSpPr>
        <p:spPr>
          <a:xfrm>
            <a:off x="5761470" y="2000218"/>
            <a:ext cx="631564" cy="631564"/>
          </a:xfrm>
          <a:custGeom>
            <a:avLst/>
            <a:gdLst/>
            <a:ahLst/>
            <a:cxnLst/>
            <a:rect l="0" t="0" r="0" b="0"/>
            <a:pathLst>
              <a:path w="2280371" h="2280371">
                <a:moveTo>
                  <a:pt x="0" y="1140185"/>
                </a:moveTo>
                <a:cubicBezTo>
                  <a:pt x="0" y="1769892"/>
                  <a:pt x="510478" y="2280370"/>
                  <a:pt x="1140185" y="2280370"/>
                </a:cubicBezTo>
                <a:cubicBezTo>
                  <a:pt x="1769892" y="2280370"/>
                  <a:pt x="2280370" y="1769892"/>
                  <a:pt x="2280370" y="1140185"/>
                </a:cubicBezTo>
                <a:cubicBezTo>
                  <a:pt x="2280370" y="510478"/>
                  <a:pt x="1769892" y="0"/>
                  <a:pt x="1140185" y="0"/>
                </a:cubicBezTo>
                <a:cubicBezTo>
                  <a:pt x="510478" y="0"/>
                  <a:pt x="0" y="510478"/>
                  <a:pt x="0" y="114018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1" name="PA-任意多边形 314">
            <a:extLst>
              <a:ext uri="{FF2B5EF4-FFF2-40B4-BE49-F238E27FC236}">
                <a16:creationId xmlns:a16="http://schemas.microsoft.com/office/drawing/2014/main" xmlns="" id="{98C7737A-F619-402A-9FAE-9ADEB15CF7E0}"/>
              </a:ext>
            </a:extLst>
          </p:cNvPr>
          <p:cNvSpPr/>
          <p:nvPr>
            <p:custDataLst>
              <p:tags r:id="rId356"/>
            </p:custDataLst>
          </p:nvPr>
        </p:nvSpPr>
        <p:spPr>
          <a:xfrm>
            <a:off x="5759480" y="1998227"/>
            <a:ext cx="635548" cy="635548"/>
          </a:xfrm>
          <a:custGeom>
            <a:avLst/>
            <a:gdLst/>
            <a:ahLst/>
            <a:cxnLst/>
            <a:rect l="0" t="0" r="0" b="0"/>
            <a:pathLst>
              <a:path w="2294758" h="2294758">
                <a:moveTo>
                  <a:pt x="0" y="1147379"/>
                </a:moveTo>
                <a:cubicBezTo>
                  <a:pt x="0" y="1781059"/>
                  <a:pt x="513698" y="2294757"/>
                  <a:pt x="1147378" y="2294757"/>
                </a:cubicBezTo>
                <a:cubicBezTo>
                  <a:pt x="1781057" y="2294757"/>
                  <a:pt x="2294757" y="1781059"/>
                  <a:pt x="2294757" y="1147379"/>
                </a:cubicBezTo>
                <a:cubicBezTo>
                  <a:pt x="2294757" y="513700"/>
                  <a:pt x="1781057" y="0"/>
                  <a:pt x="1147378" y="0"/>
                </a:cubicBezTo>
                <a:cubicBezTo>
                  <a:pt x="513698" y="0"/>
                  <a:pt x="0" y="513700"/>
                  <a:pt x="0" y="114737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2" name="PA-任意多边形 316">
            <a:extLst>
              <a:ext uri="{FF2B5EF4-FFF2-40B4-BE49-F238E27FC236}">
                <a16:creationId xmlns:a16="http://schemas.microsoft.com/office/drawing/2014/main" xmlns="" id="{4602590F-DD59-4640-97A5-5E89A811A084}"/>
              </a:ext>
            </a:extLst>
          </p:cNvPr>
          <p:cNvSpPr/>
          <p:nvPr>
            <p:custDataLst>
              <p:tags r:id="rId357"/>
            </p:custDataLst>
          </p:nvPr>
        </p:nvSpPr>
        <p:spPr>
          <a:xfrm>
            <a:off x="5757486" y="1996234"/>
            <a:ext cx="639532" cy="639532"/>
          </a:xfrm>
          <a:custGeom>
            <a:avLst/>
            <a:gdLst/>
            <a:ahLst/>
            <a:cxnLst/>
            <a:rect l="0" t="0" r="0" b="0"/>
            <a:pathLst>
              <a:path w="2309145" h="2309145">
                <a:moveTo>
                  <a:pt x="0" y="1154572"/>
                </a:moveTo>
                <a:cubicBezTo>
                  <a:pt x="0" y="1792225"/>
                  <a:pt x="516919" y="2309144"/>
                  <a:pt x="1154572" y="2309144"/>
                </a:cubicBezTo>
                <a:cubicBezTo>
                  <a:pt x="1792224" y="2309144"/>
                  <a:pt x="2309144" y="1792225"/>
                  <a:pt x="2309144" y="1154572"/>
                </a:cubicBezTo>
                <a:cubicBezTo>
                  <a:pt x="2309144" y="516920"/>
                  <a:pt x="1792224" y="0"/>
                  <a:pt x="1154572" y="0"/>
                </a:cubicBezTo>
                <a:cubicBezTo>
                  <a:pt x="516919" y="0"/>
                  <a:pt x="0" y="516920"/>
                  <a:pt x="0" y="115457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3" name="PA-任意多边形 318">
            <a:extLst>
              <a:ext uri="{FF2B5EF4-FFF2-40B4-BE49-F238E27FC236}">
                <a16:creationId xmlns:a16="http://schemas.microsoft.com/office/drawing/2014/main" xmlns="" id="{EAC6D131-796C-4125-B23A-DBB1999AF6B5}"/>
              </a:ext>
            </a:extLst>
          </p:cNvPr>
          <p:cNvSpPr/>
          <p:nvPr>
            <p:custDataLst>
              <p:tags r:id="rId358"/>
            </p:custDataLst>
          </p:nvPr>
        </p:nvSpPr>
        <p:spPr>
          <a:xfrm>
            <a:off x="5755493" y="1994241"/>
            <a:ext cx="643518" cy="643518"/>
          </a:xfrm>
          <a:custGeom>
            <a:avLst/>
            <a:gdLst/>
            <a:ahLst/>
            <a:cxnLst/>
            <a:rect l="0" t="0" r="0" b="0"/>
            <a:pathLst>
              <a:path w="2323533" h="2323533">
                <a:moveTo>
                  <a:pt x="0" y="1161766"/>
                </a:moveTo>
                <a:cubicBezTo>
                  <a:pt x="0" y="1803391"/>
                  <a:pt x="520141" y="2323532"/>
                  <a:pt x="1161766" y="2323532"/>
                </a:cubicBezTo>
                <a:cubicBezTo>
                  <a:pt x="1803391" y="2323532"/>
                  <a:pt x="2323532" y="1803391"/>
                  <a:pt x="2323532" y="1161766"/>
                </a:cubicBezTo>
                <a:cubicBezTo>
                  <a:pt x="2323532" y="520141"/>
                  <a:pt x="1803391" y="0"/>
                  <a:pt x="1161766" y="0"/>
                </a:cubicBezTo>
                <a:cubicBezTo>
                  <a:pt x="520141" y="0"/>
                  <a:pt x="0" y="520141"/>
                  <a:pt x="0" y="116176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4" name="PA-任意多边形 320">
            <a:extLst>
              <a:ext uri="{FF2B5EF4-FFF2-40B4-BE49-F238E27FC236}">
                <a16:creationId xmlns:a16="http://schemas.microsoft.com/office/drawing/2014/main" xmlns="" id="{CC838515-E95A-4E3F-9138-30E00F56F376}"/>
              </a:ext>
            </a:extLst>
          </p:cNvPr>
          <p:cNvSpPr/>
          <p:nvPr>
            <p:custDataLst>
              <p:tags r:id="rId359"/>
            </p:custDataLst>
          </p:nvPr>
        </p:nvSpPr>
        <p:spPr>
          <a:xfrm>
            <a:off x="5753501" y="1992249"/>
            <a:ext cx="647502" cy="647502"/>
          </a:xfrm>
          <a:custGeom>
            <a:avLst/>
            <a:gdLst/>
            <a:ahLst/>
            <a:cxnLst/>
            <a:rect l="0" t="0" r="0" b="0"/>
            <a:pathLst>
              <a:path w="2337920" h="2337919">
                <a:moveTo>
                  <a:pt x="0" y="1168959"/>
                </a:moveTo>
                <a:cubicBezTo>
                  <a:pt x="0" y="1814557"/>
                  <a:pt x="523361" y="2337918"/>
                  <a:pt x="1168959" y="2337918"/>
                </a:cubicBezTo>
                <a:cubicBezTo>
                  <a:pt x="1814557" y="2337918"/>
                  <a:pt x="2337919" y="1814557"/>
                  <a:pt x="2337919" y="1168959"/>
                </a:cubicBezTo>
                <a:cubicBezTo>
                  <a:pt x="2337919" y="523361"/>
                  <a:pt x="1814557" y="0"/>
                  <a:pt x="1168959" y="0"/>
                </a:cubicBezTo>
                <a:cubicBezTo>
                  <a:pt x="523361" y="0"/>
                  <a:pt x="0" y="523361"/>
                  <a:pt x="0" y="116895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5" name="PA-任意多边形 322">
            <a:extLst>
              <a:ext uri="{FF2B5EF4-FFF2-40B4-BE49-F238E27FC236}">
                <a16:creationId xmlns:a16="http://schemas.microsoft.com/office/drawing/2014/main" xmlns="" id="{589442E2-4D31-41B3-8E6D-7B14CEEB5082}"/>
              </a:ext>
            </a:extLst>
          </p:cNvPr>
          <p:cNvSpPr/>
          <p:nvPr>
            <p:custDataLst>
              <p:tags r:id="rId360"/>
            </p:custDataLst>
          </p:nvPr>
        </p:nvSpPr>
        <p:spPr>
          <a:xfrm>
            <a:off x="5751508" y="1990256"/>
            <a:ext cx="651488" cy="651488"/>
          </a:xfrm>
          <a:custGeom>
            <a:avLst/>
            <a:gdLst/>
            <a:ahLst/>
            <a:cxnLst/>
            <a:rect l="0" t="0" r="0" b="0"/>
            <a:pathLst>
              <a:path w="2352307" h="2352307">
                <a:moveTo>
                  <a:pt x="0" y="1176153"/>
                </a:moveTo>
                <a:cubicBezTo>
                  <a:pt x="0" y="1825724"/>
                  <a:pt x="526582" y="2352306"/>
                  <a:pt x="1176153" y="2352306"/>
                </a:cubicBezTo>
                <a:cubicBezTo>
                  <a:pt x="1825723" y="2352306"/>
                  <a:pt x="2352306" y="1825724"/>
                  <a:pt x="2352306" y="1176153"/>
                </a:cubicBezTo>
                <a:cubicBezTo>
                  <a:pt x="2352306" y="526582"/>
                  <a:pt x="1825723" y="0"/>
                  <a:pt x="1176153" y="0"/>
                </a:cubicBezTo>
                <a:cubicBezTo>
                  <a:pt x="526582" y="0"/>
                  <a:pt x="0" y="526582"/>
                  <a:pt x="0" y="117615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6" name="PA-任意多边形 324">
            <a:extLst>
              <a:ext uri="{FF2B5EF4-FFF2-40B4-BE49-F238E27FC236}">
                <a16:creationId xmlns:a16="http://schemas.microsoft.com/office/drawing/2014/main" xmlns="" id="{1C2CB8B6-2F84-4EB9-BA6E-3726A5D758E5}"/>
              </a:ext>
            </a:extLst>
          </p:cNvPr>
          <p:cNvSpPr/>
          <p:nvPr>
            <p:custDataLst>
              <p:tags r:id="rId361"/>
            </p:custDataLst>
          </p:nvPr>
        </p:nvSpPr>
        <p:spPr>
          <a:xfrm>
            <a:off x="5749516" y="1988264"/>
            <a:ext cx="655472" cy="655472"/>
          </a:xfrm>
          <a:custGeom>
            <a:avLst/>
            <a:gdLst/>
            <a:ahLst/>
            <a:cxnLst/>
            <a:rect l="0" t="0" r="0" b="0"/>
            <a:pathLst>
              <a:path w="2366693" h="2366693">
                <a:moveTo>
                  <a:pt x="0" y="1183346"/>
                </a:moveTo>
                <a:cubicBezTo>
                  <a:pt x="0" y="1836890"/>
                  <a:pt x="529802" y="2366692"/>
                  <a:pt x="1183346" y="2366692"/>
                </a:cubicBezTo>
                <a:cubicBezTo>
                  <a:pt x="1836890" y="2366692"/>
                  <a:pt x="2366692" y="1836890"/>
                  <a:pt x="2366692" y="1183346"/>
                </a:cubicBezTo>
                <a:cubicBezTo>
                  <a:pt x="2366692" y="529802"/>
                  <a:pt x="1836890" y="0"/>
                  <a:pt x="1183346" y="0"/>
                </a:cubicBezTo>
                <a:cubicBezTo>
                  <a:pt x="529802" y="0"/>
                  <a:pt x="0" y="529802"/>
                  <a:pt x="0" y="118334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7" name="PA-任意多边形 326">
            <a:extLst>
              <a:ext uri="{FF2B5EF4-FFF2-40B4-BE49-F238E27FC236}">
                <a16:creationId xmlns:a16="http://schemas.microsoft.com/office/drawing/2014/main" xmlns="" id="{15B444E4-A77A-4D1D-94B8-467FABD841BC}"/>
              </a:ext>
            </a:extLst>
          </p:cNvPr>
          <p:cNvSpPr/>
          <p:nvPr>
            <p:custDataLst>
              <p:tags r:id="rId362"/>
            </p:custDataLst>
          </p:nvPr>
        </p:nvSpPr>
        <p:spPr>
          <a:xfrm>
            <a:off x="5747524" y="1986272"/>
            <a:ext cx="659456" cy="659456"/>
          </a:xfrm>
          <a:custGeom>
            <a:avLst/>
            <a:gdLst/>
            <a:ahLst/>
            <a:cxnLst/>
            <a:rect l="0" t="0" r="0" b="0"/>
            <a:pathLst>
              <a:path w="2381081" h="2381081">
                <a:moveTo>
                  <a:pt x="0" y="1190540"/>
                </a:moveTo>
                <a:cubicBezTo>
                  <a:pt x="0" y="1848057"/>
                  <a:pt x="533023" y="2381080"/>
                  <a:pt x="1190540" y="2381080"/>
                </a:cubicBezTo>
                <a:cubicBezTo>
                  <a:pt x="1848056" y="2381080"/>
                  <a:pt x="2381080" y="1848057"/>
                  <a:pt x="2381080" y="1190540"/>
                </a:cubicBezTo>
                <a:cubicBezTo>
                  <a:pt x="2381080" y="533023"/>
                  <a:pt x="1848056" y="0"/>
                  <a:pt x="1190540" y="0"/>
                </a:cubicBezTo>
                <a:cubicBezTo>
                  <a:pt x="533023" y="0"/>
                  <a:pt x="0" y="533023"/>
                  <a:pt x="0" y="119054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8" name="PA-任意多边形 328">
            <a:extLst>
              <a:ext uri="{FF2B5EF4-FFF2-40B4-BE49-F238E27FC236}">
                <a16:creationId xmlns:a16="http://schemas.microsoft.com/office/drawing/2014/main" xmlns="" id="{5E2D9350-F4C6-4FC2-9E20-C21E4596570B}"/>
              </a:ext>
            </a:extLst>
          </p:cNvPr>
          <p:cNvSpPr/>
          <p:nvPr>
            <p:custDataLst>
              <p:tags r:id="rId363"/>
            </p:custDataLst>
          </p:nvPr>
        </p:nvSpPr>
        <p:spPr>
          <a:xfrm>
            <a:off x="5745531" y="1984279"/>
            <a:ext cx="663442" cy="663442"/>
          </a:xfrm>
          <a:custGeom>
            <a:avLst/>
            <a:gdLst/>
            <a:ahLst/>
            <a:cxnLst/>
            <a:rect l="0" t="0" r="0" b="0"/>
            <a:pathLst>
              <a:path w="2395467" h="2395467">
                <a:moveTo>
                  <a:pt x="0" y="1197733"/>
                </a:moveTo>
                <a:cubicBezTo>
                  <a:pt x="0" y="1859222"/>
                  <a:pt x="536244" y="2395466"/>
                  <a:pt x="1197733" y="2395466"/>
                </a:cubicBezTo>
                <a:cubicBezTo>
                  <a:pt x="1859222" y="2395466"/>
                  <a:pt x="2395466" y="1859222"/>
                  <a:pt x="2395466" y="1197733"/>
                </a:cubicBezTo>
                <a:cubicBezTo>
                  <a:pt x="2395466" y="536244"/>
                  <a:pt x="1859222" y="0"/>
                  <a:pt x="1197733" y="0"/>
                </a:cubicBezTo>
                <a:cubicBezTo>
                  <a:pt x="536244" y="0"/>
                  <a:pt x="0" y="536244"/>
                  <a:pt x="0" y="119773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9" name="PA-任意多边形 330">
            <a:extLst>
              <a:ext uri="{FF2B5EF4-FFF2-40B4-BE49-F238E27FC236}">
                <a16:creationId xmlns:a16="http://schemas.microsoft.com/office/drawing/2014/main" xmlns="" id="{2125AB6A-E1C7-4DC2-9A76-9FA9E5CDD2EC}"/>
              </a:ext>
            </a:extLst>
          </p:cNvPr>
          <p:cNvSpPr/>
          <p:nvPr>
            <p:custDataLst>
              <p:tags r:id="rId364"/>
            </p:custDataLst>
          </p:nvPr>
        </p:nvSpPr>
        <p:spPr>
          <a:xfrm>
            <a:off x="5743541" y="1982288"/>
            <a:ext cx="667426" cy="667426"/>
          </a:xfrm>
          <a:custGeom>
            <a:avLst/>
            <a:gdLst/>
            <a:ahLst/>
            <a:cxnLst/>
            <a:rect l="0" t="0" r="0" b="0"/>
            <a:pathLst>
              <a:path w="2409854" h="2409854">
                <a:moveTo>
                  <a:pt x="0" y="1204927"/>
                </a:moveTo>
                <a:cubicBezTo>
                  <a:pt x="0" y="1870389"/>
                  <a:pt x="539464" y="2409853"/>
                  <a:pt x="1204926" y="2409853"/>
                </a:cubicBezTo>
                <a:cubicBezTo>
                  <a:pt x="1870388" y="2409853"/>
                  <a:pt x="2409853" y="1870389"/>
                  <a:pt x="2409853" y="1204927"/>
                </a:cubicBezTo>
                <a:cubicBezTo>
                  <a:pt x="2409853" y="539465"/>
                  <a:pt x="1870388" y="0"/>
                  <a:pt x="1204926" y="0"/>
                </a:cubicBezTo>
                <a:cubicBezTo>
                  <a:pt x="539464" y="0"/>
                  <a:pt x="0" y="539465"/>
                  <a:pt x="0" y="120492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0" name="PA-任意多边形 332">
            <a:extLst>
              <a:ext uri="{FF2B5EF4-FFF2-40B4-BE49-F238E27FC236}">
                <a16:creationId xmlns:a16="http://schemas.microsoft.com/office/drawing/2014/main" xmlns="" id="{8E7E62D2-0ADF-40AE-A2A4-22F37341A0A6}"/>
              </a:ext>
            </a:extLst>
          </p:cNvPr>
          <p:cNvSpPr/>
          <p:nvPr>
            <p:custDataLst>
              <p:tags r:id="rId365"/>
            </p:custDataLst>
          </p:nvPr>
        </p:nvSpPr>
        <p:spPr>
          <a:xfrm>
            <a:off x="5741547" y="1980295"/>
            <a:ext cx="671410" cy="671410"/>
          </a:xfrm>
          <a:custGeom>
            <a:avLst/>
            <a:gdLst/>
            <a:ahLst/>
            <a:cxnLst/>
            <a:rect l="0" t="0" r="0" b="0"/>
            <a:pathLst>
              <a:path w="2424242" h="2424241">
                <a:moveTo>
                  <a:pt x="0" y="1212120"/>
                </a:moveTo>
                <a:cubicBezTo>
                  <a:pt x="0" y="1881555"/>
                  <a:pt x="542685" y="2424240"/>
                  <a:pt x="1212120" y="2424240"/>
                </a:cubicBezTo>
                <a:cubicBezTo>
                  <a:pt x="1881555" y="2424240"/>
                  <a:pt x="2424241" y="1881555"/>
                  <a:pt x="2424241" y="1212120"/>
                </a:cubicBezTo>
                <a:cubicBezTo>
                  <a:pt x="2424241" y="542685"/>
                  <a:pt x="1881555" y="0"/>
                  <a:pt x="1212120" y="0"/>
                </a:cubicBezTo>
                <a:cubicBezTo>
                  <a:pt x="542685" y="0"/>
                  <a:pt x="0" y="542685"/>
                  <a:pt x="0" y="121212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1" name="PA-任意多边形 334">
            <a:extLst>
              <a:ext uri="{FF2B5EF4-FFF2-40B4-BE49-F238E27FC236}">
                <a16:creationId xmlns:a16="http://schemas.microsoft.com/office/drawing/2014/main" xmlns="" id="{093AFC40-EEC0-47A4-8BD0-8363F0F9D893}"/>
              </a:ext>
            </a:extLst>
          </p:cNvPr>
          <p:cNvSpPr/>
          <p:nvPr>
            <p:custDataLst>
              <p:tags r:id="rId366"/>
            </p:custDataLst>
          </p:nvPr>
        </p:nvSpPr>
        <p:spPr>
          <a:xfrm>
            <a:off x="5739554" y="1978302"/>
            <a:ext cx="675396" cy="675396"/>
          </a:xfrm>
          <a:custGeom>
            <a:avLst/>
            <a:gdLst/>
            <a:ahLst/>
            <a:cxnLst/>
            <a:rect l="0" t="0" r="0" b="0"/>
            <a:pathLst>
              <a:path w="2438629" h="2438629">
                <a:moveTo>
                  <a:pt x="0" y="1219314"/>
                </a:moveTo>
                <a:cubicBezTo>
                  <a:pt x="0" y="1892722"/>
                  <a:pt x="545906" y="2438628"/>
                  <a:pt x="1219314" y="2438628"/>
                </a:cubicBezTo>
                <a:cubicBezTo>
                  <a:pt x="1892722" y="2438628"/>
                  <a:pt x="2438628" y="1892722"/>
                  <a:pt x="2438628" y="1219314"/>
                </a:cubicBezTo>
                <a:cubicBezTo>
                  <a:pt x="2438628" y="545906"/>
                  <a:pt x="1892722" y="0"/>
                  <a:pt x="1219314" y="0"/>
                </a:cubicBezTo>
                <a:cubicBezTo>
                  <a:pt x="545906" y="0"/>
                  <a:pt x="0" y="545906"/>
                  <a:pt x="0" y="121931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2" name="PA-任意多边形 336">
            <a:extLst>
              <a:ext uri="{FF2B5EF4-FFF2-40B4-BE49-F238E27FC236}">
                <a16:creationId xmlns:a16="http://schemas.microsoft.com/office/drawing/2014/main" xmlns="" id="{3D3EB270-9CF2-46A0-9569-344D43A74BA1}"/>
              </a:ext>
            </a:extLst>
          </p:cNvPr>
          <p:cNvSpPr/>
          <p:nvPr>
            <p:custDataLst>
              <p:tags r:id="rId367"/>
            </p:custDataLst>
          </p:nvPr>
        </p:nvSpPr>
        <p:spPr>
          <a:xfrm>
            <a:off x="5737562" y="1976310"/>
            <a:ext cx="679380" cy="679380"/>
          </a:xfrm>
          <a:custGeom>
            <a:avLst/>
            <a:gdLst/>
            <a:ahLst/>
            <a:cxnLst/>
            <a:rect l="0" t="0" r="0" b="0"/>
            <a:pathLst>
              <a:path w="2453015" h="2453015">
                <a:moveTo>
                  <a:pt x="0" y="1226507"/>
                </a:moveTo>
                <a:cubicBezTo>
                  <a:pt x="0" y="1903888"/>
                  <a:pt x="549126" y="2453014"/>
                  <a:pt x="1226507" y="2453014"/>
                </a:cubicBezTo>
                <a:cubicBezTo>
                  <a:pt x="1903887" y="2453014"/>
                  <a:pt x="2453014" y="1903888"/>
                  <a:pt x="2453014" y="1226507"/>
                </a:cubicBezTo>
                <a:cubicBezTo>
                  <a:pt x="2453014" y="549126"/>
                  <a:pt x="1903887" y="0"/>
                  <a:pt x="1226507" y="0"/>
                </a:cubicBezTo>
                <a:cubicBezTo>
                  <a:pt x="549126" y="0"/>
                  <a:pt x="0" y="549126"/>
                  <a:pt x="0" y="122650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3" name="PA-任意多边形 338">
            <a:extLst>
              <a:ext uri="{FF2B5EF4-FFF2-40B4-BE49-F238E27FC236}">
                <a16:creationId xmlns:a16="http://schemas.microsoft.com/office/drawing/2014/main" xmlns="" id="{E92F153D-6A49-45E5-96D9-8203F9A14827}"/>
              </a:ext>
            </a:extLst>
          </p:cNvPr>
          <p:cNvSpPr/>
          <p:nvPr>
            <p:custDataLst>
              <p:tags r:id="rId368"/>
            </p:custDataLst>
          </p:nvPr>
        </p:nvSpPr>
        <p:spPr>
          <a:xfrm>
            <a:off x="5735569" y="1974317"/>
            <a:ext cx="683366" cy="683366"/>
          </a:xfrm>
          <a:custGeom>
            <a:avLst/>
            <a:gdLst/>
            <a:ahLst/>
            <a:cxnLst/>
            <a:rect l="0" t="0" r="0" b="0"/>
            <a:pathLst>
              <a:path w="2467403" h="2467403">
                <a:moveTo>
                  <a:pt x="0" y="1233701"/>
                </a:moveTo>
                <a:cubicBezTo>
                  <a:pt x="0" y="1915055"/>
                  <a:pt x="552347" y="2467402"/>
                  <a:pt x="1233701" y="2467402"/>
                </a:cubicBezTo>
                <a:cubicBezTo>
                  <a:pt x="1915055" y="2467402"/>
                  <a:pt x="2467402" y="1915055"/>
                  <a:pt x="2467402" y="1233701"/>
                </a:cubicBezTo>
                <a:cubicBezTo>
                  <a:pt x="2467402" y="552347"/>
                  <a:pt x="1915055" y="0"/>
                  <a:pt x="1233701" y="0"/>
                </a:cubicBezTo>
                <a:cubicBezTo>
                  <a:pt x="552347" y="0"/>
                  <a:pt x="0" y="552347"/>
                  <a:pt x="0" y="123370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4" name="PA-任意多边形 340">
            <a:extLst>
              <a:ext uri="{FF2B5EF4-FFF2-40B4-BE49-F238E27FC236}">
                <a16:creationId xmlns:a16="http://schemas.microsoft.com/office/drawing/2014/main" xmlns="" id="{A72E473A-421F-4BF0-97E9-97AADED98656}"/>
              </a:ext>
            </a:extLst>
          </p:cNvPr>
          <p:cNvSpPr/>
          <p:nvPr>
            <p:custDataLst>
              <p:tags r:id="rId369"/>
            </p:custDataLst>
          </p:nvPr>
        </p:nvSpPr>
        <p:spPr>
          <a:xfrm>
            <a:off x="5733579" y="1972326"/>
            <a:ext cx="687350" cy="687350"/>
          </a:xfrm>
          <a:custGeom>
            <a:avLst/>
            <a:gdLst/>
            <a:ahLst/>
            <a:cxnLst/>
            <a:rect l="0" t="0" r="0" b="0"/>
            <a:pathLst>
              <a:path w="2481790" h="2481789">
                <a:moveTo>
                  <a:pt x="0" y="1240894"/>
                </a:moveTo>
                <a:cubicBezTo>
                  <a:pt x="0" y="1926221"/>
                  <a:pt x="555567" y="2481788"/>
                  <a:pt x="1240894" y="2481788"/>
                </a:cubicBezTo>
                <a:cubicBezTo>
                  <a:pt x="1926220" y="2481788"/>
                  <a:pt x="2481789" y="1926221"/>
                  <a:pt x="2481789" y="1240894"/>
                </a:cubicBezTo>
                <a:cubicBezTo>
                  <a:pt x="2481789" y="555567"/>
                  <a:pt x="1926220" y="0"/>
                  <a:pt x="1240894" y="0"/>
                </a:cubicBezTo>
                <a:cubicBezTo>
                  <a:pt x="555567" y="0"/>
                  <a:pt x="0" y="555567"/>
                  <a:pt x="0" y="124089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5" name="PA-任意多边形 342">
            <a:extLst>
              <a:ext uri="{FF2B5EF4-FFF2-40B4-BE49-F238E27FC236}">
                <a16:creationId xmlns:a16="http://schemas.microsoft.com/office/drawing/2014/main" xmlns="" id="{3233A058-9626-458E-B25A-A41913744DE9}"/>
              </a:ext>
            </a:extLst>
          </p:cNvPr>
          <p:cNvSpPr/>
          <p:nvPr>
            <p:custDataLst>
              <p:tags r:id="rId370"/>
            </p:custDataLst>
          </p:nvPr>
        </p:nvSpPr>
        <p:spPr>
          <a:xfrm>
            <a:off x="5731585" y="1970333"/>
            <a:ext cx="691334" cy="691334"/>
          </a:xfrm>
          <a:custGeom>
            <a:avLst/>
            <a:gdLst/>
            <a:ahLst/>
            <a:cxnLst/>
            <a:rect l="0" t="0" r="0" b="0"/>
            <a:pathLst>
              <a:path w="2496177" h="2496177">
                <a:moveTo>
                  <a:pt x="0" y="1248088"/>
                </a:moveTo>
                <a:cubicBezTo>
                  <a:pt x="0" y="1937388"/>
                  <a:pt x="558788" y="2496176"/>
                  <a:pt x="1248088" y="2496176"/>
                </a:cubicBezTo>
                <a:cubicBezTo>
                  <a:pt x="1937387" y="2496176"/>
                  <a:pt x="2496176" y="1937388"/>
                  <a:pt x="2496176" y="1248088"/>
                </a:cubicBezTo>
                <a:cubicBezTo>
                  <a:pt x="2496176" y="558789"/>
                  <a:pt x="1937387" y="0"/>
                  <a:pt x="1248088" y="0"/>
                </a:cubicBezTo>
                <a:cubicBezTo>
                  <a:pt x="558788" y="0"/>
                  <a:pt x="0" y="558789"/>
                  <a:pt x="0" y="124808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6" name="PA-任意多边形 344">
            <a:extLst>
              <a:ext uri="{FF2B5EF4-FFF2-40B4-BE49-F238E27FC236}">
                <a16:creationId xmlns:a16="http://schemas.microsoft.com/office/drawing/2014/main" xmlns="" id="{57755BEF-7A7A-4C6E-9EB1-EAFA91B98419}"/>
              </a:ext>
            </a:extLst>
          </p:cNvPr>
          <p:cNvSpPr/>
          <p:nvPr>
            <p:custDataLst>
              <p:tags r:id="rId371"/>
            </p:custDataLst>
          </p:nvPr>
        </p:nvSpPr>
        <p:spPr>
          <a:xfrm>
            <a:off x="5729594" y="1968341"/>
            <a:ext cx="695320" cy="695320"/>
          </a:xfrm>
          <a:custGeom>
            <a:avLst/>
            <a:gdLst/>
            <a:ahLst/>
            <a:cxnLst/>
            <a:rect l="0" t="0" r="0" b="0"/>
            <a:pathLst>
              <a:path w="2510564" h="2510563">
                <a:moveTo>
                  <a:pt x="0" y="1255281"/>
                </a:moveTo>
                <a:cubicBezTo>
                  <a:pt x="0" y="1948553"/>
                  <a:pt x="562009" y="2510562"/>
                  <a:pt x="1255281" y="2510562"/>
                </a:cubicBezTo>
                <a:cubicBezTo>
                  <a:pt x="1948553" y="2510562"/>
                  <a:pt x="2510563" y="1948553"/>
                  <a:pt x="2510563" y="1255281"/>
                </a:cubicBezTo>
                <a:cubicBezTo>
                  <a:pt x="2510563" y="562009"/>
                  <a:pt x="1948553" y="0"/>
                  <a:pt x="1255281" y="0"/>
                </a:cubicBezTo>
                <a:cubicBezTo>
                  <a:pt x="562009" y="0"/>
                  <a:pt x="0" y="562009"/>
                  <a:pt x="0" y="125528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7" name="PA-任意多边形 346">
            <a:extLst>
              <a:ext uri="{FF2B5EF4-FFF2-40B4-BE49-F238E27FC236}">
                <a16:creationId xmlns:a16="http://schemas.microsoft.com/office/drawing/2014/main" xmlns="" id="{D6084D0F-2B29-4E27-A902-D294E7564BEB}"/>
              </a:ext>
            </a:extLst>
          </p:cNvPr>
          <p:cNvSpPr/>
          <p:nvPr>
            <p:custDataLst>
              <p:tags r:id="rId372"/>
            </p:custDataLst>
          </p:nvPr>
        </p:nvSpPr>
        <p:spPr>
          <a:xfrm>
            <a:off x="5727600" y="1966348"/>
            <a:ext cx="699304" cy="699304"/>
          </a:xfrm>
          <a:custGeom>
            <a:avLst/>
            <a:gdLst/>
            <a:ahLst/>
            <a:cxnLst/>
            <a:rect l="0" t="0" r="0" b="0"/>
            <a:pathLst>
              <a:path w="2524951" h="2524951">
                <a:moveTo>
                  <a:pt x="0" y="1262475"/>
                </a:moveTo>
                <a:cubicBezTo>
                  <a:pt x="0" y="1959720"/>
                  <a:pt x="565230" y="2524950"/>
                  <a:pt x="1262475" y="2524950"/>
                </a:cubicBezTo>
                <a:cubicBezTo>
                  <a:pt x="1959720" y="2524950"/>
                  <a:pt x="2524950" y="1959720"/>
                  <a:pt x="2524950" y="1262475"/>
                </a:cubicBezTo>
                <a:cubicBezTo>
                  <a:pt x="2524950" y="565230"/>
                  <a:pt x="1959720" y="0"/>
                  <a:pt x="1262475" y="0"/>
                </a:cubicBezTo>
                <a:cubicBezTo>
                  <a:pt x="565230" y="0"/>
                  <a:pt x="0" y="565230"/>
                  <a:pt x="0" y="126247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8" name="PA-任意多边形 348">
            <a:extLst>
              <a:ext uri="{FF2B5EF4-FFF2-40B4-BE49-F238E27FC236}">
                <a16:creationId xmlns:a16="http://schemas.microsoft.com/office/drawing/2014/main" xmlns="" id="{46574912-C86A-4948-9080-BDB9615FC131}"/>
              </a:ext>
            </a:extLst>
          </p:cNvPr>
          <p:cNvSpPr/>
          <p:nvPr>
            <p:custDataLst>
              <p:tags r:id="rId373"/>
            </p:custDataLst>
          </p:nvPr>
        </p:nvSpPr>
        <p:spPr>
          <a:xfrm>
            <a:off x="5725608" y="1964356"/>
            <a:ext cx="703288" cy="703288"/>
          </a:xfrm>
          <a:custGeom>
            <a:avLst/>
            <a:gdLst/>
            <a:ahLst/>
            <a:cxnLst/>
            <a:rect l="0" t="0" r="0" b="0"/>
            <a:pathLst>
              <a:path w="2539337" h="2539337">
                <a:moveTo>
                  <a:pt x="0" y="1269668"/>
                </a:moveTo>
                <a:cubicBezTo>
                  <a:pt x="0" y="1970886"/>
                  <a:pt x="568450" y="2539336"/>
                  <a:pt x="1269668" y="2539336"/>
                </a:cubicBezTo>
                <a:cubicBezTo>
                  <a:pt x="1970886" y="2539336"/>
                  <a:pt x="2539336" y="1970886"/>
                  <a:pt x="2539336" y="1269668"/>
                </a:cubicBezTo>
                <a:cubicBezTo>
                  <a:pt x="2539336" y="568450"/>
                  <a:pt x="1970886" y="0"/>
                  <a:pt x="1269668" y="0"/>
                </a:cubicBezTo>
                <a:cubicBezTo>
                  <a:pt x="568450" y="0"/>
                  <a:pt x="0" y="568450"/>
                  <a:pt x="0" y="126966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9" name="PA-任意多边形 350">
            <a:extLst>
              <a:ext uri="{FF2B5EF4-FFF2-40B4-BE49-F238E27FC236}">
                <a16:creationId xmlns:a16="http://schemas.microsoft.com/office/drawing/2014/main" xmlns="" id="{61EF23A2-C094-4ED3-A933-00FDE8108653}"/>
              </a:ext>
            </a:extLst>
          </p:cNvPr>
          <p:cNvSpPr/>
          <p:nvPr>
            <p:custDataLst>
              <p:tags r:id="rId374"/>
            </p:custDataLst>
          </p:nvPr>
        </p:nvSpPr>
        <p:spPr>
          <a:xfrm>
            <a:off x="5723615" y="1962363"/>
            <a:ext cx="707274" cy="707274"/>
          </a:xfrm>
          <a:custGeom>
            <a:avLst/>
            <a:gdLst/>
            <a:ahLst/>
            <a:cxnLst/>
            <a:rect l="0" t="0" r="0" b="0"/>
            <a:pathLst>
              <a:path w="2553725" h="2553725">
                <a:moveTo>
                  <a:pt x="0" y="1276862"/>
                </a:moveTo>
                <a:cubicBezTo>
                  <a:pt x="0" y="1982053"/>
                  <a:pt x="571671" y="2553724"/>
                  <a:pt x="1276862" y="2553724"/>
                </a:cubicBezTo>
                <a:cubicBezTo>
                  <a:pt x="1982053" y="2553724"/>
                  <a:pt x="2553724" y="1982053"/>
                  <a:pt x="2553724" y="1276862"/>
                </a:cubicBezTo>
                <a:cubicBezTo>
                  <a:pt x="2553724" y="571671"/>
                  <a:pt x="1982053" y="0"/>
                  <a:pt x="1276862" y="0"/>
                </a:cubicBezTo>
                <a:cubicBezTo>
                  <a:pt x="571671" y="0"/>
                  <a:pt x="0" y="571671"/>
                  <a:pt x="0" y="127686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0" name="PA-任意多边形 352">
            <a:extLst>
              <a:ext uri="{FF2B5EF4-FFF2-40B4-BE49-F238E27FC236}">
                <a16:creationId xmlns:a16="http://schemas.microsoft.com/office/drawing/2014/main" xmlns="" id="{EE35079C-1197-4FEB-BAAA-000BE29C558F}"/>
              </a:ext>
            </a:extLst>
          </p:cNvPr>
          <p:cNvSpPr/>
          <p:nvPr>
            <p:custDataLst>
              <p:tags r:id="rId375"/>
            </p:custDataLst>
          </p:nvPr>
        </p:nvSpPr>
        <p:spPr>
          <a:xfrm>
            <a:off x="5721625" y="1960372"/>
            <a:ext cx="711258" cy="711258"/>
          </a:xfrm>
          <a:custGeom>
            <a:avLst/>
            <a:gdLst/>
            <a:ahLst/>
            <a:cxnLst/>
            <a:rect l="0" t="0" r="0" b="0"/>
            <a:pathLst>
              <a:path w="2568112" h="2568111">
                <a:moveTo>
                  <a:pt x="0" y="1284055"/>
                </a:moveTo>
                <a:cubicBezTo>
                  <a:pt x="0" y="1993219"/>
                  <a:pt x="574891" y="2568110"/>
                  <a:pt x="1284055" y="2568110"/>
                </a:cubicBezTo>
                <a:cubicBezTo>
                  <a:pt x="1993219" y="2568110"/>
                  <a:pt x="2568111" y="1993219"/>
                  <a:pt x="2568111" y="1284055"/>
                </a:cubicBezTo>
                <a:cubicBezTo>
                  <a:pt x="2568111" y="574891"/>
                  <a:pt x="1993219" y="0"/>
                  <a:pt x="1284055" y="0"/>
                </a:cubicBezTo>
                <a:cubicBezTo>
                  <a:pt x="574891" y="0"/>
                  <a:pt x="0" y="574891"/>
                  <a:pt x="0" y="128405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1" name="PA-任意多边形 354">
            <a:extLst>
              <a:ext uri="{FF2B5EF4-FFF2-40B4-BE49-F238E27FC236}">
                <a16:creationId xmlns:a16="http://schemas.microsoft.com/office/drawing/2014/main" xmlns="" id="{536D29AB-6944-47D0-B6E0-AD8EB6B0C285}"/>
              </a:ext>
            </a:extLst>
          </p:cNvPr>
          <p:cNvSpPr/>
          <p:nvPr>
            <p:custDataLst>
              <p:tags r:id="rId376"/>
            </p:custDataLst>
          </p:nvPr>
        </p:nvSpPr>
        <p:spPr>
          <a:xfrm>
            <a:off x="5719630" y="1958378"/>
            <a:ext cx="715244" cy="715244"/>
          </a:xfrm>
          <a:custGeom>
            <a:avLst/>
            <a:gdLst/>
            <a:ahLst/>
            <a:cxnLst/>
            <a:rect l="0" t="0" r="0" b="0"/>
            <a:pathLst>
              <a:path w="2582499" h="2582499">
                <a:moveTo>
                  <a:pt x="0" y="1291249"/>
                </a:moveTo>
                <a:cubicBezTo>
                  <a:pt x="0" y="2004386"/>
                  <a:pt x="578112" y="2582498"/>
                  <a:pt x="1291249" y="2582498"/>
                </a:cubicBezTo>
                <a:cubicBezTo>
                  <a:pt x="2004385" y="2582498"/>
                  <a:pt x="2582498" y="2004386"/>
                  <a:pt x="2582498" y="1291249"/>
                </a:cubicBezTo>
                <a:cubicBezTo>
                  <a:pt x="2582498" y="578112"/>
                  <a:pt x="2004385" y="0"/>
                  <a:pt x="1291249" y="0"/>
                </a:cubicBezTo>
                <a:cubicBezTo>
                  <a:pt x="578112" y="0"/>
                  <a:pt x="0" y="578112"/>
                  <a:pt x="0" y="129124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2" name="PA-任意多边形 356">
            <a:extLst>
              <a:ext uri="{FF2B5EF4-FFF2-40B4-BE49-F238E27FC236}">
                <a16:creationId xmlns:a16="http://schemas.microsoft.com/office/drawing/2014/main" xmlns="" id="{70ED6478-A5FD-4A6E-A55C-3C490E9D0F0C}"/>
              </a:ext>
            </a:extLst>
          </p:cNvPr>
          <p:cNvSpPr/>
          <p:nvPr>
            <p:custDataLst>
              <p:tags r:id="rId377"/>
            </p:custDataLst>
          </p:nvPr>
        </p:nvSpPr>
        <p:spPr>
          <a:xfrm>
            <a:off x="5717639" y="1956387"/>
            <a:ext cx="719228" cy="719228"/>
          </a:xfrm>
          <a:custGeom>
            <a:avLst/>
            <a:gdLst/>
            <a:ahLst/>
            <a:cxnLst/>
            <a:rect l="0" t="0" r="0" b="0"/>
            <a:pathLst>
              <a:path w="2596885" h="2596885">
                <a:moveTo>
                  <a:pt x="0" y="1298442"/>
                </a:moveTo>
                <a:cubicBezTo>
                  <a:pt x="0" y="2015552"/>
                  <a:pt x="581332" y="2596884"/>
                  <a:pt x="1298442" y="2596884"/>
                </a:cubicBezTo>
                <a:cubicBezTo>
                  <a:pt x="2015551" y="2596884"/>
                  <a:pt x="2596884" y="2015552"/>
                  <a:pt x="2596884" y="1298442"/>
                </a:cubicBezTo>
                <a:cubicBezTo>
                  <a:pt x="2596884" y="581332"/>
                  <a:pt x="2015551" y="0"/>
                  <a:pt x="1298442" y="0"/>
                </a:cubicBezTo>
                <a:cubicBezTo>
                  <a:pt x="581332" y="0"/>
                  <a:pt x="0" y="581332"/>
                  <a:pt x="0" y="129844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3" name="PA-任意多边形 358">
            <a:extLst>
              <a:ext uri="{FF2B5EF4-FFF2-40B4-BE49-F238E27FC236}">
                <a16:creationId xmlns:a16="http://schemas.microsoft.com/office/drawing/2014/main" xmlns="" id="{0AF1BBAD-1589-4054-808A-88EFC509A181}"/>
              </a:ext>
            </a:extLst>
          </p:cNvPr>
          <p:cNvSpPr/>
          <p:nvPr>
            <p:custDataLst>
              <p:tags r:id="rId378"/>
            </p:custDataLst>
          </p:nvPr>
        </p:nvSpPr>
        <p:spPr>
          <a:xfrm>
            <a:off x="5715646" y="1954394"/>
            <a:ext cx="723212" cy="723212"/>
          </a:xfrm>
          <a:custGeom>
            <a:avLst/>
            <a:gdLst/>
            <a:ahLst/>
            <a:cxnLst/>
            <a:rect l="0" t="0" r="0" b="0"/>
            <a:pathLst>
              <a:path w="2611273" h="2611273">
                <a:moveTo>
                  <a:pt x="0" y="1305636"/>
                </a:moveTo>
                <a:cubicBezTo>
                  <a:pt x="0" y="2026718"/>
                  <a:pt x="584554" y="2611272"/>
                  <a:pt x="1305636" y="2611272"/>
                </a:cubicBezTo>
                <a:cubicBezTo>
                  <a:pt x="2026718" y="2611272"/>
                  <a:pt x="2611272" y="2026718"/>
                  <a:pt x="2611272" y="1305636"/>
                </a:cubicBezTo>
                <a:cubicBezTo>
                  <a:pt x="2611272" y="584554"/>
                  <a:pt x="2026718" y="0"/>
                  <a:pt x="1305636" y="0"/>
                </a:cubicBezTo>
                <a:cubicBezTo>
                  <a:pt x="584554" y="0"/>
                  <a:pt x="0" y="584554"/>
                  <a:pt x="0" y="130563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4" name="PA-任意多边形 360">
            <a:extLst>
              <a:ext uri="{FF2B5EF4-FFF2-40B4-BE49-F238E27FC236}">
                <a16:creationId xmlns:a16="http://schemas.microsoft.com/office/drawing/2014/main" xmlns="" id="{B3ED6C79-CD51-49A2-9562-619418342F67}"/>
              </a:ext>
            </a:extLst>
          </p:cNvPr>
          <p:cNvSpPr/>
          <p:nvPr>
            <p:custDataLst>
              <p:tags r:id="rId379"/>
            </p:custDataLst>
          </p:nvPr>
        </p:nvSpPr>
        <p:spPr>
          <a:xfrm>
            <a:off x="5713655" y="1952402"/>
            <a:ext cx="727198" cy="727198"/>
          </a:xfrm>
          <a:custGeom>
            <a:avLst/>
            <a:gdLst/>
            <a:ahLst/>
            <a:cxnLst/>
            <a:rect l="0" t="0" r="0" b="0"/>
            <a:pathLst>
              <a:path w="2625660" h="2625659">
                <a:moveTo>
                  <a:pt x="0" y="1312829"/>
                </a:moveTo>
                <a:cubicBezTo>
                  <a:pt x="0" y="2037884"/>
                  <a:pt x="587774" y="2625658"/>
                  <a:pt x="1312829" y="2625658"/>
                </a:cubicBezTo>
                <a:cubicBezTo>
                  <a:pt x="2037884" y="2625658"/>
                  <a:pt x="2625659" y="2037884"/>
                  <a:pt x="2625659" y="1312829"/>
                </a:cubicBezTo>
                <a:cubicBezTo>
                  <a:pt x="2625659" y="587774"/>
                  <a:pt x="2037884" y="0"/>
                  <a:pt x="1312829" y="0"/>
                </a:cubicBezTo>
                <a:cubicBezTo>
                  <a:pt x="587774" y="0"/>
                  <a:pt x="0" y="587774"/>
                  <a:pt x="0" y="131282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5" name="PA-任意多边形 362">
            <a:extLst>
              <a:ext uri="{FF2B5EF4-FFF2-40B4-BE49-F238E27FC236}">
                <a16:creationId xmlns:a16="http://schemas.microsoft.com/office/drawing/2014/main" xmlns="" id="{EFAB35FC-70A4-4F6A-8ACD-92284CBB34F0}"/>
              </a:ext>
            </a:extLst>
          </p:cNvPr>
          <p:cNvSpPr/>
          <p:nvPr>
            <p:custDataLst>
              <p:tags r:id="rId380"/>
            </p:custDataLst>
          </p:nvPr>
        </p:nvSpPr>
        <p:spPr>
          <a:xfrm>
            <a:off x="5711661" y="1950409"/>
            <a:ext cx="731182" cy="731182"/>
          </a:xfrm>
          <a:custGeom>
            <a:avLst/>
            <a:gdLst/>
            <a:ahLst/>
            <a:cxnLst/>
            <a:rect l="0" t="0" r="0" b="0"/>
            <a:pathLst>
              <a:path w="2640047" h="2640047">
                <a:moveTo>
                  <a:pt x="0" y="1320023"/>
                </a:moveTo>
                <a:cubicBezTo>
                  <a:pt x="0" y="2049051"/>
                  <a:pt x="590995" y="2640046"/>
                  <a:pt x="1320023" y="2640046"/>
                </a:cubicBezTo>
                <a:cubicBezTo>
                  <a:pt x="2049051" y="2640046"/>
                  <a:pt x="2640046" y="2049051"/>
                  <a:pt x="2640046" y="1320023"/>
                </a:cubicBezTo>
                <a:cubicBezTo>
                  <a:pt x="2640046" y="590995"/>
                  <a:pt x="2049051" y="0"/>
                  <a:pt x="1320023" y="0"/>
                </a:cubicBezTo>
                <a:cubicBezTo>
                  <a:pt x="590995" y="0"/>
                  <a:pt x="0" y="590995"/>
                  <a:pt x="0" y="132002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6" name="PA-任意多边形 364">
            <a:extLst>
              <a:ext uri="{FF2B5EF4-FFF2-40B4-BE49-F238E27FC236}">
                <a16:creationId xmlns:a16="http://schemas.microsoft.com/office/drawing/2014/main" xmlns="" id="{59D96858-15D9-4CF7-BEB3-D968B19C021B}"/>
              </a:ext>
            </a:extLst>
          </p:cNvPr>
          <p:cNvSpPr/>
          <p:nvPr>
            <p:custDataLst>
              <p:tags r:id="rId381"/>
            </p:custDataLst>
          </p:nvPr>
        </p:nvSpPr>
        <p:spPr>
          <a:xfrm>
            <a:off x="5709671" y="1948418"/>
            <a:ext cx="735166" cy="735166"/>
          </a:xfrm>
          <a:custGeom>
            <a:avLst/>
            <a:gdLst/>
            <a:ahLst/>
            <a:cxnLst/>
            <a:rect l="0" t="0" r="0" b="0"/>
            <a:pathLst>
              <a:path w="2654434" h="2654433">
                <a:moveTo>
                  <a:pt x="0" y="1327216"/>
                </a:moveTo>
                <a:cubicBezTo>
                  <a:pt x="0" y="2060217"/>
                  <a:pt x="594215" y="2654432"/>
                  <a:pt x="1327216" y="2654432"/>
                </a:cubicBezTo>
                <a:cubicBezTo>
                  <a:pt x="2060217" y="2654432"/>
                  <a:pt x="2654433" y="2060217"/>
                  <a:pt x="2654433" y="1327216"/>
                </a:cubicBezTo>
                <a:cubicBezTo>
                  <a:pt x="2654433" y="594215"/>
                  <a:pt x="2060217" y="0"/>
                  <a:pt x="1327216" y="0"/>
                </a:cubicBezTo>
                <a:cubicBezTo>
                  <a:pt x="594215" y="0"/>
                  <a:pt x="0" y="594215"/>
                  <a:pt x="0" y="132721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7" name="PA-任意多边形 366">
            <a:extLst>
              <a:ext uri="{FF2B5EF4-FFF2-40B4-BE49-F238E27FC236}">
                <a16:creationId xmlns:a16="http://schemas.microsoft.com/office/drawing/2014/main" xmlns="" id="{1369E407-2A1D-4E9C-A963-85CC382604C6}"/>
              </a:ext>
            </a:extLst>
          </p:cNvPr>
          <p:cNvSpPr/>
          <p:nvPr>
            <p:custDataLst>
              <p:tags r:id="rId382"/>
            </p:custDataLst>
          </p:nvPr>
        </p:nvSpPr>
        <p:spPr>
          <a:xfrm>
            <a:off x="5707676" y="1946424"/>
            <a:ext cx="739152" cy="739152"/>
          </a:xfrm>
          <a:custGeom>
            <a:avLst/>
            <a:gdLst/>
            <a:ahLst/>
            <a:cxnLst/>
            <a:rect l="0" t="0" r="0" b="0"/>
            <a:pathLst>
              <a:path w="2668821" h="2668821">
                <a:moveTo>
                  <a:pt x="0" y="1334410"/>
                </a:moveTo>
                <a:cubicBezTo>
                  <a:pt x="0" y="2071384"/>
                  <a:pt x="597436" y="2668820"/>
                  <a:pt x="1334410" y="2668820"/>
                </a:cubicBezTo>
                <a:cubicBezTo>
                  <a:pt x="2071384" y="2668820"/>
                  <a:pt x="2668820" y="2071384"/>
                  <a:pt x="2668820" y="1334410"/>
                </a:cubicBezTo>
                <a:cubicBezTo>
                  <a:pt x="2668820" y="597436"/>
                  <a:pt x="2071384" y="0"/>
                  <a:pt x="1334410" y="0"/>
                </a:cubicBezTo>
                <a:cubicBezTo>
                  <a:pt x="597436" y="0"/>
                  <a:pt x="0" y="597436"/>
                  <a:pt x="0" y="133441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8" name="PA-任意多边形 368">
            <a:extLst>
              <a:ext uri="{FF2B5EF4-FFF2-40B4-BE49-F238E27FC236}">
                <a16:creationId xmlns:a16="http://schemas.microsoft.com/office/drawing/2014/main" xmlns="" id="{CC880C6A-5FE5-4CBD-8ED6-180D0B618E32}"/>
              </a:ext>
            </a:extLst>
          </p:cNvPr>
          <p:cNvSpPr/>
          <p:nvPr>
            <p:custDataLst>
              <p:tags r:id="rId383"/>
            </p:custDataLst>
          </p:nvPr>
        </p:nvSpPr>
        <p:spPr>
          <a:xfrm>
            <a:off x="5705685" y="1944433"/>
            <a:ext cx="743136" cy="743136"/>
          </a:xfrm>
          <a:custGeom>
            <a:avLst/>
            <a:gdLst/>
            <a:ahLst/>
            <a:cxnLst/>
            <a:rect l="0" t="0" r="0" b="0"/>
            <a:pathLst>
              <a:path w="2683207" h="2683207">
                <a:moveTo>
                  <a:pt x="0" y="1341603"/>
                </a:moveTo>
                <a:cubicBezTo>
                  <a:pt x="0" y="2082550"/>
                  <a:pt x="600656" y="2683206"/>
                  <a:pt x="1341603" y="2683206"/>
                </a:cubicBezTo>
                <a:cubicBezTo>
                  <a:pt x="2082549" y="2683206"/>
                  <a:pt x="2683206" y="2082550"/>
                  <a:pt x="2683206" y="1341603"/>
                </a:cubicBezTo>
                <a:cubicBezTo>
                  <a:pt x="2683206" y="600656"/>
                  <a:pt x="2082549" y="0"/>
                  <a:pt x="1341603" y="0"/>
                </a:cubicBezTo>
                <a:cubicBezTo>
                  <a:pt x="600656" y="0"/>
                  <a:pt x="0" y="600656"/>
                  <a:pt x="0" y="134160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9" name="PA-任意多边形 370">
            <a:extLst>
              <a:ext uri="{FF2B5EF4-FFF2-40B4-BE49-F238E27FC236}">
                <a16:creationId xmlns:a16="http://schemas.microsoft.com/office/drawing/2014/main" xmlns="" id="{49BAC550-5868-45AD-ADF9-013C53D6C1E5}"/>
              </a:ext>
            </a:extLst>
          </p:cNvPr>
          <p:cNvSpPr/>
          <p:nvPr>
            <p:custDataLst>
              <p:tags r:id="rId384"/>
            </p:custDataLst>
          </p:nvPr>
        </p:nvSpPr>
        <p:spPr>
          <a:xfrm>
            <a:off x="5703691" y="1942439"/>
            <a:ext cx="747122" cy="747122"/>
          </a:xfrm>
          <a:custGeom>
            <a:avLst/>
            <a:gdLst/>
            <a:ahLst/>
            <a:cxnLst/>
            <a:rect l="0" t="0" r="0" b="0"/>
            <a:pathLst>
              <a:path w="2697596" h="2697595">
                <a:moveTo>
                  <a:pt x="0" y="1348797"/>
                </a:moveTo>
                <a:cubicBezTo>
                  <a:pt x="0" y="2093717"/>
                  <a:pt x="603877" y="2697594"/>
                  <a:pt x="1348797" y="2697594"/>
                </a:cubicBezTo>
                <a:cubicBezTo>
                  <a:pt x="2093717" y="2697594"/>
                  <a:pt x="2697595" y="2093717"/>
                  <a:pt x="2697595" y="1348797"/>
                </a:cubicBezTo>
                <a:cubicBezTo>
                  <a:pt x="2697595" y="603878"/>
                  <a:pt x="2093717" y="0"/>
                  <a:pt x="1348797" y="0"/>
                </a:cubicBezTo>
                <a:cubicBezTo>
                  <a:pt x="603877" y="0"/>
                  <a:pt x="0" y="603878"/>
                  <a:pt x="0" y="134879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0" name="PA-任意多边形 372">
            <a:extLst>
              <a:ext uri="{FF2B5EF4-FFF2-40B4-BE49-F238E27FC236}">
                <a16:creationId xmlns:a16="http://schemas.microsoft.com/office/drawing/2014/main" xmlns="" id="{123E0723-F3C3-427E-ABD4-14114EE7820A}"/>
              </a:ext>
            </a:extLst>
          </p:cNvPr>
          <p:cNvSpPr/>
          <p:nvPr>
            <p:custDataLst>
              <p:tags r:id="rId385"/>
            </p:custDataLst>
          </p:nvPr>
        </p:nvSpPr>
        <p:spPr>
          <a:xfrm>
            <a:off x="5701701" y="1940448"/>
            <a:ext cx="751106" cy="751106"/>
          </a:xfrm>
          <a:custGeom>
            <a:avLst/>
            <a:gdLst/>
            <a:ahLst/>
            <a:cxnLst/>
            <a:rect l="0" t="0" r="0" b="0"/>
            <a:pathLst>
              <a:path w="2711982" h="2711981">
                <a:moveTo>
                  <a:pt x="0" y="1355990"/>
                </a:moveTo>
                <a:cubicBezTo>
                  <a:pt x="0" y="2104883"/>
                  <a:pt x="607097" y="2711980"/>
                  <a:pt x="1355990" y="2711980"/>
                </a:cubicBezTo>
                <a:cubicBezTo>
                  <a:pt x="2104882" y="2711980"/>
                  <a:pt x="2711981" y="2104883"/>
                  <a:pt x="2711981" y="1355990"/>
                </a:cubicBezTo>
                <a:cubicBezTo>
                  <a:pt x="2711981" y="607098"/>
                  <a:pt x="2104882" y="0"/>
                  <a:pt x="1355990" y="0"/>
                </a:cubicBezTo>
                <a:cubicBezTo>
                  <a:pt x="607097" y="0"/>
                  <a:pt x="0" y="607098"/>
                  <a:pt x="0" y="1355990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1" name="PA-任意多边形 374">
            <a:extLst>
              <a:ext uri="{FF2B5EF4-FFF2-40B4-BE49-F238E27FC236}">
                <a16:creationId xmlns:a16="http://schemas.microsoft.com/office/drawing/2014/main" xmlns="" id="{BE77CCFC-D3AB-4CF2-B073-54CA209D2B3D}"/>
              </a:ext>
            </a:extLst>
          </p:cNvPr>
          <p:cNvSpPr/>
          <p:nvPr>
            <p:custDataLst>
              <p:tags r:id="rId386"/>
            </p:custDataLst>
          </p:nvPr>
        </p:nvSpPr>
        <p:spPr>
          <a:xfrm>
            <a:off x="5699710" y="1938458"/>
            <a:ext cx="755084" cy="755084"/>
          </a:xfrm>
          <a:custGeom>
            <a:avLst/>
            <a:gdLst/>
            <a:ahLst/>
            <a:cxnLst/>
            <a:rect l="0" t="0" r="0" b="0"/>
            <a:pathLst>
              <a:path w="2726369" h="2726369">
                <a:moveTo>
                  <a:pt x="0" y="1363184"/>
                </a:moveTo>
                <a:cubicBezTo>
                  <a:pt x="0" y="2116049"/>
                  <a:pt x="610319" y="2726368"/>
                  <a:pt x="1363184" y="2726368"/>
                </a:cubicBezTo>
                <a:cubicBezTo>
                  <a:pt x="2116049" y="2726368"/>
                  <a:pt x="2726368" y="2116049"/>
                  <a:pt x="2726368" y="1363184"/>
                </a:cubicBezTo>
                <a:cubicBezTo>
                  <a:pt x="2726368" y="610319"/>
                  <a:pt x="2116049" y="0"/>
                  <a:pt x="1363184" y="0"/>
                </a:cubicBezTo>
                <a:cubicBezTo>
                  <a:pt x="610319" y="0"/>
                  <a:pt x="0" y="610319"/>
                  <a:pt x="0" y="136318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2" name="PA-任意多边形 376">
            <a:extLst>
              <a:ext uri="{FF2B5EF4-FFF2-40B4-BE49-F238E27FC236}">
                <a16:creationId xmlns:a16="http://schemas.microsoft.com/office/drawing/2014/main" xmlns="" id="{F8C151A6-08E2-4D09-B549-E124C4749514}"/>
              </a:ext>
            </a:extLst>
          </p:cNvPr>
          <p:cNvSpPr/>
          <p:nvPr>
            <p:custDataLst>
              <p:tags r:id="rId387"/>
            </p:custDataLst>
          </p:nvPr>
        </p:nvSpPr>
        <p:spPr>
          <a:xfrm>
            <a:off x="5697716" y="1936463"/>
            <a:ext cx="759076" cy="759076"/>
          </a:xfrm>
          <a:custGeom>
            <a:avLst/>
            <a:gdLst/>
            <a:ahLst/>
            <a:cxnLst/>
            <a:rect l="0" t="0" r="0" b="0"/>
            <a:pathLst>
              <a:path w="2740756" h="2740755">
                <a:moveTo>
                  <a:pt x="0" y="1370377"/>
                </a:moveTo>
                <a:cubicBezTo>
                  <a:pt x="0" y="2127215"/>
                  <a:pt x="613539" y="2740754"/>
                  <a:pt x="1370377" y="2740754"/>
                </a:cubicBezTo>
                <a:cubicBezTo>
                  <a:pt x="2127215" y="2740754"/>
                  <a:pt x="2740755" y="2127215"/>
                  <a:pt x="2740755" y="1370377"/>
                </a:cubicBezTo>
                <a:cubicBezTo>
                  <a:pt x="2740755" y="613539"/>
                  <a:pt x="2127215" y="0"/>
                  <a:pt x="1370377" y="0"/>
                </a:cubicBezTo>
                <a:cubicBezTo>
                  <a:pt x="613539" y="0"/>
                  <a:pt x="0" y="613539"/>
                  <a:pt x="0" y="1370377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3" name="PA-任意多边形 378">
            <a:extLst>
              <a:ext uri="{FF2B5EF4-FFF2-40B4-BE49-F238E27FC236}">
                <a16:creationId xmlns:a16="http://schemas.microsoft.com/office/drawing/2014/main" xmlns="" id="{43FF4664-A662-40F7-913C-6CFA9F751E8E}"/>
              </a:ext>
            </a:extLst>
          </p:cNvPr>
          <p:cNvSpPr/>
          <p:nvPr>
            <p:custDataLst>
              <p:tags r:id="rId388"/>
            </p:custDataLst>
          </p:nvPr>
        </p:nvSpPr>
        <p:spPr>
          <a:xfrm>
            <a:off x="5695725" y="1934473"/>
            <a:ext cx="763054" cy="763054"/>
          </a:xfrm>
          <a:custGeom>
            <a:avLst/>
            <a:gdLst/>
            <a:ahLst/>
            <a:cxnLst/>
            <a:rect l="0" t="0" r="0" b="0"/>
            <a:pathLst>
              <a:path w="2755143" h="2755143">
                <a:moveTo>
                  <a:pt x="0" y="1377571"/>
                </a:moveTo>
                <a:cubicBezTo>
                  <a:pt x="0" y="2138382"/>
                  <a:pt x="616760" y="2755142"/>
                  <a:pt x="1377571" y="2755142"/>
                </a:cubicBezTo>
                <a:cubicBezTo>
                  <a:pt x="2138382" y="2755142"/>
                  <a:pt x="2755142" y="2138382"/>
                  <a:pt x="2755142" y="1377571"/>
                </a:cubicBezTo>
                <a:cubicBezTo>
                  <a:pt x="2755142" y="616760"/>
                  <a:pt x="2138382" y="0"/>
                  <a:pt x="1377571" y="0"/>
                </a:cubicBezTo>
                <a:cubicBezTo>
                  <a:pt x="616760" y="0"/>
                  <a:pt x="0" y="616760"/>
                  <a:pt x="0" y="137757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" name="PA-任意多边形 380">
            <a:extLst>
              <a:ext uri="{FF2B5EF4-FFF2-40B4-BE49-F238E27FC236}">
                <a16:creationId xmlns:a16="http://schemas.microsoft.com/office/drawing/2014/main" xmlns="" id="{C64CAFC1-277C-49F6-97BF-C11B6B9328DB}"/>
              </a:ext>
            </a:extLst>
          </p:cNvPr>
          <p:cNvSpPr/>
          <p:nvPr>
            <p:custDataLst>
              <p:tags r:id="rId389"/>
            </p:custDataLst>
          </p:nvPr>
        </p:nvSpPr>
        <p:spPr>
          <a:xfrm>
            <a:off x="5693731" y="1932479"/>
            <a:ext cx="767044" cy="767044"/>
          </a:xfrm>
          <a:custGeom>
            <a:avLst/>
            <a:gdLst/>
            <a:ahLst/>
            <a:cxnLst/>
            <a:rect l="0" t="0" r="0" b="0"/>
            <a:pathLst>
              <a:path w="2769529" h="2769529">
                <a:moveTo>
                  <a:pt x="0" y="1384764"/>
                </a:moveTo>
                <a:cubicBezTo>
                  <a:pt x="0" y="2149548"/>
                  <a:pt x="619980" y="2769528"/>
                  <a:pt x="1384764" y="2769528"/>
                </a:cubicBezTo>
                <a:cubicBezTo>
                  <a:pt x="2149548" y="2769528"/>
                  <a:pt x="2769528" y="2149548"/>
                  <a:pt x="2769528" y="1384764"/>
                </a:cubicBezTo>
                <a:cubicBezTo>
                  <a:pt x="2769528" y="619980"/>
                  <a:pt x="2149548" y="0"/>
                  <a:pt x="1384764" y="0"/>
                </a:cubicBezTo>
                <a:cubicBezTo>
                  <a:pt x="619980" y="0"/>
                  <a:pt x="0" y="619980"/>
                  <a:pt x="0" y="1384764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" name="PA-任意多边形 382">
            <a:extLst>
              <a:ext uri="{FF2B5EF4-FFF2-40B4-BE49-F238E27FC236}">
                <a16:creationId xmlns:a16="http://schemas.microsoft.com/office/drawing/2014/main" xmlns="" id="{E6E57117-105E-49DD-8085-68A0FD93E594}"/>
              </a:ext>
            </a:extLst>
          </p:cNvPr>
          <p:cNvSpPr/>
          <p:nvPr>
            <p:custDataLst>
              <p:tags r:id="rId390"/>
            </p:custDataLst>
          </p:nvPr>
        </p:nvSpPr>
        <p:spPr>
          <a:xfrm>
            <a:off x="5691741" y="1930489"/>
            <a:ext cx="771022" cy="771022"/>
          </a:xfrm>
          <a:custGeom>
            <a:avLst/>
            <a:gdLst/>
            <a:ahLst/>
            <a:cxnLst/>
            <a:rect l="0" t="0" r="0" b="0"/>
            <a:pathLst>
              <a:path w="2783917" h="2783917">
                <a:moveTo>
                  <a:pt x="0" y="1391958"/>
                </a:moveTo>
                <a:cubicBezTo>
                  <a:pt x="0" y="2160715"/>
                  <a:pt x="623201" y="2783916"/>
                  <a:pt x="1391958" y="2783916"/>
                </a:cubicBezTo>
                <a:cubicBezTo>
                  <a:pt x="2160714" y="2783916"/>
                  <a:pt x="2783916" y="2160715"/>
                  <a:pt x="2783916" y="1391958"/>
                </a:cubicBezTo>
                <a:cubicBezTo>
                  <a:pt x="2783916" y="623201"/>
                  <a:pt x="2160714" y="0"/>
                  <a:pt x="1391958" y="0"/>
                </a:cubicBezTo>
                <a:cubicBezTo>
                  <a:pt x="623201" y="0"/>
                  <a:pt x="0" y="623201"/>
                  <a:pt x="0" y="139195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6" name="PA-任意多边形 384">
            <a:extLst>
              <a:ext uri="{FF2B5EF4-FFF2-40B4-BE49-F238E27FC236}">
                <a16:creationId xmlns:a16="http://schemas.microsoft.com/office/drawing/2014/main" xmlns="" id="{36CBBBC7-E764-412F-9D6F-D13C0584F73C}"/>
              </a:ext>
            </a:extLst>
          </p:cNvPr>
          <p:cNvSpPr/>
          <p:nvPr>
            <p:custDataLst>
              <p:tags r:id="rId391"/>
            </p:custDataLst>
          </p:nvPr>
        </p:nvSpPr>
        <p:spPr>
          <a:xfrm>
            <a:off x="5689747" y="1928494"/>
            <a:ext cx="775014" cy="775014"/>
          </a:xfrm>
          <a:custGeom>
            <a:avLst/>
            <a:gdLst/>
            <a:ahLst/>
            <a:cxnLst/>
            <a:rect l="0" t="0" r="0" b="0"/>
            <a:pathLst>
              <a:path w="2798304" h="2798303">
                <a:moveTo>
                  <a:pt x="0" y="1399151"/>
                </a:moveTo>
                <a:cubicBezTo>
                  <a:pt x="0" y="2171881"/>
                  <a:pt x="626421" y="2798302"/>
                  <a:pt x="1399151" y="2798302"/>
                </a:cubicBezTo>
                <a:cubicBezTo>
                  <a:pt x="2171881" y="2798302"/>
                  <a:pt x="2798303" y="2171881"/>
                  <a:pt x="2798303" y="1399151"/>
                </a:cubicBezTo>
                <a:cubicBezTo>
                  <a:pt x="2798303" y="626421"/>
                  <a:pt x="2171881" y="0"/>
                  <a:pt x="1399151" y="0"/>
                </a:cubicBezTo>
                <a:cubicBezTo>
                  <a:pt x="626421" y="0"/>
                  <a:pt x="0" y="626421"/>
                  <a:pt x="0" y="1399151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7" name="PA-任意多边形 386">
            <a:extLst>
              <a:ext uri="{FF2B5EF4-FFF2-40B4-BE49-F238E27FC236}">
                <a16:creationId xmlns:a16="http://schemas.microsoft.com/office/drawing/2014/main" xmlns="" id="{D94EC326-CEEE-45E9-AD46-C7B22877FD22}"/>
              </a:ext>
            </a:extLst>
          </p:cNvPr>
          <p:cNvSpPr/>
          <p:nvPr>
            <p:custDataLst>
              <p:tags r:id="rId392"/>
            </p:custDataLst>
          </p:nvPr>
        </p:nvSpPr>
        <p:spPr>
          <a:xfrm>
            <a:off x="5687756" y="1926504"/>
            <a:ext cx="778992" cy="778992"/>
          </a:xfrm>
          <a:custGeom>
            <a:avLst/>
            <a:gdLst/>
            <a:ahLst/>
            <a:cxnLst/>
            <a:rect l="0" t="0" r="0" b="0"/>
            <a:pathLst>
              <a:path w="2812691" h="2812691">
                <a:moveTo>
                  <a:pt x="0" y="1406345"/>
                </a:moveTo>
                <a:cubicBezTo>
                  <a:pt x="0" y="2183048"/>
                  <a:pt x="629642" y="2812690"/>
                  <a:pt x="1406345" y="2812690"/>
                </a:cubicBezTo>
                <a:cubicBezTo>
                  <a:pt x="2183047" y="2812690"/>
                  <a:pt x="2812690" y="2183048"/>
                  <a:pt x="2812690" y="1406345"/>
                </a:cubicBezTo>
                <a:cubicBezTo>
                  <a:pt x="2812690" y="629643"/>
                  <a:pt x="2183047" y="0"/>
                  <a:pt x="1406345" y="0"/>
                </a:cubicBezTo>
                <a:cubicBezTo>
                  <a:pt x="629642" y="0"/>
                  <a:pt x="0" y="629643"/>
                  <a:pt x="0" y="140634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8" name="PA-任意多边形 388">
            <a:extLst>
              <a:ext uri="{FF2B5EF4-FFF2-40B4-BE49-F238E27FC236}">
                <a16:creationId xmlns:a16="http://schemas.microsoft.com/office/drawing/2014/main" xmlns="" id="{9C917B4C-DE43-4D9B-8E5E-34334D36315A}"/>
              </a:ext>
            </a:extLst>
          </p:cNvPr>
          <p:cNvSpPr/>
          <p:nvPr>
            <p:custDataLst>
              <p:tags r:id="rId393"/>
            </p:custDataLst>
          </p:nvPr>
        </p:nvSpPr>
        <p:spPr>
          <a:xfrm>
            <a:off x="5685763" y="1924513"/>
            <a:ext cx="782978" cy="782978"/>
          </a:xfrm>
          <a:custGeom>
            <a:avLst/>
            <a:gdLst/>
            <a:ahLst/>
            <a:cxnLst/>
            <a:rect l="0" t="0" r="0" b="0"/>
            <a:pathLst>
              <a:path w="2827079" h="2827078">
                <a:moveTo>
                  <a:pt x="0" y="1413538"/>
                </a:moveTo>
                <a:cubicBezTo>
                  <a:pt x="0" y="2194214"/>
                  <a:pt x="632863" y="2827077"/>
                  <a:pt x="1413539" y="2827077"/>
                </a:cubicBezTo>
                <a:cubicBezTo>
                  <a:pt x="2194214" y="2827077"/>
                  <a:pt x="2827078" y="2194214"/>
                  <a:pt x="2827078" y="1413538"/>
                </a:cubicBezTo>
                <a:cubicBezTo>
                  <a:pt x="2827078" y="632863"/>
                  <a:pt x="2194214" y="0"/>
                  <a:pt x="1413539" y="0"/>
                </a:cubicBezTo>
                <a:cubicBezTo>
                  <a:pt x="632863" y="0"/>
                  <a:pt x="0" y="632863"/>
                  <a:pt x="0" y="1413538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9" name="PA-任意多边形 390">
            <a:extLst>
              <a:ext uri="{FF2B5EF4-FFF2-40B4-BE49-F238E27FC236}">
                <a16:creationId xmlns:a16="http://schemas.microsoft.com/office/drawing/2014/main" xmlns="" id="{DCC30FDB-78CB-4EA3-BC19-825E1BE6FA9E}"/>
              </a:ext>
            </a:extLst>
          </p:cNvPr>
          <p:cNvSpPr/>
          <p:nvPr>
            <p:custDataLst>
              <p:tags r:id="rId394"/>
            </p:custDataLst>
          </p:nvPr>
        </p:nvSpPr>
        <p:spPr>
          <a:xfrm>
            <a:off x="5683771" y="1922519"/>
            <a:ext cx="786962" cy="786962"/>
          </a:xfrm>
          <a:custGeom>
            <a:avLst/>
            <a:gdLst/>
            <a:ahLst/>
            <a:cxnLst/>
            <a:rect l="0" t="0" r="0" b="0"/>
            <a:pathLst>
              <a:path w="2841465" h="2841465">
                <a:moveTo>
                  <a:pt x="0" y="1420732"/>
                </a:moveTo>
                <a:cubicBezTo>
                  <a:pt x="0" y="2205380"/>
                  <a:pt x="636084" y="2841464"/>
                  <a:pt x="1420732" y="2841464"/>
                </a:cubicBezTo>
                <a:cubicBezTo>
                  <a:pt x="2205380" y="2841464"/>
                  <a:pt x="2841464" y="2205380"/>
                  <a:pt x="2841464" y="1420732"/>
                </a:cubicBezTo>
                <a:cubicBezTo>
                  <a:pt x="2841464" y="636084"/>
                  <a:pt x="2205380" y="0"/>
                  <a:pt x="1420732" y="0"/>
                </a:cubicBezTo>
                <a:cubicBezTo>
                  <a:pt x="636084" y="0"/>
                  <a:pt x="0" y="636084"/>
                  <a:pt x="0" y="142073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0" name="PA-任意多边形 392">
            <a:extLst>
              <a:ext uri="{FF2B5EF4-FFF2-40B4-BE49-F238E27FC236}">
                <a16:creationId xmlns:a16="http://schemas.microsoft.com/office/drawing/2014/main" xmlns="" id="{298C06CF-A9A7-43E3-8534-7C2FFD71ED21}"/>
              </a:ext>
            </a:extLst>
          </p:cNvPr>
          <p:cNvSpPr/>
          <p:nvPr>
            <p:custDataLst>
              <p:tags r:id="rId395"/>
            </p:custDataLst>
          </p:nvPr>
        </p:nvSpPr>
        <p:spPr>
          <a:xfrm>
            <a:off x="5681781" y="1920528"/>
            <a:ext cx="790946" cy="790946"/>
          </a:xfrm>
          <a:custGeom>
            <a:avLst/>
            <a:gdLst/>
            <a:ahLst/>
            <a:cxnLst/>
            <a:rect l="0" t="0" r="0" b="0"/>
            <a:pathLst>
              <a:path w="2855852" h="2855851">
                <a:moveTo>
                  <a:pt x="0" y="1427925"/>
                </a:moveTo>
                <a:cubicBezTo>
                  <a:pt x="0" y="2216546"/>
                  <a:pt x="639304" y="2855850"/>
                  <a:pt x="1427925" y="2855850"/>
                </a:cubicBezTo>
                <a:cubicBezTo>
                  <a:pt x="2216546" y="2855850"/>
                  <a:pt x="2855851" y="2216546"/>
                  <a:pt x="2855851" y="1427925"/>
                </a:cubicBezTo>
                <a:cubicBezTo>
                  <a:pt x="2855851" y="639304"/>
                  <a:pt x="2216546" y="0"/>
                  <a:pt x="1427925" y="0"/>
                </a:cubicBezTo>
                <a:cubicBezTo>
                  <a:pt x="639304" y="0"/>
                  <a:pt x="0" y="639304"/>
                  <a:pt x="0" y="1427925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1" name="PA-任意多边形 394">
            <a:extLst>
              <a:ext uri="{FF2B5EF4-FFF2-40B4-BE49-F238E27FC236}">
                <a16:creationId xmlns:a16="http://schemas.microsoft.com/office/drawing/2014/main" xmlns="" id="{27A0C95F-909A-476E-825D-EC9172E0A01D}"/>
              </a:ext>
            </a:extLst>
          </p:cNvPr>
          <p:cNvSpPr/>
          <p:nvPr>
            <p:custDataLst>
              <p:tags r:id="rId396"/>
            </p:custDataLst>
          </p:nvPr>
        </p:nvSpPr>
        <p:spPr>
          <a:xfrm>
            <a:off x="5679786" y="1918534"/>
            <a:ext cx="794932" cy="794932"/>
          </a:xfrm>
          <a:custGeom>
            <a:avLst/>
            <a:gdLst/>
            <a:ahLst/>
            <a:cxnLst/>
            <a:rect l="0" t="0" r="0" b="0"/>
            <a:pathLst>
              <a:path w="2870239" h="2870239">
                <a:moveTo>
                  <a:pt x="0" y="1435119"/>
                </a:moveTo>
                <a:cubicBezTo>
                  <a:pt x="0" y="2227713"/>
                  <a:pt x="642525" y="2870238"/>
                  <a:pt x="1435119" y="2870238"/>
                </a:cubicBezTo>
                <a:cubicBezTo>
                  <a:pt x="2227712" y="2870238"/>
                  <a:pt x="2870238" y="2227713"/>
                  <a:pt x="2870238" y="1435119"/>
                </a:cubicBezTo>
                <a:cubicBezTo>
                  <a:pt x="2870238" y="642525"/>
                  <a:pt x="2227712" y="0"/>
                  <a:pt x="1435119" y="0"/>
                </a:cubicBezTo>
                <a:cubicBezTo>
                  <a:pt x="642525" y="0"/>
                  <a:pt x="0" y="642525"/>
                  <a:pt x="0" y="143511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2" name="PA-任意多边形 396">
            <a:extLst>
              <a:ext uri="{FF2B5EF4-FFF2-40B4-BE49-F238E27FC236}">
                <a16:creationId xmlns:a16="http://schemas.microsoft.com/office/drawing/2014/main" xmlns="" id="{E18BB509-DB0E-4F5C-BD1F-4C03A80ED1C6}"/>
              </a:ext>
            </a:extLst>
          </p:cNvPr>
          <p:cNvSpPr/>
          <p:nvPr>
            <p:custDataLst>
              <p:tags r:id="rId397"/>
            </p:custDataLst>
          </p:nvPr>
        </p:nvSpPr>
        <p:spPr>
          <a:xfrm>
            <a:off x="5677796" y="1916543"/>
            <a:ext cx="798916" cy="798916"/>
          </a:xfrm>
          <a:custGeom>
            <a:avLst/>
            <a:gdLst/>
            <a:ahLst/>
            <a:cxnLst/>
            <a:rect l="0" t="0" r="0" b="0"/>
            <a:pathLst>
              <a:path w="2884626" h="2884625">
                <a:moveTo>
                  <a:pt x="0" y="1442312"/>
                </a:moveTo>
                <a:cubicBezTo>
                  <a:pt x="0" y="2238879"/>
                  <a:pt x="645745" y="2884624"/>
                  <a:pt x="1442312" y="2884624"/>
                </a:cubicBezTo>
                <a:cubicBezTo>
                  <a:pt x="2238878" y="2884624"/>
                  <a:pt x="2884625" y="2238879"/>
                  <a:pt x="2884625" y="1442312"/>
                </a:cubicBezTo>
                <a:cubicBezTo>
                  <a:pt x="2884625" y="645745"/>
                  <a:pt x="2238878" y="0"/>
                  <a:pt x="1442312" y="0"/>
                </a:cubicBezTo>
                <a:cubicBezTo>
                  <a:pt x="645745" y="0"/>
                  <a:pt x="0" y="645745"/>
                  <a:pt x="0" y="1442312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3" name="PA-任意多边形 398">
            <a:extLst>
              <a:ext uri="{FF2B5EF4-FFF2-40B4-BE49-F238E27FC236}">
                <a16:creationId xmlns:a16="http://schemas.microsoft.com/office/drawing/2014/main" xmlns="" id="{E3DDB437-34AF-49B8-80B3-416A744BC9C5}"/>
              </a:ext>
            </a:extLst>
          </p:cNvPr>
          <p:cNvSpPr/>
          <p:nvPr>
            <p:custDataLst>
              <p:tags r:id="rId398"/>
            </p:custDataLst>
          </p:nvPr>
        </p:nvSpPr>
        <p:spPr>
          <a:xfrm>
            <a:off x="5675802" y="1914550"/>
            <a:ext cx="802900" cy="802900"/>
          </a:xfrm>
          <a:custGeom>
            <a:avLst/>
            <a:gdLst/>
            <a:ahLst/>
            <a:cxnLst/>
            <a:rect l="0" t="0" r="0" b="0"/>
            <a:pathLst>
              <a:path w="2899013" h="2899013">
                <a:moveTo>
                  <a:pt x="0" y="1449506"/>
                </a:moveTo>
                <a:cubicBezTo>
                  <a:pt x="0" y="2250046"/>
                  <a:pt x="648966" y="2899012"/>
                  <a:pt x="1449506" y="2899012"/>
                </a:cubicBezTo>
                <a:cubicBezTo>
                  <a:pt x="2250046" y="2899012"/>
                  <a:pt x="2899012" y="2250046"/>
                  <a:pt x="2899012" y="1449506"/>
                </a:cubicBezTo>
                <a:cubicBezTo>
                  <a:pt x="2899012" y="648966"/>
                  <a:pt x="2250046" y="0"/>
                  <a:pt x="1449506" y="0"/>
                </a:cubicBezTo>
                <a:cubicBezTo>
                  <a:pt x="648966" y="0"/>
                  <a:pt x="0" y="648966"/>
                  <a:pt x="0" y="144950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4" name="PA-任意多边形 400">
            <a:extLst>
              <a:ext uri="{FF2B5EF4-FFF2-40B4-BE49-F238E27FC236}">
                <a16:creationId xmlns:a16="http://schemas.microsoft.com/office/drawing/2014/main" xmlns="" id="{A629C890-06D7-4FA8-A6E9-AEF21EC9BF33}"/>
              </a:ext>
            </a:extLst>
          </p:cNvPr>
          <p:cNvSpPr/>
          <p:nvPr>
            <p:custDataLst>
              <p:tags r:id="rId399"/>
            </p:custDataLst>
          </p:nvPr>
        </p:nvSpPr>
        <p:spPr>
          <a:xfrm>
            <a:off x="5673810" y="1912558"/>
            <a:ext cx="806886" cy="806886"/>
          </a:xfrm>
          <a:custGeom>
            <a:avLst/>
            <a:gdLst/>
            <a:ahLst/>
            <a:cxnLst/>
            <a:rect l="0" t="0" r="0" b="0"/>
            <a:pathLst>
              <a:path w="2913399" h="2913399">
                <a:moveTo>
                  <a:pt x="0" y="1456699"/>
                </a:moveTo>
                <a:cubicBezTo>
                  <a:pt x="0" y="2261212"/>
                  <a:pt x="652186" y="2913398"/>
                  <a:pt x="1456699" y="2913398"/>
                </a:cubicBezTo>
                <a:cubicBezTo>
                  <a:pt x="2261211" y="2913398"/>
                  <a:pt x="2913398" y="2261212"/>
                  <a:pt x="2913398" y="1456699"/>
                </a:cubicBezTo>
                <a:cubicBezTo>
                  <a:pt x="2913398" y="652187"/>
                  <a:pt x="2261211" y="0"/>
                  <a:pt x="1456699" y="0"/>
                </a:cubicBezTo>
                <a:cubicBezTo>
                  <a:pt x="652186" y="0"/>
                  <a:pt x="0" y="652187"/>
                  <a:pt x="0" y="1456699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5" name="PA-任意多边形 402">
            <a:extLst>
              <a:ext uri="{FF2B5EF4-FFF2-40B4-BE49-F238E27FC236}">
                <a16:creationId xmlns:a16="http://schemas.microsoft.com/office/drawing/2014/main" xmlns="" id="{18A1F7EB-3749-4D13-9F12-ECF28BA3C7DA}"/>
              </a:ext>
            </a:extLst>
          </p:cNvPr>
          <p:cNvSpPr/>
          <p:nvPr>
            <p:custDataLst>
              <p:tags r:id="rId400"/>
            </p:custDataLst>
          </p:nvPr>
        </p:nvSpPr>
        <p:spPr>
          <a:xfrm>
            <a:off x="5671817" y="1910565"/>
            <a:ext cx="810870" cy="810870"/>
          </a:xfrm>
          <a:custGeom>
            <a:avLst/>
            <a:gdLst/>
            <a:ahLst/>
            <a:cxnLst/>
            <a:rect l="0" t="0" r="0" b="0"/>
            <a:pathLst>
              <a:path w="2927788" h="2927787">
                <a:moveTo>
                  <a:pt x="0" y="1463893"/>
                </a:moveTo>
                <a:cubicBezTo>
                  <a:pt x="0" y="2272379"/>
                  <a:pt x="655407" y="2927786"/>
                  <a:pt x="1463893" y="2927786"/>
                </a:cubicBezTo>
                <a:cubicBezTo>
                  <a:pt x="2272378" y="2927786"/>
                  <a:pt x="2927787" y="2272379"/>
                  <a:pt x="2927787" y="1463893"/>
                </a:cubicBezTo>
                <a:cubicBezTo>
                  <a:pt x="2927787" y="655408"/>
                  <a:pt x="2272378" y="0"/>
                  <a:pt x="1463893" y="0"/>
                </a:cubicBezTo>
                <a:cubicBezTo>
                  <a:pt x="655407" y="0"/>
                  <a:pt x="0" y="655408"/>
                  <a:pt x="0" y="1463893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6" name="PA-任意多边形 404">
            <a:extLst>
              <a:ext uri="{FF2B5EF4-FFF2-40B4-BE49-F238E27FC236}">
                <a16:creationId xmlns:a16="http://schemas.microsoft.com/office/drawing/2014/main" xmlns="" id="{42BD6507-C25C-4793-9745-4E7D4A0E51FE}"/>
              </a:ext>
            </a:extLst>
          </p:cNvPr>
          <p:cNvSpPr/>
          <p:nvPr>
            <p:custDataLst>
              <p:tags r:id="rId401"/>
            </p:custDataLst>
          </p:nvPr>
        </p:nvSpPr>
        <p:spPr>
          <a:xfrm>
            <a:off x="5669824" y="1908574"/>
            <a:ext cx="814856" cy="814856"/>
          </a:xfrm>
          <a:custGeom>
            <a:avLst/>
            <a:gdLst/>
            <a:ahLst/>
            <a:cxnLst/>
            <a:rect l="0" t="0" r="0" b="0"/>
            <a:pathLst>
              <a:path w="2942175" h="2942174">
                <a:moveTo>
                  <a:pt x="0" y="1471086"/>
                </a:moveTo>
                <a:cubicBezTo>
                  <a:pt x="0" y="2283544"/>
                  <a:pt x="658629" y="2942173"/>
                  <a:pt x="1471087" y="2942173"/>
                </a:cubicBezTo>
                <a:cubicBezTo>
                  <a:pt x="2283545" y="2942173"/>
                  <a:pt x="2942174" y="2283544"/>
                  <a:pt x="2942174" y="1471086"/>
                </a:cubicBezTo>
                <a:cubicBezTo>
                  <a:pt x="2942174" y="658628"/>
                  <a:pt x="2283545" y="0"/>
                  <a:pt x="1471087" y="0"/>
                </a:cubicBezTo>
                <a:cubicBezTo>
                  <a:pt x="658629" y="0"/>
                  <a:pt x="0" y="658628"/>
                  <a:pt x="0" y="1471086"/>
                </a:cubicBezTo>
                <a:close/>
              </a:path>
            </a:pathLst>
          </a:custGeom>
          <a:noFill/>
          <a:ln w="6350" cap="flat" cmpd="sng" algn="ctr">
            <a:solidFill>
              <a:srgbClr val="000000">
                <a:alpha val="1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7" name="PA-椭圆 4">
            <a:extLst>
              <a:ext uri="{FF2B5EF4-FFF2-40B4-BE49-F238E27FC236}">
                <a16:creationId xmlns:a16="http://schemas.microsoft.com/office/drawing/2014/main" xmlns="" id="{DD7543C5-35DE-4AD6-A96F-C0CAA8F63D18}"/>
              </a:ext>
            </a:extLst>
          </p:cNvPr>
          <p:cNvSpPr/>
          <p:nvPr>
            <p:custDataLst>
              <p:tags r:id="rId402"/>
            </p:custDataLst>
          </p:nvPr>
        </p:nvSpPr>
        <p:spPr>
          <a:xfrm flipV="1">
            <a:off x="5667832" y="1906580"/>
            <a:ext cx="818840" cy="818840"/>
          </a:xfrm>
          <a:custGeom>
            <a:avLst/>
            <a:gdLst>
              <a:gd name="connsiteX0" fmla="*/ 0 w 2956560"/>
              <a:gd name="connsiteY0" fmla="*/ 1478280 h 2956560"/>
              <a:gd name="connsiteX1" fmla="*/ 1478280 w 2956560"/>
              <a:gd name="connsiteY1" fmla="*/ 0 h 2956560"/>
              <a:gd name="connsiteX2" fmla="*/ 2956560 w 2956560"/>
              <a:gd name="connsiteY2" fmla="*/ 1478280 h 2956560"/>
              <a:gd name="connsiteX3" fmla="*/ 1478280 w 2956560"/>
              <a:gd name="connsiteY3" fmla="*/ 2956560 h 2956560"/>
              <a:gd name="connsiteX4" fmla="*/ 0 w 2956560"/>
              <a:gd name="connsiteY4" fmla="*/ 1478280 h 2956560"/>
              <a:gd name="connsiteX0" fmla="*/ 4617720 w 7574280"/>
              <a:gd name="connsiteY0" fmla="*/ 3429000 h 4907280"/>
              <a:gd name="connsiteX1" fmla="*/ 0 w 7574280"/>
              <a:gd name="connsiteY1" fmla="*/ 0 h 4907280"/>
              <a:gd name="connsiteX2" fmla="*/ 6096000 w 7574280"/>
              <a:gd name="connsiteY2" fmla="*/ 1950720 h 4907280"/>
              <a:gd name="connsiteX3" fmla="*/ 7574280 w 7574280"/>
              <a:gd name="connsiteY3" fmla="*/ 3429000 h 4907280"/>
              <a:gd name="connsiteX4" fmla="*/ 6096000 w 7574280"/>
              <a:gd name="connsiteY4" fmla="*/ 4907280 h 4907280"/>
              <a:gd name="connsiteX5" fmla="*/ 4617720 w 7574280"/>
              <a:gd name="connsiteY5" fmla="*/ 3429000 h 4907280"/>
              <a:gd name="connsiteX0" fmla="*/ 0 w 2956560"/>
              <a:gd name="connsiteY0" fmla="*/ 1478280 h 2956560"/>
              <a:gd name="connsiteX1" fmla="*/ 1478280 w 2956560"/>
              <a:gd name="connsiteY1" fmla="*/ 0 h 2956560"/>
              <a:gd name="connsiteX2" fmla="*/ 2956560 w 2956560"/>
              <a:gd name="connsiteY2" fmla="*/ 1478280 h 2956560"/>
              <a:gd name="connsiteX3" fmla="*/ 1478280 w 2956560"/>
              <a:gd name="connsiteY3" fmla="*/ 2956560 h 2956560"/>
              <a:gd name="connsiteX4" fmla="*/ 0 w 2956560"/>
              <a:gd name="connsiteY4" fmla="*/ 1478280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6560" h="2956560">
                <a:moveTo>
                  <a:pt x="0" y="1478280"/>
                </a:moveTo>
                <a:cubicBezTo>
                  <a:pt x="0" y="661849"/>
                  <a:pt x="661849" y="0"/>
                  <a:pt x="1478280" y="0"/>
                </a:cubicBezTo>
                <a:cubicBezTo>
                  <a:pt x="2294711" y="0"/>
                  <a:pt x="2956560" y="661849"/>
                  <a:pt x="2956560" y="1478280"/>
                </a:cubicBezTo>
                <a:cubicBezTo>
                  <a:pt x="2956560" y="2294711"/>
                  <a:pt x="2294711" y="2956560"/>
                  <a:pt x="1478280" y="2956560"/>
                </a:cubicBezTo>
                <a:cubicBezTo>
                  <a:pt x="661849" y="2956560"/>
                  <a:pt x="0" y="2294711"/>
                  <a:pt x="0" y="1478280"/>
                </a:cubicBezTo>
                <a:close/>
              </a:path>
            </a:pathLst>
          </a:custGeom>
          <a:noFill/>
          <a:ln w="6350">
            <a:solidFill>
              <a:srgbClr val="000000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608" name="椭圆 607">
            <a:extLst>
              <a:ext uri="{FF2B5EF4-FFF2-40B4-BE49-F238E27FC236}">
                <a16:creationId xmlns:a16="http://schemas.microsoft.com/office/drawing/2014/main" xmlns="" id="{C809E01C-65D5-4CFD-BB89-08090385BFB1}"/>
              </a:ext>
            </a:extLst>
          </p:cNvPr>
          <p:cNvSpPr/>
          <p:nvPr/>
        </p:nvSpPr>
        <p:spPr>
          <a:xfrm>
            <a:off x="5944143" y="2182891"/>
            <a:ext cx="266218" cy="26621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9" name="椭圆 608">
            <a:extLst>
              <a:ext uri="{FF2B5EF4-FFF2-40B4-BE49-F238E27FC236}">
                <a16:creationId xmlns:a16="http://schemas.microsoft.com/office/drawing/2014/main" xmlns="" id="{5E7CCF91-41B3-4B51-BC9F-95339ABA1B69}"/>
              </a:ext>
            </a:extLst>
          </p:cNvPr>
          <p:cNvSpPr/>
          <p:nvPr/>
        </p:nvSpPr>
        <p:spPr>
          <a:xfrm>
            <a:off x="5962893" y="3356852"/>
            <a:ext cx="266218" cy="26621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>
            <a:extLst>
              <a:ext uri="{FF2B5EF4-FFF2-40B4-BE49-F238E27FC236}">
                <a16:creationId xmlns:a16="http://schemas.microsoft.com/office/drawing/2014/main" xmlns="" id="{E08133F7-B8F5-47A8-A5ED-FC09CDD4855C}"/>
              </a:ext>
            </a:extLst>
          </p:cNvPr>
          <p:cNvSpPr/>
          <p:nvPr/>
        </p:nvSpPr>
        <p:spPr>
          <a:xfrm>
            <a:off x="5585460" y="18288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8F22D3A7-490A-4ED5-8086-E7F96CEDBD06}"/>
              </a:ext>
            </a:extLst>
          </p:cNvPr>
          <p:cNvSpPr/>
          <p:nvPr/>
        </p:nvSpPr>
        <p:spPr>
          <a:xfrm>
            <a:off x="5463540" y="2857500"/>
            <a:ext cx="1264920" cy="126492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24"/>
                                        </p:tgtEl>
                                      </p:cBhvr>
                                      <p:by x="103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45000" decel="55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45000" decel="55000" autoRev="1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45000" decel="55000" autoRev="1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Scale>
                                      <p:cBhvr>
                                        <p:cTn id="12" dur="4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45000" decel="55000" autoRev="1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4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45000" decel="55000" autoRev="1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ccel="45000" decel="55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8" dur="4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ccel="45000" decel="55000" autoRev="1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Scale>
                                      <p:cBhvr>
                                        <p:cTn id="20" dur="4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ccel="45000" decel="55000" autoRev="1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Scale>
                                      <p:cBhvr>
                                        <p:cTn id="22" dur="4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ccel="45000" decel="55000" autoRev="1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Scale>
                                      <p:cBhvr>
                                        <p:cTn id="24" dur="4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45000" decel="55000" autoRev="1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Scale>
                                      <p:cBhvr>
                                        <p:cTn id="26" dur="4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ccel="45000" decel="55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8" dur="4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ccel="45000" decel="55000" autoRev="1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Scale>
                                      <p:cBhvr>
                                        <p:cTn id="30" dur="4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ccel="45000" decel="55000" autoRev="1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Scale>
                                      <p:cBhvr>
                                        <p:cTn id="32" dur="40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ccel="45000" decel="55000" autoRev="1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Scale>
                                      <p:cBhvr>
                                        <p:cTn id="34" dur="4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ccel="45000" decel="55000" autoRev="1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Scale>
                                      <p:cBhvr>
                                        <p:cTn id="36" dur="4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ccel="45000" decel="55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8" dur="4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ccel="45000" decel="55000" autoRev="1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Scale>
                                      <p:cBhvr>
                                        <p:cTn id="40" dur="4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ccel="45000" decel="55000" autoRev="1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42" dur="40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accel="45000" decel="55000" autoRev="1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4" dur="4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ccel="45000" decel="55000" autoRev="1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Scale>
                                      <p:cBhvr>
                                        <p:cTn id="46" dur="4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ccel="45000" decel="55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8" dur="4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repeatCount="indefinite" accel="45000" decel="55000" autoRev="1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50" dur="4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accel="45000" decel="55000" autoRev="1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Scale>
                                      <p:cBhvr>
                                        <p:cTn id="52" dur="4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ccel="45000" decel="55000" autoRev="1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Scale>
                                      <p:cBhvr>
                                        <p:cTn id="54" dur="40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ccel="45000" decel="55000" autoRev="1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Scale>
                                      <p:cBhvr>
                                        <p:cTn id="56" dur="4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ccel="45000" decel="55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8" dur="40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ccel="45000" decel="55000" autoRev="1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Scale>
                                      <p:cBhvr>
                                        <p:cTn id="60" dur="400" fill="hold"/>
                                        <p:tgtEl>
                                          <p:spTgt spid="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ccel="45000" decel="55000" autoRev="1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Scale>
                                      <p:cBhvr>
                                        <p:cTn id="62" dur="4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ccel="45000" decel="55000" autoRev="1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Scale>
                                      <p:cBhvr>
                                        <p:cTn id="64" dur="4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ccel="45000" decel="55000" autoRev="1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66" dur="4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ccel="45000" decel="55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8" dur="40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ccel="45000" decel="55000" autoRev="1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70" dur="400" fill="hold"/>
                                        <p:tgtEl>
                                          <p:spTgt spid="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ccel="45000" decel="55000" autoRev="1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Scale>
                                      <p:cBhvr>
                                        <p:cTn id="72" dur="400" fill="hold"/>
                                        <p:tgtEl>
                                          <p:spTgt spid="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ccel="45000" decel="55000" autoRev="1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Scale>
                                      <p:cBhvr>
                                        <p:cTn id="74" dur="400" fill="hold"/>
                                        <p:tgtEl>
                                          <p:spTgt spid="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ccel="45000" decel="55000" autoRev="1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animScale>
                                      <p:cBhvr>
                                        <p:cTn id="76" dur="400" fill="hold"/>
                                        <p:tgtEl>
                                          <p:spTgt spid="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ccel="45000" decel="55000" autoRev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8" dur="400" fill="hold"/>
                                        <p:tgtEl>
                                          <p:spTgt spid="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ccel="45000" decel="55000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Scale>
                                      <p:cBhvr>
                                        <p:cTn id="80" dur="4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ccel="45000" decel="55000" autoRev="1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Scale>
                                      <p:cBhvr>
                                        <p:cTn id="82" dur="400" fill="hold"/>
                                        <p:tgtEl>
                                          <p:spTgt spid="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ccel="45000" decel="55000" autoRev="1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84" dur="400" fill="hold"/>
                                        <p:tgtEl>
                                          <p:spTgt spid="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ccel="45000" decel="55000" autoRev="1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Scale>
                                      <p:cBhvr>
                                        <p:cTn id="86" dur="4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ccel="45000" decel="55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4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ccel="45000" decel="55000" autoRev="1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animScale>
                                      <p:cBhvr>
                                        <p:cTn id="90" dur="400" fill="hold"/>
                                        <p:tgtEl>
                                          <p:spTgt spid="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ccel="45000" decel="55000" autoRev="1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Scale>
                                      <p:cBhvr>
                                        <p:cTn id="92" dur="400" fill="hold"/>
                                        <p:tgtEl>
                                          <p:spTgt spid="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ccel="45000" decel="55000" autoRev="1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animScale>
                                      <p:cBhvr>
                                        <p:cTn id="94" dur="400" fill="hold"/>
                                        <p:tgtEl>
                                          <p:spTgt spid="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ccel="45000" decel="55000" autoRev="1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animScale>
                                      <p:cBhvr>
                                        <p:cTn id="96" dur="400" fill="hold"/>
                                        <p:tgtEl>
                                          <p:spTgt spid="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ccel="45000" decel="55000" autoRev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98" dur="400" fill="hold"/>
                                        <p:tgtEl>
                                          <p:spTgt spid="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ccel="45000" decel="55000" autoRev="1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animScale>
                                      <p:cBhvr>
                                        <p:cTn id="100" dur="400" fill="hold"/>
                                        <p:tgtEl>
                                          <p:spTgt spid="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ccel="45000" decel="55000" autoRev="1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Scale>
                                      <p:cBhvr>
                                        <p:cTn id="102" dur="40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ccel="45000" decel="55000" autoRev="1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104" dur="4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ccel="45000" decel="55000" autoRev="1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106" dur="4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ccel="45000" decel="55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8" dur="4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ccel="45000" decel="55000" autoRev="1" fill="hold" grpId="0" nodeType="withEffect">
                                  <p:stCondLst>
                                    <p:cond delay="510"/>
                                  </p:stCondLst>
                                  <p:childTnLst>
                                    <p:animScale>
                                      <p:cBhvr>
                                        <p:cTn id="110" dur="4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ccel="45000" decel="55000" autoRev="1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animScale>
                                      <p:cBhvr>
                                        <p:cTn id="112" dur="4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ccel="45000" decel="55000" autoRev="1" fill="hold" grpId="0" nodeType="withEffect">
                                  <p:stCondLst>
                                    <p:cond delay="530"/>
                                  </p:stCondLst>
                                  <p:childTnLst>
                                    <p:animScale>
                                      <p:cBhvr>
                                        <p:cTn id="114" dur="4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ccel="45000" decel="55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116" dur="4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ccel="45000" decel="55000" autoRev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118" dur="4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ccel="45000" decel="55000" autoRev="1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animScale>
                                      <p:cBhvr>
                                        <p:cTn id="120" dur="4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ccel="45000" decel="55000" autoRev="1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animScale>
                                      <p:cBhvr>
                                        <p:cTn id="122" dur="4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ccel="45000" decel="55000" autoRev="1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animScale>
                                      <p:cBhvr>
                                        <p:cTn id="124" dur="4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ccel="45000" decel="55000" autoRev="1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126" dur="400" fill="hold"/>
                                        <p:tgtEl>
                                          <p:spTgt spid="1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ccel="45000" decel="55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8" dur="400" fill="hold"/>
                                        <p:tgtEl>
                                          <p:spTgt spid="1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indefinite" accel="45000" decel="55000" autoRev="1" fill="hold" grpId="0" nodeType="withEffect">
                                  <p:stCondLst>
                                    <p:cond delay="610"/>
                                  </p:stCondLst>
                                  <p:childTnLst>
                                    <p:animScale>
                                      <p:cBhvr>
                                        <p:cTn id="130" dur="400" fill="hold"/>
                                        <p:tgtEl>
                                          <p:spTgt spid="1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repeatCount="indefinite" accel="45000" decel="55000" autoRev="1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animScale>
                                      <p:cBhvr>
                                        <p:cTn id="132" dur="40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ccel="45000" decel="55000" autoRev="1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animScale>
                                      <p:cBhvr>
                                        <p:cTn id="134" dur="4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repeatCount="indefinite" accel="45000" decel="55000" autoRev="1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animScale>
                                      <p:cBhvr>
                                        <p:cTn id="136" dur="4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repeatCount="indefinite" accel="45000" decel="55000" autoRev="1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138" dur="400" fill="hold"/>
                                        <p:tgtEl>
                                          <p:spTgt spid="1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ccel="45000" decel="55000" autoRev="1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animScale>
                                      <p:cBhvr>
                                        <p:cTn id="140" dur="4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ccel="45000" decel="55000" autoRev="1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animScale>
                                      <p:cBhvr>
                                        <p:cTn id="142" dur="4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indefinite" accel="45000" decel="55000" autoRev="1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animScale>
                                      <p:cBhvr>
                                        <p:cTn id="144" dur="400" fill="hold"/>
                                        <p:tgtEl>
                                          <p:spTgt spid="1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ccel="45000" decel="55000" autoRev="1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146" dur="4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repeatCount="indefinite" accel="45000" decel="55000" autoRev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48" dur="400" fill="hold"/>
                                        <p:tgtEl>
                                          <p:spTgt spid="1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repeatCount="indefinite" accel="45000" decel="55000" autoRev="1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animScale>
                                      <p:cBhvr>
                                        <p:cTn id="150" dur="4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accel="45000" decel="55000" autoRev="1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animScale>
                                      <p:cBhvr>
                                        <p:cTn id="152" dur="4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repeatCount="indefinite" accel="45000" decel="55000" autoRev="1" fill="hold" grpId="0" nodeType="withEffect">
                                  <p:stCondLst>
                                    <p:cond delay="730"/>
                                  </p:stCondLst>
                                  <p:childTnLst>
                                    <p:animScale>
                                      <p:cBhvr>
                                        <p:cTn id="154" dur="4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accel="45000" decel="55000" autoRev="1" fill="hold" grpId="0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156" dur="4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repeatCount="indefinite" accel="45000" decel="55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8" dur="4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repeatCount="indefinite" accel="45000" decel="55000" autoRev="1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animScale>
                                      <p:cBhvr>
                                        <p:cTn id="160" dur="4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" presetClass="emph" presetSubtype="0" repeatCount="indefinite" accel="45000" decel="55000" autoRev="1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Scale>
                                      <p:cBhvr>
                                        <p:cTn id="162" dur="400" fill="hold"/>
                                        <p:tgtEl>
                                          <p:spTgt spid="1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repeatCount="indefinite" accel="45000" decel="55000" autoRev="1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164" dur="4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repeatCount="indefinite" accel="45000" decel="55000" autoRev="1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166" dur="4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repeatCount="indefinite" accel="45000" decel="55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8" dur="4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repeatCount="indefinite" accel="45000" decel="55000" autoRev="1" fill="hold" grpId="0" nodeType="withEffect">
                                  <p:stCondLst>
                                    <p:cond delay="810"/>
                                  </p:stCondLst>
                                  <p:childTnLst>
                                    <p:animScale>
                                      <p:cBhvr>
                                        <p:cTn id="170" dur="4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repeatCount="indefinite" accel="45000" decel="55000" autoRev="1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Scale>
                                      <p:cBhvr>
                                        <p:cTn id="172" dur="4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" presetClass="emph" presetSubtype="0" repeatCount="indefinite" accel="45000" decel="55000" autoRev="1" fill="hold" grpId="0" nodeType="withEffect">
                                  <p:stCondLst>
                                    <p:cond delay="830"/>
                                  </p:stCondLst>
                                  <p:childTnLst>
                                    <p:animScale>
                                      <p:cBhvr>
                                        <p:cTn id="174" dur="400" fill="hold"/>
                                        <p:tgtEl>
                                          <p:spTgt spid="1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repeatCount="indefinite" accel="45000" decel="55000" autoRev="1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animScale>
                                      <p:cBhvr>
                                        <p:cTn id="176" dur="4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repeatCount="indefinite" accel="45000" decel="55000" autoRev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178" dur="4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repeatCount="indefinite" accel="45000" decel="55000" autoRev="1" fill="hold" grpId="0" nodeType="withEffect">
                                  <p:stCondLst>
                                    <p:cond delay="860"/>
                                  </p:stCondLst>
                                  <p:childTnLst>
                                    <p:animScale>
                                      <p:cBhvr>
                                        <p:cTn id="180" dur="400" fill="hold"/>
                                        <p:tgtEl>
                                          <p:spTgt spid="1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repeatCount="indefinite" accel="45000" decel="55000" autoRev="1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Scale>
                                      <p:cBhvr>
                                        <p:cTn id="182" dur="4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repeatCount="indefinite" accel="45000" decel="55000" autoRev="1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Scale>
                                      <p:cBhvr>
                                        <p:cTn id="184" dur="400" fill="hold"/>
                                        <p:tgtEl>
                                          <p:spTgt spid="1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repeatCount="indefinite" accel="45000" decel="55000" autoRev="1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186" dur="400" fill="hold"/>
                                        <p:tgtEl>
                                          <p:spTgt spid="1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repeatCount="indefinite" accel="45000" decel="55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8" dur="4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repeatCount="indefinite" accel="45000" decel="55000" autoRev="1" fill="hold" grpId="0" nodeType="withEffect">
                                  <p:stCondLst>
                                    <p:cond delay="910"/>
                                  </p:stCondLst>
                                  <p:childTnLst>
                                    <p:animScale>
                                      <p:cBhvr>
                                        <p:cTn id="190" dur="400" fill="hold"/>
                                        <p:tgtEl>
                                          <p:spTgt spid="1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repeatCount="indefinite" accel="45000" decel="55000" autoRev="1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Scale>
                                      <p:cBhvr>
                                        <p:cTn id="192" dur="400" fill="hold"/>
                                        <p:tgtEl>
                                          <p:spTgt spid="1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repeatCount="indefinite" accel="45000" decel="55000" autoRev="1" fill="hold" grpId="0" nodeType="withEffect">
                                  <p:stCondLst>
                                    <p:cond delay="930"/>
                                  </p:stCondLst>
                                  <p:childTnLst>
                                    <p:animScale>
                                      <p:cBhvr>
                                        <p:cTn id="194" dur="400" fill="hold"/>
                                        <p:tgtEl>
                                          <p:spTgt spid="1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repeatCount="indefinite" accel="45000" decel="55000" autoRev="1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Scale>
                                      <p:cBhvr>
                                        <p:cTn id="196" dur="400" fill="hold"/>
                                        <p:tgtEl>
                                          <p:spTgt spid="1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repeatCount="indefinite" accel="45000" decel="55000" autoRev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198" dur="400" fill="hold"/>
                                        <p:tgtEl>
                                          <p:spTgt spid="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repeatCount="indefinite" accel="45000" decel="55000" autoRev="1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animScale>
                                      <p:cBhvr>
                                        <p:cTn id="200" dur="400" fill="hold"/>
                                        <p:tgtEl>
                                          <p:spTgt spid="1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repeatCount="indefinite" accel="45000" decel="55000" autoRev="1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Scale>
                                      <p:cBhvr>
                                        <p:cTn id="202" dur="4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repeatCount="indefinite" accel="45000" decel="55000" autoRev="1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204" dur="400" fill="hold"/>
                                        <p:tgtEl>
                                          <p:spTgt spid="2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repeatCount="indefinite" accel="45000" decel="55000" autoRev="1" fill="hold" grpId="0" nodeType="withEffect">
                                  <p:stCondLst>
                                    <p:cond delay="990"/>
                                  </p:stCondLst>
                                  <p:childTnLst>
                                    <p:animScale>
                                      <p:cBhvr>
                                        <p:cTn id="206" dur="400" fill="hold"/>
                                        <p:tgtEl>
                                          <p:spTgt spid="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repeatCount="indefinite" accel="45000" decel="55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8" dur="4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repeatCount="indefinite" accel="45000" decel="55000" autoRev="1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animScale>
                                      <p:cBhvr>
                                        <p:cTn id="210" dur="400" fill="hold"/>
                                        <p:tgtEl>
                                          <p:spTgt spid="2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repeatCount="indefinite" accel="45000" decel="55000" autoRev="1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animScale>
                                      <p:cBhvr>
                                        <p:cTn id="212" dur="400" fill="hold"/>
                                        <p:tgtEl>
                                          <p:spTgt spid="2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repeatCount="indefinite" accel="45000" decel="55000" autoRev="1" fill="hold" grpId="0" nodeType="withEffect">
                                  <p:stCondLst>
                                    <p:cond delay="1030"/>
                                  </p:stCondLst>
                                  <p:childTnLst>
                                    <p:animScale>
                                      <p:cBhvr>
                                        <p:cTn id="214" dur="400" fill="hold"/>
                                        <p:tgtEl>
                                          <p:spTgt spid="2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repeatCount="indefinite" accel="45000" decel="55000" autoRev="1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animScale>
                                      <p:cBhvr>
                                        <p:cTn id="216" dur="400" fill="hold"/>
                                        <p:tgtEl>
                                          <p:spTgt spid="2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repeatCount="indefinite" accel="45000" decel="55000" autoRev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218" dur="400" fill="hold"/>
                                        <p:tgtEl>
                                          <p:spTgt spid="2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accel="45000" decel="55000" autoRev="1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animScale>
                                      <p:cBhvr>
                                        <p:cTn id="220" dur="400" fill="hold"/>
                                        <p:tgtEl>
                                          <p:spTgt spid="2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6" presetClass="emph" presetSubtype="0" repeatCount="indefinite" accel="45000" decel="55000" autoRev="1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animScale>
                                      <p:cBhvr>
                                        <p:cTn id="222" dur="4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repeatCount="indefinite" accel="45000" decel="55000" autoRev="1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224" dur="4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repeatCount="indefinite" accel="45000" decel="55000" autoRev="1" fill="hold" grpId="0" nodeType="withEffect">
                                  <p:stCondLst>
                                    <p:cond delay="1090"/>
                                  </p:stCondLst>
                                  <p:childTnLst>
                                    <p:animScale>
                                      <p:cBhvr>
                                        <p:cTn id="226" dur="400" fill="hold"/>
                                        <p:tgtEl>
                                          <p:spTgt spid="2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6" presetClass="emph" presetSubtype="0" repeatCount="indefinite" accel="45000" decel="55000" autoRev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28" dur="400" fill="hold"/>
                                        <p:tgtEl>
                                          <p:spTgt spid="2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repeatCount="indefinite" accel="45000" decel="55000" autoRev="1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animScale>
                                      <p:cBhvr>
                                        <p:cTn id="230" dur="400" fill="hold"/>
                                        <p:tgtEl>
                                          <p:spTgt spid="2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repeatCount="indefinite" accel="45000" decel="55000" autoRev="1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232" dur="400" fill="hold"/>
                                        <p:tgtEl>
                                          <p:spTgt spid="2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repeatCount="indefinite" accel="45000" decel="55000" autoRev="1" fill="hold" grpId="0" nodeType="withEffect">
                                  <p:stCondLst>
                                    <p:cond delay="1130"/>
                                  </p:stCondLst>
                                  <p:childTnLst>
                                    <p:animScale>
                                      <p:cBhvr>
                                        <p:cTn id="234" dur="400" fill="hold"/>
                                        <p:tgtEl>
                                          <p:spTgt spid="2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repeatCount="indefinite" accel="45000" decel="55000" autoRev="1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animScale>
                                      <p:cBhvr>
                                        <p:cTn id="236" dur="400" fill="hold"/>
                                        <p:tgtEl>
                                          <p:spTgt spid="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repeatCount="indefinite" accel="45000" decel="55000" autoRev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238" dur="400" fill="hold"/>
                                        <p:tgtEl>
                                          <p:spTgt spid="2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repeatCount="indefinite" accel="45000" decel="55000" autoRev="1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animScale>
                                      <p:cBhvr>
                                        <p:cTn id="240" dur="400" fill="hold"/>
                                        <p:tgtEl>
                                          <p:spTgt spid="2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repeatCount="indefinite" accel="45000" decel="55000" autoRev="1" fill="hold" grpId="0" nodeType="withEffect">
                                  <p:stCondLst>
                                    <p:cond delay="1170"/>
                                  </p:stCondLst>
                                  <p:childTnLst>
                                    <p:animScale>
                                      <p:cBhvr>
                                        <p:cTn id="242" dur="4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6" presetClass="emph" presetSubtype="0" repeatCount="indefinite" accel="45000" decel="55000" autoRev="1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244" dur="400" fill="hold"/>
                                        <p:tgtEl>
                                          <p:spTgt spid="2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repeatCount="indefinite" accel="45000" decel="55000" autoRev="1" fill="hold" grpId="0" nodeType="withEffect">
                                  <p:stCondLst>
                                    <p:cond delay="1190"/>
                                  </p:stCondLst>
                                  <p:childTnLst>
                                    <p:animScale>
                                      <p:cBhvr>
                                        <p:cTn id="246" dur="400" fill="hold"/>
                                        <p:tgtEl>
                                          <p:spTgt spid="2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" presetClass="emph" presetSubtype="0" repeatCount="indefinite" accel="45000" decel="55000" autoRev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48" dur="400" fill="hold"/>
                                        <p:tgtEl>
                                          <p:spTgt spid="2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6" presetClass="emph" presetSubtype="0" repeatCount="indefinite" accel="45000" decel="55000" autoRev="1" fill="hold" grpId="0" nodeType="withEffect">
                                  <p:stCondLst>
                                    <p:cond delay="1210"/>
                                  </p:stCondLst>
                                  <p:childTnLst>
                                    <p:animScale>
                                      <p:cBhvr>
                                        <p:cTn id="250" dur="400" fill="hold"/>
                                        <p:tgtEl>
                                          <p:spTgt spid="2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6" presetClass="emph" presetSubtype="0" repeatCount="indefinite" accel="45000" decel="55000" autoRev="1" fill="hold" grpId="0" nodeType="withEffect">
                                  <p:stCondLst>
                                    <p:cond delay="1220"/>
                                  </p:stCondLst>
                                  <p:childTnLst>
                                    <p:animScale>
                                      <p:cBhvr>
                                        <p:cTn id="252" dur="400" fill="hold"/>
                                        <p:tgtEl>
                                          <p:spTgt spid="2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6" presetClass="emph" presetSubtype="0" repeatCount="indefinite" accel="45000" decel="55000" autoRev="1" fill="hold" grpId="0" nodeType="withEffect">
                                  <p:stCondLst>
                                    <p:cond delay="1230"/>
                                  </p:stCondLst>
                                  <p:childTnLst>
                                    <p:animScale>
                                      <p:cBhvr>
                                        <p:cTn id="254" dur="400" fill="hold"/>
                                        <p:tgtEl>
                                          <p:spTgt spid="2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5" presetID="6" presetClass="emph" presetSubtype="0" repeatCount="indefinite" accel="45000" decel="55000" autoRev="1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animScale>
                                      <p:cBhvr>
                                        <p:cTn id="256" dur="400" fill="hold"/>
                                        <p:tgtEl>
                                          <p:spTgt spid="2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6" presetClass="emph" presetSubtype="0" repeatCount="indefinite" accel="45000" decel="55000" autoRev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58" dur="400" fill="hold"/>
                                        <p:tgtEl>
                                          <p:spTgt spid="2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repeatCount="indefinite" accel="45000" decel="55000" autoRev="1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animScale>
                                      <p:cBhvr>
                                        <p:cTn id="260" dur="400" fill="hold"/>
                                        <p:tgtEl>
                                          <p:spTgt spid="2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repeatCount="indefinite" accel="45000" decel="55000" autoRev="1" fill="hold" grpId="0" nodeType="withEffect">
                                  <p:stCondLst>
                                    <p:cond delay="1270"/>
                                  </p:stCondLst>
                                  <p:childTnLst>
                                    <p:animScale>
                                      <p:cBhvr>
                                        <p:cTn id="262" dur="400" fill="hold"/>
                                        <p:tgtEl>
                                          <p:spTgt spid="2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repeatCount="indefinite" accel="45000" decel="55000" autoRev="1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264" dur="400" fill="hold"/>
                                        <p:tgtEl>
                                          <p:spTgt spid="2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6" presetClass="emph" presetSubtype="0" repeatCount="indefinite" accel="45000" decel="55000" autoRev="1" fill="hold" grpId="0" nodeType="withEffect">
                                  <p:stCondLst>
                                    <p:cond delay="1290"/>
                                  </p:stCondLst>
                                  <p:childTnLst>
                                    <p:animScale>
                                      <p:cBhvr>
                                        <p:cTn id="266" dur="400" fill="hold"/>
                                        <p:tgtEl>
                                          <p:spTgt spid="2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repeatCount="indefinite" accel="45000" decel="55000" autoRev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8" dur="400" fill="hold"/>
                                        <p:tgtEl>
                                          <p:spTgt spid="2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repeatCount="indefinite" accel="45000" decel="55000" autoRev="1" fill="hold" grpId="0" nodeType="withEffect">
                                  <p:stCondLst>
                                    <p:cond delay="1310"/>
                                  </p:stCondLst>
                                  <p:childTnLst>
                                    <p:animScale>
                                      <p:cBhvr>
                                        <p:cTn id="270" dur="400" fill="hold"/>
                                        <p:tgtEl>
                                          <p:spTgt spid="2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repeatCount="indefinite" accel="45000" decel="55000" autoRev="1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animScale>
                                      <p:cBhvr>
                                        <p:cTn id="272" dur="400" fill="hold"/>
                                        <p:tgtEl>
                                          <p:spTgt spid="2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6" presetClass="emph" presetSubtype="0" repeatCount="indefinite" accel="45000" decel="55000" autoRev="1" fill="hold" grpId="0" nodeType="withEffect">
                                  <p:stCondLst>
                                    <p:cond delay="1330"/>
                                  </p:stCondLst>
                                  <p:childTnLst>
                                    <p:animScale>
                                      <p:cBhvr>
                                        <p:cTn id="274" dur="400" fill="hold"/>
                                        <p:tgtEl>
                                          <p:spTgt spid="2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repeatCount="indefinite" accel="45000" decel="55000" autoRev="1" fill="hold" grpId="0" nodeType="withEffect">
                                  <p:stCondLst>
                                    <p:cond delay="1340"/>
                                  </p:stCondLst>
                                  <p:childTnLst>
                                    <p:animScale>
                                      <p:cBhvr>
                                        <p:cTn id="276" dur="400" fill="hold"/>
                                        <p:tgtEl>
                                          <p:spTgt spid="2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repeatCount="indefinite" accel="45000" decel="55000" autoRev="1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78" dur="400" fill="hold"/>
                                        <p:tgtEl>
                                          <p:spTgt spid="2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9" presetID="6" presetClass="emph" presetSubtype="0" repeatCount="indefinite" accel="45000" decel="55000" autoRev="1" fill="hold" grpId="0" nodeType="withEffect">
                                  <p:stCondLst>
                                    <p:cond delay="1360"/>
                                  </p:stCondLst>
                                  <p:childTnLst>
                                    <p:animScale>
                                      <p:cBhvr>
                                        <p:cTn id="280" dur="400" fill="hold"/>
                                        <p:tgtEl>
                                          <p:spTgt spid="2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repeatCount="indefinite" accel="45000" decel="55000" autoRev="1" fill="hold" grpId="0" nodeType="withEffect">
                                  <p:stCondLst>
                                    <p:cond delay="1370"/>
                                  </p:stCondLst>
                                  <p:childTnLst>
                                    <p:animScale>
                                      <p:cBhvr>
                                        <p:cTn id="282" dur="400" fill="hold"/>
                                        <p:tgtEl>
                                          <p:spTgt spid="2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6" presetClass="emph" presetSubtype="0" repeatCount="indefinite" accel="45000" decel="55000" autoRev="1" fill="hold" grpId="0" nodeType="withEffect">
                                  <p:stCondLst>
                                    <p:cond delay="1380"/>
                                  </p:stCondLst>
                                  <p:childTnLst>
                                    <p:animScale>
                                      <p:cBhvr>
                                        <p:cTn id="284" dur="4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5" presetID="6" presetClass="emph" presetSubtype="0" repeatCount="indefinite" accel="45000" decel="55000" autoRev="1" fill="hold" grpId="0" nodeType="withEffect">
                                  <p:stCondLst>
                                    <p:cond delay="1390"/>
                                  </p:stCondLst>
                                  <p:childTnLst>
                                    <p:animScale>
                                      <p:cBhvr>
                                        <p:cTn id="286" dur="400" fill="hold"/>
                                        <p:tgtEl>
                                          <p:spTgt spid="2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6" presetClass="emph" presetSubtype="0" repeatCount="indefinite" accel="45000" decel="55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88" dur="400" fill="hold"/>
                                        <p:tgtEl>
                                          <p:spTgt spid="2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6" presetClass="emph" presetSubtype="0" repeatCount="indefinite" accel="45000" decel="55000" autoRev="1" fill="hold" grpId="0" nodeType="withEffect">
                                  <p:stCondLst>
                                    <p:cond delay="1410"/>
                                  </p:stCondLst>
                                  <p:childTnLst>
                                    <p:animScale>
                                      <p:cBhvr>
                                        <p:cTn id="290" dur="400" fill="hold"/>
                                        <p:tgtEl>
                                          <p:spTgt spid="2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6" presetClass="emph" presetSubtype="0" repeatCount="indefinite" accel="45000" decel="55000" autoRev="1" fill="hold" grpId="0" nodeType="withEffect">
                                  <p:stCondLst>
                                    <p:cond delay="1420"/>
                                  </p:stCondLst>
                                  <p:childTnLst>
                                    <p:animScale>
                                      <p:cBhvr>
                                        <p:cTn id="292" dur="400" fill="hold"/>
                                        <p:tgtEl>
                                          <p:spTgt spid="2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6" presetClass="emph" presetSubtype="0" repeatCount="indefinite" accel="45000" decel="55000" autoRev="1" fill="hold" grpId="0" nodeType="withEffect">
                                  <p:stCondLst>
                                    <p:cond delay="1430"/>
                                  </p:stCondLst>
                                  <p:childTnLst>
                                    <p:animScale>
                                      <p:cBhvr>
                                        <p:cTn id="294" dur="400" fill="hold"/>
                                        <p:tgtEl>
                                          <p:spTgt spid="2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6" presetClass="emph" presetSubtype="0" repeatCount="indefinite" accel="45000" decel="55000" autoRev="1" fill="hold" grpId="0" nodeType="withEffect">
                                  <p:stCondLst>
                                    <p:cond delay="1440"/>
                                  </p:stCondLst>
                                  <p:childTnLst>
                                    <p:animScale>
                                      <p:cBhvr>
                                        <p:cTn id="296" dur="400" fill="hold"/>
                                        <p:tgtEl>
                                          <p:spTgt spid="2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7" presetID="6" presetClass="emph" presetSubtype="0" repeatCount="indefinite" accel="45000" decel="55000" autoRev="1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298" dur="4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6" presetClass="emph" presetSubtype="0" repeatCount="indefinite" accel="45000" decel="55000" autoRev="1" fill="hold" grpId="0" nodeType="withEffect">
                                  <p:stCondLst>
                                    <p:cond delay="1460"/>
                                  </p:stCondLst>
                                  <p:childTnLst>
                                    <p:animScale>
                                      <p:cBhvr>
                                        <p:cTn id="300" dur="4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6" presetClass="emph" presetSubtype="0" repeatCount="indefinite" accel="45000" decel="55000" autoRev="1" fill="hold" grpId="0" nodeType="withEffect">
                                  <p:stCondLst>
                                    <p:cond delay="1470"/>
                                  </p:stCondLst>
                                  <p:childTnLst>
                                    <p:animScale>
                                      <p:cBhvr>
                                        <p:cTn id="302" dur="400" fill="hold"/>
                                        <p:tgtEl>
                                          <p:spTgt spid="2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6" presetClass="emph" presetSubtype="0" repeatCount="indefinite" accel="45000" decel="55000" autoRev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304" dur="400" fill="hold"/>
                                        <p:tgtEl>
                                          <p:spTgt spid="3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6" presetClass="emph" presetSubtype="0" repeatCount="indefinite" accel="45000" decel="55000" autoRev="1" fill="hold" grpId="0" nodeType="withEffect">
                                  <p:stCondLst>
                                    <p:cond delay="1490"/>
                                  </p:stCondLst>
                                  <p:childTnLst>
                                    <p:animScale>
                                      <p:cBhvr>
                                        <p:cTn id="306" dur="400" fill="hold"/>
                                        <p:tgtEl>
                                          <p:spTgt spid="3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6" presetClass="emph" presetSubtype="0" repeatCount="indefinite" accel="45000" decel="55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08" dur="400" fill="hold"/>
                                        <p:tgtEl>
                                          <p:spTgt spid="3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6" presetClass="emph" presetSubtype="0" repeatCount="indefinite" accel="45000" decel="55000" autoRev="1" fill="hold" grpId="0" nodeType="withEffect">
                                  <p:stCondLst>
                                    <p:cond delay="1510"/>
                                  </p:stCondLst>
                                  <p:childTnLst>
                                    <p:animScale>
                                      <p:cBhvr>
                                        <p:cTn id="310" dur="400" fill="hold"/>
                                        <p:tgtEl>
                                          <p:spTgt spid="3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6" presetClass="emph" presetSubtype="0" repeatCount="indefinite" accel="45000" decel="55000" autoRev="1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animScale>
                                      <p:cBhvr>
                                        <p:cTn id="312" dur="400" fill="hold"/>
                                        <p:tgtEl>
                                          <p:spTgt spid="3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6" presetClass="emph" presetSubtype="0" repeatCount="indefinite" accel="45000" decel="55000" autoRev="1" fill="hold" grpId="0" nodeType="withEffect">
                                  <p:stCondLst>
                                    <p:cond delay="1530"/>
                                  </p:stCondLst>
                                  <p:childTnLst>
                                    <p:animScale>
                                      <p:cBhvr>
                                        <p:cTn id="314" dur="400" fill="hold"/>
                                        <p:tgtEl>
                                          <p:spTgt spid="3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6" presetClass="emph" presetSubtype="0" repeatCount="indefinite" accel="45000" decel="55000" autoRev="1" fill="hold" grpId="0" nodeType="withEffect">
                                  <p:stCondLst>
                                    <p:cond delay="1540"/>
                                  </p:stCondLst>
                                  <p:childTnLst>
                                    <p:animScale>
                                      <p:cBhvr>
                                        <p:cTn id="316" dur="400" fill="hold"/>
                                        <p:tgtEl>
                                          <p:spTgt spid="3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6" presetClass="emph" presetSubtype="0" repeatCount="indefinite" accel="45000" decel="55000" autoRev="1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318" dur="400" fill="hold"/>
                                        <p:tgtEl>
                                          <p:spTgt spid="3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6" presetClass="emph" presetSubtype="0" repeatCount="indefinite" accel="45000" decel="55000" autoRev="1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animScale>
                                      <p:cBhvr>
                                        <p:cTn id="320" dur="400" fill="hold"/>
                                        <p:tgtEl>
                                          <p:spTgt spid="3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6" presetClass="emph" presetSubtype="0" repeatCount="indefinite" accel="45000" decel="55000" autoRev="1" fill="hold" grpId="0" nodeType="withEffect">
                                  <p:stCondLst>
                                    <p:cond delay="1570"/>
                                  </p:stCondLst>
                                  <p:childTnLst>
                                    <p:animScale>
                                      <p:cBhvr>
                                        <p:cTn id="322" dur="400" fill="hold"/>
                                        <p:tgtEl>
                                          <p:spTgt spid="3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3" presetID="6" presetClass="emph" presetSubtype="0" repeatCount="indefinite" accel="45000" decel="55000" autoRev="1" fill="hold" grpId="0" nodeType="withEffect">
                                  <p:stCondLst>
                                    <p:cond delay="1580"/>
                                  </p:stCondLst>
                                  <p:childTnLst>
                                    <p:animScale>
                                      <p:cBhvr>
                                        <p:cTn id="324" dur="400" fill="hold"/>
                                        <p:tgtEl>
                                          <p:spTgt spid="3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6" presetClass="emph" presetSubtype="0" repeatCount="indefinite" accel="45000" decel="55000" autoRev="1" fill="hold" grpId="0" nodeType="withEffect">
                                  <p:stCondLst>
                                    <p:cond delay="1590"/>
                                  </p:stCondLst>
                                  <p:childTnLst>
                                    <p:animScale>
                                      <p:cBhvr>
                                        <p:cTn id="326" dur="400" fill="hold"/>
                                        <p:tgtEl>
                                          <p:spTgt spid="3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6" presetClass="emph" presetSubtype="0" repeatCount="indefinite" accel="45000" decel="55000" autoRev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28" dur="400" fill="hold"/>
                                        <p:tgtEl>
                                          <p:spTgt spid="3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6" presetClass="emph" presetSubtype="0" repeatCount="indefinite" accel="45000" decel="55000" autoRev="1" fill="hold" grpId="0" nodeType="withEffect">
                                  <p:stCondLst>
                                    <p:cond delay="1610"/>
                                  </p:stCondLst>
                                  <p:childTnLst>
                                    <p:animScale>
                                      <p:cBhvr>
                                        <p:cTn id="330" dur="400" fill="hold"/>
                                        <p:tgtEl>
                                          <p:spTgt spid="3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1" presetID="6" presetClass="emph" presetSubtype="0" repeatCount="indefinite" accel="45000" decel="55000" autoRev="1" fill="hold" grpId="0" nodeType="withEffect">
                                  <p:stCondLst>
                                    <p:cond delay="1620"/>
                                  </p:stCondLst>
                                  <p:childTnLst>
                                    <p:animScale>
                                      <p:cBhvr>
                                        <p:cTn id="332" dur="400" fill="hold"/>
                                        <p:tgtEl>
                                          <p:spTgt spid="3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6" presetClass="emph" presetSubtype="0" repeatCount="indefinite" accel="45000" decel="55000" autoRev="1" fill="hold" grpId="0" nodeType="withEffect">
                                  <p:stCondLst>
                                    <p:cond delay="1630"/>
                                  </p:stCondLst>
                                  <p:childTnLst>
                                    <p:animScale>
                                      <p:cBhvr>
                                        <p:cTn id="334" dur="400" fill="hold"/>
                                        <p:tgtEl>
                                          <p:spTgt spid="3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6" presetClass="emph" presetSubtype="0" repeatCount="indefinite" accel="45000" decel="55000" autoRev="1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animScale>
                                      <p:cBhvr>
                                        <p:cTn id="336" dur="400" fill="hold"/>
                                        <p:tgtEl>
                                          <p:spTgt spid="3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6" presetClass="emph" presetSubtype="0" repeatCount="indefinite" accel="45000" decel="55000" autoRev="1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338" dur="400" fill="hold"/>
                                        <p:tgtEl>
                                          <p:spTgt spid="3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6" presetClass="emph" presetSubtype="0" repeatCount="indefinite" accel="45000" decel="55000" autoRev="1" fill="hold" grpId="0" nodeType="withEffect">
                                  <p:stCondLst>
                                    <p:cond delay="1660"/>
                                  </p:stCondLst>
                                  <p:childTnLst>
                                    <p:animScale>
                                      <p:cBhvr>
                                        <p:cTn id="340" dur="400" fill="hold"/>
                                        <p:tgtEl>
                                          <p:spTgt spid="3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6" presetClass="emph" presetSubtype="0" repeatCount="indefinite" accel="45000" decel="55000" autoRev="1" fill="hold" grpId="0" nodeType="withEffect">
                                  <p:stCondLst>
                                    <p:cond delay="1670"/>
                                  </p:stCondLst>
                                  <p:childTnLst>
                                    <p:animScale>
                                      <p:cBhvr>
                                        <p:cTn id="342" dur="400" fill="hold"/>
                                        <p:tgtEl>
                                          <p:spTgt spid="3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6" presetClass="emph" presetSubtype="0" repeatCount="indefinite" accel="45000" decel="55000" autoRev="1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animScale>
                                      <p:cBhvr>
                                        <p:cTn id="344" dur="400" fill="hold"/>
                                        <p:tgtEl>
                                          <p:spTgt spid="3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6" presetClass="emph" presetSubtype="0" repeatCount="indefinite" accel="45000" decel="55000" autoRev="1" fill="hold" grpId="0" nodeType="withEffect">
                                  <p:stCondLst>
                                    <p:cond delay="1690"/>
                                  </p:stCondLst>
                                  <p:childTnLst>
                                    <p:animScale>
                                      <p:cBhvr>
                                        <p:cTn id="346" dur="400" fill="hold"/>
                                        <p:tgtEl>
                                          <p:spTgt spid="3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6" presetClass="emph" presetSubtype="0" repeatCount="indefinite" accel="45000" decel="55000" autoRev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48" dur="400" fill="hold"/>
                                        <p:tgtEl>
                                          <p:spTgt spid="3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6" presetClass="emph" presetSubtype="0" repeatCount="indefinite" accel="45000" decel="55000" autoRev="1" fill="hold" grpId="0" nodeType="withEffect">
                                  <p:stCondLst>
                                    <p:cond delay="1710"/>
                                  </p:stCondLst>
                                  <p:childTnLst>
                                    <p:animScale>
                                      <p:cBhvr>
                                        <p:cTn id="350" dur="400" fill="hold"/>
                                        <p:tgtEl>
                                          <p:spTgt spid="3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6" presetClass="emph" presetSubtype="0" repeatCount="indefinite" accel="45000" decel="55000" autoRev="1" fill="hold" grpId="0" nodeType="withEffect">
                                  <p:stCondLst>
                                    <p:cond delay="1720"/>
                                  </p:stCondLst>
                                  <p:childTnLst>
                                    <p:animScale>
                                      <p:cBhvr>
                                        <p:cTn id="352" dur="400" fill="hold"/>
                                        <p:tgtEl>
                                          <p:spTgt spid="3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6" presetClass="emph" presetSubtype="0" repeatCount="indefinite" accel="45000" decel="55000" autoRev="1" fill="hold" grpId="0" nodeType="withEffect">
                                  <p:stCondLst>
                                    <p:cond delay="1730"/>
                                  </p:stCondLst>
                                  <p:childTnLst>
                                    <p:animScale>
                                      <p:cBhvr>
                                        <p:cTn id="354" dur="400" fill="hold"/>
                                        <p:tgtEl>
                                          <p:spTgt spid="3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6" presetClass="emph" presetSubtype="0" repeatCount="indefinite" accel="45000" decel="55000" autoRev="1" fill="hold" grpId="0" nodeType="withEffect">
                                  <p:stCondLst>
                                    <p:cond delay="1740"/>
                                  </p:stCondLst>
                                  <p:childTnLst>
                                    <p:animScale>
                                      <p:cBhvr>
                                        <p:cTn id="356" dur="400" fill="hold"/>
                                        <p:tgtEl>
                                          <p:spTgt spid="3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6" presetClass="emph" presetSubtype="0" repeatCount="indefinite" accel="45000" decel="55000" autoRev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58" dur="400" fill="hold"/>
                                        <p:tgtEl>
                                          <p:spTgt spid="3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6" presetClass="emph" presetSubtype="0" repeatCount="indefinite" accel="45000" decel="55000" autoRev="1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animScale>
                                      <p:cBhvr>
                                        <p:cTn id="360" dur="400" fill="hold"/>
                                        <p:tgtEl>
                                          <p:spTgt spid="3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6" presetClass="emph" presetSubtype="0" repeatCount="indefinite" accel="45000" decel="55000" autoRev="1" fill="hold" grpId="0" nodeType="withEffect">
                                  <p:stCondLst>
                                    <p:cond delay="1770"/>
                                  </p:stCondLst>
                                  <p:childTnLst>
                                    <p:animScale>
                                      <p:cBhvr>
                                        <p:cTn id="362" dur="400" fill="hold"/>
                                        <p:tgtEl>
                                          <p:spTgt spid="3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3" presetID="6" presetClass="emph" presetSubtype="0" repeatCount="indefinite" accel="45000" decel="55000" autoRev="1" fill="hold" grpId="0" nodeType="withEffect">
                                  <p:stCondLst>
                                    <p:cond delay="1780"/>
                                  </p:stCondLst>
                                  <p:childTnLst>
                                    <p:animScale>
                                      <p:cBhvr>
                                        <p:cTn id="364" dur="400" fill="hold"/>
                                        <p:tgtEl>
                                          <p:spTgt spid="3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6" presetClass="emph" presetSubtype="0" repeatCount="indefinite" accel="45000" decel="55000" autoRev="1" fill="hold" grpId="0" nodeType="withEffect">
                                  <p:stCondLst>
                                    <p:cond delay="1790"/>
                                  </p:stCondLst>
                                  <p:childTnLst>
                                    <p:animScale>
                                      <p:cBhvr>
                                        <p:cTn id="366" dur="400" fill="hold"/>
                                        <p:tgtEl>
                                          <p:spTgt spid="3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6" presetClass="emph" presetSubtype="0" repeatCount="indefinite" accel="45000" decel="55000" autoRev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68" dur="400" fill="hold"/>
                                        <p:tgtEl>
                                          <p:spTgt spid="3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6" presetClass="emph" presetSubtype="0" repeatCount="indefinite" accel="45000" decel="55000" autoRev="1" fill="hold" grpId="0" nodeType="withEffect">
                                  <p:stCondLst>
                                    <p:cond delay="1810"/>
                                  </p:stCondLst>
                                  <p:childTnLst>
                                    <p:animScale>
                                      <p:cBhvr>
                                        <p:cTn id="370" dur="400" fill="hold"/>
                                        <p:tgtEl>
                                          <p:spTgt spid="3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6" presetClass="emph" presetSubtype="0" repeatCount="indefinite" accel="45000" decel="55000" autoRev="1" fill="hold" grpId="0" nodeType="withEffect">
                                  <p:stCondLst>
                                    <p:cond delay="1820"/>
                                  </p:stCondLst>
                                  <p:childTnLst>
                                    <p:animScale>
                                      <p:cBhvr>
                                        <p:cTn id="372" dur="400" fill="hold"/>
                                        <p:tgtEl>
                                          <p:spTgt spid="3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6" presetClass="emph" presetSubtype="0" repeatCount="indefinite" accel="45000" decel="55000" autoRev="1" fill="hold" grpId="0" nodeType="withEffect">
                                  <p:stCondLst>
                                    <p:cond delay="1830"/>
                                  </p:stCondLst>
                                  <p:childTnLst>
                                    <p:animScale>
                                      <p:cBhvr>
                                        <p:cTn id="374" dur="400" fill="hold"/>
                                        <p:tgtEl>
                                          <p:spTgt spid="3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6" presetClass="emph" presetSubtype="0" repeatCount="indefinite" accel="45000" decel="55000" autoRev="1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animScale>
                                      <p:cBhvr>
                                        <p:cTn id="376" dur="400" fill="hold"/>
                                        <p:tgtEl>
                                          <p:spTgt spid="3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repeatCount="indefinite" accel="45000" decel="55000" autoRev="1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378" dur="400" fill="hold"/>
                                        <p:tgtEl>
                                          <p:spTgt spid="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6" presetClass="emph" presetSubtype="0" repeatCount="indefinite" accel="45000" decel="55000" autoRev="1" fill="hold" grpId="0" nodeType="withEffect">
                                  <p:stCondLst>
                                    <p:cond delay="1860"/>
                                  </p:stCondLst>
                                  <p:childTnLst>
                                    <p:animScale>
                                      <p:cBhvr>
                                        <p:cTn id="380" dur="400" fill="hold"/>
                                        <p:tgtEl>
                                          <p:spTgt spid="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6" presetClass="emph" presetSubtype="0" repeatCount="indefinite" accel="45000" decel="55000" autoRev="1" fill="hold" grpId="0" nodeType="withEffect">
                                  <p:stCondLst>
                                    <p:cond delay="1870"/>
                                  </p:stCondLst>
                                  <p:childTnLst>
                                    <p:animScale>
                                      <p:cBhvr>
                                        <p:cTn id="382" dur="400" fill="hold"/>
                                        <p:tgtEl>
                                          <p:spTgt spid="3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6" presetClass="emph" presetSubtype="0" repeatCount="indefinite" accel="45000" decel="55000" autoRev="1" fill="hold" grpId="0" nodeType="withEffect">
                                  <p:stCondLst>
                                    <p:cond delay="1880"/>
                                  </p:stCondLst>
                                  <p:childTnLst>
                                    <p:animScale>
                                      <p:cBhvr>
                                        <p:cTn id="384" dur="400" fill="hold"/>
                                        <p:tgtEl>
                                          <p:spTgt spid="3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6" presetClass="emph" presetSubtype="0" repeatCount="indefinite" accel="45000" decel="55000" autoRev="1" fill="hold" grpId="0" nodeType="withEffect">
                                  <p:stCondLst>
                                    <p:cond delay="1890"/>
                                  </p:stCondLst>
                                  <p:childTnLst>
                                    <p:animScale>
                                      <p:cBhvr>
                                        <p:cTn id="386" dur="400" fill="hold"/>
                                        <p:tgtEl>
                                          <p:spTgt spid="3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6" presetClass="emph" presetSubtype="0" repeatCount="indefinite" accel="45000" decel="55000" autoRev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8" dur="400" fill="hold"/>
                                        <p:tgtEl>
                                          <p:spTgt spid="3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6" presetClass="emph" presetSubtype="0" repeatCount="indefinite" accel="45000" decel="55000" autoRev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animScale>
                                      <p:cBhvr>
                                        <p:cTn id="390" dur="400" fill="hold"/>
                                        <p:tgtEl>
                                          <p:spTgt spid="3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1" presetID="6" presetClass="emph" presetSubtype="0" repeatCount="indefinite" accel="45000" decel="55000" autoRev="1" fill="hold" grpId="0" nodeType="withEffect">
                                  <p:stCondLst>
                                    <p:cond delay="1920"/>
                                  </p:stCondLst>
                                  <p:childTnLst>
                                    <p:animScale>
                                      <p:cBhvr>
                                        <p:cTn id="392" dur="400" fill="hold"/>
                                        <p:tgtEl>
                                          <p:spTgt spid="3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repeatCount="indefinite" accel="45000" decel="55000" autoRev="1" fill="hold" grpId="0" nodeType="withEffect">
                                  <p:stCondLst>
                                    <p:cond delay="1930"/>
                                  </p:stCondLst>
                                  <p:childTnLst>
                                    <p:animScale>
                                      <p:cBhvr>
                                        <p:cTn id="394" dur="400" fill="hold"/>
                                        <p:tgtEl>
                                          <p:spTgt spid="3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repeatCount="indefinite" accel="45000" decel="55000" autoRev="1" fill="hold" grpId="0" nodeType="withEffect">
                                  <p:stCondLst>
                                    <p:cond delay="1940"/>
                                  </p:stCondLst>
                                  <p:childTnLst>
                                    <p:animScale>
                                      <p:cBhvr>
                                        <p:cTn id="396" dur="400" fill="hold"/>
                                        <p:tgtEl>
                                          <p:spTgt spid="3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6" presetClass="emph" presetSubtype="0" repeatCount="indefinite" accel="45000" decel="55000" autoRev="1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398" dur="400" fill="hold"/>
                                        <p:tgtEl>
                                          <p:spTgt spid="3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6" presetClass="emph" presetSubtype="0" repeatCount="indefinite" accel="45000" decel="55000" autoRev="1" fill="hold" grpId="0" nodeType="withEffect">
                                  <p:stCondLst>
                                    <p:cond delay="1960"/>
                                  </p:stCondLst>
                                  <p:childTnLst>
                                    <p:animScale>
                                      <p:cBhvr>
                                        <p:cTn id="400" dur="4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6" presetClass="emph" presetSubtype="0" repeatCount="indefinite" accel="45000" decel="55000" autoRev="1" fill="hold" grpId="0" nodeType="withEffect">
                                  <p:stCondLst>
                                    <p:cond delay="1970"/>
                                  </p:stCondLst>
                                  <p:childTnLst>
                                    <p:animScale>
                                      <p:cBhvr>
                                        <p:cTn id="402" dur="400" fill="hold"/>
                                        <p:tgtEl>
                                          <p:spTgt spid="3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indefinite" accel="45000" decel="55000" autoRev="1" fill="hold" grpId="0" nodeType="withEffect">
                                  <p:stCondLst>
                                    <p:cond delay="1980"/>
                                  </p:stCondLst>
                                  <p:childTnLst>
                                    <p:animScale>
                                      <p:cBhvr>
                                        <p:cTn id="404" dur="400" fill="hold"/>
                                        <p:tgtEl>
                                          <p:spTgt spid="4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repeatCount="indefinite" accel="45000" decel="55000" autoRev="1" fill="hold" grpId="0" nodeType="withEffect">
                                  <p:stCondLst>
                                    <p:cond delay="1990"/>
                                  </p:stCondLst>
                                  <p:childTnLst>
                                    <p:animScale>
                                      <p:cBhvr>
                                        <p:cTn id="406" dur="400" fill="hold"/>
                                        <p:tgtEl>
                                          <p:spTgt spid="4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repeatCount="indefinite" accel="45000" decel="5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08" dur="400" fill="hold"/>
                                        <p:tgtEl>
                                          <p:spTgt spid="4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repeatCount="indefinite" accel="45000" decel="55000" autoRev="1" fill="hold" grpId="0" nodeType="withEffect">
                                  <p:stCondLst>
                                    <p:cond delay="2010"/>
                                  </p:stCondLst>
                                  <p:childTnLst>
                                    <p:animScale>
                                      <p:cBhvr>
                                        <p:cTn id="410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repeatCount="indefinite" accel="45000" decel="55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2" dur="300" fill="hold"/>
                                        <p:tgtEl>
                                          <p:spTgt spid="4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repeatCount="indefinite" accel="45000" decel="55000" autoRev="1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414" dur="300" fill="hold"/>
                                        <p:tgtEl>
                                          <p:spTgt spid="4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repeatCount="indefinite" accel="45000" decel="55000" autoRev="1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Scale>
                                      <p:cBhvr>
                                        <p:cTn id="416" dur="300" fill="hold"/>
                                        <p:tgtEl>
                                          <p:spTgt spid="4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repeatCount="indefinite" accel="45000" decel="55000" autoRev="1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418" dur="300" fill="hold"/>
                                        <p:tgtEl>
                                          <p:spTgt spid="4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repeatCount="indefinite" accel="45000" decel="55000" autoRev="1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animScale>
                                      <p:cBhvr>
                                        <p:cTn id="420" dur="300" fill="hold"/>
                                        <p:tgtEl>
                                          <p:spTgt spid="4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repeatCount="indefinite" accel="45000" decel="55000" autoRev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422" dur="300" fill="hold"/>
                                        <p:tgtEl>
                                          <p:spTgt spid="4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repeatCount="indefinite" accel="45000" decel="55000" autoRev="1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animScale>
                                      <p:cBhvr>
                                        <p:cTn id="424" dur="300" fill="hold"/>
                                        <p:tgtEl>
                                          <p:spTgt spid="4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6" presetClass="emph" presetSubtype="0" repeatCount="indefinite" accel="45000" decel="55000" autoRev="1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Scale>
                                      <p:cBhvr>
                                        <p:cTn id="426" dur="300" fill="hold"/>
                                        <p:tgtEl>
                                          <p:spTgt spid="4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6" presetClass="emph" presetSubtype="0" repeatCount="indefinite" accel="45000" decel="55000" autoRev="1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Scale>
                                      <p:cBhvr>
                                        <p:cTn id="428" dur="300" fill="hold"/>
                                        <p:tgtEl>
                                          <p:spTgt spid="4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6" presetClass="emph" presetSubtype="0" repeatCount="indefinite" accel="45000" decel="55000" autoRev="1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animScale>
                                      <p:cBhvr>
                                        <p:cTn id="430" dur="300" fill="hold"/>
                                        <p:tgtEl>
                                          <p:spTgt spid="4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6" presetClass="emph" presetSubtype="0" repeatCount="indefinite" accel="45000" decel="55000" autoRev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32" dur="300" fill="hold"/>
                                        <p:tgtEl>
                                          <p:spTgt spid="4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3" presetID="6" presetClass="emph" presetSubtype="0" repeatCount="indefinite" accel="45000" decel="55000" autoRev="1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animScale>
                                      <p:cBhvr>
                                        <p:cTn id="434" dur="300" fill="hold"/>
                                        <p:tgtEl>
                                          <p:spTgt spid="4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6" presetClass="emph" presetSubtype="0" repeatCount="indefinite" accel="45000" decel="55000" autoRev="1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animScale>
                                      <p:cBhvr>
                                        <p:cTn id="436" dur="300" fill="hold"/>
                                        <p:tgtEl>
                                          <p:spTgt spid="4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6" presetClass="emph" presetSubtype="0" repeatCount="indefinite" accel="45000" decel="55000" autoRev="1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Scale>
                                      <p:cBhvr>
                                        <p:cTn id="438" dur="300" fill="hold"/>
                                        <p:tgtEl>
                                          <p:spTgt spid="4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9" presetID="6" presetClass="emph" presetSubtype="0" repeatCount="indefinite" accel="45000" decel="55000" autoRev="1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Scale>
                                      <p:cBhvr>
                                        <p:cTn id="440" dur="300" fill="hold"/>
                                        <p:tgtEl>
                                          <p:spTgt spid="4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6" presetClass="emph" presetSubtype="0" repeatCount="indefinite" accel="45000" decel="55000" autoRev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2" dur="300" fill="hold"/>
                                        <p:tgtEl>
                                          <p:spTgt spid="4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6" presetClass="emph" presetSubtype="0" repeatCount="indefinite" accel="45000" decel="55000" autoRev="1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animScale>
                                      <p:cBhvr>
                                        <p:cTn id="444" dur="300" fill="hold"/>
                                        <p:tgtEl>
                                          <p:spTgt spid="4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5" presetID="6" presetClass="emph" presetSubtype="0" repeatCount="indefinite" accel="45000" decel="55000" autoRev="1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446" dur="300" fill="hold"/>
                                        <p:tgtEl>
                                          <p:spTgt spid="4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6" presetClass="emph" presetSubtype="0" repeatCount="indefinite" accel="45000" decel="55000" autoRev="1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Scale>
                                      <p:cBhvr>
                                        <p:cTn id="448" dur="300" fill="hold"/>
                                        <p:tgtEl>
                                          <p:spTgt spid="4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6" presetClass="emph" presetSubtype="0" repeatCount="indefinite" accel="45000" decel="55000" autoRev="1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animScale>
                                      <p:cBhvr>
                                        <p:cTn id="450" dur="300" fill="hold"/>
                                        <p:tgtEl>
                                          <p:spTgt spid="4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1" presetID="6" presetClass="emph" presetSubtype="0" repeatCount="indefinite" accel="45000" decel="55000" autoRev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2" dur="300" fill="hold"/>
                                        <p:tgtEl>
                                          <p:spTgt spid="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6" presetClass="emph" presetSubtype="0" repeatCount="indefinite" accel="45000" decel="55000" autoRev="1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454" dur="300" fill="hold"/>
                                        <p:tgtEl>
                                          <p:spTgt spid="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6" presetClass="emph" presetSubtype="0" repeatCount="indefinite" accel="45000" decel="55000" autoRev="1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animScale>
                                      <p:cBhvr>
                                        <p:cTn id="456" dur="300" fill="hold"/>
                                        <p:tgtEl>
                                          <p:spTgt spid="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7" presetID="6" presetClass="emph" presetSubtype="0" repeatCount="indefinite" accel="45000" decel="55000" autoRev="1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animScale>
                                      <p:cBhvr>
                                        <p:cTn id="458" dur="300" fill="hold"/>
                                        <p:tgtEl>
                                          <p:spTgt spid="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6" presetClass="emph" presetSubtype="0" repeatCount="indefinite" accel="45000" decel="55000" autoRev="1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animScale>
                                      <p:cBhvr>
                                        <p:cTn id="460" dur="300" fill="hold"/>
                                        <p:tgtEl>
                                          <p:spTgt spid="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6" presetClass="emph" presetSubtype="0" repeatCount="indefinite" accel="45000" decel="55000" autoRev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62" dur="300" fill="hold"/>
                                        <p:tgtEl>
                                          <p:spTgt spid="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3" presetID="6" presetClass="emph" presetSubtype="0" repeatCount="indefinite" accel="45000" decel="55000" autoRev="1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animScale>
                                      <p:cBhvr>
                                        <p:cTn id="464" dur="300" fill="hold"/>
                                        <p:tgtEl>
                                          <p:spTgt spid="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6" presetClass="emph" presetSubtype="0" repeatCount="indefinite" accel="45000" decel="55000" autoRev="1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animScale>
                                      <p:cBhvr>
                                        <p:cTn id="466" dur="300" fill="hold"/>
                                        <p:tgtEl>
                                          <p:spTgt spid="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7" presetID="6" presetClass="emph" presetSubtype="0" repeatCount="indefinite" accel="45000" decel="55000" autoRev="1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animScale>
                                      <p:cBhvr>
                                        <p:cTn id="468" dur="300" fill="hold"/>
                                        <p:tgtEl>
                                          <p:spTgt spid="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6" presetClass="emph" presetSubtype="0" repeatCount="indefinite" accel="45000" decel="55000" autoRev="1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animScale>
                                      <p:cBhvr>
                                        <p:cTn id="470" dur="300" fill="hold"/>
                                        <p:tgtEl>
                                          <p:spTgt spid="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6" presetClass="emph" presetSubtype="0" repeatCount="indefinite" accel="45000" decel="55000" autoRev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2" dur="300" fill="hold"/>
                                        <p:tgtEl>
                                          <p:spTgt spid="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3" presetID="6" presetClass="emph" presetSubtype="0" repeatCount="indefinite" accel="45000" decel="55000" autoRev="1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animScale>
                                      <p:cBhvr>
                                        <p:cTn id="474" dur="300" fill="hold"/>
                                        <p:tgtEl>
                                          <p:spTgt spid="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5" presetID="6" presetClass="emph" presetSubtype="0" repeatCount="indefinite" accel="45000" decel="55000" autoRev="1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animScale>
                                      <p:cBhvr>
                                        <p:cTn id="476" dur="300" fill="hold"/>
                                        <p:tgtEl>
                                          <p:spTgt spid="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6" presetClass="emph" presetSubtype="0" repeatCount="indefinite" accel="45000" decel="55000" autoRev="1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animScale>
                                      <p:cBhvr>
                                        <p:cTn id="478" dur="3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6" presetClass="emph" presetSubtype="0" repeatCount="indefinite" accel="45000" decel="55000" autoRev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480" dur="300" fill="hold"/>
                                        <p:tgtEl>
                                          <p:spTgt spid="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1" presetID="6" presetClass="emph" presetSubtype="0" repeatCount="indefinite" accel="45000" decel="55000" autoRev="1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animScale>
                                      <p:cBhvr>
                                        <p:cTn id="482" dur="300" fill="hold"/>
                                        <p:tgtEl>
                                          <p:spTgt spid="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3" presetID="6" presetClass="emph" presetSubtype="0" repeatCount="indefinite" accel="45000" decel="55000" autoRev="1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Scale>
                                      <p:cBhvr>
                                        <p:cTn id="484" dur="300" fill="hold"/>
                                        <p:tgtEl>
                                          <p:spTgt spid="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6" presetClass="emph" presetSubtype="0" repeatCount="indefinite" accel="45000" decel="55000" autoRev="1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animScale>
                                      <p:cBhvr>
                                        <p:cTn id="486" dur="300" fill="hold"/>
                                        <p:tgtEl>
                                          <p:spTgt spid="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7" presetID="6" presetClass="emph" presetSubtype="0" repeatCount="indefinite" accel="45000" decel="55000" autoRev="1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Scale>
                                      <p:cBhvr>
                                        <p:cTn id="488" dur="300" fill="hold"/>
                                        <p:tgtEl>
                                          <p:spTgt spid="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9" presetID="6" presetClass="emph" presetSubtype="0" repeatCount="indefinite" accel="45000" decel="55000" autoRev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90" dur="300" fill="hold"/>
                                        <p:tgtEl>
                                          <p:spTgt spid="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1" presetID="6" presetClass="emph" presetSubtype="0" repeatCount="indefinite" accel="45000" decel="55000" autoRev="1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animScale>
                                      <p:cBhvr>
                                        <p:cTn id="492" dur="300" fill="hold"/>
                                        <p:tgtEl>
                                          <p:spTgt spid="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3" presetID="6" presetClass="emph" presetSubtype="0" repeatCount="indefinite" accel="45000" decel="55000" autoRev="1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Scale>
                                      <p:cBhvr>
                                        <p:cTn id="494" dur="300" fill="hold"/>
                                        <p:tgtEl>
                                          <p:spTgt spid="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6" presetClass="emph" presetSubtype="0" repeatCount="indefinite" accel="45000" decel="55000" autoRev="1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animScale>
                                      <p:cBhvr>
                                        <p:cTn id="496" dur="300" fill="hold"/>
                                        <p:tgtEl>
                                          <p:spTgt spid="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7" presetID="6" presetClass="emph" presetSubtype="0" repeatCount="indefinite" accel="45000" decel="55000" autoRev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498" dur="300" fill="hold"/>
                                        <p:tgtEl>
                                          <p:spTgt spid="4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9" presetID="6" presetClass="emph" presetSubtype="0" repeatCount="indefinite" accel="45000" decel="55000" autoRev="1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animScale>
                                      <p:cBhvr>
                                        <p:cTn id="500" dur="300" fill="hold"/>
                                        <p:tgtEl>
                                          <p:spTgt spid="4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repeatCount="indefinite" accel="45000" decel="55000" autoRev="1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Scale>
                                      <p:cBhvr>
                                        <p:cTn id="502" dur="300" fill="hold"/>
                                        <p:tgtEl>
                                          <p:spTgt spid="4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6" presetClass="emph" presetSubtype="0" repeatCount="indefinite" accel="45000" decel="55000" autoRev="1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504" dur="300" fill="hold"/>
                                        <p:tgtEl>
                                          <p:spTgt spid="4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5" presetID="6" presetClass="emph" presetSubtype="0" repeatCount="indefinite" accel="45000" decel="55000" autoRev="1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506" dur="300" fill="hold"/>
                                        <p:tgtEl>
                                          <p:spTgt spid="4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7" presetID="6" presetClass="emph" presetSubtype="0" repeatCount="indefinite" accel="45000" decel="55000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8" dur="300" fill="hold"/>
                                        <p:tgtEl>
                                          <p:spTgt spid="4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6" presetClass="emph" presetSubtype="0" repeatCount="indefinite" accel="45000" decel="55000" autoRev="1" fill="hold" grpId="0" nodeType="withEffect">
                                  <p:stCondLst>
                                    <p:cond delay="510"/>
                                  </p:stCondLst>
                                  <p:childTnLst>
                                    <p:animScale>
                                      <p:cBhvr>
                                        <p:cTn id="510" dur="300" fill="hold"/>
                                        <p:tgtEl>
                                          <p:spTgt spid="4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6" presetClass="emph" presetSubtype="0" repeatCount="indefinite" accel="45000" decel="55000" autoRev="1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animScale>
                                      <p:cBhvr>
                                        <p:cTn id="512" dur="300" fill="hold"/>
                                        <p:tgtEl>
                                          <p:spTgt spid="4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3" presetID="6" presetClass="emph" presetSubtype="0" repeatCount="indefinite" accel="45000" decel="55000" autoRev="1" fill="hold" grpId="0" nodeType="withEffect">
                                  <p:stCondLst>
                                    <p:cond delay="530"/>
                                  </p:stCondLst>
                                  <p:childTnLst>
                                    <p:animScale>
                                      <p:cBhvr>
                                        <p:cTn id="514" dur="300" fill="hold"/>
                                        <p:tgtEl>
                                          <p:spTgt spid="4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5" presetID="6" presetClass="emph" presetSubtype="0" repeatCount="indefinite" accel="45000" decel="55000" autoRev="1" fill="hold" grpId="0" nodeType="withEffect">
                                  <p:stCondLst>
                                    <p:cond delay="540"/>
                                  </p:stCondLst>
                                  <p:childTnLst>
                                    <p:animScale>
                                      <p:cBhvr>
                                        <p:cTn id="516" dur="300" fill="hold"/>
                                        <p:tgtEl>
                                          <p:spTgt spid="4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repeatCount="indefinite" accel="45000" decel="55000" autoRev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18" dur="300" fill="hold"/>
                                        <p:tgtEl>
                                          <p:spTgt spid="4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6" presetClass="emph" presetSubtype="0" repeatCount="indefinite" accel="45000" decel="55000" autoRev="1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animScale>
                                      <p:cBhvr>
                                        <p:cTn id="520" dur="300" fill="hold"/>
                                        <p:tgtEl>
                                          <p:spTgt spid="4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1" presetID="6" presetClass="emph" presetSubtype="0" repeatCount="indefinite" accel="45000" decel="55000" autoRev="1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animScale>
                                      <p:cBhvr>
                                        <p:cTn id="522" dur="300" fill="hold"/>
                                        <p:tgtEl>
                                          <p:spTgt spid="4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3" presetID="6" presetClass="emph" presetSubtype="0" repeatCount="indefinite" accel="45000" decel="55000" autoRev="1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animScale>
                                      <p:cBhvr>
                                        <p:cTn id="524" dur="300" fill="hold"/>
                                        <p:tgtEl>
                                          <p:spTgt spid="4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repeatCount="indefinite" accel="45000" decel="55000" autoRev="1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526" dur="3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6" presetClass="emph" presetSubtype="0" repeatCount="indefinite" accel="45000" decel="55000" autoRev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28" dur="300" fill="hold"/>
                                        <p:tgtEl>
                                          <p:spTgt spid="4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9" presetID="6" presetClass="emph" presetSubtype="0" repeatCount="indefinite" accel="45000" decel="55000" autoRev="1" fill="hold" grpId="0" nodeType="withEffect">
                                  <p:stCondLst>
                                    <p:cond delay="610"/>
                                  </p:stCondLst>
                                  <p:childTnLst>
                                    <p:animScale>
                                      <p:cBhvr>
                                        <p:cTn id="530" dur="300" fill="hold"/>
                                        <p:tgtEl>
                                          <p:spTgt spid="4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1" presetID="6" presetClass="emph" presetSubtype="0" repeatCount="indefinite" accel="45000" decel="55000" autoRev="1" fill="hold" grpId="0" nodeType="withEffect">
                                  <p:stCondLst>
                                    <p:cond delay="620"/>
                                  </p:stCondLst>
                                  <p:childTnLst>
                                    <p:animScale>
                                      <p:cBhvr>
                                        <p:cTn id="532" dur="300" fill="hold"/>
                                        <p:tgtEl>
                                          <p:spTgt spid="4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6" presetClass="emph" presetSubtype="0" repeatCount="indefinite" accel="45000" decel="55000" autoRev="1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animScale>
                                      <p:cBhvr>
                                        <p:cTn id="534" dur="300" fill="hold"/>
                                        <p:tgtEl>
                                          <p:spTgt spid="4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6" presetClass="emph" presetSubtype="0" repeatCount="indefinite" accel="45000" decel="55000" autoRev="1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animScale>
                                      <p:cBhvr>
                                        <p:cTn id="536" dur="300" fill="hold"/>
                                        <p:tgtEl>
                                          <p:spTgt spid="4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6" presetClass="emph" presetSubtype="0" repeatCount="indefinite" accel="45000" decel="55000" autoRev="1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538" dur="300" fill="hold"/>
                                        <p:tgtEl>
                                          <p:spTgt spid="4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9" presetID="6" presetClass="emph" presetSubtype="0" repeatCount="indefinite" accel="45000" decel="55000" autoRev="1" fill="hold" grpId="0" nodeType="withEffect">
                                  <p:stCondLst>
                                    <p:cond delay="660"/>
                                  </p:stCondLst>
                                  <p:childTnLst>
                                    <p:animScale>
                                      <p:cBhvr>
                                        <p:cTn id="540" dur="300" fill="hold"/>
                                        <p:tgtEl>
                                          <p:spTgt spid="4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6" presetClass="emph" presetSubtype="0" repeatCount="indefinite" accel="45000" decel="55000" autoRev="1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animScale>
                                      <p:cBhvr>
                                        <p:cTn id="542" dur="300" fill="hold"/>
                                        <p:tgtEl>
                                          <p:spTgt spid="4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6" presetClass="emph" presetSubtype="0" repeatCount="indefinite" accel="45000" decel="55000" autoRev="1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animScale>
                                      <p:cBhvr>
                                        <p:cTn id="544" dur="300" fill="hold"/>
                                        <p:tgtEl>
                                          <p:spTgt spid="4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5" presetID="6" presetClass="emph" presetSubtype="0" repeatCount="indefinite" accel="45000" decel="55000" autoRev="1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546" dur="300" fill="hold"/>
                                        <p:tgtEl>
                                          <p:spTgt spid="4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7" presetID="6" presetClass="emph" presetSubtype="0" repeatCount="indefinite" accel="45000" decel="55000" autoRev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48" dur="300" fill="hold"/>
                                        <p:tgtEl>
                                          <p:spTgt spid="4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6" presetClass="emph" presetSubtype="0" repeatCount="indefinite" accel="45000" decel="55000" autoRev="1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animScale>
                                      <p:cBhvr>
                                        <p:cTn id="550" dur="300" fill="hold"/>
                                        <p:tgtEl>
                                          <p:spTgt spid="4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6" presetClass="emph" presetSubtype="0" repeatCount="indefinite" accel="45000" decel="55000" autoRev="1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animScale>
                                      <p:cBhvr>
                                        <p:cTn id="552" dur="300" fill="hold"/>
                                        <p:tgtEl>
                                          <p:spTgt spid="4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3" presetID="6" presetClass="emph" presetSubtype="0" repeatCount="indefinite" accel="45000" decel="55000" autoRev="1" fill="hold" grpId="0" nodeType="withEffect">
                                  <p:stCondLst>
                                    <p:cond delay="730"/>
                                  </p:stCondLst>
                                  <p:childTnLst>
                                    <p:animScale>
                                      <p:cBhvr>
                                        <p:cTn id="554" dur="3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5" presetID="6" presetClass="emph" presetSubtype="0" repeatCount="indefinite" accel="45000" decel="55000" autoRev="1" fill="hold" grpId="0" nodeType="withEffect">
                                  <p:stCondLst>
                                    <p:cond delay="740"/>
                                  </p:stCondLst>
                                  <p:childTnLst>
                                    <p:animScale>
                                      <p:cBhvr>
                                        <p:cTn id="556" dur="300" fill="hold"/>
                                        <p:tgtEl>
                                          <p:spTgt spid="4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6" presetClass="emph" presetSubtype="0" repeatCount="indefinite" accel="45000" decel="55000" autoRev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8" dur="300" fill="hold"/>
                                        <p:tgtEl>
                                          <p:spTgt spid="4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9" presetID="6" presetClass="emph" presetSubtype="0" repeatCount="indefinite" accel="45000" decel="55000" autoRev="1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animScale>
                                      <p:cBhvr>
                                        <p:cTn id="560" dur="300" fill="hold"/>
                                        <p:tgtEl>
                                          <p:spTgt spid="4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1" presetID="6" presetClass="emph" presetSubtype="0" repeatCount="indefinite" accel="45000" decel="55000" autoRev="1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Scale>
                                      <p:cBhvr>
                                        <p:cTn id="562" dur="300" fill="hold"/>
                                        <p:tgtEl>
                                          <p:spTgt spid="4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3" presetID="6" presetClass="emph" presetSubtype="0" repeatCount="indefinite" accel="45000" decel="55000" autoRev="1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564" dur="300" fill="hold"/>
                                        <p:tgtEl>
                                          <p:spTgt spid="4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5" presetID="6" presetClass="emph" presetSubtype="0" repeatCount="indefinite" accel="45000" decel="55000" autoRev="1" fill="hold" grpId="0" nodeType="withEffect">
                                  <p:stCondLst>
                                    <p:cond delay="790"/>
                                  </p:stCondLst>
                                  <p:childTnLst>
                                    <p:animScale>
                                      <p:cBhvr>
                                        <p:cTn id="566" dur="300" fill="hold"/>
                                        <p:tgtEl>
                                          <p:spTgt spid="4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7" presetID="6" presetClass="emph" presetSubtype="0" repeatCount="indefinite" accel="45000" decel="55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68" dur="300" fill="hold"/>
                                        <p:tgtEl>
                                          <p:spTgt spid="4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9" presetID="6" presetClass="emph" presetSubtype="0" repeatCount="indefinite" accel="45000" decel="55000" autoRev="1" fill="hold" grpId="0" nodeType="withEffect">
                                  <p:stCondLst>
                                    <p:cond delay="810"/>
                                  </p:stCondLst>
                                  <p:childTnLst>
                                    <p:animScale>
                                      <p:cBhvr>
                                        <p:cTn id="570" dur="300" fill="hold"/>
                                        <p:tgtEl>
                                          <p:spTgt spid="4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1" presetID="6" presetClass="emph" presetSubtype="0" repeatCount="indefinite" accel="45000" decel="55000" autoRev="1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Scale>
                                      <p:cBhvr>
                                        <p:cTn id="572" dur="300" fill="hold"/>
                                        <p:tgtEl>
                                          <p:spTgt spid="4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3" presetID="6" presetClass="emph" presetSubtype="0" repeatCount="indefinite" accel="45000" decel="55000" autoRev="1" fill="hold" grpId="0" nodeType="withEffect">
                                  <p:stCondLst>
                                    <p:cond delay="830"/>
                                  </p:stCondLst>
                                  <p:childTnLst>
                                    <p:animScale>
                                      <p:cBhvr>
                                        <p:cTn id="574" dur="300" fill="hold"/>
                                        <p:tgtEl>
                                          <p:spTgt spid="4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5" presetID="6" presetClass="emph" presetSubtype="0" repeatCount="indefinite" accel="45000" decel="55000" autoRev="1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animScale>
                                      <p:cBhvr>
                                        <p:cTn id="576" dur="300" fill="hold"/>
                                        <p:tgtEl>
                                          <p:spTgt spid="4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7" presetID="6" presetClass="emph" presetSubtype="0" repeatCount="indefinite" accel="45000" decel="55000" autoRev="1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578" dur="300" fill="hold"/>
                                        <p:tgtEl>
                                          <p:spTgt spid="4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9" presetID="6" presetClass="emph" presetSubtype="0" repeatCount="indefinite" accel="45000" decel="55000" autoRev="1" fill="hold" grpId="0" nodeType="withEffect">
                                  <p:stCondLst>
                                    <p:cond delay="860"/>
                                  </p:stCondLst>
                                  <p:childTnLst>
                                    <p:animScale>
                                      <p:cBhvr>
                                        <p:cTn id="580" dur="300" fill="hold"/>
                                        <p:tgtEl>
                                          <p:spTgt spid="4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1" presetID="6" presetClass="emph" presetSubtype="0" repeatCount="indefinite" accel="45000" decel="55000" autoRev="1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Scale>
                                      <p:cBhvr>
                                        <p:cTn id="582" dur="300" fill="hold"/>
                                        <p:tgtEl>
                                          <p:spTgt spid="4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3" presetID="6" presetClass="emph" presetSubtype="0" repeatCount="indefinite" accel="45000" decel="55000" autoRev="1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Scale>
                                      <p:cBhvr>
                                        <p:cTn id="584" dur="300" fill="hold"/>
                                        <p:tgtEl>
                                          <p:spTgt spid="4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5" presetID="6" presetClass="emph" presetSubtype="0" repeatCount="indefinite" accel="45000" decel="55000" autoRev="1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586" dur="300" fill="hold"/>
                                        <p:tgtEl>
                                          <p:spTgt spid="4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7" presetID="6" presetClass="emph" presetSubtype="0" repeatCount="indefinite" accel="45000" decel="55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88" dur="300" fill="hold"/>
                                        <p:tgtEl>
                                          <p:spTgt spid="49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9" presetID="6" presetClass="emph" presetSubtype="0" repeatCount="indefinite" accel="45000" decel="55000" autoRev="1" fill="hold" grpId="0" nodeType="withEffect">
                                  <p:stCondLst>
                                    <p:cond delay="910"/>
                                  </p:stCondLst>
                                  <p:childTnLst>
                                    <p:animScale>
                                      <p:cBhvr>
                                        <p:cTn id="590" dur="300" fill="hold"/>
                                        <p:tgtEl>
                                          <p:spTgt spid="4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1" presetID="6" presetClass="emph" presetSubtype="0" repeatCount="indefinite" accel="45000" decel="55000" autoRev="1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Scale>
                                      <p:cBhvr>
                                        <p:cTn id="592" dur="300" fill="hold"/>
                                        <p:tgtEl>
                                          <p:spTgt spid="4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3" presetID="6" presetClass="emph" presetSubtype="0" repeatCount="indefinite" accel="45000" decel="55000" autoRev="1" fill="hold" grpId="0" nodeType="withEffect">
                                  <p:stCondLst>
                                    <p:cond delay="930"/>
                                  </p:stCondLst>
                                  <p:childTnLst>
                                    <p:animScale>
                                      <p:cBhvr>
                                        <p:cTn id="594" dur="300" fill="hold"/>
                                        <p:tgtEl>
                                          <p:spTgt spid="4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5" presetID="6" presetClass="emph" presetSubtype="0" repeatCount="indefinite" accel="45000" decel="55000" autoRev="1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Scale>
                                      <p:cBhvr>
                                        <p:cTn id="596" dur="300" fill="hold"/>
                                        <p:tgtEl>
                                          <p:spTgt spid="5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7" presetID="6" presetClass="emph" presetSubtype="0" repeatCount="indefinite" accel="45000" decel="55000" autoRev="1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598" dur="300" fill="hold"/>
                                        <p:tgtEl>
                                          <p:spTgt spid="5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9" presetID="6" presetClass="emph" presetSubtype="0" repeatCount="indefinite" accel="45000" decel="55000" autoRev="1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animScale>
                                      <p:cBhvr>
                                        <p:cTn id="600" dur="300" fill="hold"/>
                                        <p:tgtEl>
                                          <p:spTgt spid="5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1" presetID="6" presetClass="emph" presetSubtype="0" repeatCount="indefinite" accel="45000" decel="55000" autoRev="1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Scale>
                                      <p:cBhvr>
                                        <p:cTn id="602" dur="300" fill="hold"/>
                                        <p:tgtEl>
                                          <p:spTgt spid="5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3" presetID="6" presetClass="emph" presetSubtype="0" repeatCount="indefinite" accel="45000" decel="55000" autoRev="1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604" dur="300" fill="hold"/>
                                        <p:tgtEl>
                                          <p:spTgt spid="5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5" presetID="6" presetClass="emph" presetSubtype="0" repeatCount="indefinite" accel="45000" decel="55000" autoRev="1" fill="hold" grpId="0" nodeType="withEffect">
                                  <p:stCondLst>
                                    <p:cond delay="990"/>
                                  </p:stCondLst>
                                  <p:childTnLst>
                                    <p:animScale>
                                      <p:cBhvr>
                                        <p:cTn id="606" dur="300" fill="hold"/>
                                        <p:tgtEl>
                                          <p:spTgt spid="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7" presetID="6" presetClass="emph" presetSubtype="0" repeatCount="indefinite" accel="45000" decel="55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08" dur="300" fill="hold"/>
                                        <p:tgtEl>
                                          <p:spTgt spid="5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9" presetID="6" presetClass="emph" presetSubtype="0" repeatCount="indefinite" accel="45000" decel="55000" autoRev="1" fill="hold" grpId="0" nodeType="withEffect">
                                  <p:stCondLst>
                                    <p:cond delay="1010"/>
                                  </p:stCondLst>
                                  <p:childTnLst>
                                    <p:animScale>
                                      <p:cBhvr>
                                        <p:cTn id="610" dur="300" fill="hold"/>
                                        <p:tgtEl>
                                          <p:spTgt spid="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1" presetID="6" presetClass="emph" presetSubtype="0" repeatCount="indefinite" accel="45000" decel="55000" autoRev="1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animScale>
                                      <p:cBhvr>
                                        <p:cTn id="612" dur="300" fill="hold"/>
                                        <p:tgtEl>
                                          <p:spTgt spid="5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3" presetID="6" presetClass="emph" presetSubtype="0" repeatCount="indefinite" accel="45000" decel="55000" autoRev="1" fill="hold" grpId="0" nodeType="withEffect">
                                  <p:stCondLst>
                                    <p:cond delay="1030"/>
                                  </p:stCondLst>
                                  <p:childTnLst>
                                    <p:animScale>
                                      <p:cBhvr>
                                        <p:cTn id="614" dur="300" fill="hold"/>
                                        <p:tgtEl>
                                          <p:spTgt spid="5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5" presetID="6" presetClass="emph" presetSubtype="0" repeatCount="indefinite" accel="45000" decel="55000" autoRev="1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animScale>
                                      <p:cBhvr>
                                        <p:cTn id="616" dur="300" fill="hold"/>
                                        <p:tgtEl>
                                          <p:spTgt spid="5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7" presetID="6" presetClass="emph" presetSubtype="0" repeatCount="indefinite" accel="45000" decel="55000" autoRev="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618" dur="300" fill="hold"/>
                                        <p:tgtEl>
                                          <p:spTgt spid="5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9" presetID="6" presetClass="emph" presetSubtype="0" repeatCount="indefinite" accel="45000" decel="55000" autoRev="1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animScale>
                                      <p:cBhvr>
                                        <p:cTn id="620" dur="300" fill="hold"/>
                                        <p:tgtEl>
                                          <p:spTgt spid="5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1" presetID="6" presetClass="emph" presetSubtype="0" repeatCount="indefinite" accel="45000" decel="55000" autoRev="1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animScale>
                                      <p:cBhvr>
                                        <p:cTn id="622" dur="300" fill="hold"/>
                                        <p:tgtEl>
                                          <p:spTgt spid="5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3" presetID="6" presetClass="emph" presetSubtype="0" repeatCount="indefinite" accel="45000" decel="55000" autoRev="1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624" dur="300" fill="hold"/>
                                        <p:tgtEl>
                                          <p:spTgt spid="5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5" presetID="6" presetClass="emph" presetSubtype="0" repeatCount="indefinite" accel="45000" decel="55000" autoRev="1" fill="hold" grpId="0" nodeType="withEffect">
                                  <p:stCondLst>
                                    <p:cond delay="1090"/>
                                  </p:stCondLst>
                                  <p:childTnLst>
                                    <p:animScale>
                                      <p:cBhvr>
                                        <p:cTn id="626" dur="300" fill="hold"/>
                                        <p:tgtEl>
                                          <p:spTgt spid="5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7" presetID="6" presetClass="emph" presetSubtype="0" repeatCount="indefinite" accel="45000" decel="55000" autoRev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28" dur="300" fill="hold"/>
                                        <p:tgtEl>
                                          <p:spTgt spid="5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9" presetID="6" presetClass="emph" presetSubtype="0" repeatCount="indefinite" accel="45000" decel="55000" autoRev="1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animScale>
                                      <p:cBhvr>
                                        <p:cTn id="630" dur="300" fill="hold"/>
                                        <p:tgtEl>
                                          <p:spTgt spid="5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1" presetID="6" presetClass="emph" presetSubtype="0" repeatCount="indefinite" accel="45000" decel="55000" autoRev="1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632" dur="300" fill="hold"/>
                                        <p:tgtEl>
                                          <p:spTgt spid="5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3" presetID="6" presetClass="emph" presetSubtype="0" repeatCount="indefinite" accel="45000" decel="55000" autoRev="1" fill="hold" grpId="0" nodeType="withEffect">
                                  <p:stCondLst>
                                    <p:cond delay="1130"/>
                                  </p:stCondLst>
                                  <p:childTnLst>
                                    <p:animScale>
                                      <p:cBhvr>
                                        <p:cTn id="634" dur="300" fill="hold"/>
                                        <p:tgtEl>
                                          <p:spTgt spid="5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5" presetID="6" presetClass="emph" presetSubtype="0" repeatCount="indefinite" accel="45000" decel="55000" autoRev="1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animScale>
                                      <p:cBhvr>
                                        <p:cTn id="636" dur="300" fill="hold"/>
                                        <p:tgtEl>
                                          <p:spTgt spid="5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7" presetID="6" presetClass="emph" presetSubtype="0" repeatCount="indefinite" accel="45000" decel="55000" autoRev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Scale>
                                      <p:cBhvr>
                                        <p:cTn id="638" dur="300" fill="hold"/>
                                        <p:tgtEl>
                                          <p:spTgt spid="5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6" presetClass="emph" presetSubtype="0" repeatCount="indefinite" accel="45000" decel="55000" autoRev="1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animScale>
                                      <p:cBhvr>
                                        <p:cTn id="640" dur="300" fill="hold"/>
                                        <p:tgtEl>
                                          <p:spTgt spid="5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1" presetID="6" presetClass="emph" presetSubtype="0" repeatCount="indefinite" accel="45000" decel="55000" autoRev="1" fill="hold" grpId="0" nodeType="withEffect">
                                  <p:stCondLst>
                                    <p:cond delay="1170"/>
                                  </p:stCondLst>
                                  <p:childTnLst>
                                    <p:animScale>
                                      <p:cBhvr>
                                        <p:cTn id="642" dur="300" fill="hold"/>
                                        <p:tgtEl>
                                          <p:spTgt spid="5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3" presetID="6" presetClass="emph" presetSubtype="0" repeatCount="indefinite" accel="45000" decel="55000" autoRev="1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644" dur="300" fill="hold"/>
                                        <p:tgtEl>
                                          <p:spTgt spid="5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6" presetClass="emph" presetSubtype="0" repeatCount="indefinite" accel="45000" decel="55000" autoRev="1" fill="hold" grpId="0" nodeType="withEffect">
                                  <p:stCondLst>
                                    <p:cond delay="1190"/>
                                  </p:stCondLst>
                                  <p:childTnLst>
                                    <p:animScale>
                                      <p:cBhvr>
                                        <p:cTn id="646" dur="300" fill="hold"/>
                                        <p:tgtEl>
                                          <p:spTgt spid="5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7" presetID="6" presetClass="emph" presetSubtype="0" repeatCount="indefinite" accel="45000" decel="55000" autoRev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48" dur="300" fill="hold"/>
                                        <p:tgtEl>
                                          <p:spTgt spid="5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9" presetID="6" presetClass="emph" presetSubtype="0" repeatCount="indefinite" accel="45000" decel="55000" autoRev="1" fill="hold" grpId="0" nodeType="withEffect">
                                  <p:stCondLst>
                                    <p:cond delay="1210"/>
                                  </p:stCondLst>
                                  <p:childTnLst>
                                    <p:animScale>
                                      <p:cBhvr>
                                        <p:cTn id="650" dur="300" fill="hold"/>
                                        <p:tgtEl>
                                          <p:spTgt spid="5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1" presetID="6" presetClass="emph" presetSubtype="0" repeatCount="indefinite" accel="45000" decel="55000" autoRev="1" fill="hold" grpId="0" nodeType="withEffect">
                                  <p:stCondLst>
                                    <p:cond delay="1220"/>
                                  </p:stCondLst>
                                  <p:childTnLst>
                                    <p:animScale>
                                      <p:cBhvr>
                                        <p:cTn id="652" dur="300" fill="hold"/>
                                        <p:tgtEl>
                                          <p:spTgt spid="5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3" presetID="6" presetClass="emph" presetSubtype="0" repeatCount="indefinite" accel="45000" decel="55000" autoRev="1" fill="hold" grpId="0" nodeType="withEffect">
                                  <p:stCondLst>
                                    <p:cond delay="1230"/>
                                  </p:stCondLst>
                                  <p:childTnLst>
                                    <p:animScale>
                                      <p:cBhvr>
                                        <p:cTn id="654" dur="300" fill="hold"/>
                                        <p:tgtEl>
                                          <p:spTgt spid="5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5" presetID="6" presetClass="emph" presetSubtype="0" repeatCount="indefinite" accel="45000" decel="55000" autoRev="1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animScale>
                                      <p:cBhvr>
                                        <p:cTn id="656" dur="300" fill="hold"/>
                                        <p:tgtEl>
                                          <p:spTgt spid="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7" presetID="6" presetClass="emph" presetSubtype="0" repeatCount="indefinite" accel="45000" decel="55000" autoRev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58" dur="300" fill="hold"/>
                                        <p:tgtEl>
                                          <p:spTgt spid="5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9" presetID="6" presetClass="emph" presetSubtype="0" repeatCount="indefinite" accel="45000" decel="55000" autoRev="1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animScale>
                                      <p:cBhvr>
                                        <p:cTn id="660" dur="300" fill="hold"/>
                                        <p:tgtEl>
                                          <p:spTgt spid="5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1" presetID="6" presetClass="emph" presetSubtype="0" repeatCount="indefinite" accel="45000" decel="55000" autoRev="1" fill="hold" grpId="0" nodeType="withEffect">
                                  <p:stCondLst>
                                    <p:cond delay="1270"/>
                                  </p:stCondLst>
                                  <p:childTnLst>
                                    <p:animScale>
                                      <p:cBhvr>
                                        <p:cTn id="662" dur="300" fill="hold"/>
                                        <p:tgtEl>
                                          <p:spTgt spid="5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3" presetID="6" presetClass="emph" presetSubtype="0" repeatCount="indefinite" accel="45000" decel="55000" autoRev="1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664" dur="300" fill="hold"/>
                                        <p:tgtEl>
                                          <p:spTgt spid="5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5" presetID="6" presetClass="emph" presetSubtype="0" repeatCount="indefinite" accel="45000" decel="55000" autoRev="1" fill="hold" grpId="0" nodeType="withEffect">
                                  <p:stCondLst>
                                    <p:cond delay="1290"/>
                                  </p:stCondLst>
                                  <p:childTnLst>
                                    <p:animScale>
                                      <p:cBhvr>
                                        <p:cTn id="666" dur="300" fill="hold"/>
                                        <p:tgtEl>
                                          <p:spTgt spid="5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7" presetID="6" presetClass="emph" presetSubtype="0" repeatCount="indefinite" accel="45000" decel="55000" autoRev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68" dur="300" fill="hold"/>
                                        <p:tgtEl>
                                          <p:spTgt spid="5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9" presetID="6" presetClass="emph" presetSubtype="0" repeatCount="indefinite" accel="45000" decel="55000" autoRev="1" fill="hold" grpId="0" nodeType="withEffect">
                                  <p:stCondLst>
                                    <p:cond delay="1310"/>
                                  </p:stCondLst>
                                  <p:childTnLst>
                                    <p:animScale>
                                      <p:cBhvr>
                                        <p:cTn id="670" dur="300" fill="hold"/>
                                        <p:tgtEl>
                                          <p:spTgt spid="5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1" presetID="6" presetClass="emph" presetSubtype="0" repeatCount="indefinite" accel="45000" decel="55000" autoRev="1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animScale>
                                      <p:cBhvr>
                                        <p:cTn id="672" dur="300" fill="hold"/>
                                        <p:tgtEl>
                                          <p:spTgt spid="5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3" presetID="6" presetClass="emph" presetSubtype="0" repeatCount="indefinite" accel="45000" decel="55000" autoRev="1" fill="hold" grpId="0" nodeType="withEffect">
                                  <p:stCondLst>
                                    <p:cond delay="1330"/>
                                  </p:stCondLst>
                                  <p:childTnLst>
                                    <p:animScale>
                                      <p:cBhvr>
                                        <p:cTn id="674" dur="300" fill="hold"/>
                                        <p:tgtEl>
                                          <p:spTgt spid="5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5" presetID="6" presetClass="emph" presetSubtype="0" repeatCount="indefinite" accel="45000" decel="55000" autoRev="1" fill="hold" grpId="0" nodeType="withEffect">
                                  <p:stCondLst>
                                    <p:cond delay="1340"/>
                                  </p:stCondLst>
                                  <p:childTnLst>
                                    <p:animScale>
                                      <p:cBhvr>
                                        <p:cTn id="676" dur="300" fill="hold"/>
                                        <p:tgtEl>
                                          <p:spTgt spid="5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7" presetID="6" presetClass="emph" presetSubtype="0" repeatCount="indefinite" accel="45000" decel="55000" autoRev="1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678" dur="300" fill="hold"/>
                                        <p:tgtEl>
                                          <p:spTgt spid="5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9" presetID="6" presetClass="emph" presetSubtype="0" repeatCount="indefinite" accel="45000" decel="55000" autoRev="1" fill="hold" grpId="0" nodeType="withEffect">
                                  <p:stCondLst>
                                    <p:cond delay="1360"/>
                                  </p:stCondLst>
                                  <p:childTnLst>
                                    <p:animScale>
                                      <p:cBhvr>
                                        <p:cTn id="680" dur="300" fill="hold"/>
                                        <p:tgtEl>
                                          <p:spTgt spid="5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1" presetID="6" presetClass="emph" presetSubtype="0" repeatCount="indefinite" accel="45000" decel="55000" autoRev="1" fill="hold" grpId="0" nodeType="withEffect">
                                  <p:stCondLst>
                                    <p:cond delay="1370"/>
                                  </p:stCondLst>
                                  <p:childTnLst>
                                    <p:animScale>
                                      <p:cBhvr>
                                        <p:cTn id="682" dur="300" fill="hold"/>
                                        <p:tgtEl>
                                          <p:spTgt spid="5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3" presetID="6" presetClass="emph" presetSubtype="0" repeatCount="indefinite" accel="45000" decel="55000" autoRev="1" fill="hold" grpId="0" nodeType="withEffect">
                                  <p:stCondLst>
                                    <p:cond delay="1380"/>
                                  </p:stCondLst>
                                  <p:childTnLst>
                                    <p:animScale>
                                      <p:cBhvr>
                                        <p:cTn id="684" dur="300" fill="hold"/>
                                        <p:tgtEl>
                                          <p:spTgt spid="5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5" presetID="6" presetClass="emph" presetSubtype="0" repeatCount="indefinite" accel="45000" decel="55000" autoRev="1" fill="hold" grpId="0" nodeType="withEffect">
                                  <p:stCondLst>
                                    <p:cond delay="1390"/>
                                  </p:stCondLst>
                                  <p:childTnLst>
                                    <p:animScale>
                                      <p:cBhvr>
                                        <p:cTn id="686" dur="300" fill="hold"/>
                                        <p:tgtEl>
                                          <p:spTgt spid="5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7" presetID="6" presetClass="emph" presetSubtype="0" repeatCount="indefinite" accel="45000" decel="55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88" dur="300" fill="hold"/>
                                        <p:tgtEl>
                                          <p:spTgt spid="5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9" presetID="6" presetClass="emph" presetSubtype="0" repeatCount="indefinite" accel="45000" decel="55000" autoRev="1" fill="hold" grpId="0" nodeType="withEffect">
                                  <p:stCondLst>
                                    <p:cond delay="1410"/>
                                  </p:stCondLst>
                                  <p:childTnLst>
                                    <p:animScale>
                                      <p:cBhvr>
                                        <p:cTn id="690" dur="300" fill="hold"/>
                                        <p:tgtEl>
                                          <p:spTgt spid="5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1" presetID="6" presetClass="emph" presetSubtype="0" repeatCount="indefinite" accel="45000" decel="55000" autoRev="1" fill="hold" grpId="0" nodeType="withEffect">
                                  <p:stCondLst>
                                    <p:cond delay="1420"/>
                                  </p:stCondLst>
                                  <p:childTnLst>
                                    <p:animScale>
                                      <p:cBhvr>
                                        <p:cTn id="692" dur="300" fill="hold"/>
                                        <p:tgtEl>
                                          <p:spTgt spid="5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3" presetID="6" presetClass="emph" presetSubtype="0" repeatCount="indefinite" accel="45000" decel="55000" autoRev="1" fill="hold" grpId="0" nodeType="withEffect">
                                  <p:stCondLst>
                                    <p:cond delay="1430"/>
                                  </p:stCondLst>
                                  <p:childTnLst>
                                    <p:animScale>
                                      <p:cBhvr>
                                        <p:cTn id="694" dur="300" fill="hold"/>
                                        <p:tgtEl>
                                          <p:spTgt spid="5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5" presetID="6" presetClass="emph" presetSubtype="0" repeatCount="indefinite" accel="45000" decel="55000" autoRev="1" fill="hold" grpId="0" nodeType="withEffect">
                                  <p:stCondLst>
                                    <p:cond delay="1440"/>
                                  </p:stCondLst>
                                  <p:childTnLst>
                                    <p:animScale>
                                      <p:cBhvr>
                                        <p:cTn id="696" dur="300" fill="hold"/>
                                        <p:tgtEl>
                                          <p:spTgt spid="5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7" presetID="6" presetClass="emph" presetSubtype="0" repeatCount="indefinite" accel="45000" decel="55000" autoRev="1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698" dur="300" fill="hold"/>
                                        <p:tgtEl>
                                          <p:spTgt spid="5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9" presetID="6" presetClass="emph" presetSubtype="0" repeatCount="indefinite" accel="45000" decel="55000" autoRev="1" fill="hold" grpId="0" nodeType="withEffect">
                                  <p:stCondLst>
                                    <p:cond delay="1460"/>
                                  </p:stCondLst>
                                  <p:childTnLst>
                                    <p:animScale>
                                      <p:cBhvr>
                                        <p:cTn id="700" dur="300" fill="hold"/>
                                        <p:tgtEl>
                                          <p:spTgt spid="5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1" presetID="6" presetClass="emph" presetSubtype="0" repeatCount="indefinite" accel="45000" decel="55000" autoRev="1" fill="hold" grpId="0" nodeType="withEffect">
                                  <p:stCondLst>
                                    <p:cond delay="1470"/>
                                  </p:stCondLst>
                                  <p:childTnLst>
                                    <p:animScale>
                                      <p:cBhvr>
                                        <p:cTn id="702" dur="300" fill="hold"/>
                                        <p:tgtEl>
                                          <p:spTgt spid="5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3" presetID="6" presetClass="emph" presetSubtype="0" repeatCount="indefinite" accel="45000" decel="55000" autoRev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704" dur="300" fill="hold"/>
                                        <p:tgtEl>
                                          <p:spTgt spid="5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5" presetID="6" presetClass="emph" presetSubtype="0" repeatCount="indefinite" accel="45000" decel="55000" autoRev="1" fill="hold" grpId="0" nodeType="withEffect">
                                  <p:stCondLst>
                                    <p:cond delay="1490"/>
                                  </p:stCondLst>
                                  <p:childTnLst>
                                    <p:animScale>
                                      <p:cBhvr>
                                        <p:cTn id="706" dur="300" fill="hold"/>
                                        <p:tgtEl>
                                          <p:spTgt spid="5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7" presetID="6" presetClass="emph" presetSubtype="0" repeatCount="indefinite" accel="45000" decel="55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08" dur="300" fill="hold"/>
                                        <p:tgtEl>
                                          <p:spTgt spid="5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9" presetID="6" presetClass="emph" presetSubtype="0" repeatCount="indefinite" accel="45000" decel="55000" autoRev="1" fill="hold" grpId="0" nodeType="withEffect">
                                  <p:stCondLst>
                                    <p:cond delay="1510"/>
                                  </p:stCondLst>
                                  <p:childTnLst>
                                    <p:animScale>
                                      <p:cBhvr>
                                        <p:cTn id="710" dur="300" fill="hold"/>
                                        <p:tgtEl>
                                          <p:spTgt spid="5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1" presetID="6" presetClass="emph" presetSubtype="0" repeatCount="indefinite" accel="45000" decel="55000" autoRev="1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animScale>
                                      <p:cBhvr>
                                        <p:cTn id="712" dur="300" fill="hold"/>
                                        <p:tgtEl>
                                          <p:spTgt spid="5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3" presetID="6" presetClass="emph" presetSubtype="0" repeatCount="indefinite" accel="45000" decel="55000" autoRev="1" fill="hold" grpId="0" nodeType="withEffect">
                                  <p:stCondLst>
                                    <p:cond delay="1530"/>
                                  </p:stCondLst>
                                  <p:childTnLst>
                                    <p:animScale>
                                      <p:cBhvr>
                                        <p:cTn id="714" dur="300" fill="hold"/>
                                        <p:tgtEl>
                                          <p:spTgt spid="5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5" presetID="6" presetClass="emph" presetSubtype="0" repeatCount="indefinite" accel="45000" decel="55000" autoRev="1" fill="hold" grpId="0" nodeType="withEffect">
                                  <p:stCondLst>
                                    <p:cond delay="1540"/>
                                  </p:stCondLst>
                                  <p:childTnLst>
                                    <p:animScale>
                                      <p:cBhvr>
                                        <p:cTn id="716" dur="300" fill="hold"/>
                                        <p:tgtEl>
                                          <p:spTgt spid="5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7" presetID="6" presetClass="emph" presetSubtype="0" repeatCount="indefinite" accel="45000" decel="55000" autoRev="1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718" dur="300" fill="hold"/>
                                        <p:tgtEl>
                                          <p:spTgt spid="5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9" presetID="6" presetClass="emph" presetSubtype="0" repeatCount="indefinite" accel="45000" decel="55000" autoRev="1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animScale>
                                      <p:cBhvr>
                                        <p:cTn id="720" dur="300" fill="hold"/>
                                        <p:tgtEl>
                                          <p:spTgt spid="5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1" presetID="6" presetClass="emph" presetSubtype="0" repeatCount="indefinite" accel="45000" decel="55000" autoRev="1" fill="hold" grpId="0" nodeType="withEffect">
                                  <p:stCondLst>
                                    <p:cond delay="1570"/>
                                  </p:stCondLst>
                                  <p:childTnLst>
                                    <p:animScale>
                                      <p:cBhvr>
                                        <p:cTn id="722" dur="300" fill="hold"/>
                                        <p:tgtEl>
                                          <p:spTgt spid="5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3" presetID="6" presetClass="emph" presetSubtype="0" repeatCount="indefinite" accel="45000" decel="55000" autoRev="1" fill="hold" grpId="0" nodeType="withEffect">
                                  <p:stCondLst>
                                    <p:cond delay="1580"/>
                                  </p:stCondLst>
                                  <p:childTnLst>
                                    <p:animScale>
                                      <p:cBhvr>
                                        <p:cTn id="724" dur="300" fill="hold"/>
                                        <p:tgtEl>
                                          <p:spTgt spid="5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5" presetID="6" presetClass="emph" presetSubtype="0" repeatCount="indefinite" accel="45000" decel="55000" autoRev="1" fill="hold" grpId="0" nodeType="withEffect">
                                  <p:stCondLst>
                                    <p:cond delay="1590"/>
                                  </p:stCondLst>
                                  <p:childTnLst>
                                    <p:animScale>
                                      <p:cBhvr>
                                        <p:cTn id="726" dur="300" fill="hold"/>
                                        <p:tgtEl>
                                          <p:spTgt spid="5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7" presetID="6" presetClass="emph" presetSubtype="0" repeatCount="indefinite" accel="45000" decel="55000" autoRev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728" dur="300" fill="hold"/>
                                        <p:tgtEl>
                                          <p:spTgt spid="5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9" presetID="6" presetClass="emph" presetSubtype="0" repeatCount="indefinite" accel="45000" decel="55000" autoRev="1" fill="hold" grpId="0" nodeType="withEffect">
                                  <p:stCondLst>
                                    <p:cond delay="1610"/>
                                  </p:stCondLst>
                                  <p:childTnLst>
                                    <p:animScale>
                                      <p:cBhvr>
                                        <p:cTn id="730" dur="300" fill="hold"/>
                                        <p:tgtEl>
                                          <p:spTgt spid="5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1" presetID="6" presetClass="emph" presetSubtype="0" repeatCount="indefinite" accel="45000" decel="55000" autoRev="1" fill="hold" grpId="0" nodeType="withEffect">
                                  <p:stCondLst>
                                    <p:cond delay="1620"/>
                                  </p:stCondLst>
                                  <p:childTnLst>
                                    <p:animScale>
                                      <p:cBhvr>
                                        <p:cTn id="732" dur="300" fill="hold"/>
                                        <p:tgtEl>
                                          <p:spTgt spid="5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3" presetID="6" presetClass="emph" presetSubtype="0" repeatCount="indefinite" accel="45000" decel="55000" autoRev="1" fill="hold" grpId="0" nodeType="withEffect">
                                  <p:stCondLst>
                                    <p:cond delay="1630"/>
                                  </p:stCondLst>
                                  <p:childTnLst>
                                    <p:animScale>
                                      <p:cBhvr>
                                        <p:cTn id="734" dur="300" fill="hold"/>
                                        <p:tgtEl>
                                          <p:spTgt spid="5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5" presetID="6" presetClass="emph" presetSubtype="0" repeatCount="indefinite" accel="45000" decel="55000" autoRev="1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animScale>
                                      <p:cBhvr>
                                        <p:cTn id="736" dur="300" fill="hold"/>
                                        <p:tgtEl>
                                          <p:spTgt spid="5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7" presetID="6" presetClass="emph" presetSubtype="0" repeatCount="indefinite" accel="45000" decel="55000" autoRev="1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738" dur="300" fill="hold"/>
                                        <p:tgtEl>
                                          <p:spTgt spid="5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9" presetID="6" presetClass="emph" presetSubtype="0" repeatCount="indefinite" accel="45000" decel="55000" autoRev="1" fill="hold" grpId="0" nodeType="withEffect">
                                  <p:stCondLst>
                                    <p:cond delay="1660"/>
                                  </p:stCondLst>
                                  <p:childTnLst>
                                    <p:animScale>
                                      <p:cBhvr>
                                        <p:cTn id="740" dur="300" fill="hold"/>
                                        <p:tgtEl>
                                          <p:spTgt spid="5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1" presetID="6" presetClass="emph" presetSubtype="0" repeatCount="indefinite" accel="45000" decel="55000" autoRev="1" fill="hold" grpId="0" nodeType="withEffect">
                                  <p:stCondLst>
                                    <p:cond delay="1670"/>
                                  </p:stCondLst>
                                  <p:childTnLst>
                                    <p:animScale>
                                      <p:cBhvr>
                                        <p:cTn id="742" dur="300" fill="hold"/>
                                        <p:tgtEl>
                                          <p:spTgt spid="5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3" presetID="6" presetClass="emph" presetSubtype="0" repeatCount="indefinite" accel="45000" decel="55000" autoRev="1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animScale>
                                      <p:cBhvr>
                                        <p:cTn id="744" dur="300" fill="hold"/>
                                        <p:tgtEl>
                                          <p:spTgt spid="5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5" presetID="6" presetClass="emph" presetSubtype="0" repeatCount="indefinite" accel="45000" decel="55000" autoRev="1" fill="hold" grpId="0" nodeType="withEffect">
                                  <p:stCondLst>
                                    <p:cond delay="1690"/>
                                  </p:stCondLst>
                                  <p:childTnLst>
                                    <p:animScale>
                                      <p:cBhvr>
                                        <p:cTn id="746" dur="300" fill="hold"/>
                                        <p:tgtEl>
                                          <p:spTgt spid="5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7" presetID="6" presetClass="emph" presetSubtype="0" repeatCount="indefinite" accel="45000" decel="55000" autoRev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48" dur="300" fill="hold"/>
                                        <p:tgtEl>
                                          <p:spTgt spid="5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9" presetID="6" presetClass="emph" presetSubtype="0" repeatCount="indefinite" accel="45000" decel="55000" autoRev="1" fill="hold" grpId="0" nodeType="withEffect">
                                  <p:stCondLst>
                                    <p:cond delay="1710"/>
                                  </p:stCondLst>
                                  <p:childTnLst>
                                    <p:animScale>
                                      <p:cBhvr>
                                        <p:cTn id="750" dur="300" fill="hold"/>
                                        <p:tgtEl>
                                          <p:spTgt spid="5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1" presetID="6" presetClass="emph" presetSubtype="0" repeatCount="indefinite" accel="45000" decel="55000" autoRev="1" fill="hold" grpId="0" nodeType="withEffect">
                                  <p:stCondLst>
                                    <p:cond delay="1720"/>
                                  </p:stCondLst>
                                  <p:childTnLst>
                                    <p:animScale>
                                      <p:cBhvr>
                                        <p:cTn id="752" dur="300" fill="hold"/>
                                        <p:tgtEl>
                                          <p:spTgt spid="5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3" presetID="6" presetClass="emph" presetSubtype="0" repeatCount="indefinite" accel="45000" decel="55000" autoRev="1" fill="hold" grpId="0" nodeType="withEffect">
                                  <p:stCondLst>
                                    <p:cond delay="1730"/>
                                  </p:stCondLst>
                                  <p:childTnLst>
                                    <p:animScale>
                                      <p:cBhvr>
                                        <p:cTn id="754" dur="300" fill="hold"/>
                                        <p:tgtEl>
                                          <p:spTgt spid="5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5" presetID="6" presetClass="emph" presetSubtype="0" repeatCount="indefinite" accel="45000" decel="55000" autoRev="1" fill="hold" grpId="0" nodeType="withEffect">
                                  <p:stCondLst>
                                    <p:cond delay="1740"/>
                                  </p:stCondLst>
                                  <p:childTnLst>
                                    <p:animScale>
                                      <p:cBhvr>
                                        <p:cTn id="756" dur="300" fill="hold"/>
                                        <p:tgtEl>
                                          <p:spTgt spid="5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7" presetID="6" presetClass="emph" presetSubtype="0" repeatCount="indefinite" accel="45000" decel="55000" autoRev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58" dur="300" fill="hold"/>
                                        <p:tgtEl>
                                          <p:spTgt spid="5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9" presetID="6" presetClass="emph" presetSubtype="0" repeatCount="indefinite" accel="45000" decel="55000" autoRev="1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animScale>
                                      <p:cBhvr>
                                        <p:cTn id="760" dur="300" fill="hold"/>
                                        <p:tgtEl>
                                          <p:spTgt spid="5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1" presetID="6" presetClass="emph" presetSubtype="0" repeatCount="indefinite" accel="45000" decel="55000" autoRev="1" fill="hold" grpId="0" nodeType="withEffect">
                                  <p:stCondLst>
                                    <p:cond delay="1770"/>
                                  </p:stCondLst>
                                  <p:childTnLst>
                                    <p:animScale>
                                      <p:cBhvr>
                                        <p:cTn id="762" dur="300" fill="hold"/>
                                        <p:tgtEl>
                                          <p:spTgt spid="5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3" presetID="6" presetClass="emph" presetSubtype="0" repeatCount="indefinite" accel="45000" decel="55000" autoRev="1" fill="hold" grpId="0" nodeType="withEffect">
                                  <p:stCondLst>
                                    <p:cond delay="1780"/>
                                  </p:stCondLst>
                                  <p:childTnLst>
                                    <p:animScale>
                                      <p:cBhvr>
                                        <p:cTn id="764" dur="300" fill="hold"/>
                                        <p:tgtEl>
                                          <p:spTgt spid="5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5" presetID="6" presetClass="emph" presetSubtype="0" repeatCount="indefinite" accel="45000" decel="55000" autoRev="1" fill="hold" grpId="0" nodeType="withEffect">
                                  <p:stCondLst>
                                    <p:cond delay="1790"/>
                                  </p:stCondLst>
                                  <p:childTnLst>
                                    <p:animScale>
                                      <p:cBhvr>
                                        <p:cTn id="766" dur="300" fill="hold"/>
                                        <p:tgtEl>
                                          <p:spTgt spid="5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7" presetID="6" presetClass="emph" presetSubtype="0" repeatCount="indefinite" accel="45000" decel="55000" autoRev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68" dur="300" fill="hold"/>
                                        <p:tgtEl>
                                          <p:spTgt spid="5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9" presetID="6" presetClass="emph" presetSubtype="0" repeatCount="indefinite" accel="45000" decel="55000" autoRev="1" fill="hold" grpId="0" nodeType="withEffect">
                                  <p:stCondLst>
                                    <p:cond delay="1810"/>
                                  </p:stCondLst>
                                  <p:childTnLst>
                                    <p:animScale>
                                      <p:cBhvr>
                                        <p:cTn id="770" dur="300" fill="hold"/>
                                        <p:tgtEl>
                                          <p:spTgt spid="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1" presetID="6" presetClass="emph" presetSubtype="0" repeatCount="indefinite" accel="45000" decel="55000" autoRev="1" fill="hold" grpId="0" nodeType="withEffect">
                                  <p:stCondLst>
                                    <p:cond delay="1820"/>
                                  </p:stCondLst>
                                  <p:childTnLst>
                                    <p:animScale>
                                      <p:cBhvr>
                                        <p:cTn id="772" dur="300" fill="hold"/>
                                        <p:tgtEl>
                                          <p:spTgt spid="5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3" presetID="6" presetClass="emph" presetSubtype="0" repeatCount="indefinite" accel="45000" decel="55000" autoRev="1" fill="hold" grpId="0" nodeType="withEffect">
                                  <p:stCondLst>
                                    <p:cond delay="1830"/>
                                  </p:stCondLst>
                                  <p:childTnLst>
                                    <p:animScale>
                                      <p:cBhvr>
                                        <p:cTn id="774" dur="300" fill="hold"/>
                                        <p:tgtEl>
                                          <p:spTgt spid="5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5" presetID="6" presetClass="emph" presetSubtype="0" repeatCount="indefinite" accel="45000" decel="55000" autoRev="1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animScale>
                                      <p:cBhvr>
                                        <p:cTn id="776" dur="300" fill="hold"/>
                                        <p:tgtEl>
                                          <p:spTgt spid="5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7" presetID="6" presetClass="emph" presetSubtype="0" repeatCount="indefinite" accel="45000" decel="55000" autoRev="1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778" dur="300" fill="hold"/>
                                        <p:tgtEl>
                                          <p:spTgt spid="5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9" presetID="6" presetClass="emph" presetSubtype="0" repeatCount="indefinite" accel="45000" decel="55000" autoRev="1" fill="hold" grpId="0" nodeType="withEffect">
                                  <p:stCondLst>
                                    <p:cond delay="1860"/>
                                  </p:stCondLst>
                                  <p:childTnLst>
                                    <p:animScale>
                                      <p:cBhvr>
                                        <p:cTn id="780" dur="300" fill="hold"/>
                                        <p:tgtEl>
                                          <p:spTgt spid="5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1" presetID="6" presetClass="emph" presetSubtype="0" repeatCount="indefinite" accel="45000" decel="55000" autoRev="1" fill="hold" grpId="0" nodeType="withEffect">
                                  <p:stCondLst>
                                    <p:cond delay="1870"/>
                                  </p:stCondLst>
                                  <p:childTnLst>
                                    <p:animScale>
                                      <p:cBhvr>
                                        <p:cTn id="782" dur="300" fill="hold"/>
                                        <p:tgtEl>
                                          <p:spTgt spid="5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3" presetID="6" presetClass="emph" presetSubtype="0" repeatCount="indefinite" accel="45000" decel="55000" autoRev="1" fill="hold" grpId="0" nodeType="withEffect">
                                  <p:stCondLst>
                                    <p:cond delay="1880"/>
                                  </p:stCondLst>
                                  <p:childTnLst>
                                    <p:animScale>
                                      <p:cBhvr>
                                        <p:cTn id="784" dur="300" fill="hold"/>
                                        <p:tgtEl>
                                          <p:spTgt spid="5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5" presetID="6" presetClass="emph" presetSubtype="0" repeatCount="indefinite" accel="45000" decel="55000" autoRev="1" fill="hold" grpId="0" nodeType="withEffect">
                                  <p:stCondLst>
                                    <p:cond delay="1890"/>
                                  </p:stCondLst>
                                  <p:childTnLst>
                                    <p:animScale>
                                      <p:cBhvr>
                                        <p:cTn id="786" dur="300" fill="hold"/>
                                        <p:tgtEl>
                                          <p:spTgt spid="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7" presetID="6" presetClass="emph" presetSubtype="0" repeatCount="indefinite" accel="45000" decel="55000" autoRev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88" dur="300" fill="hold"/>
                                        <p:tgtEl>
                                          <p:spTgt spid="59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89" presetID="6" presetClass="emph" presetSubtype="0" repeatCount="indefinite" accel="45000" decel="55000" autoRev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animScale>
                                      <p:cBhvr>
                                        <p:cTn id="790" dur="300" fill="hold"/>
                                        <p:tgtEl>
                                          <p:spTgt spid="5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1" presetID="6" presetClass="emph" presetSubtype="0" repeatCount="indefinite" accel="45000" decel="55000" autoRev="1" fill="hold" grpId="0" nodeType="withEffect">
                                  <p:stCondLst>
                                    <p:cond delay="1920"/>
                                  </p:stCondLst>
                                  <p:childTnLst>
                                    <p:animScale>
                                      <p:cBhvr>
                                        <p:cTn id="792" dur="300" fill="hold"/>
                                        <p:tgtEl>
                                          <p:spTgt spid="5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3" presetID="6" presetClass="emph" presetSubtype="0" repeatCount="indefinite" accel="45000" decel="55000" autoRev="1" fill="hold" grpId="0" nodeType="withEffect">
                                  <p:stCondLst>
                                    <p:cond delay="1930"/>
                                  </p:stCondLst>
                                  <p:childTnLst>
                                    <p:animScale>
                                      <p:cBhvr>
                                        <p:cTn id="794" dur="300" fill="hold"/>
                                        <p:tgtEl>
                                          <p:spTgt spid="5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5" presetID="6" presetClass="emph" presetSubtype="0" repeatCount="indefinite" accel="45000" decel="55000" autoRev="1" fill="hold" grpId="0" nodeType="withEffect">
                                  <p:stCondLst>
                                    <p:cond delay="1940"/>
                                  </p:stCondLst>
                                  <p:childTnLst>
                                    <p:animScale>
                                      <p:cBhvr>
                                        <p:cTn id="796" dur="300" fill="hold"/>
                                        <p:tgtEl>
                                          <p:spTgt spid="6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7" presetID="6" presetClass="emph" presetSubtype="0" repeatCount="indefinite" accel="45000" decel="55000" autoRev="1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798" dur="300" fill="hold"/>
                                        <p:tgtEl>
                                          <p:spTgt spid="6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9" presetID="6" presetClass="emph" presetSubtype="0" repeatCount="indefinite" accel="45000" decel="55000" autoRev="1" fill="hold" grpId="0" nodeType="withEffect">
                                  <p:stCondLst>
                                    <p:cond delay="1960"/>
                                  </p:stCondLst>
                                  <p:childTnLst>
                                    <p:animScale>
                                      <p:cBhvr>
                                        <p:cTn id="800" dur="300" fill="hold"/>
                                        <p:tgtEl>
                                          <p:spTgt spid="6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1" presetID="6" presetClass="emph" presetSubtype="0" repeatCount="indefinite" accel="45000" decel="55000" autoRev="1" fill="hold" grpId="0" nodeType="withEffect">
                                  <p:stCondLst>
                                    <p:cond delay="1970"/>
                                  </p:stCondLst>
                                  <p:childTnLst>
                                    <p:animScale>
                                      <p:cBhvr>
                                        <p:cTn id="802" dur="300" fill="hold"/>
                                        <p:tgtEl>
                                          <p:spTgt spid="6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3" presetID="6" presetClass="emph" presetSubtype="0" repeatCount="indefinite" accel="45000" decel="55000" autoRev="1" fill="hold" grpId="0" nodeType="withEffect">
                                  <p:stCondLst>
                                    <p:cond delay="1980"/>
                                  </p:stCondLst>
                                  <p:childTnLst>
                                    <p:animScale>
                                      <p:cBhvr>
                                        <p:cTn id="804" dur="300" fill="hold"/>
                                        <p:tgtEl>
                                          <p:spTgt spid="6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5" presetID="6" presetClass="emph" presetSubtype="0" repeatCount="indefinite" accel="45000" decel="55000" autoRev="1" fill="hold" grpId="0" nodeType="withEffect">
                                  <p:stCondLst>
                                    <p:cond delay="1990"/>
                                  </p:stCondLst>
                                  <p:childTnLst>
                                    <p:animScale>
                                      <p:cBhvr>
                                        <p:cTn id="806" dur="300" fill="hold"/>
                                        <p:tgtEl>
                                          <p:spTgt spid="6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7" presetID="6" presetClass="emph" presetSubtype="0" repeatCount="indefinite" accel="45000" decel="5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08" dur="300" fill="hold"/>
                                        <p:tgtEl>
                                          <p:spTgt spid="6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9" presetID="6" presetClass="emph" presetSubtype="0" repeatCount="indefinite" accel="45000" decel="55000" autoRev="1" fill="hold" grpId="0" nodeType="withEffect">
                                  <p:stCondLst>
                                    <p:cond delay="2010"/>
                                  </p:stCondLst>
                                  <p:childTnLst>
                                    <p:animScale>
                                      <p:cBhvr>
                                        <p:cTn id="810" dur="300" fill="hold"/>
                                        <p:tgtEl>
                                          <p:spTgt spid="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45" grpId="0" animBg="1"/>
      <p:bldP spid="47" grpId="0" animBg="1"/>
      <p:bldP spid="49" grpId="0" animBg="1"/>
      <p:bldP spid="51" grpId="0" animBg="1"/>
      <p:bldP spid="53" grpId="0" animBg="1"/>
      <p:bldP spid="55" grpId="0" animBg="1"/>
      <p:bldP spid="57" grpId="0" animBg="1"/>
      <p:bldP spid="59" grpId="0" animBg="1"/>
      <p:bldP spid="61" grpId="0" animBg="1"/>
      <p:bldP spid="63" grpId="0" animBg="1"/>
      <p:bldP spid="65" grpId="0" animBg="1"/>
      <p:bldP spid="67" grpId="0" animBg="1"/>
      <p:bldP spid="69" grpId="0" animBg="1"/>
      <p:bldP spid="71" grpId="0" animBg="1"/>
      <p:bldP spid="73" grpId="0" animBg="1"/>
      <p:bldP spid="75" grpId="0" animBg="1"/>
      <p:bldP spid="77" grpId="0" animBg="1"/>
      <p:bldP spid="79" grpId="0" animBg="1"/>
      <p:bldP spid="81" grpId="0" animBg="1"/>
      <p:bldP spid="83" grpId="0" animBg="1"/>
      <p:bldP spid="85" grpId="0" animBg="1"/>
      <p:bldP spid="87" grpId="0" animBg="1"/>
      <p:bldP spid="89" grpId="0" animBg="1"/>
      <p:bldP spid="91" grpId="0" animBg="1"/>
      <p:bldP spid="93" grpId="0" animBg="1"/>
      <p:bldP spid="95" grpId="0" animBg="1"/>
      <p:bldP spid="97" grpId="0" animBg="1"/>
      <p:bldP spid="99" grpId="0" animBg="1"/>
      <p:bldP spid="101" grpId="0" animBg="1"/>
      <p:bldP spid="103" grpId="0" animBg="1"/>
      <p:bldP spid="105" grpId="0" animBg="1"/>
      <p:bldP spid="107" grpId="0" animBg="1"/>
      <p:bldP spid="109" grpId="0" animBg="1"/>
      <p:bldP spid="111" grpId="0" animBg="1"/>
      <p:bldP spid="113" grpId="0" animBg="1"/>
      <p:bldP spid="115" grpId="0" animBg="1"/>
      <p:bldP spid="117" grpId="0" animBg="1"/>
      <p:bldP spid="119" grpId="0" animBg="1"/>
      <p:bldP spid="121" grpId="0" animBg="1"/>
      <p:bldP spid="123" grpId="0" animBg="1"/>
      <p:bldP spid="125" grpId="0" animBg="1"/>
      <p:bldP spid="127" grpId="0" animBg="1"/>
      <p:bldP spid="129" grpId="0" animBg="1"/>
      <p:bldP spid="131" grpId="0" animBg="1"/>
      <p:bldP spid="133" grpId="0" animBg="1"/>
      <p:bldP spid="135" grpId="0" animBg="1"/>
      <p:bldP spid="137" grpId="0" animBg="1"/>
      <p:bldP spid="139" grpId="0" animBg="1"/>
      <p:bldP spid="141" grpId="0" animBg="1"/>
      <p:bldP spid="143" grpId="0" animBg="1"/>
      <p:bldP spid="145" grpId="0" animBg="1"/>
      <p:bldP spid="147" grpId="0" animBg="1"/>
      <p:bldP spid="149" grpId="0" animBg="1"/>
      <p:bldP spid="151" grpId="0" animBg="1"/>
      <p:bldP spid="153" grpId="0" animBg="1"/>
      <p:bldP spid="155" grpId="0" animBg="1"/>
      <p:bldP spid="157" grpId="0" animBg="1"/>
      <p:bldP spid="159" grpId="0" animBg="1"/>
      <p:bldP spid="161" grpId="0" animBg="1"/>
      <p:bldP spid="163" grpId="0" animBg="1"/>
      <p:bldP spid="165" grpId="0" animBg="1"/>
      <p:bldP spid="167" grpId="0" animBg="1"/>
      <p:bldP spid="169" grpId="0" animBg="1"/>
      <p:bldP spid="171" grpId="0" animBg="1"/>
      <p:bldP spid="173" grpId="0" animBg="1"/>
      <p:bldP spid="175" grpId="0" animBg="1"/>
      <p:bldP spid="177" grpId="0" animBg="1"/>
      <p:bldP spid="179" grpId="0" animBg="1"/>
      <p:bldP spid="181" grpId="0" animBg="1"/>
      <p:bldP spid="183" grpId="0" animBg="1"/>
      <p:bldP spid="185" grpId="0" animBg="1"/>
      <p:bldP spid="187" grpId="0" animBg="1"/>
      <p:bldP spid="189" grpId="0" animBg="1"/>
      <p:bldP spid="191" grpId="0" animBg="1"/>
      <p:bldP spid="193" grpId="0" animBg="1"/>
      <p:bldP spid="195" grpId="0" animBg="1"/>
      <p:bldP spid="197" grpId="0" animBg="1"/>
      <p:bldP spid="199" grpId="0" animBg="1"/>
      <p:bldP spid="201" grpId="0" animBg="1"/>
      <p:bldP spid="203" grpId="0" animBg="1"/>
      <p:bldP spid="205" grpId="0" animBg="1"/>
      <p:bldP spid="207" grpId="0" animBg="1"/>
      <p:bldP spid="209" grpId="0" animBg="1"/>
      <p:bldP spid="211" grpId="0" animBg="1"/>
      <p:bldP spid="213" grpId="0" animBg="1"/>
      <p:bldP spid="215" grpId="0" animBg="1"/>
      <p:bldP spid="217" grpId="0" animBg="1"/>
      <p:bldP spid="219" grpId="0" animBg="1"/>
      <p:bldP spid="221" grpId="0" animBg="1"/>
      <p:bldP spid="223" grpId="0" animBg="1"/>
      <p:bldP spid="225" grpId="0" animBg="1"/>
      <p:bldP spid="227" grpId="0" animBg="1"/>
      <p:bldP spid="229" grpId="0" animBg="1"/>
      <p:bldP spid="231" grpId="0" animBg="1"/>
      <p:bldP spid="233" grpId="0" animBg="1"/>
      <p:bldP spid="235" grpId="0" animBg="1"/>
      <p:bldP spid="237" grpId="0" animBg="1"/>
      <p:bldP spid="239" grpId="0" animBg="1"/>
      <p:bldP spid="241" grpId="0" animBg="1"/>
      <p:bldP spid="243" grpId="0" animBg="1"/>
      <p:bldP spid="245" grpId="0" animBg="1"/>
      <p:bldP spid="247" grpId="0" animBg="1"/>
      <p:bldP spid="249" grpId="0" animBg="1"/>
      <p:bldP spid="251" grpId="0" animBg="1"/>
      <p:bldP spid="253" grpId="0" animBg="1"/>
      <p:bldP spid="255" grpId="0" animBg="1"/>
      <p:bldP spid="257" grpId="0" animBg="1"/>
      <p:bldP spid="259" grpId="0" animBg="1"/>
      <p:bldP spid="261" grpId="0" animBg="1"/>
      <p:bldP spid="263" grpId="0" animBg="1"/>
      <p:bldP spid="265" grpId="0" animBg="1"/>
      <p:bldP spid="267" grpId="0" animBg="1"/>
      <p:bldP spid="269" grpId="0" animBg="1"/>
      <p:bldP spid="271" grpId="0" animBg="1"/>
      <p:bldP spid="273" grpId="0" animBg="1"/>
      <p:bldP spid="275" grpId="0" animBg="1"/>
      <p:bldP spid="277" grpId="0" animBg="1"/>
      <p:bldP spid="279" grpId="0" animBg="1"/>
      <p:bldP spid="281" grpId="0" animBg="1"/>
      <p:bldP spid="283" grpId="0" animBg="1"/>
      <p:bldP spid="285" grpId="0" animBg="1"/>
      <p:bldP spid="287" grpId="0" animBg="1"/>
      <p:bldP spid="289" grpId="0" animBg="1"/>
      <p:bldP spid="291" grpId="0" animBg="1"/>
      <p:bldP spid="293" grpId="0" animBg="1"/>
      <p:bldP spid="295" grpId="0" animBg="1"/>
      <p:bldP spid="297" grpId="0" animBg="1"/>
      <p:bldP spid="299" grpId="0" animBg="1"/>
      <p:bldP spid="301" grpId="0" animBg="1"/>
      <p:bldP spid="303" grpId="0" animBg="1"/>
      <p:bldP spid="305" grpId="0" animBg="1"/>
      <p:bldP spid="307" grpId="0" animBg="1"/>
      <p:bldP spid="309" grpId="0" animBg="1"/>
      <p:bldP spid="311" grpId="0" animBg="1"/>
      <p:bldP spid="313" grpId="0" animBg="1"/>
      <p:bldP spid="315" grpId="0" animBg="1"/>
      <p:bldP spid="317" grpId="0" animBg="1"/>
      <p:bldP spid="319" grpId="0" animBg="1"/>
      <p:bldP spid="321" grpId="0" animBg="1"/>
      <p:bldP spid="323" grpId="0" animBg="1"/>
      <p:bldP spid="325" grpId="0" animBg="1"/>
      <p:bldP spid="327" grpId="0" animBg="1"/>
      <p:bldP spid="329" grpId="0" animBg="1"/>
      <p:bldP spid="331" grpId="0" animBg="1"/>
      <p:bldP spid="333" grpId="0" animBg="1"/>
      <p:bldP spid="335" grpId="0" animBg="1"/>
      <p:bldP spid="337" grpId="0" animBg="1"/>
      <p:bldP spid="339" grpId="0" animBg="1"/>
      <p:bldP spid="341" grpId="0" animBg="1"/>
      <p:bldP spid="343" grpId="0" animBg="1"/>
      <p:bldP spid="345" grpId="0" animBg="1"/>
      <p:bldP spid="347" grpId="0" animBg="1"/>
      <p:bldP spid="349" grpId="0" animBg="1"/>
      <p:bldP spid="351" grpId="0" animBg="1"/>
      <p:bldP spid="353" grpId="0" animBg="1"/>
      <p:bldP spid="355" grpId="0" animBg="1"/>
      <p:bldP spid="357" grpId="0" animBg="1"/>
      <p:bldP spid="359" grpId="0" animBg="1"/>
      <p:bldP spid="361" grpId="0" animBg="1"/>
      <p:bldP spid="363" grpId="0" animBg="1"/>
      <p:bldP spid="365" grpId="0" animBg="1"/>
      <p:bldP spid="367" grpId="0" animBg="1"/>
      <p:bldP spid="369" grpId="0" animBg="1"/>
      <p:bldP spid="371" grpId="0" animBg="1"/>
      <p:bldP spid="373" grpId="0" animBg="1"/>
      <p:bldP spid="375" grpId="0" animBg="1"/>
      <p:bldP spid="377" grpId="0" animBg="1"/>
      <p:bldP spid="379" grpId="0" animBg="1"/>
      <p:bldP spid="381" grpId="0" animBg="1"/>
      <p:bldP spid="383" grpId="0" animBg="1"/>
      <p:bldP spid="385" grpId="0" animBg="1"/>
      <p:bldP spid="387" grpId="0" animBg="1"/>
      <p:bldP spid="389" grpId="0" animBg="1"/>
      <p:bldP spid="391" grpId="0" animBg="1"/>
      <p:bldP spid="393" grpId="0" animBg="1"/>
      <p:bldP spid="395" grpId="0" animBg="1"/>
      <p:bldP spid="397" grpId="0" animBg="1"/>
      <p:bldP spid="399" grpId="0" animBg="1"/>
      <p:bldP spid="401" grpId="0" animBg="1"/>
      <p:bldP spid="403" grpId="0" animBg="1"/>
      <p:bldP spid="405" grpId="0" animBg="1"/>
      <p:bldP spid="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549" grpId="0" animBg="1"/>
      <p:bldP spid="550" grpId="0" animBg="1"/>
      <p:bldP spid="551" grpId="0" animBg="1"/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558" grpId="0" animBg="1"/>
      <p:bldP spid="559" grpId="0" animBg="1"/>
      <p:bldP spid="560" grpId="0" animBg="1"/>
      <p:bldP spid="561" grpId="0" animBg="1"/>
      <p:bldP spid="562" grpId="0" animBg="1"/>
      <p:bldP spid="563" grpId="0" animBg="1"/>
      <p:bldP spid="564" grpId="0" animBg="1"/>
      <p:bldP spid="565" grpId="0" animBg="1"/>
      <p:bldP spid="566" grpId="0" animBg="1"/>
      <p:bldP spid="567" grpId="0" animBg="1"/>
      <p:bldP spid="568" grpId="0" animBg="1"/>
      <p:bldP spid="569" grpId="0" animBg="1"/>
      <p:bldP spid="570" grpId="0" animBg="1"/>
      <p:bldP spid="571" grpId="0" animBg="1"/>
      <p:bldP spid="572" grpId="0" animBg="1"/>
      <p:bldP spid="573" grpId="0" animBg="1"/>
      <p:bldP spid="574" grpId="0" animBg="1"/>
      <p:bldP spid="575" grpId="0" animBg="1"/>
      <p:bldP spid="576" grpId="0" animBg="1"/>
      <p:bldP spid="577" grpId="0" animBg="1"/>
      <p:bldP spid="578" grpId="0" animBg="1"/>
      <p:bldP spid="579" grpId="0" animBg="1"/>
      <p:bldP spid="580" grpId="0" animBg="1"/>
      <p:bldP spid="581" grpId="0" animBg="1"/>
      <p:bldP spid="582" grpId="0" animBg="1"/>
      <p:bldP spid="583" grpId="0" animBg="1"/>
      <p:bldP spid="584" grpId="0" animBg="1"/>
      <p:bldP spid="585" grpId="0" animBg="1"/>
      <p:bldP spid="586" grpId="0" animBg="1"/>
      <p:bldP spid="587" grpId="0" animBg="1"/>
      <p:bldP spid="588" grpId="0" animBg="1"/>
      <p:bldP spid="589" grpId="0" animBg="1"/>
      <p:bldP spid="590" grpId="0" animBg="1"/>
      <p:bldP spid="591" grpId="0" animBg="1"/>
      <p:bldP spid="592" grpId="0" animBg="1"/>
      <p:bldP spid="593" grpId="0" animBg="1"/>
      <p:bldP spid="594" grpId="0" animBg="1"/>
      <p:bldP spid="595" grpId="0" animBg="1"/>
      <p:bldP spid="596" grpId="0" animBg="1"/>
      <p:bldP spid="597" grpId="0" animBg="1"/>
      <p:bldP spid="598" grpId="0" animBg="1"/>
      <p:bldP spid="599" grpId="0" animBg="1"/>
      <p:bldP spid="600" grpId="0" animBg="1"/>
      <p:bldP spid="601" grpId="0" animBg="1"/>
      <p:bldP spid="602" grpId="0" animBg="1"/>
      <p:bldP spid="603" grpId="0" animBg="1"/>
      <p:bldP spid="604" grpId="0" animBg="1"/>
      <p:bldP spid="605" grpId="0" animBg="1"/>
      <p:bldP spid="606" grpId="0" animBg="1"/>
      <p:bldP spid="60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96733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作者：安逸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https://space.bilibili.com/225543640</a:t>
            </a:r>
            <a:endParaRPr lang="en-US" altLang="zh-CN" dirty="0"/>
          </a:p>
          <a:p>
            <a:r>
              <a:rPr lang="zh-CN" altLang="en-US" dirty="0"/>
              <a:t>群：</a:t>
            </a:r>
            <a:r>
              <a:rPr lang="en-US" altLang="zh-CN" dirty="0" smtClean="0"/>
              <a:t>559336744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7630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21</Words>
  <Application>Microsoft Office PowerPoint</Application>
  <PresentationFormat>宽屏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音响动效</dc:subject>
  <dc:creator>安逸PPT</dc:creator>
  <cp:keywords>51PPT模板网</cp:keywords>
  <dc:description>www.51pptmoban.com</dc:description>
  <cp:lastModifiedBy>Microsoft 帐户</cp:lastModifiedBy>
  <cp:revision>3</cp:revision>
  <dcterms:created xsi:type="dcterms:W3CDTF">2018-09-07T13:49:26Z</dcterms:created>
  <dcterms:modified xsi:type="dcterms:W3CDTF">2021-06-08T13:21:16Z</dcterms:modified>
</cp:coreProperties>
</file>