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9" r:id="rId2"/>
    <p:sldId id="260" r:id="rId3"/>
    <p:sldId id="266" r:id="rId4"/>
    <p:sldId id="263" r:id="rId5"/>
    <p:sldId id="346" r:id="rId6"/>
    <p:sldId id="345" r:id="rId7"/>
    <p:sldId id="343" r:id="rId8"/>
    <p:sldId id="34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8BDC"/>
    <a:srgbClr val="7EADE6"/>
    <a:srgbClr val="4C708A"/>
    <a:srgbClr val="002E8A"/>
    <a:srgbClr val="72A6E4"/>
    <a:srgbClr val="6FA3E3"/>
    <a:srgbClr val="9EC2EC"/>
    <a:srgbClr val="78B0CC"/>
    <a:srgbClr val="7DA0C6"/>
    <a:srgbClr val="95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25" autoAdjust="0"/>
  </p:normalViewPr>
  <p:slideViewPr>
    <p:cSldViewPr snapToGrid="0">
      <p:cViewPr varScale="1">
        <p:scale>
          <a:sx n="117" d="100"/>
          <a:sy n="117" d="100"/>
        </p:scale>
        <p:origin x="84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4123EA-AD7E-4F29-A786-386343BB821E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017A4-78DA-449F-91B3-206F658CAD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60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1017A4-78DA-449F-91B3-206F658CAD8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62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1017A4-78DA-449F-91B3-206F658CAD8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31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1017A4-78DA-449F-91B3-206F658CAD8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728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1017A4-78DA-449F-91B3-206F658CAD8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820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69F8AA-D92E-4B24-A579-3ACC9DFA62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A9CBEDC-E7B7-494E-A2C7-D0A1E2A3C5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2509A5F-281B-499A-8143-F221D88ADA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59D35-BB57-4A80-9F76-0852F7B701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28E91DD-2BA7-45EB-8542-6B7CA43F3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DAED0AA-4BCA-4F2E-BC0B-483A677E8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71F175-959E-4D25-B817-1D9601DC4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931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8752DA7-0CC7-4198-AC71-B9C389CB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59D35-BB57-4A80-9F76-0852F7B701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A41DED-81AC-4D46-851C-591A308FE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ADF43E6-9693-4316-B4EA-0532EFC17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71F175-959E-4D25-B817-1D9601DC4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26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60975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5D7CC9-3E9F-48A8-B6A9-55E367975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EB09453-D134-4979-A575-1B24B56A8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789D1CB-5AED-4F42-83C1-608D57A66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DD10D89-8A3E-4313-B650-4761A8045D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59D35-BB57-4A80-9F76-0852F7B701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A69D32C-63BB-4C46-B9D1-FCC5D05EE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D3FFB29-226C-4CA8-B3AC-0CAD18A2D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71F175-959E-4D25-B817-1D9601DC4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278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9C2210-6AE9-4107-AA70-5A479D759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A51856C-272A-4C59-A943-6FB599702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1F2F77F-2B65-4C3C-A6E9-DF1B74A53A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F19786E-7C99-464A-AB37-2B6C041653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59D35-BB57-4A80-9F76-0852F7B701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28FDBFF-5A6D-426C-BC25-8D70E2FEF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28C79D2-7AFD-4993-9A1C-4A737FFCD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71F175-959E-4D25-B817-1D9601DC4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3227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BE2FF5-A693-4CBD-BF9F-9705DEE9B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9386E35-E677-45CE-AC41-F9462D3F0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700AFCD-BD1A-40A2-BAFD-8DA168125F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59D35-BB57-4A80-9F76-0852F7B701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BD29098-18FB-4F7D-A767-81842D1DC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EC2873B-0491-4619-8B3D-ACB1C9E59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71F175-959E-4D25-B817-1D9601DC4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546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73036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DC12385-7C9A-4AF2-A2F1-BF51166785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2023357-60BB-48CD-8D3C-CC2AE9B7FB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FDFA72A-57A4-4497-BF21-E257CC56AA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59D35-BB57-4A80-9F76-0852F7B701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D9B0A7-B2B8-4174-B04F-9DD89D894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FD28BC4-A43C-40BA-8EC0-5390E080C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71F175-959E-4D25-B817-1D9601DC4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49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052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55F1F0-739A-4A0D-A5AF-E09CB7447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A19CD2B-2A1B-4C41-99A1-CC3B5E535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18A9EA8-9901-4A6F-9823-DF1591EE54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59D35-BB57-4A80-9F76-0852F7B701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4DDFC3-ADD4-4967-A055-33A92366A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0A78C2F-3CC5-4E93-B2B8-D94C94AE4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71F175-959E-4D25-B817-1D9601DC4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458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20895857-E4AF-43BD-93B9-E286DCE06EA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6EDD8F4-8C4D-4126-B2BB-028B4ABAF61E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4237574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ADC9FE-8127-4821-BE2B-563AD02A3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F89E75-69DB-4E09-A2AD-F332CE2D2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9AC3EC0-362B-46E7-867D-5FD484B908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59D35-BB57-4A80-9F76-0852F7B701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946A46F-9ED4-4352-8B4A-643F58EF0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31BE2F2-4D8A-48A1-9492-CB6062816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71F175-959E-4D25-B817-1D9601DC4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106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71129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35496A-32BD-473B-A99C-99CA704B2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5C9A417-6BE9-41EF-BD6D-304C70576A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E6242CE-85C8-4C0E-9A8D-DA96399DA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BF6C215-61ED-4C68-BD35-F05C80F5B6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59D35-BB57-4A80-9F76-0852F7B701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97945D2-3BB7-4632-B3F4-FCEA5F007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4BD3E3D-127F-43CD-8AD0-AC315CB15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71F175-959E-4D25-B817-1D9601DC4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872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E49C2A-3056-45FD-82FC-6500E9FF7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6671531-289C-4704-820E-25EA467E1B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640E851-1B1B-4038-B189-2CEB24B5C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742D8EE-D03E-4AE5-A646-52F67860D9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E6A597C-5B07-4A3A-8420-59D33333D9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828B9A-DE24-4382-9B06-3575011DDD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59D35-BB57-4A80-9F76-0852F7B701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252B103-5EAA-44F7-B5BC-5F205AC3C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69FEDC4-570E-4862-94E8-2FC219CFA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71F175-959E-4D25-B817-1D9601DC4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1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92601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D0D62C-3E2D-4F88-9633-3B2F04958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1906238-9A05-4406-83CD-961367DF10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59D35-BB57-4A80-9F76-0852F7B701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0C0EEBE-62F2-49FA-BABC-00B799692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F8D49E0-3C11-4288-87AE-552CB544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71F175-959E-4D25-B817-1D9601DC4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765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0079E12-E68D-4954-AD64-F38A1CD1A32B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 陈西设计之家 微信搜索即可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09FFAB8-DFC0-4BF4-B06A-82235FE1AB11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9669690-6558-46A5-9970-619E202974ED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3792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1" r:id="rId4"/>
    <p:sldLayoutId id="2147483660" r:id="rId5"/>
    <p:sldLayoutId id="2147483652" r:id="rId6"/>
    <p:sldLayoutId id="2147483653" r:id="rId7"/>
    <p:sldLayoutId id="2147483661" r:id="rId8"/>
    <p:sldLayoutId id="2147483654" r:id="rId9"/>
    <p:sldLayoutId id="2147483655" r:id="rId10"/>
    <p:sldLayoutId id="2147483662" r:id="rId11"/>
    <p:sldLayoutId id="2147483656" r:id="rId12"/>
    <p:sldLayoutId id="2147483657" r:id="rId13"/>
    <p:sldLayoutId id="2147483658" r:id="rId14"/>
    <p:sldLayoutId id="2147483663" r:id="rId15"/>
    <p:sldLayoutId id="2147483659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山山顶&#10;&#10;描述已自动生成">
            <a:extLst>
              <a:ext uri="{FF2B5EF4-FFF2-40B4-BE49-F238E27FC236}">
                <a16:creationId xmlns:a16="http://schemas.microsoft.com/office/drawing/2014/main" xmlns="" id="{F2D810EE-D66E-4390-9432-B126B63DE3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451B3E3-B0BF-47AC-8D87-3F7C6437B796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0">
                <a:srgbClr val="7EADE6"/>
              </a:gs>
              <a:gs pos="100000">
                <a:srgbClr val="D0E0E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627436C-B1D1-46C0-81BE-82DD40D7ABE6}"/>
              </a:ext>
            </a:extLst>
          </p:cNvPr>
          <p:cNvSpPr txBox="1"/>
          <p:nvPr/>
        </p:nvSpPr>
        <p:spPr>
          <a:xfrm>
            <a:off x="2520206" y="456390"/>
            <a:ext cx="715158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9900" dirty="0">
                <a:ln>
                  <a:gradFill>
                    <a:gsLst>
                      <a:gs pos="0">
                        <a:schemeClr val="bg1">
                          <a:alpha val="70000"/>
                        </a:schemeClr>
                      </a:gs>
                      <a:gs pos="100000">
                        <a:srgbClr val="9EC2EC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488BDC">
                        <a:alpha val="70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  <a:ea typeface="字体圈欣意冠黑体" panose="00000500000000000000" pitchFamily="2" charset="-122"/>
              </a:rPr>
              <a:t>2025</a:t>
            </a:r>
            <a:endParaRPr lang="zh-CN" altLang="en-US" sz="19900" dirty="0">
              <a:ln>
                <a:gradFill>
                  <a:gsLst>
                    <a:gs pos="0">
                      <a:schemeClr val="bg1">
                        <a:alpha val="70000"/>
                      </a:schemeClr>
                    </a:gs>
                    <a:gs pos="100000">
                      <a:srgbClr val="9EC2EC">
                        <a:alpha val="12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488BDC">
                      <a:alpha val="7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  <a:ea typeface="字体圈欣意冠黑体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BBFFA32-DC79-451E-A4C3-34DE4EA4394F}"/>
              </a:ext>
            </a:extLst>
          </p:cNvPr>
          <p:cNvSpPr txBox="1"/>
          <p:nvPr/>
        </p:nvSpPr>
        <p:spPr>
          <a:xfrm>
            <a:off x="2423028" y="1807014"/>
            <a:ext cx="7345945" cy="1451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gradFill flip="none" rotWithShape="1">
                  <a:gsLst>
                    <a:gs pos="50027">
                      <a:schemeClr val="bg1"/>
                    </a:gs>
                    <a:gs pos="32000">
                      <a:schemeClr val="bg1">
                        <a:lumMod val="95000"/>
                      </a:schemeClr>
                    </a:gs>
                    <a:gs pos="70116">
                      <a:schemeClr val="bg1">
                        <a:lumMod val="95000"/>
                      </a:schemeClr>
                    </a:gs>
                    <a:gs pos="14000">
                      <a:schemeClr val="bg1"/>
                    </a:gs>
                    <a:gs pos="96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dist="38100" dir="2700000" algn="tl" rotWithShape="0">
                    <a:prstClr val="black">
                      <a:alpha val="12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攀登计划发布会</a:t>
            </a:r>
          </a:p>
        </p:txBody>
      </p:sp>
      <p:pic>
        <p:nvPicPr>
          <p:cNvPr id="7" name="图片 6" descr="穿白云&#10;&#10;描述已自动生成">
            <a:extLst>
              <a:ext uri="{FF2B5EF4-FFF2-40B4-BE49-F238E27FC236}">
                <a16:creationId xmlns:a16="http://schemas.microsoft.com/office/drawing/2014/main" xmlns="" id="{5F5C084F-41CA-402B-B73B-1A6A243175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33491" y="3753085"/>
            <a:ext cx="12192000" cy="538070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2A3B167-9271-4CE2-8C65-80643849AB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06836">
            <a:off x="6172702" y="3874068"/>
            <a:ext cx="12192000" cy="5380701"/>
          </a:xfrm>
          <a:prstGeom prst="rect">
            <a:avLst/>
          </a:prstGeom>
        </p:spPr>
      </p:pic>
      <p:sp>
        <p:nvSpPr>
          <p:cNvPr id="14" name="星形: 四角 13">
            <a:extLst>
              <a:ext uri="{FF2B5EF4-FFF2-40B4-BE49-F238E27FC236}">
                <a16:creationId xmlns:a16="http://schemas.microsoft.com/office/drawing/2014/main" xmlns="" id="{1EF5D5D1-8A49-463D-8D42-1797CB412652}"/>
              </a:ext>
            </a:extLst>
          </p:cNvPr>
          <p:cNvSpPr/>
          <p:nvPr/>
        </p:nvSpPr>
        <p:spPr>
          <a:xfrm rot="19868235">
            <a:off x="3206028" y="1731499"/>
            <a:ext cx="219920" cy="219920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星形: 四角 14">
            <a:extLst>
              <a:ext uri="{FF2B5EF4-FFF2-40B4-BE49-F238E27FC236}">
                <a16:creationId xmlns:a16="http://schemas.microsoft.com/office/drawing/2014/main" xmlns="" id="{8C42042B-FE8F-4E84-BA11-3FF38F062BD6}"/>
              </a:ext>
            </a:extLst>
          </p:cNvPr>
          <p:cNvSpPr/>
          <p:nvPr/>
        </p:nvSpPr>
        <p:spPr>
          <a:xfrm rot="20667178">
            <a:off x="4397228" y="2960893"/>
            <a:ext cx="170860" cy="170860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星形: 四角 15">
            <a:extLst>
              <a:ext uri="{FF2B5EF4-FFF2-40B4-BE49-F238E27FC236}">
                <a16:creationId xmlns:a16="http://schemas.microsoft.com/office/drawing/2014/main" xmlns="" id="{6A9813CA-494C-438C-BA82-2035AE63B9EB}"/>
              </a:ext>
            </a:extLst>
          </p:cNvPr>
          <p:cNvSpPr/>
          <p:nvPr/>
        </p:nvSpPr>
        <p:spPr>
          <a:xfrm rot="1427234">
            <a:off x="5459425" y="2197695"/>
            <a:ext cx="95989" cy="100041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四角 16">
            <a:extLst>
              <a:ext uri="{FF2B5EF4-FFF2-40B4-BE49-F238E27FC236}">
                <a16:creationId xmlns:a16="http://schemas.microsoft.com/office/drawing/2014/main" xmlns="" id="{FB955E02-6CB1-4A77-AF41-1C49849BC9BC}"/>
              </a:ext>
            </a:extLst>
          </p:cNvPr>
          <p:cNvSpPr/>
          <p:nvPr/>
        </p:nvSpPr>
        <p:spPr>
          <a:xfrm rot="1427234">
            <a:off x="3455360" y="2189987"/>
            <a:ext cx="95989" cy="100041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星形: 四角 17">
            <a:extLst>
              <a:ext uri="{FF2B5EF4-FFF2-40B4-BE49-F238E27FC236}">
                <a16:creationId xmlns:a16="http://schemas.microsoft.com/office/drawing/2014/main" xmlns="" id="{0F75B7B5-1ADE-49B6-8D2D-3C5BAAEA5FFD}"/>
              </a:ext>
            </a:extLst>
          </p:cNvPr>
          <p:cNvSpPr/>
          <p:nvPr/>
        </p:nvSpPr>
        <p:spPr>
          <a:xfrm rot="6193491">
            <a:off x="6751134" y="2657707"/>
            <a:ext cx="95989" cy="100041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58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星形: 四角 18">
            <a:extLst>
              <a:ext uri="{FF2B5EF4-FFF2-40B4-BE49-F238E27FC236}">
                <a16:creationId xmlns:a16="http://schemas.microsoft.com/office/drawing/2014/main" xmlns="" id="{8E702EF0-6EC6-49DE-BA6F-45755A86F5D4}"/>
              </a:ext>
            </a:extLst>
          </p:cNvPr>
          <p:cNvSpPr/>
          <p:nvPr/>
        </p:nvSpPr>
        <p:spPr>
          <a:xfrm rot="195625">
            <a:off x="7297317" y="1955438"/>
            <a:ext cx="95989" cy="100041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58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星形: 四角 19">
            <a:extLst>
              <a:ext uri="{FF2B5EF4-FFF2-40B4-BE49-F238E27FC236}">
                <a16:creationId xmlns:a16="http://schemas.microsoft.com/office/drawing/2014/main" xmlns="" id="{609A3E7D-7AF2-49E4-AFA7-DD7E8FECAD4D}"/>
              </a:ext>
            </a:extLst>
          </p:cNvPr>
          <p:cNvSpPr/>
          <p:nvPr/>
        </p:nvSpPr>
        <p:spPr>
          <a:xfrm rot="1252668">
            <a:off x="7542394" y="2809216"/>
            <a:ext cx="219920" cy="219920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星形: 四角 20">
            <a:extLst>
              <a:ext uri="{FF2B5EF4-FFF2-40B4-BE49-F238E27FC236}">
                <a16:creationId xmlns:a16="http://schemas.microsoft.com/office/drawing/2014/main" xmlns="" id="{ABB65EA3-8FF7-49D9-BA1E-452E76434458}"/>
              </a:ext>
            </a:extLst>
          </p:cNvPr>
          <p:cNvSpPr/>
          <p:nvPr/>
        </p:nvSpPr>
        <p:spPr>
          <a:xfrm rot="1305732">
            <a:off x="8680175" y="1895497"/>
            <a:ext cx="219920" cy="219920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星形: 四角 21">
            <a:extLst>
              <a:ext uri="{FF2B5EF4-FFF2-40B4-BE49-F238E27FC236}">
                <a16:creationId xmlns:a16="http://schemas.microsoft.com/office/drawing/2014/main" xmlns="" id="{67AB3382-5ADE-43BB-9B15-804A98A69D94}"/>
              </a:ext>
            </a:extLst>
          </p:cNvPr>
          <p:cNvSpPr/>
          <p:nvPr/>
        </p:nvSpPr>
        <p:spPr>
          <a:xfrm rot="20557733">
            <a:off x="8681401" y="2420584"/>
            <a:ext cx="95989" cy="100041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58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星形: 四角 22">
            <a:extLst>
              <a:ext uri="{FF2B5EF4-FFF2-40B4-BE49-F238E27FC236}">
                <a16:creationId xmlns:a16="http://schemas.microsoft.com/office/drawing/2014/main" xmlns="" id="{52AEEAD9-631A-403E-954D-A9C8ACCB1075}"/>
              </a:ext>
            </a:extLst>
          </p:cNvPr>
          <p:cNvSpPr/>
          <p:nvPr/>
        </p:nvSpPr>
        <p:spPr>
          <a:xfrm rot="18239034">
            <a:off x="9156955" y="2847351"/>
            <a:ext cx="95989" cy="100041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58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星形: 四角 23">
            <a:extLst>
              <a:ext uri="{FF2B5EF4-FFF2-40B4-BE49-F238E27FC236}">
                <a16:creationId xmlns:a16="http://schemas.microsoft.com/office/drawing/2014/main" xmlns="" id="{6DA79216-5F14-465B-8EFD-5F30CB2CFAFC}"/>
              </a:ext>
            </a:extLst>
          </p:cNvPr>
          <p:cNvSpPr/>
          <p:nvPr/>
        </p:nvSpPr>
        <p:spPr>
          <a:xfrm rot="20557733">
            <a:off x="9660238" y="2538172"/>
            <a:ext cx="95989" cy="100041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58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星形: 四角 24">
            <a:extLst>
              <a:ext uri="{FF2B5EF4-FFF2-40B4-BE49-F238E27FC236}">
                <a16:creationId xmlns:a16="http://schemas.microsoft.com/office/drawing/2014/main" xmlns="" id="{9201DDA1-FDC6-496E-8B5B-E5D196F0265F}"/>
              </a:ext>
            </a:extLst>
          </p:cNvPr>
          <p:cNvSpPr/>
          <p:nvPr/>
        </p:nvSpPr>
        <p:spPr>
          <a:xfrm rot="19868235">
            <a:off x="2265996" y="2742397"/>
            <a:ext cx="219920" cy="219920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星形: 四角 27">
            <a:extLst>
              <a:ext uri="{FF2B5EF4-FFF2-40B4-BE49-F238E27FC236}">
                <a16:creationId xmlns:a16="http://schemas.microsoft.com/office/drawing/2014/main" xmlns="" id="{2F35375F-6ACE-49E2-B3E3-ABABFA773830}"/>
              </a:ext>
            </a:extLst>
          </p:cNvPr>
          <p:cNvSpPr/>
          <p:nvPr/>
        </p:nvSpPr>
        <p:spPr>
          <a:xfrm>
            <a:off x="5378781" y="2648706"/>
            <a:ext cx="161488" cy="168305"/>
          </a:xfrm>
          <a:prstGeom prst="star4">
            <a:avLst>
              <a:gd name="adj" fmla="val 15042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5EBC604-B507-4213-BB8F-A836F4FEDCDC}"/>
              </a:ext>
            </a:extLst>
          </p:cNvPr>
          <p:cNvGrpSpPr/>
          <p:nvPr/>
        </p:nvGrpSpPr>
        <p:grpSpPr>
          <a:xfrm>
            <a:off x="246223" y="-1597993"/>
            <a:ext cx="1029669" cy="5078398"/>
            <a:chOff x="296141" y="-1597993"/>
            <a:chExt cx="1029669" cy="5078398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F4046742-D8FD-4B6D-B4D6-44354FA8E2DE}"/>
                </a:ext>
              </a:extLst>
            </p:cNvPr>
            <p:cNvSpPr/>
            <p:nvPr/>
          </p:nvSpPr>
          <p:spPr>
            <a:xfrm rot="19730906">
              <a:off x="680392" y="-1597993"/>
              <a:ext cx="645418" cy="4360082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96987728-7F57-44A5-B37D-8548C2227DDF}"/>
                </a:ext>
              </a:extLst>
            </p:cNvPr>
            <p:cNvSpPr/>
            <p:nvPr/>
          </p:nvSpPr>
          <p:spPr>
            <a:xfrm rot="19730906">
              <a:off x="296141" y="-879677"/>
              <a:ext cx="356790" cy="4360082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A2836ED2-43C2-4C1D-90EC-37B2DCB7408A}"/>
              </a:ext>
            </a:extLst>
          </p:cNvPr>
          <p:cNvGrpSpPr/>
          <p:nvPr/>
        </p:nvGrpSpPr>
        <p:grpSpPr>
          <a:xfrm flipH="1">
            <a:off x="10916108" y="-1597993"/>
            <a:ext cx="1029669" cy="5078398"/>
            <a:chOff x="296141" y="-1597993"/>
            <a:chExt cx="1029669" cy="5078398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D0324EA-49A3-4E06-BA84-39CBA66B2FD7}"/>
                </a:ext>
              </a:extLst>
            </p:cNvPr>
            <p:cNvSpPr/>
            <p:nvPr/>
          </p:nvSpPr>
          <p:spPr>
            <a:xfrm rot="19730906">
              <a:off x="680392" y="-1597993"/>
              <a:ext cx="645418" cy="4360082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3BBD9DAB-02A7-4E1B-B0AF-7AE67640AC70}"/>
                </a:ext>
              </a:extLst>
            </p:cNvPr>
            <p:cNvSpPr/>
            <p:nvPr/>
          </p:nvSpPr>
          <p:spPr>
            <a:xfrm rot="19730906">
              <a:off x="296141" y="-879677"/>
              <a:ext cx="356790" cy="4360082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0452FD09-5DBB-46FB-B5F1-8F4DA7A86962}"/>
              </a:ext>
            </a:extLst>
          </p:cNvPr>
          <p:cNvCxnSpPr>
            <a:cxnSpLocks/>
          </p:cNvCxnSpPr>
          <p:nvPr/>
        </p:nvCxnSpPr>
        <p:spPr>
          <a:xfrm>
            <a:off x="6096000" y="3753085"/>
            <a:ext cx="0" cy="305410"/>
          </a:xfrm>
          <a:prstGeom prst="line">
            <a:avLst/>
          </a:prstGeom>
          <a:ln w="952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4C288387-2722-462E-A54E-F50B91014F21}"/>
              </a:ext>
            </a:extLst>
          </p:cNvPr>
          <p:cNvSpPr/>
          <p:nvPr/>
        </p:nvSpPr>
        <p:spPr>
          <a:xfrm>
            <a:off x="5121731" y="4471307"/>
            <a:ext cx="1948538" cy="293134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4D88570-6E8A-4C09-B009-1FAA8E918149}"/>
              </a:ext>
            </a:extLst>
          </p:cNvPr>
          <p:cNvSpPr txBox="1"/>
          <p:nvPr/>
        </p:nvSpPr>
        <p:spPr>
          <a:xfrm>
            <a:off x="5141060" y="4474023"/>
            <a:ext cx="19098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effectLst>
                  <a:outerShdw dist="25400" dir="2700000" algn="tl" rotWithShape="0">
                    <a:prstClr val="black">
                      <a:alpha val="15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微信搜索：陈西设计之家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10730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山上有许多云&#10;&#10;中度可信度描述已自动生成">
            <a:extLst>
              <a:ext uri="{FF2B5EF4-FFF2-40B4-BE49-F238E27FC236}">
                <a16:creationId xmlns:a16="http://schemas.microsoft.com/office/drawing/2014/main" xmlns="" id="{E6FFC23A-9B63-4418-A34A-A111388C38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CA44DCD-11E2-413E-9988-066E40813B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6D4B9B2-B56C-430D-B6FE-495486AA6467}"/>
              </a:ext>
            </a:extLst>
          </p:cNvPr>
          <p:cNvSpPr txBox="1"/>
          <p:nvPr/>
        </p:nvSpPr>
        <p:spPr>
          <a:xfrm>
            <a:off x="3657600" y="26197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488BDC">
                    <a:alpha val="15000"/>
                  </a:srgbClr>
                </a:solidFill>
              </a:rPr>
              <a:t>CHEN XI SHE JI ZHI JIA</a:t>
            </a:r>
            <a:endParaRPr lang="zh-CN" altLang="en-US" sz="3200" dirty="0">
              <a:solidFill>
                <a:srgbClr val="488BDC">
                  <a:alpha val="15000"/>
                </a:srgbClr>
              </a:solidFill>
            </a:endParaRPr>
          </a:p>
        </p:txBody>
      </p:sp>
      <p:sp>
        <p:nvSpPr>
          <p:cNvPr id="38" name="星形: 四角 37">
            <a:extLst>
              <a:ext uri="{FF2B5EF4-FFF2-40B4-BE49-F238E27FC236}">
                <a16:creationId xmlns:a16="http://schemas.microsoft.com/office/drawing/2014/main" xmlns="" id="{499EF7EC-492D-4EB2-B193-5908DAE772AD}"/>
              </a:ext>
            </a:extLst>
          </p:cNvPr>
          <p:cNvSpPr/>
          <p:nvPr/>
        </p:nvSpPr>
        <p:spPr>
          <a:xfrm rot="18900000">
            <a:off x="5885540" y="1091223"/>
            <a:ext cx="227166" cy="227166"/>
          </a:xfrm>
          <a:prstGeom prst="star4">
            <a:avLst/>
          </a:prstGeom>
          <a:solidFill>
            <a:srgbClr val="488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88BDC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AE5A6160-23D6-408C-8851-6A5B9CBC1CF0}"/>
              </a:ext>
            </a:extLst>
          </p:cNvPr>
          <p:cNvSpPr/>
          <p:nvPr/>
        </p:nvSpPr>
        <p:spPr>
          <a:xfrm>
            <a:off x="1103085" y="1901371"/>
            <a:ext cx="2692402" cy="49566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0E8B8C65-E93C-4A2B-9E77-802B19B245D9}"/>
              </a:ext>
            </a:extLst>
          </p:cNvPr>
          <p:cNvSpPr/>
          <p:nvPr/>
        </p:nvSpPr>
        <p:spPr>
          <a:xfrm>
            <a:off x="4653619" y="1901371"/>
            <a:ext cx="2692402" cy="49566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662CEF6E-B35D-415C-B63C-10EA3A45CD9A}"/>
              </a:ext>
            </a:extLst>
          </p:cNvPr>
          <p:cNvSpPr/>
          <p:nvPr/>
        </p:nvSpPr>
        <p:spPr>
          <a:xfrm>
            <a:off x="8202765" y="1901371"/>
            <a:ext cx="2692402" cy="49566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1F63C07-3F0C-418D-A88A-2832071025ED}"/>
              </a:ext>
            </a:extLst>
          </p:cNvPr>
          <p:cNvSpPr txBox="1"/>
          <p:nvPr/>
        </p:nvSpPr>
        <p:spPr>
          <a:xfrm>
            <a:off x="4833257" y="500742"/>
            <a:ext cx="252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第一阶段行程</a:t>
            </a:r>
          </a:p>
        </p:txBody>
      </p:sp>
      <p:pic>
        <p:nvPicPr>
          <p:cNvPr id="56" name="图片 55" descr="太阳下的树&#10;&#10;描述已自动生成">
            <a:extLst>
              <a:ext uri="{FF2B5EF4-FFF2-40B4-BE49-F238E27FC236}">
                <a16:creationId xmlns:a16="http://schemas.microsoft.com/office/drawing/2014/main" xmlns="" id="{5150ED74-9ED8-4985-AAEB-DDF7F98D501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53619" y="1901372"/>
            <a:ext cx="2692402" cy="2498533"/>
          </a:xfrm>
          <a:custGeom>
            <a:avLst/>
            <a:gdLst>
              <a:gd name="connsiteX0" fmla="*/ 0 w 2692402"/>
              <a:gd name="connsiteY0" fmla="*/ 0 h 2498533"/>
              <a:gd name="connsiteX1" fmla="*/ 2692402 w 2692402"/>
              <a:gd name="connsiteY1" fmla="*/ 0 h 2498533"/>
              <a:gd name="connsiteX2" fmla="*/ 2692402 w 2692402"/>
              <a:gd name="connsiteY2" fmla="*/ 2498533 h 2498533"/>
              <a:gd name="connsiteX3" fmla="*/ 0 w 2692402"/>
              <a:gd name="connsiteY3" fmla="*/ 2498533 h 2498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402" h="2498533">
                <a:moveTo>
                  <a:pt x="0" y="0"/>
                </a:moveTo>
                <a:lnTo>
                  <a:pt x="2692402" y="0"/>
                </a:lnTo>
                <a:lnTo>
                  <a:pt x="2692402" y="2498533"/>
                </a:lnTo>
                <a:lnTo>
                  <a:pt x="0" y="2498533"/>
                </a:lnTo>
                <a:close/>
              </a:path>
            </a:pathLst>
          </a:custGeom>
        </p:spPr>
      </p:pic>
      <p:pic>
        <p:nvPicPr>
          <p:cNvPr id="53" name="图片 52" descr="山上的风景&#10;&#10;描述已自动生成">
            <a:extLst>
              <a:ext uri="{FF2B5EF4-FFF2-40B4-BE49-F238E27FC236}">
                <a16:creationId xmlns:a16="http://schemas.microsoft.com/office/drawing/2014/main" xmlns="" id="{A3525C07-050C-4DC7-8AB6-BC8FD2332B9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04154" y="1901372"/>
            <a:ext cx="2692402" cy="2498533"/>
          </a:xfrm>
          <a:custGeom>
            <a:avLst/>
            <a:gdLst>
              <a:gd name="connsiteX0" fmla="*/ 0 w 2692402"/>
              <a:gd name="connsiteY0" fmla="*/ 0 h 2498533"/>
              <a:gd name="connsiteX1" fmla="*/ 2692402 w 2692402"/>
              <a:gd name="connsiteY1" fmla="*/ 0 h 2498533"/>
              <a:gd name="connsiteX2" fmla="*/ 2692402 w 2692402"/>
              <a:gd name="connsiteY2" fmla="*/ 2498533 h 2498533"/>
              <a:gd name="connsiteX3" fmla="*/ 0 w 2692402"/>
              <a:gd name="connsiteY3" fmla="*/ 2498533 h 2498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402" h="2498533">
                <a:moveTo>
                  <a:pt x="0" y="0"/>
                </a:moveTo>
                <a:lnTo>
                  <a:pt x="2692402" y="0"/>
                </a:lnTo>
                <a:lnTo>
                  <a:pt x="2692402" y="2498533"/>
                </a:lnTo>
                <a:lnTo>
                  <a:pt x="0" y="2498533"/>
                </a:lnTo>
                <a:close/>
              </a:path>
            </a:pathLst>
          </a:custGeom>
        </p:spPr>
      </p:pic>
      <p:pic>
        <p:nvPicPr>
          <p:cNvPr id="51" name="图片 50" descr="森林里有雾气&#10;&#10;描述已自动生成">
            <a:extLst>
              <a:ext uri="{FF2B5EF4-FFF2-40B4-BE49-F238E27FC236}">
                <a16:creationId xmlns:a16="http://schemas.microsoft.com/office/drawing/2014/main" xmlns="" id="{2937BC08-1FB7-433B-A0B0-C922D782C40D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04474" y="1901371"/>
            <a:ext cx="2692402" cy="2498533"/>
          </a:xfrm>
          <a:custGeom>
            <a:avLst/>
            <a:gdLst>
              <a:gd name="connsiteX0" fmla="*/ 0 w 2692402"/>
              <a:gd name="connsiteY0" fmla="*/ 0 h 2498533"/>
              <a:gd name="connsiteX1" fmla="*/ 2692402 w 2692402"/>
              <a:gd name="connsiteY1" fmla="*/ 0 h 2498533"/>
              <a:gd name="connsiteX2" fmla="*/ 2692402 w 2692402"/>
              <a:gd name="connsiteY2" fmla="*/ 2498533 h 2498533"/>
              <a:gd name="connsiteX3" fmla="*/ 0 w 2692402"/>
              <a:gd name="connsiteY3" fmla="*/ 2498533 h 2498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402" h="2498533">
                <a:moveTo>
                  <a:pt x="0" y="0"/>
                </a:moveTo>
                <a:lnTo>
                  <a:pt x="2692402" y="0"/>
                </a:lnTo>
                <a:lnTo>
                  <a:pt x="2692402" y="2498533"/>
                </a:lnTo>
                <a:lnTo>
                  <a:pt x="0" y="2498533"/>
                </a:lnTo>
                <a:close/>
              </a:path>
            </a:pathLst>
          </a:custGeom>
        </p:spPr>
      </p:pic>
      <p:pic>
        <p:nvPicPr>
          <p:cNvPr id="58" name="图片 57" descr="天空中有许多云&#10;&#10;描述已自动生成">
            <a:extLst>
              <a:ext uri="{FF2B5EF4-FFF2-40B4-BE49-F238E27FC236}">
                <a16:creationId xmlns:a16="http://schemas.microsoft.com/office/drawing/2014/main" xmlns="" id="{44575F48-78EE-4872-A288-54B860A9C29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8706" y="3791629"/>
            <a:ext cx="3252246" cy="1173494"/>
          </a:xfrm>
          <a:prstGeom prst="rect">
            <a:avLst/>
          </a:prstGeom>
        </p:spPr>
      </p:pic>
      <p:pic>
        <p:nvPicPr>
          <p:cNvPr id="60" name="图片 59" descr="图片包含 烟, 飞行, 自然, 飞机&#10;&#10;描述已自动生成">
            <a:extLst>
              <a:ext uri="{FF2B5EF4-FFF2-40B4-BE49-F238E27FC236}">
                <a16:creationId xmlns:a16="http://schemas.microsoft.com/office/drawing/2014/main" xmlns="" id="{00655D10-200A-4B44-9106-A8F0AC432AF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659432" y="2487254"/>
            <a:ext cx="1400083" cy="3483228"/>
          </a:xfrm>
          <a:prstGeom prst="rect">
            <a:avLst/>
          </a:prstGeom>
        </p:spPr>
      </p:pic>
      <p:pic>
        <p:nvPicPr>
          <p:cNvPr id="61" name="图片 60" descr="天空中有许多云&#10;&#10;描述已自动生成">
            <a:extLst>
              <a:ext uri="{FF2B5EF4-FFF2-40B4-BE49-F238E27FC236}">
                <a16:creationId xmlns:a16="http://schemas.microsoft.com/office/drawing/2014/main" xmlns="" id="{AABFDA9F-1E7F-4E9A-9B19-CEDA76250F6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385" y="3791629"/>
            <a:ext cx="4293801" cy="1216549"/>
          </a:xfrm>
          <a:prstGeom prst="rect">
            <a:avLst/>
          </a:prstGeom>
        </p:spPr>
      </p:pic>
      <p:pic>
        <p:nvPicPr>
          <p:cNvPr id="65" name="图片 64" descr="松鼠在地上&#10;&#10;描述已自动生成">
            <a:extLst>
              <a:ext uri="{FF2B5EF4-FFF2-40B4-BE49-F238E27FC236}">
                <a16:creationId xmlns:a16="http://schemas.microsoft.com/office/drawing/2014/main" xmlns="" id="{CA2D067D-BADC-435D-B8EE-392D2152CAE5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568" y="5749350"/>
            <a:ext cx="1881300" cy="1881300"/>
          </a:xfrm>
          <a:prstGeom prst="rect">
            <a:avLst/>
          </a:prstGeom>
        </p:spPr>
      </p:pic>
      <p:pic>
        <p:nvPicPr>
          <p:cNvPr id="67" name="图片 66" descr="棕色的猴子&#10;&#10;描述已自动生成">
            <a:extLst>
              <a:ext uri="{FF2B5EF4-FFF2-40B4-BE49-F238E27FC236}">
                <a16:creationId xmlns:a16="http://schemas.microsoft.com/office/drawing/2014/main" xmlns="" id="{D016A1D3-ABE9-473D-BC78-407CDF39812A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4208" y="6057525"/>
            <a:ext cx="1342834" cy="1849822"/>
          </a:xfrm>
          <a:prstGeom prst="rect">
            <a:avLst/>
          </a:prstGeom>
        </p:spPr>
      </p:pic>
      <p:pic>
        <p:nvPicPr>
          <p:cNvPr id="69" name="图片 68" descr="狗叼着东西&#10;&#10;中度可信度描述已自动生成">
            <a:extLst>
              <a:ext uri="{FF2B5EF4-FFF2-40B4-BE49-F238E27FC236}">
                <a16:creationId xmlns:a16="http://schemas.microsoft.com/office/drawing/2014/main" xmlns="" id="{AA2144FA-98E2-4F06-A4E0-965E347136F2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9521" y="6042681"/>
            <a:ext cx="1425297" cy="1656817"/>
          </a:xfrm>
          <a:prstGeom prst="rect">
            <a:avLst/>
          </a:prstGeom>
        </p:spPr>
      </p:pic>
      <p:pic>
        <p:nvPicPr>
          <p:cNvPr id="62" name="图片 61" descr="穿白云&#10;&#10;描述已自动生成">
            <a:extLst>
              <a:ext uri="{FF2B5EF4-FFF2-40B4-BE49-F238E27FC236}">
                <a16:creationId xmlns:a16="http://schemas.microsoft.com/office/drawing/2014/main" xmlns="" id="{4C6EA64C-641E-44EA-A0BB-0058A474DF99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5837" y="5898765"/>
            <a:ext cx="8721072" cy="2275786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0663F660-3AFF-481E-B8D7-A09F2C5445C9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59173">
            <a:off x="4543404" y="6004659"/>
            <a:ext cx="8721072" cy="2275786"/>
          </a:xfrm>
          <a:prstGeom prst="rect">
            <a:avLst/>
          </a:prstGeom>
        </p:spPr>
      </p:pic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D69D14F3-FFA1-470B-BA63-CFA04853871A}"/>
              </a:ext>
            </a:extLst>
          </p:cNvPr>
          <p:cNvSpPr txBox="1"/>
          <p:nvPr/>
        </p:nvSpPr>
        <p:spPr>
          <a:xfrm>
            <a:off x="1791645" y="4613205"/>
            <a:ext cx="1308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488BDC"/>
                </a:solidFill>
                <a:latin typeface="+mn-ea"/>
              </a:rPr>
              <a:t>动物考察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DB401BDE-0472-4968-8086-68B43581D41B}"/>
              </a:ext>
            </a:extLst>
          </p:cNvPr>
          <p:cNvSpPr txBox="1"/>
          <p:nvPr/>
        </p:nvSpPr>
        <p:spPr>
          <a:xfrm>
            <a:off x="1794904" y="4920600"/>
            <a:ext cx="1308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松鼠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F4733F55-74C5-4758-ACC7-EC9AD8BDE0E9}"/>
              </a:ext>
            </a:extLst>
          </p:cNvPr>
          <p:cNvSpPr txBox="1"/>
          <p:nvPr/>
        </p:nvSpPr>
        <p:spPr>
          <a:xfrm>
            <a:off x="1339076" y="5550590"/>
            <a:ext cx="2225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THE SQUIRREL</a:t>
            </a:r>
            <a:endParaRPr lang="zh-CN" altLang="en-US" sz="1600" spc="300" dirty="0">
              <a:solidFill>
                <a:srgbClr val="488BDC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pic>
        <p:nvPicPr>
          <p:cNvPr id="76" name="图片 75" descr="天空中有许多云&#10;&#10;描述已自动生成">
            <a:extLst>
              <a:ext uri="{FF2B5EF4-FFF2-40B4-BE49-F238E27FC236}">
                <a16:creationId xmlns:a16="http://schemas.microsoft.com/office/drawing/2014/main" xmlns="" id="{206AA019-A5A9-480D-A4D6-D5461220E4A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54644" y="3754422"/>
            <a:ext cx="4293801" cy="1216549"/>
          </a:xfrm>
          <a:prstGeom prst="rect">
            <a:avLst/>
          </a:prstGeom>
        </p:spPr>
      </p:pic>
      <p:pic>
        <p:nvPicPr>
          <p:cNvPr id="77" name="图片 76" descr="天空中有许多云&#10;&#10;描述已自动生成">
            <a:extLst>
              <a:ext uri="{FF2B5EF4-FFF2-40B4-BE49-F238E27FC236}">
                <a16:creationId xmlns:a16="http://schemas.microsoft.com/office/drawing/2014/main" xmlns="" id="{AA086F7C-823B-4E86-8985-E68342AD9AA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2397" y="3762351"/>
            <a:ext cx="3483229" cy="1082847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95A97C1F-68B5-43CC-A555-8A762377F54E}"/>
              </a:ext>
            </a:extLst>
          </p:cNvPr>
          <p:cNvSpPr txBox="1"/>
          <p:nvPr/>
        </p:nvSpPr>
        <p:spPr>
          <a:xfrm>
            <a:off x="5344757" y="4613205"/>
            <a:ext cx="1308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488BDC"/>
                </a:solidFill>
                <a:latin typeface="+mn-ea"/>
              </a:rPr>
              <a:t>动物考察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FB33C4C9-14AD-4DE1-A817-9090250CE339}"/>
              </a:ext>
            </a:extLst>
          </p:cNvPr>
          <p:cNvSpPr txBox="1"/>
          <p:nvPr/>
        </p:nvSpPr>
        <p:spPr>
          <a:xfrm>
            <a:off x="5348016" y="4920600"/>
            <a:ext cx="1308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猴子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156E8590-89B1-404A-9E8F-DD9AC01DA333}"/>
              </a:ext>
            </a:extLst>
          </p:cNvPr>
          <p:cNvSpPr txBox="1"/>
          <p:nvPr/>
        </p:nvSpPr>
        <p:spPr>
          <a:xfrm>
            <a:off x="5009133" y="5550590"/>
            <a:ext cx="1991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THE MONKEY</a:t>
            </a:r>
            <a:endParaRPr lang="zh-CN" altLang="en-US" sz="1600" spc="300" dirty="0">
              <a:solidFill>
                <a:srgbClr val="488BDC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6C1945FB-5302-4AF9-BD57-713A2357DA6D}"/>
              </a:ext>
            </a:extLst>
          </p:cNvPr>
          <p:cNvSpPr txBox="1"/>
          <p:nvPr/>
        </p:nvSpPr>
        <p:spPr>
          <a:xfrm>
            <a:off x="8883468" y="4613205"/>
            <a:ext cx="1308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488BDC"/>
                </a:solidFill>
                <a:latin typeface="+mn-ea"/>
              </a:rPr>
              <a:t>动物考察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B52BC6E8-AAF2-40A6-84D1-A1F80255AE11}"/>
              </a:ext>
            </a:extLst>
          </p:cNvPr>
          <p:cNvSpPr txBox="1"/>
          <p:nvPr/>
        </p:nvSpPr>
        <p:spPr>
          <a:xfrm>
            <a:off x="8886727" y="4920600"/>
            <a:ext cx="1308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狼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F08D5DAF-0463-475E-8127-D83CD570F41B}"/>
              </a:ext>
            </a:extLst>
          </p:cNvPr>
          <p:cNvSpPr txBox="1"/>
          <p:nvPr/>
        </p:nvSpPr>
        <p:spPr>
          <a:xfrm>
            <a:off x="8547844" y="5550590"/>
            <a:ext cx="1991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THE WOLF</a:t>
            </a:r>
            <a:endParaRPr lang="zh-CN" altLang="en-US" sz="1600" spc="300" dirty="0">
              <a:solidFill>
                <a:srgbClr val="488BDC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pic>
        <p:nvPicPr>
          <p:cNvPr id="85" name="图片 84" descr="天空中有许多云&#10;&#10;描述已自动生成">
            <a:extLst>
              <a:ext uri="{FF2B5EF4-FFF2-40B4-BE49-F238E27FC236}">
                <a16:creationId xmlns:a16="http://schemas.microsoft.com/office/drawing/2014/main" xmlns="" id="{C5A50ABB-9C2E-4913-9B0A-9D9817942C7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2186" y="3745599"/>
            <a:ext cx="4293801" cy="121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86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山前的草地上站着羊&#10;&#10;描述已自动生成">
            <a:extLst>
              <a:ext uri="{FF2B5EF4-FFF2-40B4-BE49-F238E27FC236}">
                <a16:creationId xmlns:a16="http://schemas.microsoft.com/office/drawing/2014/main" xmlns="" id="{D8379641-3BEC-4D37-8A33-29EE469197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54" t="40357" r="6310" b="6517"/>
          <a:stretch>
            <a:fillRect/>
          </a:stretch>
        </p:blipFill>
        <p:spPr>
          <a:xfrm flipH="1">
            <a:off x="5584370" y="708794"/>
            <a:ext cx="6146845" cy="5440412"/>
          </a:xfrm>
          <a:custGeom>
            <a:avLst/>
            <a:gdLst>
              <a:gd name="connsiteX0" fmla="*/ 3848310 w 7061245"/>
              <a:gd name="connsiteY0" fmla="*/ 6215261 h 6249724"/>
              <a:gd name="connsiteX1" fmla="*/ 3805475 w 7061245"/>
              <a:gd name="connsiteY1" fmla="*/ 6217212 h 6249724"/>
              <a:gd name="connsiteX2" fmla="*/ 3874401 w 7061245"/>
              <a:gd name="connsiteY2" fmla="*/ 6232818 h 6249724"/>
              <a:gd name="connsiteX3" fmla="*/ 3890658 w 7061245"/>
              <a:gd name="connsiteY3" fmla="*/ 6217212 h 6249724"/>
              <a:gd name="connsiteX4" fmla="*/ 3848310 w 7061245"/>
              <a:gd name="connsiteY4" fmla="*/ 6215261 h 6249724"/>
              <a:gd name="connsiteX5" fmla="*/ 4034362 w 7061245"/>
              <a:gd name="connsiteY5" fmla="*/ 6180148 h 6249724"/>
              <a:gd name="connsiteX6" fmla="*/ 3991445 w 7061245"/>
              <a:gd name="connsiteY6" fmla="*/ 6195754 h 6249724"/>
              <a:gd name="connsiteX7" fmla="*/ 4066223 w 7061245"/>
              <a:gd name="connsiteY7" fmla="*/ 6200955 h 6249724"/>
              <a:gd name="connsiteX8" fmla="*/ 4034362 w 7061245"/>
              <a:gd name="connsiteY8" fmla="*/ 6180148 h 6249724"/>
              <a:gd name="connsiteX9" fmla="*/ 2556359 w 7061245"/>
              <a:gd name="connsiteY9" fmla="*/ 6170394 h 6249724"/>
              <a:gd name="connsiteX10" fmla="*/ 2747530 w 7061245"/>
              <a:gd name="connsiteY10" fmla="*/ 6249073 h 6249724"/>
              <a:gd name="connsiteX11" fmla="*/ 2689008 w 7061245"/>
              <a:gd name="connsiteY11" fmla="*/ 6217863 h 6249724"/>
              <a:gd name="connsiteX12" fmla="*/ 2556359 w 7061245"/>
              <a:gd name="connsiteY12" fmla="*/ 6170394 h 6249724"/>
              <a:gd name="connsiteX13" fmla="*/ 3875052 w 7061245"/>
              <a:gd name="connsiteY13" fmla="*/ 6080010 h 6249724"/>
              <a:gd name="connsiteX14" fmla="*/ 3843189 w 7061245"/>
              <a:gd name="connsiteY14" fmla="*/ 6090414 h 6249724"/>
              <a:gd name="connsiteX15" fmla="*/ 3837988 w 7061245"/>
              <a:gd name="connsiteY15" fmla="*/ 6122277 h 6249724"/>
              <a:gd name="connsiteX16" fmla="*/ 3896510 w 7061245"/>
              <a:gd name="connsiteY16" fmla="*/ 6126828 h 6249724"/>
              <a:gd name="connsiteX17" fmla="*/ 3848392 w 7061245"/>
              <a:gd name="connsiteY17" fmla="*/ 6111222 h 6249724"/>
              <a:gd name="connsiteX18" fmla="*/ 3880254 w 7061245"/>
              <a:gd name="connsiteY18" fmla="*/ 6095616 h 6249724"/>
              <a:gd name="connsiteX19" fmla="*/ 3875052 w 7061245"/>
              <a:gd name="connsiteY19" fmla="*/ 6090414 h 6249724"/>
              <a:gd name="connsiteX20" fmla="*/ 3875052 w 7061245"/>
              <a:gd name="connsiteY20" fmla="*/ 6080010 h 6249724"/>
              <a:gd name="connsiteX21" fmla="*/ 3837144 w 7061245"/>
              <a:gd name="connsiteY21" fmla="*/ 6068144 h 6249724"/>
              <a:gd name="connsiteX22" fmla="*/ 3789870 w 7061245"/>
              <a:gd name="connsiteY22" fmla="*/ 6069607 h 6249724"/>
              <a:gd name="connsiteX23" fmla="*/ 3843189 w 7061245"/>
              <a:gd name="connsiteY23" fmla="*/ 6074809 h 6249724"/>
              <a:gd name="connsiteX24" fmla="*/ 3837144 w 7061245"/>
              <a:gd name="connsiteY24" fmla="*/ 6068144 h 6249724"/>
              <a:gd name="connsiteX25" fmla="*/ 4001981 w 7061245"/>
              <a:gd name="connsiteY25" fmla="*/ 6065350 h 6249724"/>
              <a:gd name="connsiteX26" fmla="*/ 3965436 w 7061245"/>
              <a:gd name="connsiteY26" fmla="*/ 6070256 h 6249724"/>
              <a:gd name="connsiteX27" fmla="*/ 4087682 w 7061245"/>
              <a:gd name="connsiteY27" fmla="*/ 6143735 h 6249724"/>
              <a:gd name="connsiteX28" fmla="*/ 4098086 w 7061245"/>
              <a:gd name="connsiteY28" fmla="*/ 6101468 h 6249724"/>
              <a:gd name="connsiteX29" fmla="*/ 4001981 w 7061245"/>
              <a:gd name="connsiteY29" fmla="*/ 6065350 h 6249724"/>
              <a:gd name="connsiteX30" fmla="*/ 3329985 w 7061245"/>
              <a:gd name="connsiteY30" fmla="*/ 6029942 h 6249724"/>
              <a:gd name="connsiteX31" fmla="*/ 3296335 w 7061245"/>
              <a:gd name="connsiteY31" fmla="*/ 6054001 h 6249724"/>
              <a:gd name="connsiteX32" fmla="*/ 3413378 w 7061245"/>
              <a:gd name="connsiteY32" fmla="*/ 6080010 h 6249724"/>
              <a:gd name="connsiteX33" fmla="*/ 3540826 w 7061245"/>
              <a:gd name="connsiteY33" fmla="*/ 6095616 h 6249724"/>
              <a:gd name="connsiteX34" fmla="*/ 3455645 w 7061245"/>
              <a:gd name="connsiteY34" fmla="*/ 6069607 h 6249724"/>
              <a:gd name="connsiteX35" fmla="*/ 3439389 w 7061245"/>
              <a:gd name="connsiteY35" fmla="*/ 6074809 h 6249724"/>
              <a:gd name="connsiteX36" fmla="*/ 3364610 w 7061245"/>
              <a:gd name="connsiteY36" fmla="*/ 6048799 h 6249724"/>
              <a:gd name="connsiteX37" fmla="*/ 3329985 w 7061245"/>
              <a:gd name="connsiteY37" fmla="*/ 6029942 h 6249724"/>
              <a:gd name="connsiteX38" fmla="*/ 2226685 w 7061245"/>
              <a:gd name="connsiteY38" fmla="*/ 6011735 h 6249724"/>
              <a:gd name="connsiteX39" fmla="*/ 2327472 w 7061245"/>
              <a:gd name="connsiteY39" fmla="*/ 6064404 h 6249724"/>
              <a:gd name="connsiteX40" fmla="*/ 2423059 w 7061245"/>
              <a:gd name="connsiteY40" fmla="*/ 6111873 h 6249724"/>
              <a:gd name="connsiteX41" fmla="*/ 2354132 w 7061245"/>
              <a:gd name="connsiteY41" fmla="*/ 6059203 h 6249724"/>
              <a:gd name="connsiteX42" fmla="*/ 2226685 w 7061245"/>
              <a:gd name="connsiteY42" fmla="*/ 6011735 h 6249724"/>
              <a:gd name="connsiteX43" fmla="*/ 3209853 w 7061245"/>
              <a:gd name="connsiteY43" fmla="*/ 6011735 h 6249724"/>
              <a:gd name="connsiteX44" fmla="*/ 3268375 w 7061245"/>
              <a:gd name="connsiteY44" fmla="*/ 6043597 h 6249724"/>
              <a:gd name="connsiteX45" fmla="*/ 3209853 w 7061245"/>
              <a:gd name="connsiteY45" fmla="*/ 6011735 h 6249724"/>
              <a:gd name="connsiteX46" fmla="*/ 3609102 w 7061245"/>
              <a:gd name="connsiteY46" fmla="*/ 6007183 h 6249724"/>
              <a:gd name="connsiteX47" fmla="*/ 3689082 w 7061245"/>
              <a:gd name="connsiteY47" fmla="*/ 6027991 h 6249724"/>
              <a:gd name="connsiteX48" fmla="*/ 3609102 w 7061245"/>
              <a:gd name="connsiteY48" fmla="*/ 6007183 h 6249724"/>
              <a:gd name="connsiteX49" fmla="*/ 3822413 w 7061245"/>
              <a:gd name="connsiteY49" fmla="*/ 5991902 h 6249724"/>
              <a:gd name="connsiteX50" fmla="*/ 3811329 w 7061245"/>
              <a:gd name="connsiteY50" fmla="*/ 6001331 h 6249724"/>
              <a:gd name="connsiteX51" fmla="*/ 3859446 w 7061245"/>
              <a:gd name="connsiteY51" fmla="*/ 6006533 h 6249724"/>
              <a:gd name="connsiteX52" fmla="*/ 3822413 w 7061245"/>
              <a:gd name="connsiteY52" fmla="*/ 5991902 h 6249724"/>
              <a:gd name="connsiteX53" fmla="*/ 2140852 w 7061245"/>
              <a:gd name="connsiteY53" fmla="*/ 5975321 h 6249724"/>
              <a:gd name="connsiteX54" fmla="*/ 2215631 w 7061245"/>
              <a:gd name="connsiteY54" fmla="*/ 6012385 h 6249724"/>
              <a:gd name="connsiteX55" fmla="*/ 2140852 w 7061245"/>
              <a:gd name="connsiteY55" fmla="*/ 5975321 h 6249724"/>
              <a:gd name="connsiteX56" fmla="*/ 2503038 w 7061245"/>
              <a:gd name="connsiteY56" fmla="*/ 5969469 h 6249724"/>
              <a:gd name="connsiteX57" fmla="*/ 2593422 w 7061245"/>
              <a:gd name="connsiteY57" fmla="*/ 6006533 h 6249724"/>
              <a:gd name="connsiteX58" fmla="*/ 2508241 w 7061245"/>
              <a:gd name="connsiteY58" fmla="*/ 5996129 h 6249724"/>
              <a:gd name="connsiteX59" fmla="*/ 2503038 w 7061245"/>
              <a:gd name="connsiteY59" fmla="*/ 5969469 h 6249724"/>
              <a:gd name="connsiteX60" fmla="*/ 4023958 w 7061245"/>
              <a:gd name="connsiteY60" fmla="*/ 5953863 h 6249724"/>
              <a:gd name="connsiteX61" fmla="*/ 4087682 w 7061245"/>
              <a:gd name="connsiteY61" fmla="*/ 5990927 h 6249724"/>
              <a:gd name="connsiteX62" fmla="*/ 4023958 w 7061245"/>
              <a:gd name="connsiteY62" fmla="*/ 5953863 h 6249724"/>
              <a:gd name="connsiteX63" fmla="*/ 3726146 w 7061245"/>
              <a:gd name="connsiteY63" fmla="*/ 5949311 h 6249724"/>
              <a:gd name="connsiteX64" fmla="*/ 3768412 w 7061245"/>
              <a:gd name="connsiteY64" fmla="*/ 5970119 h 6249724"/>
              <a:gd name="connsiteX65" fmla="*/ 3726146 w 7061245"/>
              <a:gd name="connsiteY65" fmla="*/ 5949311 h 6249724"/>
              <a:gd name="connsiteX66" fmla="*/ 3077203 w 7061245"/>
              <a:gd name="connsiteY66" fmla="*/ 5948661 h 6249724"/>
              <a:gd name="connsiteX67" fmla="*/ 3114267 w 7061245"/>
              <a:gd name="connsiteY67" fmla="*/ 5990927 h 6249724"/>
              <a:gd name="connsiteX68" fmla="*/ 3077203 w 7061245"/>
              <a:gd name="connsiteY68" fmla="*/ 5948661 h 6249724"/>
              <a:gd name="connsiteX69" fmla="*/ 3630560 w 7061245"/>
              <a:gd name="connsiteY69" fmla="*/ 5901193 h 6249724"/>
              <a:gd name="connsiteX70" fmla="*/ 3652018 w 7061245"/>
              <a:gd name="connsiteY70" fmla="*/ 5942810 h 6249724"/>
              <a:gd name="connsiteX71" fmla="*/ 3774264 w 7061245"/>
              <a:gd name="connsiteY71" fmla="*/ 5995478 h 6249724"/>
              <a:gd name="connsiteX72" fmla="*/ 3784668 w 7061245"/>
              <a:gd name="connsiteY72" fmla="*/ 5979872 h 6249724"/>
              <a:gd name="connsiteX73" fmla="*/ 3800924 w 7061245"/>
              <a:gd name="connsiteY73" fmla="*/ 5953863 h 6249724"/>
              <a:gd name="connsiteX74" fmla="*/ 3630560 w 7061245"/>
              <a:gd name="connsiteY74" fmla="*/ 5901193 h 6249724"/>
              <a:gd name="connsiteX75" fmla="*/ 2783212 w 7061245"/>
              <a:gd name="connsiteY75" fmla="*/ 5864129 h 6249724"/>
              <a:gd name="connsiteX76" fmla="*/ 2757934 w 7061245"/>
              <a:gd name="connsiteY76" fmla="*/ 5864780 h 6249724"/>
              <a:gd name="connsiteX77" fmla="*/ 2800200 w 7061245"/>
              <a:gd name="connsiteY77" fmla="*/ 5875183 h 6249724"/>
              <a:gd name="connsiteX78" fmla="*/ 2783212 w 7061245"/>
              <a:gd name="connsiteY78" fmla="*/ 5864129 h 6249724"/>
              <a:gd name="connsiteX79" fmla="*/ 2726803 w 7061245"/>
              <a:gd name="connsiteY79" fmla="*/ 5832918 h 6249724"/>
              <a:gd name="connsiteX80" fmla="*/ 2700062 w 7061245"/>
              <a:gd name="connsiteY80" fmla="*/ 5838119 h 6249724"/>
              <a:gd name="connsiteX81" fmla="*/ 2742328 w 7061245"/>
              <a:gd name="connsiteY81" fmla="*/ 5843322 h 6249724"/>
              <a:gd name="connsiteX82" fmla="*/ 2726803 w 7061245"/>
              <a:gd name="connsiteY82" fmla="*/ 5832918 h 6249724"/>
              <a:gd name="connsiteX83" fmla="*/ 2220832 w 7061245"/>
              <a:gd name="connsiteY83" fmla="*/ 5827716 h 6249724"/>
              <a:gd name="connsiteX84" fmla="*/ 2220182 w 7061245"/>
              <a:gd name="connsiteY84" fmla="*/ 5871283 h 6249724"/>
              <a:gd name="connsiteX85" fmla="*/ 2103139 w 7061245"/>
              <a:gd name="connsiteY85" fmla="*/ 5839420 h 6249724"/>
              <a:gd name="connsiteX86" fmla="*/ 2113542 w 7061245"/>
              <a:gd name="connsiteY86" fmla="*/ 5865429 h 6249724"/>
              <a:gd name="connsiteX87" fmla="*/ 2347629 w 7061245"/>
              <a:gd name="connsiteY87" fmla="*/ 5938908 h 6249724"/>
              <a:gd name="connsiteX88" fmla="*/ 2475078 w 7061245"/>
              <a:gd name="connsiteY88" fmla="*/ 5959715 h 6249724"/>
              <a:gd name="connsiteX89" fmla="*/ 2453620 w 7061245"/>
              <a:gd name="connsiteY89" fmla="*/ 5980523 h 6249724"/>
              <a:gd name="connsiteX90" fmla="*/ 2618782 w 7061245"/>
              <a:gd name="connsiteY90" fmla="*/ 6065055 h 6249724"/>
              <a:gd name="connsiteX91" fmla="*/ 2693560 w 7061245"/>
              <a:gd name="connsiteY91" fmla="*/ 6154788 h 6249724"/>
              <a:gd name="connsiteX92" fmla="*/ 2869126 w 7061245"/>
              <a:gd name="connsiteY92" fmla="*/ 6249724 h 6249724"/>
              <a:gd name="connsiteX93" fmla="*/ 2949105 w 7061245"/>
              <a:gd name="connsiteY93" fmla="*/ 6197054 h 6249724"/>
              <a:gd name="connsiteX94" fmla="*/ 2890583 w 7061245"/>
              <a:gd name="connsiteY94" fmla="*/ 6076109 h 6249724"/>
              <a:gd name="connsiteX95" fmla="*/ 2757934 w 7061245"/>
              <a:gd name="connsiteY95" fmla="*/ 6033843 h 6249724"/>
              <a:gd name="connsiteX96" fmla="*/ 2752731 w 7061245"/>
              <a:gd name="connsiteY96" fmla="*/ 6081311 h 6249724"/>
              <a:gd name="connsiteX97" fmla="*/ 2816456 w 7061245"/>
              <a:gd name="connsiteY97" fmla="*/ 6154788 h 6249724"/>
              <a:gd name="connsiteX98" fmla="*/ 2704614 w 7061245"/>
              <a:gd name="connsiteY98" fmla="*/ 6117724 h 6249724"/>
              <a:gd name="connsiteX99" fmla="*/ 2736476 w 7061245"/>
              <a:gd name="connsiteY99" fmla="*/ 6112523 h 6249724"/>
              <a:gd name="connsiteX100" fmla="*/ 2656495 w 7061245"/>
              <a:gd name="connsiteY100" fmla="*/ 6022789 h 6249724"/>
              <a:gd name="connsiteX101" fmla="*/ 2688357 w 7061245"/>
              <a:gd name="connsiteY101" fmla="*/ 6007183 h 6249724"/>
              <a:gd name="connsiteX102" fmla="*/ 2646092 w 7061245"/>
              <a:gd name="connsiteY102" fmla="*/ 5991578 h 6249724"/>
              <a:gd name="connsiteX103" fmla="*/ 2662348 w 7061245"/>
              <a:gd name="connsiteY103" fmla="*/ 5954514 h 6249724"/>
              <a:gd name="connsiteX104" fmla="*/ 2640891 w 7061245"/>
              <a:gd name="connsiteY104" fmla="*/ 5949311 h 6249724"/>
              <a:gd name="connsiteX105" fmla="*/ 2550506 w 7061245"/>
              <a:gd name="connsiteY105" fmla="*/ 5891440 h 6249724"/>
              <a:gd name="connsiteX106" fmla="*/ 2614230 w 7061245"/>
              <a:gd name="connsiteY106" fmla="*/ 5933705 h 6249724"/>
              <a:gd name="connsiteX107" fmla="*/ 2587570 w 7061245"/>
              <a:gd name="connsiteY107" fmla="*/ 5959715 h 6249724"/>
              <a:gd name="connsiteX108" fmla="*/ 2470526 w 7061245"/>
              <a:gd name="connsiteY108" fmla="*/ 5922651 h 6249724"/>
              <a:gd name="connsiteX109" fmla="*/ 2220832 w 7061245"/>
              <a:gd name="connsiteY109" fmla="*/ 5827716 h 6249724"/>
              <a:gd name="connsiteX110" fmla="*/ 2433463 w 7061245"/>
              <a:gd name="connsiteY110" fmla="*/ 5822514 h 6249724"/>
              <a:gd name="connsiteX111" fmla="*/ 2475728 w 7061245"/>
              <a:gd name="connsiteY111" fmla="*/ 5869982 h 6249724"/>
              <a:gd name="connsiteX112" fmla="*/ 2470526 w 7061245"/>
              <a:gd name="connsiteY112" fmla="*/ 5832918 h 6249724"/>
              <a:gd name="connsiteX113" fmla="*/ 2433463 w 7061245"/>
              <a:gd name="connsiteY113" fmla="*/ 5822514 h 6249724"/>
              <a:gd name="connsiteX114" fmla="*/ 4077277 w 7061245"/>
              <a:gd name="connsiteY114" fmla="*/ 5806909 h 6249724"/>
              <a:gd name="connsiteX115" fmla="*/ 4152055 w 7061245"/>
              <a:gd name="connsiteY115" fmla="*/ 5817312 h 6249724"/>
              <a:gd name="connsiteX116" fmla="*/ 4077277 w 7061245"/>
              <a:gd name="connsiteY116" fmla="*/ 5806909 h 6249724"/>
              <a:gd name="connsiteX117" fmla="*/ 2835923 w 7061245"/>
              <a:gd name="connsiteY117" fmla="*/ 5800568 h 6249724"/>
              <a:gd name="connsiteX118" fmla="*/ 2886032 w 7061245"/>
              <a:gd name="connsiteY118" fmla="*/ 5822514 h 6249724"/>
              <a:gd name="connsiteX119" fmla="*/ 2817107 w 7061245"/>
              <a:gd name="connsiteY119" fmla="*/ 5801706 h 6249724"/>
              <a:gd name="connsiteX120" fmla="*/ 2835923 w 7061245"/>
              <a:gd name="connsiteY120" fmla="*/ 5800568 h 6249724"/>
              <a:gd name="connsiteX121" fmla="*/ 3396473 w 7061245"/>
              <a:gd name="connsiteY121" fmla="*/ 5796504 h 6249724"/>
              <a:gd name="connsiteX122" fmla="*/ 3401675 w 7061245"/>
              <a:gd name="connsiteY122" fmla="*/ 5822514 h 6249724"/>
              <a:gd name="connsiteX123" fmla="*/ 3353557 w 7061245"/>
              <a:gd name="connsiteY123" fmla="*/ 5822514 h 6249724"/>
              <a:gd name="connsiteX124" fmla="*/ 3433536 w 7061245"/>
              <a:gd name="connsiteY124" fmla="*/ 5843322 h 6249724"/>
              <a:gd name="connsiteX125" fmla="*/ 3433536 w 7061245"/>
              <a:gd name="connsiteY125" fmla="*/ 5822514 h 6249724"/>
              <a:gd name="connsiteX126" fmla="*/ 3396473 w 7061245"/>
              <a:gd name="connsiteY126" fmla="*/ 5796504 h 6249724"/>
              <a:gd name="connsiteX127" fmla="*/ 3683230 w 7061245"/>
              <a:gd name="connsiteY127" fmla="*/ 5775046 h 6249724"/>
              <a:gd name="connsiteX128" fmla="*/ 3736551 w 7061245"/>
              <a:gd name="connsiteY128" fmla="*/ 5795854 h 6249724"/>
              <a:gd name="connsiteX129" fmla="*/ 3683230 w 7061245"/>
              <a:gd name="connsiteY129" fmla="*/ 5775046 h 6249724"/>
              <a:gd name="connsiteX130" fmla="*/ 2066724 w 7061245"/>
              <a:gd name="connsiteY130" fmla="*/ 5764642 h 6249724"/>
              <a:gd name="connsiteX131" fmla="*/ 2061523 w 7061245"/>
              <a:gd name="connsiteY131" fmla="*/ 5780248 h 6249724"/>
              <a:gd name="connsiteX132" fmla="*/ 2183768 w 7061245"/>
              <a:gd name="connsiteY132" fmla="*/ 5822514 h 6249724"/>
              <a:gd name="connsiteX133" fmla="*/ 2066724 w 7061245"/>
              <a:gd name="connsiteY133" fmla="*/ 5764642 h 6249724"/>
              <a:gd name="connsiteX134" fmla="*/ 2252694 w 7061245"/>
              <a:gd name="connsiteY134" fmla="*/ 5754238 h 6249724"/>
              <a:gd name="connsiteX135" fmla="*/ 2257897 w 7061245"/>
              <a:gd name="connsiteY135" fmla="*/ 5775046 h 6249724"/>
              <a:gd name="connsiteX136" fmla="*/ 2215631 w 7061245"/>
              <a:gd name="connsiteY136" fmla="*/ 5769844 h 6249724"/>
              <a:gd name="connsiteX137" fmla="*/ 2391196 w 7061245"/>
              <a:gd name="connsiteY137" fmla="*/ 5838119 h 6249724"/>
              <a:gd name="connsiteX138" fmla="*/ 2417857 w 7061245"/>
              <a:gd name="connsiteY138" fmla="*/ 5822514 h 6249724"/>
              <a:gd name="connsiteX139" fmla="*/ 2252694 w 7061245"/>
              <a:gd name="connsiteY139" fmla="*/ 5754238 h 6249724"/>
              <a:gd name="connsiteX140" fmla="*/ 1880756 w 7061245"/>
              <a:gd name="connsiteY140" fmla="*/ 5749036 h 6249724"/>
              <a:gd name="connsiteX141" fmla="*/ 1934075 w 7061245"/>
              <a:gd name="connsiteY141" fmla="*/ 5775046 h 6249724"/>
              <a:gd name="connsiteX142" fmla="*/ 1880756 w 7061245"/>
              <a:gd name="connsiteY142" fmla="*/ 5749036 h 6249724"/>
              <a:gd name="connsiteX143" fmla="*/ 2289758 w 7061245"/>
              <a:gd name="connsiteY143" fmla="*/ 5727578 h 6249724"/>
              <a:gd name="connsiteX144" fmla="*/ 2257897 w 7061245"/>
              <a:gd name="connsiteY144" fmla="*/ 5727578 h 6249724"/>
              <a:gd name="connsiteX145" fmla="*/ 2311216 w 7061245"/>
              <a:gd name="connsiteY145" fmla="*/ 5748386 h 6249724"/>
              <a:gd name="connsiteX146" fmla="*/ 2289758 w 7061245"/>
              <a:gd name="connsiteY146" fmla="*/ 5727578 h 6249724"/>
              <a:gd name="connsiteX147" fmla="*/ 2087533 w 7061245"/>
              <a:gd name="connsiteY147" fmla="*/ 5722377 h 6249724"/>
              <a:gd name="connsiteX148" fmla="*/ 2194172 w 7061245"/>
              <a:gd name="connsiteY148" fmla="*/ 5769844 h 6249724"/>
              <a:gd name="connsiteX149" fmla="*/ 2087533 w 7061245"/>
              <a:gd name="connsiteY149" fmla="*/ 5722377 h 6249724"/>
              <a:gd name="connsiteX150" fmla="*/ 1896362 w 7061245"/>
              <a:gd name="connsiteY150" fmla="*/ 5712623 h 6249724"/>
              <a:gd name="connsiteX151" fmla="*/ 1896362 w 7061245"/>
              <a:gd name="connsiteY151" fmla="*/ 5733430 h 6249724"/>
              <a:gd name="connsiteX152" fmla="*/ 1954884 w 7061245"/>
              <a:gd name="connsiteY152" fmla="*/ 5754238 h 6249724"/>
              <a:gd name="connsiteX153" fmla="*/ 1901563 w 7061245"/>
              <a:gd name="connsiteY153" fmla="*/ 5733430 h 6249724"/>
              <a:gd name="connsiteX154" fmla="*/ 1923021 w 7061245"/>
              <a:gd name="connsiteY154" fmla="*/ 5723027 h 6249724"/>
              <a:gd name="connsiteX155" fmla="*/ 1896362 w 7061245"/>
              <a:gd name="connsiteY155" fmla="*/ 5712623 h 6249724"/>
              <a:gd name="connsiteX156" fmla="*/ 2662348 w 7061245"/>
              <a:gd name="connsiteY156" fmla="*/ 5711972 h 6249724"/>
              <a:gd name="connsiteX157" fmla="*/ 2694210 w 7061245"/>
              <a:gd name="connsiteY157" fmla="*/ 5717174 h 6249724"/>
              <a:gd name="connsiteX158" fmla="*/ 2683806 w 7061245"/>
              <a:gd name="connsiteY158" fmla="*/ 5732780 h 6249724"/>
              <a:gd name="connsiteX159" fmla="*/ 2662348 w 7061245"/>
              <a:gd name="connsiteY159" fmla="*/ 5711972 h 6249724"/>
              <a:gd name="connsiteX160" fmla="*/ 3226109 w 7061245"/>
              <a:gd name="connsiteY160" fmla="*/ 5697017 h 6249724"/>
              <a:gd name="connsiteX161" fmla="*/ 3194247 w 7061245"/>
              <a:gd name="connsiteY161" fmla="*/ 5723027 h 6249724"/>
              <a:gd name="connsiteX162" fmla="*/ 3210503 w 7061245"/>
              <a:gd name="connsiteY162" fmla="*/ 5733430 h 6249724"/>
              <a:gd name="connsiteX163" fmla="*/ 3189045 w 7061245"/>
              <a:gd name="connsiteY163" fmla="*/ 5738633 h 6249724"/>
              <a:gd name="connsiteX164" fmla="*/ 3172789 w 7061245"/>
              <a:gd name="connsiteY164" fmla="*/ 5764642 h 6249724"/>
              <a:gd name="connsiteX165" fmla="*/ 3220907 w 7061245"/>
              <a:gd name="connsiteY165" fmla="*/ 5775046 h 6249724"/>
              <a:gd name="connsiteX166" fmla="*/ 3204651 w 7061245"/>
              <a:gd name="connsiteY166" fmla="*/ 5759441 h 6249724"/>
              <a:gd name="connsiteX167" fmla="*/ 3263173 w 7061245"/>
              <a:gd name="connsiteY167" fmla="*/ 5775046 h 6249724"/>
              <a:gd name="connsiteX168" fmla="*/ 3226109 w 7061245"/>
              <a:gd name="connsiteY168" fmla="*/ 5775046 h 6249724"/>
              <a:gd name="connsiteX169" fmla="*/ 3284631 w 7061245"/>
              <a:gd name="connsiteY169" fmla="*/ 5801055 h 6249724"/>
              <a:gd name="connsiteX170" fmla="*/ 3263173 w 7061245"/>
              <a:gd name="connsiteY170" fmla="*/ 5790652 h 6249724"/>
              <a:gd name="connsiteX171" fmla="*/ 3289832 w 7061245"/>
              <a:gd name="connsiteY171" fmla="*/ 5780248 h 6249724"/>
              <a:gd name="connsiteX172" fmla="*/ 3263173 w 7061245"/>
              <a:gd name="connsiteY172" fmla="*/ 5748386 h 6249724"/>
              <a:gd name="connsiteX173" fmla="*/ 3284631 w 7061245"/>
              <a:gd name="connsiteY173" fmla="*/ 5737983 h 6249724"/>
              <a:gd name="connsiteX174" fmla="*/ 3226109 w 7061245"/>
              <a:gd name="connsiteY174" fmla="*/ 5697017 h 6249724"/>
              <a:gd name="connsiteX175" fmla="*/ 3284631 w 7061245"/>
              <a:gd name="connsiteY175" fmla="*/ 5690514 h 6249724"/>
              <a:gd name="connsiteX176" fmla="*/ 3278779 w 7061245"/>
              <a:gd name="connsiteY176" fmla="*/ 5721726 h 6249724"/>
              <a:gd name="connsiteX177" fmla="*/ 3326898 w 7061245"/>
              <a:gd name="connsiteY177" fmla="*/ 5716524 h 6249724"/>
              <a:gd name="connsiteX178" fmla="*/ 3284631 w 7061245"/>
              <a:gd name="connsiteY178" fmla="*/ 5690514 h 6249724"/>
              <a:gd name="connsiteX179" fmla="*/ 3204651 w 7061245"/>
              <a:gd name="connsiteY179" fmla="*/ 5669707 h 6249724"/>
              <a:gd name="connsiteX180" fmla="*/ 3231310 w 7061245"/>
              <a:gd name="connsiteY180" fmla="*/ 5690514 h 6249724"/>
              <a:gd name="connsiteX181" fmla="*/ 3204651 w 7061245"/>
              <a:gd name="connsiteY181" fmla="*/ 5669707 h 6249724"/>
              <a:gd name="connsiteX182" fmla="*/ 4922594 w 7061245"/>
              <a:gd name="connsiteY182" fmla="*/ 5669707 h 6249724"/>
              <a:gd name="connsiteX183" fmla="*/ 4922594 w 7061245"/>
              <a:gd name="connsiteY183" fmla="*/ 5695716 h 6249724"/>
              <a:gd name="connsiteX184" fmla="*/ 4938850 w 7061245"/>
              <a:gd name="connsiteY184" fmla="*/ 5680110 h 6249724"/>
              <a:gd name="connsiteX185" fmla="*/ 4922594 w 7061245"/>
              <a:gd name="connsiteY185" fmla="*/ 5669707 h 6249724"/>
              <a:gd name="connsiteX186" fmla="*/ 2731273 w 7061245"/>
              <a:gd name="connsiteY186" fmla="*/ 5664504 h 6249724"/>
              <a:gd name="connsiteX187" fmla="*/ 2806051 w 7061245"/>
              <a:gd name="connsiteY187" fmla="*/ 5696366 h 6249724"/>
              <a:gd name="connsiteX188" fmla="*/ 2890583 w 7061245"/>
              <a:gd name="connsiteY188" fmla="*/ 5722377 h 6249724"/>
              <a:gd name="connsiteX189" fmla="*/ 2731273 w 7061245"/>
              <a:gd name="connsiteY189" fmla="*/ 5664504 h 6249724"/>
              <a:gd name="connsiteX190" fmla="*/ 3402183 w 7061245"/>
              <a:gd name="connsiteY190" fmla="*/ 5656620 h 6249724"/>
              <a:gd name="connsiteX191" fmla="*/ 3428335 w 7061245"/>
              <a:gd name="connsiteY191" fmla="*/ 5674909 h 6249724"/>
              <a:gd name="connsiteX192" fmla="*/ 3386069 w 7061245"/>
              <a:gd name="connsiteY192" fmla="*/ 5659303 h 6249724"/>
              <a:gd name="connsiteX193" fmla="*/ 3402183 w 7061245"/>
              <a:gd name="connsiteY193" fmla="*/ 5656620 h 6249724"/>
              <a:gd name="connsiteX194" fmla="*/ 3276777 w 7061245"/>
              <a:gd name="connsiteY194" fmla="*/ 5640740 h 6249724"/>
              <a:gd name="connsiteX195" fmla="*/ 3258622 w 7061245"/>
              <a:gd name="connsiteY195" fmla="*/ 5654101 h 6249724"/>
              <a:gd name="connsiteX196" fmla="*/ 3327547 w 7061245"/>
              <a:gd name="connsiteY196" fmla="*/ 5674909 h 6249724"/>
              <a:gd name="connsiteX197" fmla="*/ 3337951 w 7061245"/>
              <a:gd name="connsiteY197" fmla="*/ 5659303 h 6249724"/>
              <a:gd name="connsiteX198" fmla="*/ 3276777 w 7061245"/>
              <a:gd name="connsiteY198" fmla="*/ 5640740 h 6249724"/>
              <a:gd name="connsiteX199" fmla="*/ 1487358 w 7061245"/>
              <a:gd name="connsiteY199" fmla="*/ 5622239 h 6249724"/>
              <a:gd name="connsiteX200" fmla="*/ 1588146 w 7061245"/>
              <a:gd name="connsiteY200" fmla="*/ 5690514 h 6249724"/>
              <a:gd name="connsiteX201" fmla="*/ 1487358 w 7061245"/>
              <a:gd name="connsiteY201" fmla="*/ 5622239 h 6249724"/>
              <a:gd name="connsiteX202" fmla="*/ 2726072 w 7061245"/>
              <a:gd name="connsiteY202" fmla="*/ 5622239 h 6249724"/>
              <a:gd name="connsiteX203" fmla="*/ 2779392 w 7061245"/>
              <a:gd name="connsiteY203" fmla="*/ 5658652 h 6249724"/>
              <a:gd name="connsiteX204" fmla="*/ 2726072 w 7061245"/>
              <a:gd name="connsiteY204" fmla="*/ 5643046 h 6249724"/>
              <a:gd name="connsiteX205" fmla="*/ 2726072 w 7061245"/>
              <a:gd name="connsiteY205" fmla="*/ 5622239 h 6249724"/>
              <a:gd name="connsiteX206" fmla="*/ 2300813 w 7061245"/>
              <a:gd name="connsiteY206" fmla="*/ 5596228 h 6249724"/>
              <a:gd name="connsiteX207" fmla="*/ 2210429 w 7061245"/>
              <a:gd name="connsiteY207" fmla="*/ 5596228 h 6249724"/>
              <a:gd name="connsiteX208" fmla="*/ 2183119 w 7061245"/>
              <a:gd name="connsiteY208" fmla="*/ 5606633 h 6249724"/>
              <a:gd name="connsiteX209" fmla="*/ 2315769 w 7061245"/>
              <a:gd name="connsiteY209" fmla="*/ 5664504 h 6249724"/>
              <a:gd name="connsiteX210" fmla="*/ 2310566 w 7061245"/>
              <a:gd name="connsiteY210" fmla="*/ 5643697 h 6249724"/>
              <a:gd name="connsiteX211" fmla="*/ 2390547 w 7061245"/>
              <a:gd name="connsiteY211" fmla="*/ 5675559 h 6249724"/>
              <a:gd name="connsiteX212" fmla="*/ 2348280 w 7061245"/>
              <a:gd name="connsiteY212" fmla="*/ 5670357 h 6249724"/>
              <a:gd name="connsiteX213" fmla="*/ 2428260 w 7061245"/>
              <a:gd name="connsiteY213" fmla="*/ 5712623 h 6249724"/>
              <a:gd name="connsiteX214" fmla="*/ 2433463 w 7061245"/>
              <a:gd name="connsiteY214" fmla="*/ 5680760 h 6249724"/>
              <a:gd name="connsiteX215" fmla="*/ 2300813 w 7061245"/>
              <a:gd name="connsiteY215" fmla="*/ 5596228 h 6249724"/>
              <a:gd name="connsiteX216" fmla="*/ 2609028 w 7061245"/>
              <a:gd name="connsiteY216" fmla="*/ 5579973 h 6249724"/>
              <a:gd name="connsiteX217" fmla="*/ 2640891 w 7061245"/>
              <a:gd name="connsiteY217" fmla="*/ 5600781 h 6249724"/>
              <a:gd name="connsiteX218" fmla="*/ 2609028 w 7061245"/>
              <a:gd name="connsiteY218" fmla="*/ 5579973 h 6249724"/>
              <a:gd name="connsiteX219" fmla="*/ 3087607 w 7061245"/>
              <a:gd name="connsiteY219" fmla="*/ 5574772 h 6249724"/>
              <a:gd name="connsiteX220" fmla="*/ 3103864 w 7061245"/>
              <a:gd name="connsiteY220" fmla="*/ 5595579 h 6249724"/>
              <a:gd name="connsiteX221" fmla="*/ 3252770 w 7061245"/>
              <a:gd name="connsiteY221" fmla="*/ 5637845 h 6249724"/>
              <a:gd name="connsiteX222" fmla="*/ 3087607 w 7061245"/>
              <a:gd name="connsiteY222" fmla="*/ 5574772 h 6249724"/>
              <a:gd name="connsiteX223" fmla="*/ 2071927 w 7061245"/>
              <a:gd name="connsiteY223" fmla="*/ 5559166 h 6249724"/>
              <a:gd name="connsiteX224" fmla="*/ 2146706 w 7061245"/>
              <a:gd name="connsiteY224" fmla="*/ 5596228 h 6249724"/>
              <a:gd name="connsiteX225" fmla="*/ 2071927 w 7061245"/>
              <a:gd name="connsiteY225" fmla="*/ 5559166 h 6249724"/>
              <a:gd name="connsiteX226" fmla="*/ 3284631 w 7061245"/>
              <a:gd name="connsiteY226" fmla="*/ 5559166 h 6249724"/>
              <a:gd name="connsiteX227" fmla="*/ 3454995 w 7061245"/>
              <a:gd name="connsiteY227" fmla="*/ 5617037 h 6249724"/>
              <a:gd name="connsiteX228" fmla="*/ 3438738 w 7061245"/>
              <a:gd name="connsiteY228" fmla="*/ 5596228 h 6249724"/>
              <a:gd name="connsiteX229" fmla="*/ 3433536 w 7061245"/>
              <a:gd name="connsiteY229" fmla="*/ 5611834 h 6249724"/>
              <a:gd name="connsiteX230" fmla="*/ 3284631 w 7061245"/>
              <a:gd name="connsiteY230" fmla="*/ 5559166 h 6249724"/>
              <a:gd name="connsiteX231" fmla="*/ 4284706 w 7061245"/>
              <a:gd name="connsiteY231" fmla="*/ 5559166 h 6249724"/>
              <a:gd name="connsiteX232" fmla="*/ 4263248 w 7061245"/>
              <a:gd name="connsiteY232" fmla="*/ 5559166 h 6249724"/>
              <a:gd name="connsiteX233" fmla="*/ 4273651 w 7061245"/>
              <a:gd name="connsiteY233" fmla="*/ 5591027 h 6249724"/>
              <a:gd name="connsiteX234" fmla="*/ 4321769 w 7061245"/>
              <a:gd name="connsiteY234" fmla="*/ 5585175 h 6249724"/>
              <a:gd name="connsiteX235" fmla="*/ 4284706 w 7061245"/>
              <a:gd name="connsiteY235" fmla="*/ 5559166 h 6249724"/>
              <a:gd name="connsiteX236" fmla="*/ 2178566 w 7061245"/>
              <a:gd name="connsiteY236" fmla="*/ 5553963 h 6249724"/>
              <a:gd name="connsiteX237" fmla="*/ 2173365 w 7061245"/>
              <a:gd name="connsiteY237" fmla="*/ 5564367 h 6249724"/>
              <a:gd name="connsiteX238" fmla="*/ 2242291 w 7061245"/>
              <a:gd name="connsiteY238" fmla="*/ 5596228 h 6249724"/>
              <a:gd name="connsiteX239" fmla="*/ 2178566 w 7061245"/>
              <a:gd name="connsiteY239" fmla="*/ 5553963 h 6249724"/>
              <a:gd name="connsiteX240" fmla="*/ 1428836 w 7061245"/>
              <a:gd name="connsiteY240" fmla="*/ 5544209 h 6249724"/>
              <a:gd name="connsiteX241" fmla="*/ 1556284 w 7061245"/>
              <a:gd name="connsiteY241" fmla="*/ 5628741 h 6249724"/>
              <a:gd name="connsiteX242" fmla="*/ 1561486 w 7061245"/>
              <a:gd name="connsiteY242" fmla="*/ 5644347 h 6249724"/>
              <a:gd name="connsiteX243" fmla="*/ 1694135 w 7061245"/>
              <a:gd name="connsiteY243" fmla="*/ 5712623 h 6249724"/>
              <a:gd name="connsiteX244" fmla="*/ 1646018 w 7061245"/>
              <a:gd name="connsiteY244" fmla="*/ 5675559 h 6249724"/>
              <a:gd name="connsiteX245" fmla="*/ 1725997 w 7061245"/>
              <a:gd name="connsiteY245" fmla="*/ 5701568 h 6249724"/>
              <a:gd name="connsiteX246" fmla="*/ 1428836 w 7061245"/>
              <a:gd name="connsiteY246" fmla="*/ 5544209 h 6249724"/>
              <a:gd name="connsiteX247" fmla="*/ 3242366 w 7061245"/>
              <a:gd name="connsiteY247" fmla="*/ 5538357 h 6249724"/>
              <a:gd name="connsiteX248" fmla="*/ 3274226 w 7061245"/>
              <a:gd name="connsiteY248" fmla="*/ 5564367 h 6249724"/>
              <a:gd name="connsiteX249" fmla="*/ 3274226 w 7061245"/>
              <a:gd name="connsiteY249" fmla="*/ 5553963 h 6249724"/>
              <a:gd name="connsiteX250" fmla="*/ 3242366 w 7061245"/>
              <a:gd name="connsiteY250" fmla="*/ 5538357 h 6249724"/>
              <a:gd name="connsiteX251" fmla="*/ 6513090 w 7061245"/>
              <a:gd name="connsiteY251" fmla="*/ 5533156 h 6249724"/>
              <a:gd name="connsiteX252" fmla="*/ 6513090 w 7061245"/>
              <a:gd name="connsiteY252" fmla="*/ 5559166 h 6249724"/>
              <a:gd name="connsiteX253" fmla="*/ 6534547 w 7061245"/>
              <a:gd name="connsiteY253" fmla="*/ 5559166 h 6249724"/>
              <a:gd name="connsiteX254" fmla="*/ 6513090 w 7061245"/>
              <a:gd name="connsiteY254" fmla="*/ 5533156 h 6249724"/>
              <a:gd name="connsiteX255" fmla="*/ 2996878 w 7061245"/>
              <a:gd name="connsiteY255" fmla="*/ 5524620 h 6249724"/>
              <a:gd name="connsiteX256" fmla="*/ 2976416 w 7061245"/>
              <a:gd name="connsiteY256" fmla="*/ 5527303 h 6249724"/>
              <a:gd name="connsiteX257" fmla="*/ 3029085 w 7061245"/>
              <a:gd name="connsiteY257" fmla="*/ 5563717 h 6249724"/>
              <a:gd name="connsiteX258" fmla="*/ 3045342 w 7061245"/>
              <a:gd name="connsiteY258" fmla="*/ 5542909 h 6249724"/>
              <a:gd name="connsiteX259" fmla="*/ 2996878 w 7061245"/>
              <a:gd name="connsiteY259" fmla="*/ 5524620 h 6249724"/>
              <a:gd name="connsiteX260" fmla="*/ 2071927 w 7061245"/>
              <a:gd name="connsiteY260" fmla="*/ 5511697 h 6249724"/>
              <a:gd name="connsiteX261" fmla="*/ 2135650 w 7061245"/>
              <a:gd name="connsiteY261" fmla="*/ 5553963 h 6249724"/>
              <a:gd name="connsiteX262" fmla="*/ 2162310 w 7061245"/>
              <a:gd name="connsiteY262" fmla="*/ 5543560 h 6249724"/>
              <a:gd name="connsiteX263" fmla="*/ 2071927 w 7061245"/>
              <a:gd name="connsiteY263" fmla="*/ 5511697 h 6249724"/>
              <a:gd name="connsiteX264" fmla="*/ 2013406 w 7061245"/>
              <a:gd name="connsiteY264" fmla="*/ 5485687 h 6249724"/>
              <a:gd name="connsiteX265" fmla="*/ 2061523 w 7061245"/>
              <a:gd name="connsiteY265" fmla="*/ 5506496 h 6249724"/>
              <a:gd name="connsiteX266" fmla="*/ 2013406 w 7061245"/>
              <a:gd name="connsiteY266" fmla="*/ 5485687 h 6249724"/>
              <a:gd name="connsiteX267" fmla="*/ 5688581 w 7061245"/>
              <a:gd name="connsiteY267" fmla="*/ 5480486 h 6249724"/>
              <a:gd name="connsiteX268" fmla="*/ 5784166 w 7061245"/>
              <a:gd name="connsiteY268" fmla="*/ 5553963 h 6249724"/>
              <a:gd name="connsiteX269" fmla="*/ 5757507 w 7061245"/>
              <a:gd name="connsiteY269" fmla="*/ 5485687 h 6249724"/>
              <a:gd name="connsiteX270" fmla="*/ 5688581 w 7061245"/>
              <a:gd name="connsiteY270" fmla="*/ 5480486 h 6249724"/>
              <a:gd name="connsiteX271" fmla="*/ 2098587 w 7061245"/>
              <a:gd name="connsiteY271" fmla="*/ 5479835 h 6249724"/>
              <a:gd name="connsiteX272" fmla="*/ 2162310 w 7061245"/>
              <a:gd name="connsiteY272" fmla="*/ 5511697 h 6249724"/>
              <a:gd name="connsiteX273" fmla="*/ 2098587 w 7061245"/>
              <a:gd name="connsiteY273" fmla="*/ 5479835 h 6249724"/>
              <a:gd name="connsiteX274" fmla="*/ 4084105 w 7061245"/>
              <a:gd name="connsiteY274" fmla="*/ 5456183 h 6249724"/>
              <a:gd name="connsiteX275" fmla="*/ 4098086 w 7061245"/>
              <a:gd name="connsiteY275" fmla="*/ 5474634 h 6249724"/>
              <a:gd name="connsiteX276" fmla="*/ 4066223 w 7061245"/>
              <a:gd name="connsiteY276" fmla="*/ 5469432 h 6249724"/>
              <a:gd name="connsiteX277" fmla="*/ 4084105 w 7061245"/>
              <a:gd name="connsiteY277" fmla="*/ 5456183 h 6249724"/>
              <a:gd name="connsiteX278" fmla="*/ 1859298 w 7061245"/>
              <a:gd name="connsiteY278" fmla="*/ 5453826 h 6249724"/>
              <a:gd name="connsiteX279" fmla="*/ 1891159 w 7061245"/>
              <a:gd name="connsiteY279" fmla="*/ 5469432 h 6249724"/>
              <a:gd name="connsiteX280" fmla="*/ 1859298 w 7061245"/>
              <a:gd name="connsiteY280" fmla="*/ 5453826 h 6249724"/>
              <a:gd name="connsiteX281" fmla="*/ 2433463 w 7061245"/>
              <a:gd name="connsiteY281" fmla="*/ 5443422 h 6249724"/>
              <a:gd name="connsiteX282" fmla="*/ 2454839 w 7061245"/>
              <a:gd name="connsiteY282" fmla="*/ 5457727 h 6249724"/>
              <a:gd name="connsiteX283" fmla="*/ 2458618 w 7061245"/>
              <a:gd name="connsiteY283" fmla="*/ 5463872 h 6249724"/>
              <a:gd name="connsiteX284" fmla="*/ 2460122 w 7061245"/>
              <a:gd name="connsiteY284" fmla="*/ 5464229 h 6249724"/>
              <a:gd name="connsiteX285" fmla="*/ 2460437 w 7061245"/>
              <a:gd name="connsiteY285" fmla="*/ 5466830 h 6249724"/>
              <a:gd name="connsiteX286" fmla="*/ 2458618 w 7061245"/>
              <a:gd name="connsiteY286" fmla="*/ 5463872 h 6249724"/>
              <a:gd name="connsiteX287" fmla="*/ 2440940 w 7061245"/>
              <a:gd name="connsiteY287" fmla="*/ 5459678 h 6249724"/>
              <a:gd name="connsiteX288" fmla="*/ 2433463 w 7061245"/>
              <a:gd name="connsiteY288" fmla="*/ 5443422 h 6249724"/>
              <a:gd name="connsiteX289" fmla="*/ 5869349 w 7061245"/>
              <a:gd name="connsiteY289" fmla="*/ 5438220 h 6249724"/>
              <a:gd name="connsiteX290" fmla="*/ 5885605 w 7061245"/>
              <a:gd name="connsiteY290" fmla="*/ 5464229 h 6249724"/>
              <a:gd name="connsiteX291" fmla="*/ 5869349 w 7061245"/>
              <a:gd name="connsiteY291" fmla="*/ 5506496 h 6249724"/>
              <a:gd name="connsiteX292" fmla="*/ 5827733 w 7061245"/>
              <a:gd name="connsiteY292" fmla="*/ 5500643 h 6249724"/>
              <a:gd name="connsiteX293" fmla="*/ 5801074 w 7061245"/>
              <a:gd name="connsiteY293" fmla="*/ 5553313 h 6249724"/>
              <a:gd name="connsiteX294" fmla="*/ 5907713 w 7061245"/>
              <a:gd name="connsiteY294" fmla="*/ 5595579 h 6249724"/>
              <a:gd name="connsiteX295" fmla="*/ 5891456 w 7061245"/>
              <a:gd name="connsiteY295" fmla="*/ 5611185 h 6249724"/>
              <a:gd name="connsiteX296" fmla="*/ 5928522 w 7061245"/>
              <a:gd name="connsiteY296" fmla="*/ 5631992 h 6249724"/>
              <a:gd name="connsiteX297" fmla="*/ 5960383 w 7061245"/>
              <a:gd name="connsiteY297" fmla="*/ 5669056 h 6249724"/>
              <a:gd name="connsiteX298" fmla="*/ 5944128 w 7061245"/>
              <a:gd name="connsiteY298" fmla="*/ 5626791 h 6249724"/>
              <a:gd name="connsiteX299" fmla="*/ 5954531 w 7061245"/>
              <a:gd name="connsiteY299" fmla="*/ 5611185 h 6249724"/>
              <a:gd name="connsiteX300" fmla="*/ 5996796 w 7061245"/>
              <a:gd name="connsiteY300" fmla="*/ 5643046 h 6249724"/>
              <a:gd name="connsiteX301" fmla="*/ 6023457 w 7061245"/>
              <a:gd name="connsiteY301" fmla="*/ 5617037 h 6249724"/>
              <a:gd name="connsiteX302" fmla="*/ 6039712 w 7061245"/>
              <a:gd name="connsiteY302" fmla="*/ 5632643 h 6249724"/>
              <a:gd name="connsiteX303" fmla="*/ 5944128 w 7061245"/>
              <a:gd name="connsiteY303" fmla="*/ 5527303 h 6249724"/>
              <a:gd name="connsiteX304" fmla="*/ 5970787 w 7061245"/>
              <a:gd name="connsiteY304" fmla="*/ 5522102 h 6249724"/>
              <a:gd name="connsiteX305" fmla="*/ 5917466 w 7061245"/>
              <a:gd name="connsiteY305" fmla="*/ 5464229 h 6249724"/>
              <a:gd name="connsiteX306" fmla="*/ 5869349 w 7061245"/>
              <a:gd name="connsiteY306" fmla="*/ 5438220 h 6249724"/>
              <a:gd name="connsiteX307" fmla="*/ 6613878 w 7061245"/>
              <a:gd name="connsiteY307" fmla="*/ 5438220 h 6249724"/>
              <a:gd name="connsiteX308" fmla="*/ 6587217 w 7061245"/>
              <a:gd name="connsiteY308" fmla="*/ 5443422 h 6249724"/>
              <a:gd name="connsiteX309" fmla="*/ 6592420 w 7061245"/>
              <a:gd name="connsiteY309" fmla="*/ 5464229 h 6249724"/>
              <a:gd name="connsiteX310" fmla="*/ 6613878 w 7061245"/>
              <a:gd name="connsiteY310" fmla="*/ 5459028 h 6249724"/>
              <a:gd name="connsiteX311" fmla="*/ 6725719 w 7061245"/>
              <a:gd name="connsiteY311" fmla="*/ 5527303 h 6249724"/>
              <a:gd name="connsiteX312" fmla="*/ 6752379 w 7061245"/>
              <a:gd name="connsiteY312" fmla="*/ 5516899 h 6249724"/>
              <a:gd name="connsiteX313" fmla="*/ 6613878 w 7061245"/>
              <a:gd name="connsiteY313" fmla="*/ 5438220 h 6249724"/>
              <a:gd name="connsiteX314" fmla="*/ 4358834 w 7061245"/>
              <a:gd name="connsiteY314" fmla="*/ 5417412 h 6249724"/>
              <a:gd name="connsiteX315" fmla="*/ 4561059 w 7061245"/>
              <a:gd name="connsiteY315" fmla="*/ 5543560 h 6249724"/>
              <a:gd name="connsiteX316" fmla="*/ 4342577 w 7061245"/>
              <a:gd name="connsiteY316" fmla="*/ 5422615 h 6249724"/>
              <a:gd name="connsiteX317" fmla="*/ 4358834 w 7061245"/>
              <a:gd name="connsiteY317" fmla="*/ 5417412 h 6249724"/>
              <a:gd name="connsiteX318" fmla="*/ 1832637 w 7061245"/>
              <a:gd name="connsiteY318" fmla="*/ 5385551 h 6249724"/>
              <a:gd name="connsiteX319" fmla="*/ 1869701 w 7061245"/>
              <a:gd name="connsiteY319" fmla="*/ 5411560 h 6249724"/>
              <a:gd name="connsiteX320" fmla="*/ 1976341 w 7061245"/>
              <a:gd name="connsiteY320" fmla="*/ 5459028 h 6249724"/>
              <a:gd name="connsiteX321" fmla="*/ 1832637 w 7061245"/>
              <a:gd name="connsiteY321" fmla="*/ 5385551 h 6249724"/>
              <a:gd name="connsiteX322" fmla="*/ 2354132 w 7061245"/>
              <a:gd name="connsiteY322" fmla="*/ 5369945 h 6249724"/>
              <a:gd name="connsiteX323" fmla="*/ 2375590 w 7061245"/>
              <a:gd name="connsiteY323" fmla="*/ 5417412 h 6249724"/>
              <a:gd name="connsiteX324" fmla="*/ 2300813 w 7061245"/>
              <a:gd name="connsiteY324" fmla="*/ 5369945 h 6249724"/>
              <a:gd name="connsiteX325" fmla="*/ 2354132 w 7061245"/>
              <a:gd name="connsiteY325" fmla="*/ 5369945 h 6249724"/>
              <a:gd name="connsiteX326" fmla="*/ 3189045 w 7061245"/>
              <a:gd name="connsiteY326" fmla="*/ 5369945 h 6249724"/>
              <a:gd name="connsiteX327" fmla="*/ 3231310 w 7061245"/>
              <a:gd name="connsiteY327" fmla="*/ 5390752 h 6249724"/>
              <a:gd name="connsiteX328" fmla="*/ 3194247 w 7061245"/>
              <a:gd name="connsiteY328" fmla="*/ 5385551 h 6249724"/>
              <a:gd name="connsiteX329" fmla="*/ 3189045 w 7061245"/>
              <a:gd name="connsiteY329" fmla="*/ 5369945 h 6249724"/>
              <a:gd name="connsiteX330" fmla="*/ 5667123 w 7061245"/>
              <a:gd name="connsiteY330" fmla="*/ 5359540 h 6249724"/>
              <a:gd name="connsiteX331" fmla="*/ 5693783 w 7061245"/>
              <a:gd name="connsiteY331" fmla="*/ 5380348 h 6249724"/>
              <a:gd name="connsiteX332" fmla="*/ 5683379 w 7061245"/>
              <a:gd name="connsiteY332" fmla="*/ 5390752 h 6249724"/>
              <a:gd name="connsiteX333" fmla="*/ 5667123 w 7061245"/>
              <a:gd name="connsiteY333" fmla="*/ 5359540 h 6249724"/>
              <a:gd name="connsiteX334" fmla="*/ 5821881 w 7061245"/>
              <a:gd name="connsiteY334" fmla="*/ 5353688 h 6249724"/>
              <a:gd name="connsiteX335" fmla="*/ 5864146 w 7061245"/>
              <a:gd name="connsiteY335" fmla="*/ 5385551 h 6249724"/>
              <a:gd name="connsiteX336" fmla="*/ 5821881 w 7061245"/>
              <a:gd name="connsiteY336" fmla="*/ 5353688 h 6249724"/>
              <a:gd name="connsiteX337" fmla="*/ 5778965 w 7061245"/>
              <a:gd name="connsiteY337" fmla="*/ 5327678 h 6249724"/>
              <a:gd name="connsiteX338" fmla="*/ 5789368 w 7061245"/>
              <a:gd name="connsiteY338" fmla="*/ 5353688 h 6249724"/>
              <a:gd name="connsiteX339" fmla="*/ 5778965 w 7061245"/>
              <a:gd name="connsiteY339" fmla="*/ 5327678 h 6249724"/>
              <a:gd name="connsiteX340" fmla="*/ 2045266 w 7061245"/>
              <a:gd name="connsiteY340" fmla="*/ 5312072 h 6249724"/>
              <a:gd name="connsiteX341" fmla="*/ 2029011 w 7061245"/>
              <a:gd name="connsiteY341" fmla="*/ 5317275 h 6249724"/>
              <a:gd name="connsiteX342" fmla="*/ 2018607 w 7061245"/>
              <a:gd name="connsiteY342" fmla="*/ 5338083 h 6249724"/>
              <a:gd name="connsiteX343" fmla="*/ 2077129 w 7061245"/>
              <a:gd name="connsiteY343" fmla="*/ 5364093 h 6249724"/>
              <a:gd name="connsiteX344" fmla="*/ 2045266 w 7061245"/>
              <a:gd name="connsiteY344" fmla="*/ 5312072 h 6249724"/>
              <a:gd name="connsiteX345" fmla="*/ 2720870 w 7061245"/>
              <a:gd name="connsiteY345" fmla="*/ 5295817 h 6249724"/>
              <a:gd name="connsiteX346" fmla="*/ 2763136 w 7061245"/>
              <a:gd name="connsiteY346" fmla="*/ 5311423 h 6249724"/>
              <a:gd name="connsiteX347" fmla="*/ 2720870 w 7061245"/>
              <a:gd name="connsiteY347" fmla="*/ 5295817 h 6249724"/>
              <a:gd name="connsiteX348" fmla="*/ 1018533 w 7061245"/>
              <a:gd name="connsiteY348" fmla="*/ 5275008 h 6249724"/>
              <a:gd name="connsiteX349" fmla="*/ 1045193 w 7061245"/>
              <a:gd name="connsiteY349" fmla="*/ 5290614 h 6249724"/>
              <a:gd name="connsiteX350" fmla="*/ 1018533 w 7061245"/>
              <a:gd name="connsiteY350" fmla="*/ 5275008 h 6249724"/>
              <a:gd name="connsiteX351" fmla="*/ 1822233 w 7061245"/>
              <a:gd name="connsiteY351" fmla="*/ 5275008 h 6249724"/>
              <a:gd name="connsiteX352" fmla="*/ 1917818 w 7061245"/>
              <a:gd name="connsiteY352" fmla="*/ 5327678 h 6249724"/>
              <a:gd name="connsiteX353" fmla="*/ 1822233 w 7061245"/>
              <a:gd name="connsiteY353" fmla="*/ 5275008 h 6249724"/>
              <a:gd name="connsiteX354" fmla="*/ 2657146 w 7061245"/>
              <a:gd name="connsiteY354" fmla="*/ 5259402 h 6249724"/>
              <a:gd name="connsiteX355" fmla="*/ 2636338 w 7061245"/>
              <a:gd name="connsiteY355" fmla="*/ 5285413 h 6249724"/>
              <a:gd name="connsiteX356" fmla="*/ 2678604 w 7061245"/>
              <a:gd name="connsiteY356" fmla="*/ 5285413 h 6249724"/>
              <a:gd name="connsiteX357" fmla="*/ 2657146 w 7061245"/>
              <a:gd name="connsiteY357" fmla="*/ 5259402 h 6249724"/>
              <a:gd name="connsiteX358" fmla="*/ 2605715 w 7061245"/>
              <a:gd name="connsiteY358" fmla="*/ 5255796 h 6249724"/>
              <a:gd name="connsiteX359" fmla="*/ 2593422 w 7061245"/>
              <a:gd name="connsiteY359" fmla="*/ 5259402 h 6249724"/>
              <a:gd name="connsiteX360" fmla="*/ 2625285 w 7061245"/>
              <a:gd name="connsiteY360" fmla="*/ 5280211 h 6249724"/>
              <a:gd name="connsiteX361" fmla="*/ 2605715 w 7061245"/>
              <a:gd name="connsiteY361" fmla="*/ 5255796 h 6249724"/>
              <a:gd name="connsiteX362" fmla="*/ 2529048 w 7061245"/>
              <a:gd name="connsiteY362" fmla="*/ 5253551 h 6249724"/>
              <a:gd name="connsiteX363" fmla="*/ 2672751 w 7061245"/>
              <a:gd name="connsiteY363" fmla="*/ 5353688 h 6249724"/>
              <a:gd name="connsiteX364" fmla="*/ 2672751 w 7061245"/>
              <a:gd name="connsiteY364" fmla="*/ 5321826 h 6249724"/>
              <a:gd name="connsiteX365" fmla="*/ 2529048 w 7061245"/>
              <a:gd name="connsiteY365" fmla="*/ 5253551 h 6249724"/>
              <a:gd name="connsiteX366" fmla="*/ 6329487 w 7061245"/>
              <a:gd name="connsiteY366" fmla="*/ 5248328 h 6249724"/>
              <a:gd name="connsiteX367" fmla="*/ 6300460 w 7061245"/>
              <a:gd name="connsiteY367" fmla="*/ 5259402 h 6249724"/>
              <a:gd name="connsiteX368" fmla="*/ 6390844 w 7061245"/>
              <a:gd name="connsiteY368" fmla="*/ 5317275 h 6249724"/>
              <a:gd name="connsiteX369" fmla="*/ 6329487 w 7061245"/>
              <a:gd name="connsiteY369" fmla="*/ 5248328 h 6249724"/>
              <a:gd name="connsiteX370" fmla="*/ 5300386 w 7061245"/>
              <a:gd name="connsiteY370" fmla="*/ 5237944 h 6249724"/>
              <a:gd name="connsiteX371" fmla="*/ 5321844 w 7061245"/>
              <a:gd name="connsiteY371" fmla="*/ 5253551 h 6249724"/>
              <a:gd name="connsiteX372" fmla="*/ 5300386 w 7061245"/>
              <a:gd name="connsiteY372" fmla="*/ 5237944 h 6249724"/>
              <a:gd name="connsiteX373" fmla="*/ 2008203 w 7061245"/>
              <a:gd name="connsiteY373" fmla="*/ 5222338 h 6249724"/>
              <a:gd name="connsiteX374" fmla="*/ 2088183 w 7061245"/>
              <a:gd name="connsiteY374" fmla="*/ 5301019 h 6249724"/>
              <a:gd name="connsiteX375" fmla="*/ 2125246 w 7061245"/>
              <a:gd name="connsiteY375" fmla="*/ 5295817 h 6249724"/>
              <a:gd name="connsiteX376" fmla="*/ 2008203 w 7061245"/>
              <a:gd name="connsiteY376" fmla="*/ 5222338 h 6249724"/>
              <a:gd name="connsiteX377" fmla="*/ 1614806 w 7061245"/>
              <a:gd name="connsiteY377" fmla="*/ 5221689 h 6249724"/>
              <a:gd name="connsiteX378" fmla="*/ 1598550 w 7061245"/>
              <a:gd name="connsiteY378" fmla="*/ 5253551 h 6249724"/>
              <a:gd name="connsiteX379" fmla="*/ 1657072 w 7061245"/>
              <a:gd name="connsiteY379" fmla="*/ 5301019 h 6249724"/>
              <a:gd name="connsiteX380" fmla="*/ 1630412 w 7061245"/>
              <a:gd name="connsiteY380" fmla="*/ 5332881 h 6249724"/>
              <a:gd name="connsiteX381" fmla="*/ 1672678 w 7061245"/>
              <a:gd name="connsiteY381" fmla="*/ 5353688 h 6249724"/>
              <a:gd name="connsiteX382" fmla="*/ 1662273 w 7061245"/>
              <a:gd name="connsiteY382" fmla="*/ 5327678 h 6249724"/>
              <a:gd name="connsiteX383" fmla="*/ 1800775 w 7061245"/>
              <a:gd name="connsiteY383" fmla="*/ 5369294 h 6249724"/>
              <a:gd name="connsiteX384" fmla="*/ 1827435 w 7061245"/>
              <a:gd name="connsiteY384" fmla="*/ 5384900 h 6249724"/>
              <a:gd name="connsiteX385" fmla="*/ 1694786 w 7061245"/>
              <a:gd name="connsiteY385" fmla="*/ 5269156 h 6249724"/>
              <a:gd name="connsiteX386" fmla="*/ 1678530 w 7061245"/>
              <a:gd name="connsiteY386" fmla="*/ 5289965 h 6249724"/>
              <a:gd name="connsiteX387" fmla="*/ 1614806 w 7061245"/>
              <a:gd name="connsiteY387" fmla="*/ 5221689 h 6249724"/>
              <a:gd name="connsiteX388" fmla="*/ 2146706 w 7061245"/>
              <a:gd name="connsiteY388" fmla="*/ 5206083 h 6249724"/>
              <a:gd name="connsiteX389" fmla="*/ 2205227 w 7061245"/>
              <a:gd name="connsiteY389" fmla="*/ 5248349 h 6249724"/>
              <a:gd name="connsiteX390" fmla="*/ 2146706 w 7061245"/>
              <a:gd name="connsiteY390" fmla="*/ 5206083 h 6249724"/>
              <a:gd name="connsiteX391" fmla="*/ 2439315 w 7061245"/>
              <a:gd name="connsiteY391" fmla="*/ 5200881 h 6249724"/>
              <a:gd name="connsiteX392" fmla="*/ 2508241 w 7061245"/>
              <a:gd name="connsiteY392" fmla="*/ 5237944 h 6249724"/>
              <a:gd name="connsiteX393" fmla="*/ 2492635 w 7061245"/>
              <a:gd name="connsiteY393" fmla="*/ 5221689 h 6249724"/>
              <a:gd name="connsiteX394" fmla="*/ 2519294 w 7061245"/>
              <a:gd name="connsiteY394" fmla="*/ 5226891 h 6249724"/>
              <a:gd name="connsiteX395" fmla="*/ 2439315 w 7061245"/>
              <a:gd name="connsiteY395" fmla="*/ 5200881 h 6249724"/>
              <a:gd name="connsiteX396" fmla="*/ 2369738 w 7061245"/>
              <a:gd name="connsiteY396" fmla="*/ 5195679 h 6249724"/>
              <a:gd name="connsiteX397" fmla="*/ 2401600 w 7061245"/>
              <a:gd name="connsiteY397" fmla="*/ 5232743 h 6249724"/>
              <a:gd name="connsiteX398" fmla="*/ 2369738 w 7061245"/>
              <a:gd name="connsiteY398" fmla="*/ 5195679 h 6249724"/>
              <a:gd name="connsiteX399" fmla="*/ 1565936 w 7061245"/>
              <a:gd name="connsiteY399" fmla="*/ 5193373 h 6249724"/>
              <a:gd name="connsiteX400" fmla="*/ 1555634 w 7061245"/>
              <a:gd name="connsiteY400" fmla="*/ 5196329 h 6249724"/>
              <a:gd name="connsiteX401" fmla="*/ 1577091 w 7061245"/>
              <a:gd name="connsiteY401" fmla="*/ 5211935 h 6249724"/>
              <a:gd name="connsiteX402" fmla="*/ 1565936 w 7061245"/>
              <a:gd name="connsiteY402" fmla="*/ 5193373 h 6249724"/>
              <a:gd name="connsiteX403" fmla="*/ 1763711 w 7061245"/>
              <a:gd name="connsiteY403" fmla="*/ 5185275 h 6249724"/>
              <a:gd name="connsiteX404" fmla="*/ 1790372 w 7061245"/>
              <a:gd name="connsiteY404" fmla="*/ 5200881 h 6249724"/>
              <a:gd name="connsiteX405" fmla="*/ 1763711 w 7061245"/>
              <a:gd name="connsiteY405" fmla="*/ 5185275 h 6249724"/>
              <a:gd name="connsiteX406" fmla="*/ 2566763 w 7061245"/>
              <a:gd name="connsiteY406" fmla="*/ 5180073 h 6249724"/>
              <a:gd name="connsiteX407" fmla="*/ 2614881 w 7061245"/>
              <a:gd name="connsiteY407" fmla="*/ 5217137 h 6249724"/>
              <a:gd name="connsiteX408" fmla="*/ 2566763 w 7061245"/>
              <a:gd name="connsiteY408" fmla="*/ 5180073 h 6249724"/>
              <a:gd name="connsiteX409" fmla="*/ 917094 w 7061245"/>
              <a:gd name="connsiteY409" fmla="*/ 5163817 h 6249724"/>
              <a:gd name="connsiteX410" fmla="*/ 906691 w 7061245"/>
              <a:gd name="connsiteY410" fmla="*/ 5184625 h 6249724"/>
              <a:gd name="connsiteX411" fmla="*/ 922946 w 7061245"/>
              <a:gd name="connsiteY411" fmla="*/ 5226891 h 6249724"/>
              <a:gd name="connsiteX412" fmla="*/ 965212 w 7061245"/>
              <a:gd name="connsiteY412" fmla="*/ 5200881 h 6249724"/>
              <a:gd name="connsiteX413" fmla="*/ 922946 w 7061245"/>
              <a:gd name="connsiteY413" fmla="*/ 5180073 h 6249724"/>
              <a:gd name="connsiteX414" fmla="*/ 939202 w 7061245"/>
              <a:gd name="connsiteY414" fmla="*/ 5174871 h 6249724"/>
              <a:gd name="connsiteX415" fmla="*/ 917094 w 7061245"/>
              <a:gd name="connsiteY415" fmla="*/ 5163817 h 6249724"/>
              <a:gd name="connsiteX416" fmla="*/ 2199374 w 7061245"/>
              <a:gd name="connsiteY416" fmla="*/ 5154063 h 6249724"/>
              <a:gd name="connsiteX417" fmla="*/ 2252694 w 7061245"/>
              <a:gd name="connsiteY417" fmla="*/ 5185925 h 6249724"/>
              <a:gd name="connsiteX418" fmla="*/ 2199374 w 7061245"/>
              <a:gd name="connsiteY418" fmla="*/ 5154063 h 6249724"/>
              <a:gd name="connsiteX419" fmla="*/ 992523 w 7061245"/>
              <a:gd name="connsiteY419" fmla="*/ 5143660 h 6249724"/>
              <a:gd name="connsiteX420" fmla="*/ 1002927 w 7061245"/>
              <a:gd name="connsiteY420" fmla="*/ 5164467 h 6249724"/>
              <a:gd name="connsiteX421" fmla="*/ 1019182 w 7061245"/>
              <a:gd name="connsiteY421" fmla="*/ 5154063 h 6249724"/>
              <a:gd name="connsiteX422" fmla="*/ 992523 w 7061245"/>
              <a:gd name="connsiteY422" fmla="*/ 5143660 h 6249724"/>
              <a:gd name="connsiteX423" fmla="*/ 2013406 w 7061245"/>
              <a:gd name="connsiteY423" fmla="*/ 5138458 h 6249724"/>
              <a:gd name="connsiteX424" fmla="*/ 2114193 w 7061245"/>
              <a:gd name="connsiteY424" fmla="*/ 5164467 h 6249724"/>
              <a:gd name="connsiteX425" fmla="*/ 2114193 w 7061245"/>
              <a:gd name="connsiteY425" fmla="*/ 5190477 h 6249724"/>
              <a:gd name="connsiteX426" fmla="*/ 2013406 w 7061245"/>
              <a:gd name="connsiteY426" fmla="*/ 5138458 h 6249724"/>
              <a:gd name="connsiteX427" fmla="*/ 1228358 w 7061245"/>
              <a:gd name="connsiteY427" fmla="*/ 5135907 h 6249724"/>
              <a:gd name="connsiteX428" fmla="*/ 1215556 w 7061245"/>
              <a:gd name="connsiteY428" fmla="*/ 5154063 h 6249724"/>
              <a:gd name="connsiteX429" fmla="*/ 1274078 w 7061245"/>
              <a:gd name="connsiteY429" fmla="*/ 5180073 h 6249724"/>
              <a:gd name="connsiteX430" fmla="*/ 1228358 w 7061245"/>
              <a:gd name="connsiteY430" fmla="*/ 5135907 h 6249724"/>
              <a:gd name="connsiteX431" fmla="*/ 7039787 w 7061245"/>
              <a:gd name="connsiteY431" fmla="*/ 5132605 h 6249724"/>
              <a:gd name="connsiteX432" fmla="*/ 6986467 w 7061245"/>
              <a:gd name="connsiteY432" fmla="*/ 5148211 h 6249724"/>
              <a:gd name="connsiteX433" fmla="*/ 7013126 w 7061245"/>
              <a:gd name="connsiteY433" fmla="*/ 5180073 h 6249724"/>
              <a:gd name="connsiteX434" fmla="*/ 7061245 w 7061245"/>
              <a:gd name="connsiteY434" fmla="*/ 5164467 h 6249724"/>
              <a:gd name="connsiteX435" fmla="*/ 7039787 w 7061245"/>
              <a:gd name="connsiteY435" fmla="*/ 5132605 h 6249724"/>
              <a:gd name="connsiteX436" fmla="*/ 5923969 w 7061245"/>
              <a:gd name="connsiteY436" fmla="*/ 5124802 h 6249724"/>
              <a:gd name="connsiteX437" fmla="*/ 5896009 w 7061245"/>
              <a:gd name="connsiteY437" fmla="*/ 5132605 h 6249724"/>
              <a:gd name="connsiteX438" fmla="*/ 5959732 w 7061245"/>
              <a:gd name="connsiteY438" fmla="*/ 5132605 h 6249724"/>
              <a:gd name="connsiteX439" fmla="*/ 5923969 w 7061245"/>
              <a:gd name="connsiteY439" fmla="*/ 5124802 h 6249724"/>
              <a:gd name="connsiteX440" fmla="*/ 1748105 w 7061245"/>
              <a:gd name="connsiteY440" fmla="*/ 5116999 h 6249724"/>
              <a:gd name="connsiteX441" fmla="*/ 1790372 w 7061245"/>
              <a:gd name="connsiteY441" fmla="*/ 5164467 h 6249724"/>
              <a:gd name="connsiteX442" fmla="*/ 1800775 w 7061245"/>
              <a:gd name="connsiteY442" fmla="*/ 5148861 h 6249724"/>
              <a:gd name="connsiteX443" fmla="*/ 1748105 w 7061245"/>
              <a:gd name="connsiteY443" fmla="*/ 5116999 h 6249724"/>
              <a:gd name="connsiteX444" fmla="*/ 1540028 w 7061245"/>
              <a:gd name="connsiteY444" fmla="*/ 5111797 h 6249724"/>
              <a:gd name="connsiteX445" fmla="*/ 1529624 w 7061245"/>
              <a:gd name="connsiteY445" fmla="*/ 5116999 h 6249724"/>
              <a:gd name="connsiteX446" fmla="*/ 1566687 w 7061245"/>
              <a:gd name="connsiteY446" fmla="*/ 5154063 h 6249724"/>
              <a:gd name="connsiteX447" fmla="*/ 1598550 w 7061245"/>
              <a:gd name="connsiteY447" fmla="*/ 5154063 h 6249724"/>
              <a:gd name="connsiteX448" fmla="*/ 1667476 w 7061245"/>
              <a:gd name="connsiteY448" fmla="*/ 5217137 h 6249724"/>
              <a:gd name="connsiteX449" fmla="*/ 1805978 w 7061245"/>
              <a:gd name="connsiteY449" fmla="*/ 5275008 h 6249724"/>
              <a:gd name="connsiteX450" fmla="*/ 1811179 w 7061245"/>
              <a:gd name="connsiteY450" fmla="*/ 5264605 h 6249724"/>
              <a:gd name="connsiteX451" fmla="*/ 1694135 w 7061245"/>
              <a:gd name="connsiteY451" fmla="*/ 5211935 h 6249724"/>
              <a:gd name="connsiteX452" fmla="*/ 1540028 w 7061245"/>
              <a:gd name="connsiteY452" fmla="*/ 5111797 h 6249724"/>
              <a:gd name="connsiteX453" fmla="*/ 4314292 w 7061245"/>
              <a:gd name="connsiteY453" fmla="*/ 5110497 h 6249724"/>
              <a:gd name="connsiteX454" fmla="*/ 4332173 w 7061245"/>
              <a:gd name="connsiteY454" fmla="*/ 5111797 h 6249724"/>
              <a:gd name="connsiteX455" fmla="*/ 4332173 w 7061245"/>
              <a:gd name="connsiteY455" fmla="*/ 5127403 h 6249724"/>
              <a:gd name="connsiteX456" fmla="*/ 4300311 w 7061245"/>
              <a:gd name="connsiteY456" fmla="*/ 5116999 h 6249724"/>
              <a:gd name="connsiteX457" fmla="*/ 4314292 w 7061245"/>
              <a:gd name="connsiteY457" fmla="*/ 5110497 h 6249724"/>
              <a:gd name="connsiteX458" fmla="*/ 731774 w 7061245"/>
              <a:gd name="connsiteY458" fmla="*/ 5101393 h 6249724"/>
              <a:gd name="connsiteX459" fmla="*/ 731774 w 7061245"/>
              <a:gd name="connsiteY459" fmla="*/ 5122202 h 6249724"/>
              <a:gd name="connsiteX460" fmla="*/ 800701 w 7061245"/>
              <a:gd name="connsiteY460" fmla="*/ 5122202 h 6249724"/>
              <a:gd name="connsiteX461" fmla="*/ 731774 w 7061245"/>
              <a:gd name="connsiteY461" fmla="*/ 5101393 h 6249724"/>
              <a:gd name="connsiteX462" fmla="*/ 2178566 w 7061245"/>
              <a:gd name="connsiteY462" fmla="*/ 5101393 h 6249724"/>
              <a:gd name="connsiteX463" fmla="*/ 2242291 w 7061245"/>
              <a:gd name="connsiteY463" fmla="*/ 5159266 h 6249724"/>
              <a:gd name="connsiteX464" fmla="*/ 2178566 w 7061245"/>
              <a:gd name="connsiteY464" fmla="*/ 5101393 h 6249724"/>
              <a:gd name="connsiteX465" fmla="*/ 1375516 w 7061245"/>
              <a:gd name="connsiteY465" fmla="*/ 5090339 h 6249724"/>
              <a:gd name="connsiteX466" fmla="*/ 1333250 w 7061245"/>
              <a:gd name="connsiteY466" fmla="*/ 5105945 h 6249724"/>
              <a:gd name="connsiteX467" fmla="*/ 1423633 w 7061245"/>
              <a:gd name="connsiteY467" fmla="*/ 5105945 h 6249724"/>
              <a:gd name="connsiteX468" fmla="*/ 1396974 w 7061245"/>
              <a:gd name="connsiteY468" fmla="*/ 5116350 h 6249724"/>
              <a:gd name="connsiteX469" fmla="*/ 1375516 w 7061245"/>
              <a:gd name="connsiteY469" fmla="*/ 5090339 h 6249724"/>
              <a:gd name="connsiteX470" fmla="*/ 816957 w 7061245"/>
              <a:gd name="connsiteY470" fmla="*/ 5079935 h 6249724"/>
              <a:gd name="connsiteX471" fmla="*/ 827360 w 7061245"/>
              <a:gd name="connsiteY471" fmla="*/ 5105945 h 6249724"/>
              <a:gd name="connsiteX472" fmla="*/ 816957 w 7061245"/>
              <a:gd name="connsiteY472" fmla="*/ 5079935 h 6249724"/>
              <a:gd name="connsiteX473" fmla="*/ 5976639 w 7061245"/>
              <a:gd name="connsiteY473" fmla="*/ 5079935 h 6249724"/>
              <a:gd name="connsiteX474" fmla="*/ 6109288 w 7061245"/>
              <a:gd name="connsiteY474" fmla="*/ 5148211 h 6249724"/>
              <a:gd name="connsiteX475" fmla="*/ 6290057 w 7061245"/>
              <a:gd name="connsiteY475" fmla="*/ 5232743 h 6249724"/>
              <a:gd name="connsiteX476" fmla="*/ 6204874 w 7061245"/>
              <a:gd name="connsiteY476" fmla="*/ 5185275 h 6249724"/>
              <a:gd name="connsiteX477" fmla="*/ 6146353 w 7061245"/>
              <a:gd name="connsiteY477" fmla="*/ 5137807 h 6249724"/>
              <a:gd name="connsiteX478" fmla="*/ 6124894 w 7061245"/>
              <a:gd name="connsiteY478" fmla="*/ 5148211 h 6249724"/>
              <a:gd name="connsiteX479" fmla="*/ 6071574 w 7061245"/>
              <a:gd name="connsiteY479" fmla="*/ 5127403 h 6249724"/>
              <a:gd name="connsiteX480" fmla="*/ 6066373 w 7061245"/>
              <a:gd name="connsiteY480" fmla="*/ 5106596 h 6249724"/>
              <a:gd name="connsiteX481" fmla="*/ 5976639 w 7061245"/>
              <a:gd name="connsiteY481" fmla="*/ 5079935 h 6249724"/>
              <a:gd name="connsiteX482" fmla="*/ 934001 w 7061245"/>
              <a:gd name="connsiteY482" fmla="*/ 5074734 h 6249724"/>
              <a:gd name="connsiteX483" fmla="*/ 891085 w 7061245"/>
              <a:gd name="connsiteY483" fmla="*/ 5079935 h 6249724"/>
              <a:gd name="connsiteX484" fmla="*/ 939202 w 7061245"/>
              <a:gd name="connsiteY484" fmla="*/ 5127403 h 6249724"/>
              <a:gd name="connsiteX485" fmla="*/ 934001 w 7061245"/>
              <a:gd name="connsiteY485" fmla="*/ 5074734 h 6249724"/>
              <a:gd name="connsiteX486" fmla="*/ 3347705 w 7061245"/>
              <a:gd name="connsiteY486" fmla="*/ 5070182 h 6249724"/>
              <a:gd name="connsiteX487" fmla="*/ 3406227 w 7061245"/>
              <a:gd name="connsiteY487" fmla="*/ 5112448 h 6249724"/>
              <a:gd name="connsiteX488" fmla="*/ 3565536 w 7061245"/>
              <a:gd name="connsiteY488" fmla="*/ 5144310 h 6249724"/>
              <a:gd name="connsiteX489" fmla="*/ 3810027 w 7061245"/>
              <a:gd name="connsiteY489" fmla="*/ 5265256 h 6249724"/>
              <a:gd name="connsiteX490" fmla="*/ 3767762 w 7061245"/>
              <a:gd name="connsiteY490" fmla="*/ 5254851 h 6249724"/>
              <a:gd name="connsiteX491" fmla="*/ 3757358 w 7061245"/>
              <a:gd name="connsiteY491" fmla="*/ 5265256 h 6249724"/>
              <a:gd name="connsiteX492" fmla="*/ 3975189 w 7061245"/>
              <a:gd name="connsiteY492" fmla="*/ 5333530 h 6249724"/>
              <a:gd name="connsiteX493" fmla="*/ 3815880 w 7061245"/>
              <a:gd name="connsiteY493" fmla="*/ 5296466 h 6249724"/>
              <a:gd name="connsiteX494" fmla="*/ 3810678 w 7061245"/>
              <a:gd name="connsiteY494" fmla="*/ 5317275 h 6249724"/>
              <a:gd name="connsiteX495" fmla="*/ 3927721 w 7061245"/>
              <a:gd name="connsiteY495" fmla="*/ 5349136 h 6249724"/>
              <a:gd name="connsiteX496" fmla="*/ 4039564 w 7061245"/>
              <a:gd name="connsiteY496" fmla="*/ 5369945 h 6249724"/>
              <a:gd name="connsiteX497" fmla="*/ 4012903 w 7061245"/>
              <a:gd name="connsiteY497" fmla="*/ 5380348 h 6249724"/>
              <a:gd name="connsiteX498" fmla="*/ 4039564 w 7061245"/>
              <a:gd name="connsiteY498" fmla="*/ 5427816 h 6249724"/>
              <a:gd name="connsiteX499" fmla="*/ 3943978 w 7061245"/>
              <a:gd name="connsiteY499" fmla="*/ 5385551 h 6249724"/>
              <a:gd name="connsiteX500" fmla="*/ 3965436 w 7061245"/>
              <a:gd name="connsiteY500" fmla="*/ 5380348 h 6249724"/>
              <a:gd name="connsiteX501" fmla="*/ 3779466 w 7061245"/>
              <a:gd name="connsiteY501" fmla="*/ 5359540 h 6249724"/>
              <a:gd name="connsiteX502" fmla="*/ 3652018 w 7061245"/>
              <a:gd name="connsiteY502" fmla="*/ 5317275 h 6249724"/>
              <a:gd name="connsiteX503" fmla="*/ 3646817 w 7061245"/>
              <a:gd name="connsiteY503" fmla="*/ 5296466 h 6249724"/>
              <a:gd name="connsiteX504" fmla="*/ 3774264 w 7061245"/>
              <a:gd name="connsiteY504" fmla="*/ 5317275 h 6249724"/>
              <a:gd name="connsiteX505" fmla="*/ 3758008 w 7061245"/>
              <a:gd name="connsiteY505" fmla="*/ 5306870 h 6249724"/>
              <a:gd name="connsiteX506" fmla="*/ 3789870 w 7061245"/>
              <a:gd name="connsiteY506" fmla="*/ 5312072 h 6249724"/>
              <a:gd name="connsiteX507" fmla="*/ 3779466 w 7061245"/>
              <a:gd name="connsiteY507" fmla="*/ 5280211 h 6249724"/>
              <a:gd name="connsiteX508" fmla="*/ 3689082 w 7061245"/>
              <a:gd name="connsiteY508" fmla="*/ 5254201 h 6249724"/>
              <a:gd name="connsiteX509" fmla="*/ 3672827 w 7061245"/>
              <a:gd name="connsiteY509" fmla="*/ 5275008 h 6249724"/>
              <a:gd name="connsiteX510" fmla="*/ 3518718 w 7061245"/>
              <a:gd name="connsiteY510" fmla="*/ 5232743 h 6249724"/>
              <a:gd name="connsiteX511" fmla="*/ 3518718 w 7061245"/>
              <a:gd name="connsiteY511" fmla="*/ 5206733 h 6249724"/>
              <a:gd name="connsiteX512" fmla="*/ 3268375 w 7061245"/>
              <a:gd name="connsiteY512" fmla="*/ 5107246 h 6249724"/>
              <a:gd name="connsiteX513" fmla="*/ 3369163 w 7061245"/>
              <a:gd name="connsiteY513" fmla="*/ 5117650 h 6249724"/>
              <a:gd name="connsiteX514" fmla="*/ 3347705 w 7061245"/>
              <a:gd name="connsiteY514" fmla="*/ 5070182 h 6249724"/>
              <a:gd name="connsiteX515" fmla="*/ 1385921 w 7061245"/>
              <a:gd name="connsiteY515" fmla="*/ 5048725 h 6249724"/>
              <a:gd name="connsiteX516" fmla="*/ 1422984 w 7061245"/>
              <a:gd name="connsiteY516" fmla="*/ 5069532 h 6249724"/>
              <a:gd name="connsiteX517" fmla="*/ 1385921 w 7061245"/>
              <a:gd name="connsiteY517" fmla="*/ 5048725 h 6249724"/>
              <a:gd name="connsiteX518" fmla="*/ 6151554 w 7061245"/>
              <a:gd name="connsiteY518" fmla="*/ 5043522 h 6249724"/>
              <a:gd name="connsiteX519" fmla="*/ 6188618 w 7061245"/>
              <a:gd name="connsiteY519" fmla="*/ 5064329 h 6249724"/>
              <a:gd name="connsiteX520" fmla="*/ 6151554 w 7061245"/>
              <a:gd name="connsiteY520" fmla="*/ 5043522 h 6249724"/>
              <a:gd name="connsiteX521" fmla="*/ 6859019 w 7061245"/>
              <a:gd name="connsiteY521" fmla="*/ 5038320 h 6249724"/>
              <a:gd name="connsiteX522" fmla="*/ 6880477 w 7061245"/>
              <a:gd name="connsiteY522" fmla="*/ 5096192 h 6249724"/>
              <a:gd name="connsiteX523" fmla="*/ 6922744 w 7061245"/>
              <a:gd name="connsiteY523" fmla="*/ 5096192 h 6249724"/>
              <a:gd name="connsiteX524" fmla="*/ 6859019 w 7061245"/>
              <a:gd name="connsiteY524" fmla="*/ 5038320 h 6249724"/>
              <a:gd name="connsiteX525" fmla="*/ 1156059 w 7061245"/>
              <a:gd name="connsiteY525" fmla="*/ 5028566 h 6249724"/>
              <a:gd name="connsiteX526" fmla="*/ 1135577 w 7061245"/>
              <a:gd name="connsiteY526" fmla="*/ 5032468 h 6249724"/>
              <a:gd name="connsiteX527" fmla="*/ 1172640 w 7061245"/>
              <a:gd name="connsiteY527" fmla="*/ 5042871 h 6249724"/>
              <a:gd name="connsiteX528" fmla="*/ 1172640 w 7061245"/>
              <a:gd name="connsiteY528" fmla="*/ 5032468 h 6249724"/>
              <a:gd name="connsiteX529" fmla="*/ 1156059 w 7061245"/>
              <a:gd name="connsiteY529" fmla="*/ 5028566 h 6249724"/>
              <a:gd name="connsiteX530" fmla="*/ 2066724 w 7061245"/>
              <a:gd name="connsiteY530" fmla="*/ 5027265 h 6249724"/>
              <a:gd name="connsiteX531" fmla="*/ 2125246 w 7061245"/>
              <a:gd name="connsiteY531" fmla="*/ 5085138 h 6249724"/>
              <a:gd name="connsiteX532" fmla="*/ 2135650 w 7061245"/>
              <a:gd name="connsiteY532" fmla="*/ 5090339 h 6249724"/>
              <a:gd name="connsiteX533" fmla="*/ 2140852 w 7061245"/>
              <a:gd name="connsiteY533" fmla="*/ 5074734 h 6249724"/>
              <a:gd name="connsiteX534" fmla="*/ 2141503 w 7061245"/>
              <a:gd name="connsiteY534" fmla="*/ 5101393 h 6249724"/>
              <a:gd name="connsiteX535" fmla="*/ 2093385 w 7061245"/>
              <a:gd name="connsiteY535" fmla="*/ 5096192 h 6249724"/>
              <a:gd name="connsiteX536" fmla="*/ 2071927 w 7061245"/>
              <a:gd name="connsiteY536" fmla="*/ 5064329 h 6249724"/>
              <a:gd name="connsiteX537" fmla="*/ 2103788 w 7061245"/>
              <a:gd name="connsiteY537" fmla="*/ 5064329 h 6249724"/>
              <a:gd name="connsiteX538" fmla="*/ 2066724 w 7061245"/>
              <a:gd name="connsiteY538" fmla="*/ 5027265 h 6249724"/>
              <a:gd name="connsiteX539" fmla="*/ 5747103 w 7061245"/>
              <a:gd name="connsiteY539" fmla="*/ 5017512 h 6249724"/>
              <a:gd name="connsiteX540" fmla="*/ 5741901 w 7061245"/>
              <a:gd name="connsiteY540" fmla="*/ 5096192 h 6249724"/>
              <a:gd name="connsiteX541" fmla="*/ 5800423 w 7061245"/>
              <a:gd name="connsiteY541" fmla="*/ 5064329 h 6249724"/>
              <a:gd name="connsiteX542" fmla="*/ 5805625 w 7061245"/>
              <a:gd name="connsiteY542" fmla="*/ 5043522 h 6249724"/>
              <a:gd name="connsiteX543" fmla="*/ 5747103 w 7061245"/>
              <a:gd name="connsiteY543" fmla="*/ 5017512 h 6249724"/>
              <a:gd name="connsiteX544" fmla="*/ 1337802 w 7061245"/>
              <a:gd name="connsiteY544" fmla="*/ 5006458 h 6249724"/>
              <a:gd name="connsiteX545" fmla="*/ 1337802 w 7061245"/>
              <a:gd name="connsiteY545" fmla="*/ 5011661 h 6249724"/>
              <a:gd name="connsiteX546" fmla="*/ 1359259 w 7061245"/>
              <a:gd name="connsiteY546" fmla="*/ 5016862 h 6249724"/>
              <a:gd name="connsiteX547" fmla="*/ 1337802 w 7061245"/>
              <a:gd name="connsiteY547" fmla="*/ 5006458 h 6249724"/>
              <a:gd name="connsiteX548" fmla="*/ 1874903 w 7061245"/>
              <a:gd name="connsiteY548" fmla="*/ 5006458 h 6249724"/>
              <a:gd name="connsiteX549" fmla="*/ 1874903 w 7061245"/>
              <a:gd name="connsiteY549" fmla="*/ 5022064 h 6249724"/>
              <a:gd name="connsiteX550" fmla="*/ 1891159 w 7061245"/>
              <a:gd name="connsiteY550" fmla="*/ 5027265 h 6249724"/>
              <a:gd name="connsiteX551" fmla="*/ 1874903 w 7061245"/>
              <a:gd name="connsiteY551" fmla="*/ 5006458 h 6249724"/>
              <a:gd name="connsiteX552" fmla="*/ 6582016 w 7061245"/>
              <a:gd name="connsiteY552" fmla="*/ 5006458 h 6249724"/>
              <a:gd name="connsiteX553" fmla="*/ 6576814 w 7061245"/>
              <a:gd name="connsiteY553" fmla="*/ 5027265 h 6249724"/>
              <a:gd name="connsiteX554" fmla="*/ 6598272 w 7061245"/>
              <a:gd name="connsiteY554" fmla="*/ 5027265 h 6249724"/>
              <a:gd name="connsiteX555" fmla="*/ 6582016 w 7061245"/>
              <a:gd name="connsiteY555" fmla="*/ 5006458 h 6249724"/>
              <a:gd name="connsiteX556" fmla="*/ 6353130 w 7061245"/>
              <a:gd name="connsiteY556" fmla="*/ 5005807 h 6249724"/>
              <a:gd name="connsiteX557" fmla="*/ 6369386 w 7061245"/>
              <a:gd name="connsiteY557" fmla="*/ 5037670 h 6249724"/>
              <a:gd name="connsiteX558" fmla="*/ 6353130 w 7061245"/>
              <a:gd name="connsiteY558" fmla="*/ 5005807 h 6249724"/>
              <a:gd name="connsiteX559" fmla="*/ 2034863 w 7061245"/>
              <a:gd name="connsiteY559" fmla="*/ 5001256 h 6249724"/>
              <a:gd name="connsiteX560" fmla="*/ 2056321 w 7061245"/>
              <a:gd name="connsiteY560" fmla="*/ 5038320 h 6249724"/>
              <a:gd name="connsiteX561" fmla="*/ 2034863 w 7061245"/>
              <a:gd name="connsiteY561" fmla="*/ 5001256 h 6249724"/>
              <a:gd name="connsiteX562" fmla="*/ 1252620 w 7061245"/>
              <a:gd name="connsiteY562" fmla="*/ 4985650 h 6249724"/>
              <a:gd name="connsiteX563" fmla="*/ 1268226 w 7061245"/>
              <a:gd name="connsiteY563" fmla="*/ 5027265 h 6249724"/>
              <a:gd name="connsiteX564" fmla="*/ 1284481 w 7061245"/>
              <a:gd name="connsiteY564" fmla="*/ 5006458 h 6249724"/>
              <a:gd name="connsiteX565" fmla="*/ 1252620 w 7061245"/>
              <a:gd name="connsiteY565" fmla="*/ 4985650 h 6249724"/>
              <a:gd name="connsiteX566" fmla="*/ 5366061 w 7061245"/>
              <a:gd name="connsiteY566" fmla="*/ 4980611 h 6249724"/>
              <a:gd name="connsiteX567" fmla="*/ 5395972 w 7061245"/>
              <a:gd name="connsiteY567" fmla="*/ 5027916 h 6249724"/>
              <a:gd name="connsiteX568" fmla="*/ 5374513 w 7061245"/>
              <a:gd name="connsiteY568" fmla="*/ 5033119 h 6249724"/>
              <a:gd name="connsiteX569" fmla="*/ 5374513 w 7061245"/>
              <a:gd name="connsiteY569" fmla="*/ 5053926 h 6249724"/>
              <a:gd name="connsiteX570" fmla="*/ 5305587 w 7061245"/>
              <a:gd name="connsiteY570" fmla="*/ 5027916 h 6249724"/>
              <a:gd name="connsiteX571" fmla="*/ 5310789 w 7061245"/>
              <a:gd name="connsiteY571" fmla="*/ 5012310 h 6249724"/>
              <a:gd name="connsiteX572" fmla="*/ 5332247 w 7061245"/>
              <a:gd name="connsiteY572" fmla="*/ 5012310 h 6249724"/>
              <a:gd name="connsiteX573" fmla="*/ 5366061 w 7061245"/>
              <a:gd name="connsiteY573" fmla="*/ 4980611 h 6249724"/>
              <a:gd name="connsiteX574" fmla="*/ 1013980 w 7061245"/>
              <a:gd name="connsiteY574" fmla="*/ 4970044 h 6249724"/>
              <a:gd name="connsiteX575" fmla="*/ 997724 w 7061245"/>
              <a:gd name="connsiteY575" fmla="*/ 4970044 h 6249724"/>
              <a:gd name="connsiteX576" fmla="*/ 1019182 w 7061245"/>
              <a:gd name="connsiteY576" fmla="*/ 4985650 h 6249724"/>
              <a:gd name="connsiteX577" fmla="*/ 1013980 w 7061245"/>
              <a:gd name="connsiteY577" fmla="*/ 4970044 h 6249724"/>
              <a:gd name="connsiteX578" fmla="*/ 3014130 w 7061245"/>
              <a:gd name="connsiteY578" fmla="*/ 4968743 h 6249724"/>
              <a:gd name="connsiteX579" fmla="*/ 3146779 w 7061245"/>
              <a:gd name="connsiteY579" fmla="*/ 5005807 h 6249724"/>
              <a:gd name="connsiteX580" fmla="*/ 3157183 w 7061245"/>
              <a:gd name="connsiteY580" fmla="*/ 4979798 h 6249724"/>
              <a:gd name="connsiteX581" fmla="*/ 3199449 w 7061245"/>
              <a:gd name="connsiteY581" fmla="*/ 4995404 h 6249724"/>
              <a:gd name="connsiteX582" fmla="*/ 3236513 w 7061245"/>
              <a:gd name="connsiteY582" fmla="*/ 5042871 h 6249724"/>
              <a:gd name="connsiteX583" fmla="*/ 3146129 w 7061245"/>
              <a:gd name="connsiteY583" fmla="*/ 5042871 h 6249724"/>
              <a:gd name="connsiteX584" fmla="*/ 3140927 w 7061245"/>
              <a:gd name="connsiteY584" fmla="*/ 5016862 h 6249724"/>
              <a:gd name="connsiteX585" fmla="*/ 3050544 w 7061245"/>
              <a:gd name="connsiteY585" fmla="*/ 5016862 h 6249724"/>
              <a:gd name="connsiteX586" fmla="*/ 3050544 w 7061245"/>
              <a:gd name="connsiteY586" fmla="*/ 4990852 h 6249724"/>
              <a:gd name="connsiteX587" fmla="*/ 3023882 w 7061245"/>
              <a:gd name="connsiteY587" fmla="*/ 4990852 h 6249724"/>
              <a:gd name="connsiteX588" fmla="*/ 3014130 w 7061245"/>
              <a:gd name="connsiteY588" fmla="*/ 4968743 h 6249724"/>
              <a:gd name="connsiteX589" fmla="*/ 6700685 w 7061245"/>
              <a:gd name="connsiteY589" fmla="*/ 4968094 h 6249724"/>
              <a:gd name="connsiteX590" fmla="*/ 6677601 w 7061245"/>
              <a:gd name="connsiteY590" fmla="*/ 4974597 h 6249724"/>
              <a:gd name="connsiteX591" fmla="*/ 6719867 w 7061245"/>
              <a:gd name="connsiteY591" fmla="*/ 4985000 h 6249724"/>
              <a:gd name="connsiteX592" fmla="*/ 6700685 w 7061245"/>
              <a:gd name="connsiteY592" fmla="*/ 4968094 h 6249724"/>
              <a:gd name="connsiteX593" fmla="*/ 6002648 w 7061245"/>
              <a:gd name="connsiteY593" fmla="*/ 4964193 h 6249724"/>
              <a:gd name="connsiteX594" fmla="*/ 6024107 w 7061245"/>
              <a:gd name="connsiteY594" fmla="*/ 4974597 h 6249724"/>
              <a:gd name="connsiteX595" fmla="*/ 6002648 w 7061245"/>
              <a:gd name="connsiteY595" fmla="*/ 4964193 h 6249724"/>
              <a:gd name="connsiteX596" fmla="*/ 739751 w 7061245"/>
              <a:gd name="connsiteY596" fmla="*/ 4961530 h 6249724"/>
              <a:gd name="connsiteX597" fmla="*/ 704465 w 7061245"/>
              <a:gd name="connsiteY597" fmla="*/ 4964193 h 6249724"/>
              <a:gd name="connsiteX598" fmla="*/ 869627 w 7061245"/>
              <a:gd name="connsiteY598" fmla="*/ 5069532 h 6249724"/>
              <a:gd name="connsiteX599" fmla="*/ 832563 w 7061245"/>
              <a:gd name="connsiteY599" fmla="*/ 5022064 h 6249724"/>
              <a:gd name="connsiteX600" fmla="*/ 739751 w 7061245"/>
              <a:gd name="connsiteY600" fmla="*/ 4961530 h 6249724"/>
              <a:gd name="connsiteX601" fmla="*/ 2983051 w 7061245"/>
              <a:gd name="connsiteY601" fmla="*/ 4953382 h 6249724"/>
              <a:gd name="connsiteX602" fmla="*/ 2997223 w 7061245"/>
              <a:gd name="connsiteY602" fmla="*/ 4974597 h 6249724"/>
              <a:gd name="connsiteX603" fmla="*/ 2970564 w 7061245"/>
              <a:gd name="connsiteY603" fmla="*/ 4953788 h 6249724"/>
              <a:gd name="connsiteX604" fmla="*/ 2983051 w 7061245"/>
              <a:gd name="connsiteY604" fmla="*/ 4953382 h 6249724"/>
              <a:gd name="connsiteX605" fmla="*/ 3146129 w 7061245"/>
              <a:gd name="connsiteY605" fmla="*/ 4948587 h 6249724"/>
              <a:gd name="connsiteX606" fmla="*/ 3194247 w 7061245"/>
              <a:gd name="connsiteY606" fmla="*/ 4974597 h 6249724"/>
              <a:gd name="connsiteX607" fmla="*/ 3146129 w 7061245"/>
              <a:gd name="connsiteY607" fmla="*/ 4948587 h 6249724"/>
              <a:gd name="connsiteX608" fmla="*/ 5758157 w 7061245"/>
              <a:gd name="connsiteY608" fmla="*/ 4948587 h 6249724"/>
              <a:gd name="connsiteX609" fmla="*/ 5768561 w 7061245"/>
              <a:gd name="connsiteY609" fmla="*/ 4964193 h 6249724"/>
              <a:gd name="connsiteX610" fmla="*/ 5741901 w 7061245"/>
              <a:gd name="connsiteY610" fmla="*/ 4969394 h 6249724"/>
              <a:gd name="connsiteX611" fmla="*/ 5758157 w 7061245"/>
              <a:gd name="connsiteY611" fmla="*/ 4948587 h 6249724"/>
              <a:gd name="connsiteX612" fmla="*/ 1556284 w 7061245"/>
              <a:gd name="connsiteY612" fmla="*/ 4932980 h 6249724"/>
              <a:gd name="connsiteX613" fmla="*/ 1588146 w 7061245"/>
              <a:gd name="connsiteY613" fmla="*/ 4938182 h 6249724"/>
              <a:gd name="connsiteX614" fmla="*/ 1582944 w 7061245"/>
              <a:gd name="connsiteY614" fmla="*/ 4985650 h 6249724"/>
              <a:gd name="connsiteX615" fmla="*/ 1551081 w 7061245"/>
              <a:gd name="connsiteY615" fmla="*/ 4938182 h 6249724"/>
              <a:gd name="connsiteX616" fmla="*/ 1556284 w 7061245"/>
              <a:gd name="connsiteY616" fmla="*/ 4932980 h 6249724"/>
              <a:gd name="connsiteX617" fmla="*/ 1896362 w 7061245"/>
              <a:gd name="connsiteY617" fmla="*/ 4932980 h 6249724"/>
              <a:gd name="connsiteX618" fmla="*/ 1938627 w 7061245"/>
              <a:gd name="connsiteY618" fmla="*/ 4964843 h 6249724"/>
              <a:gd name="connsiteX619" fmla="*/ 1896362 w 7061245"/>
              <a:gd name="connsiteY619" fmla="*/ 4932980 h 6249724"/>
              <a:gd name="connsiteX620" fmla="*/ 2050469 w 7061245"/>
              <a:gd name="connsiteY620" fmla="*/ 4932980 h 6249724"/>
              <a:gd name="connsiteX621" fmla="*/ 2050469 w 7061245"/>
              <a:gd name="connsiteY621" fmla="*/ 4953788 h 6249724"/>
              <a:gd name="connsiteX622" fmla="*/ 2050469 w 7061245"/>
              <a:gd name="connsiteY622" fmla="*/ 4932980 h 6249724"/>
              <a:gd name="connsiteX623" fmla="*/ 2923095 w 7061245"/>
              <a:gd name="connsiteY623" fmla="*/ 4927779 h 6249724"/>
              <a:gd name="connsiteX624" fmla="*/ 2965361 w 7061245"/>
              <a:gd name="connsiteY624" fmla="*/ 4953788 h 6249724"/>
              <a:gd name="connsiteX625" fmla="*/ 2923095 w 7061245"/>
              <a:gd name="connsiteY625" fmla="*/ 4927779 h 6249724"/>
              <a:gd name="connsiteX626" fmla="*/ 3185875 w 7061245"/>
              <a:gd name="connsiteY626" fmla="*/ 4909572 h 6249724"/>
              <a:gd name="connsiteX627" fmla="*/ 3204651 w 7061245"/>
              <a:gd name="connsiteY627" fmla="*/ 4911523 h 6249724"/>
              <a:gd name="connsiteX628" fmla="*/ 3199449 w 7061245"/>
              <a:gd name="connsiteY628" fmla="*/ 4947936 h 6249724"/>
              <a:gd name="connsiteX629" fmla="*/ 3167587 w 7061245"/>
              <a:gd name="connsiteY629" fmla="*/ 4932330 h 6249724"/>
              <a:gd name="connsiteX630" fmla="*/ 3167587 w 7061245"/>
              <a:gd name="connsiteY630" fmla="*/ 4911523 h 6249724"/>
              <a:gd name="connsiteX631" fmla="*/ 3185875 w 7061245"/>
              <a:gd name="connsiteY631" fmla="*/ 4909572 h 6249724"/>
              <a:gd name="connsiteX632" fmla="*/ 5635261 w 7061245"/>
              <a:gd name="connsiteY632" fmla="*/ 4906321 h 6249724"/>
              <a:gd name="connsiteX633" fmla="*/ 5624857 w 7061245"/>
              <a:gd name="connsiteY633" fmla="*/ 4921927 h 6249724"/>
              <a:gd name="connsiteX634" fmla="*/ 5603400 w 7061245"/>
              <a:gd name="connsiteY634" fmla="*/ 4906321 h 6249724"/>
              <a:gd name="connsiteX635" fmla="*/ 5635261 w 7061245"/>
              <a:gd name="connsiteY635" fmla="*/ 4906321 h 6249724"/>
              <a:gd name="connsiteX636" fmla="*/ 1401526 w 7061245"/>
              <a:gd name="connsiteY636" fmla="*/ 4905671 h 6249724"/>
              <a:gd name="connsiteX637" fmla="*/ 1369664 w 7061245"/>
              <a:gd name="connsiteY637" fmla="*/ 4921276 h 6249724"/>
              <a:gd name="connsiteX638" fmla="*/ 1374865 w 7061245"/>
              <a:gd name="connsiteY638" fmla="*/ 4936882 h 6249724"/>
              <a:gd name="connsiteX639" fmla="*/ 1358609 w 7061245"/>
              <a:gd name="connsiteY639" fmla="*/ 4931680 h 6249724"/>
              <a:gd name="connsiteX640" fmla="*/ 1380068 w 7061245"/>
              <a:gd name="connsiteY640" fmla="*/ 4963542 h 6249724"/>
              <a:gd name="connsiteX641" fmla="*/ 1411930 w 7061245"/>
              <a:gd name="connsiteY641" fmla="*/ 4953138 h 6249724"/>
              <a:gd name="connsiteX642" fmla="*/ 1401526 w 7061245"/>
              <a:gd name="connsiteY642" fmla="*/ 4927129 h 6249724"/>
              <a:gd name="connsiteX643" fmla="*/ 1433387 w 7061245"/>
              <a:gd name="connsiteY643" fmla="*/ 4953138 h 6249724"/>
              <a:gd name="connsiteX644" fmla="*/ 1401526 w 7061245"/>
              <a:gd name="connsiteY644" fmla="*/ 4905671 h 6249724"/>
              <a:gd name="connsiteX645" fmla="*/ 5907957 w 7061245"/>
              <a:gd name="connsiteY645" fmla="*/ 4905020 h 6249724"/>
              <a:gd name="connsiteX646" fmla="*/ 5890157 w 7061245"/>
              <a:gd name="connsiteY646" fmla="*/ 4906321 h 6249724"/>
              <a:gd name="connsiteX647" fmla="*/ 5884955 w 7061245"/>
              <a:gd name="connsiteY647" fmla="*/ 4911523 h 6249724"/>
              <a:gd name="connsiteX648" fmla="*/ 5901210 w 7061245"/>
              <a:gd name="connsiteY648" fmla="*/ 4921927 h 6249724"/>
              <a:gd name="connsiteX649" fmla="*/ 5917466 w 7061245"/>
              <a:gd name="connsiteY649" fmla="*/ 4911523 h 6249724"/>
              <a:gd name="connsiteX650" fmla="*/ 5907957 w 7061245"/>
              <a:gd name="connsiteY650" fmla="*/ 4905020 h 6249724"/>
              <a:gd name="connsiteX651" fmla="*/ 763637 w 7061245"/>
              <a:gd name="connsiteY651" fmla="*/ 4885512 h 6249724"/>
              <a:gd name="connsiteX652" fmla="*/ 736977 w 7061245"/>
              <a:gd name="connsiteY652" fmla="*/ 4906321 h 6249724"/>
              <a:gd name="connsiteX653" fmla="*/ 763637 w 7061245"/>
              <a:gd name="connsiteY653" fmla="*/ 4953788 h 6249724"/>
              <a:gd name="connsiteX654" fmla="*/ 869627 w 7061245"/>
              <a:gd name="connsiteY654" fmla="*/ 5018812 h 6249724"/>
              <a:gd name="connsiteX655" fmla="*/ 901488 w 7061245"/>
              <a:gd name="connsiteY655" fmla="*/ 5008409 h 6249724"/>
              <a:gd name="connsiteX656" fmla="*/ 981469 w 7061245"/>
              <a:gd name="connsiteY656" fmla="*/ 5087088 h 6249724"/>
              <a:gd name="connsiteX657" fmla="*/ 1050394 w 7061245"/>
              <a:gd name="connsiteY657" fmla="*/ 5144960 h 6249724"/>
              <a:gd name="connsiteX658" fmla="*/ 1066650 w 7061245"/>
              <a:gd name="connsiteY658" fmla="*/ 5113098 h 6249724"/>
              <a:gd name="connsiteX659" fmla="*/ 1173290 w 7061245"/>
              <a:gd name="connsiteY659" fmla="*/ 5160565 h 6249724"/>
              <a:gd name="connsiteX660" fmla="*/ 1136226 w 7061245"/>
              <a:gd name="connsiteY660" fmla="*/ 5092290 h 6249724"/>
              <a:gd name="connsiteX661" fmla="*/ 1178493 w 7061245"/>
              <a:gd name="connsiteY661" fmla="*/ 5107896 h 6249724"/>
              <a:gd name="connsiteX662" fmla="*/ 1136226 w 7061245"/>
              <a:gd name="connsiteY662" fmla="*/ 5081887 h 6249724"/>
              <a:gd name="connsiteX663" fmla="*/ 1114768 w 7061245"/>
              <a:gd name="connsiteY663" fmla="*/ 5044823 h 6249724"/>
              <a:gd name="connsiteX664" fmla="*/ 1093310 w 7061245"/>
              <a:gd name="connsiteY664" fmla="*/ 5044823 h 6249724"/>
              <a:gd name="connsiteX665" fmla="*/ 1093310 w 7061245"/>
              <a:gd name="connsiteY665" fmla="*/ 5065630 h 6249724"/>
              <a:gd name="connsiteX666" fmla="*/ 1119971 w 7061245"/>
              <a:gd name="connsiteY666" fmla="*/ 5123502 h 6249724"/>
              <a:gd name="connsiteX667" fmla="*/ 1024385 w 7061245"/>
              <a:gd name="connsiteY667" fmla="*/ 5038971 h 6249724"/>
              <a:gd name="connsiteX668" fmla="*/ 949606 w 7061245"/>
              <a:gd name="connsiteY668" fmla="*/ 4991502 h 6249724"/>
              <a:gd name="connsiteX669" fmla="*/ 922946 w 7061245"/>
              <a:gd name="connsiteY669" fmla="*/ 5007108 h 6249724"/>
              <a:gd name="connsiteX670" fmla="*/ 901488 w 7061245"/>
              <a:gd name="connsiteY670" fmla="*/ 4975246 h 6249724"/>
              <a:gd name="connsiteX671" fmla="*/ 901488 w 7061245"/>
              <a:gd name="connsiteY671" fmla="*/ 4990852 h 6249724"/>
              <a:gd name="connsiteX672" fmla="*/ 891085 w 7061245"/>
              <a:gd name="connsiteY672" fmla="*/ 4996055 h 6249724"/>
              <a:gd name="connsiteX673" fmla="*/ 763637 w 7061245"/>
              <a:gd name="connsiteY673" fmla="*/ 4885512 h 6249724"/>
              <a:gd name="connsiteX674" fmla="*/ 5922668 w 7061245"/>
              <a:gd name="connsiteY674" fmla="*/ 4880311 h 6249724"/>
              <a:gd name="connsiteX675" fmla="*/ 5959732 w 7061245"/>
              <a:gd name="connsiteY675" fmla="*/ 4906321 h 6249724"/>
              <a:gd name="connsiteX676" fmla="*/ 5922668 w 7061245"/>
              <a:gd name="connsiteY676" fmla="*/ 4880311 h 6249724"/>
              <a:gd name="connsiteX677" fmla="*/ 6387400 w 7061245"/>
              <a:gd name="connsiteY677" fmla="*/ 4880168 h 6249724"/>
              <a:gd name="connsiteX678" fmla="*/ 6347928 w 7061245"/>
              <a:gd name="connsiteY678" fmla="*/ 4880311 h 6249724"/>
              <a:gd name="connsiteX679" fmla="*/ 6369386 w 7061245"/>
              <a:gd name="connsiteY679" fmla="*/ 4901118 h 6249724"/>
              <a:gd name="connsiteX680" fmla="*/ 6390194 w 7061245"/>
              <a:gd name="connsiteY680" fmla="*/ 4942734 h 6249724"/>
              <a:gd name="connsiteX681" fmla="*/ 6395395 w 7061245"/>
              <a:gd name="connsiteY681" fmla="*/ 4921927 h 6249724"/>
              <a:gd name="connsiteX682" fmla="*/ 6480578 w 7061245"/>
              <a:gd name="connsiteY682" fmla="*/ 4958991 h 6249724"/>
              <a:gd name="connsiteX683" fmla="*/ 6387400 w 7061245"/>
              <a:gd name="connsiteY683" fmla="*/ 4880168 h 6249724"/>
              <a:gd name="connsiteX684" fmla="*/ 6113841 w 7061245"/>
              <a:gd name="connsiteY684" fmla="*/ 4864055 h 6249724"/>
              <a:gd name="connsiteX685" fmla="*/ 6135297 w 7061245"/>
              <a:gd name="connsiteY685" fmla="*/ 4884862 h 6249724"/>
              <a:gd name="connsiteX686" fmla="*/ 6113841 w 7061245"/>
              <a:gd name="connsiteY686" fmla="*/ 4864055 h 6249724"/>
              <a:gd name="connsiteX687" fmla="*/ 5555931 w 7061245"/>
              <a:gd name="connsiteY687" fmla="*/ 4853651 h 6249724"/>
              <a:gd name="connsiteX688" fmla="*/ 5539675 w 7061245"/>
              <a:gd name="connsiteY688" fmla="*/ 4869257 h 6249724"/>
              <a:gd name="connsiteX689" fmla="*/ 5534474 w 7061245"/>
              <a:gd name="connsiteY689" fmla="*/ 4858853 h 6249724"/>
              <a:gd name="connsiteX690" fmla="*/ 5555931 w 7061245"/>
              <a:gd name="connsiteY690" fmla="*/ 4853651 h 6249724"/>
              <a:gd name="connsiteX691" fmla="*/ 2614230 w 7061245"/>
              <a:gd name="connsiteY691" fmla="*/ 4843247 h 6249724"/>
              <a:gd name="connsiteX692" fmla="*/ 2630486 w 7061245"/>
              <a:gd name="connsiteY692" fmla="*/ 4864055 h 6249724"/>
              <a:gd name="connsiteX693" fmla="*/ 2597973 w 7061245"/>
              <a:gd name="connsiteY693" fmla="*/ 4848448 h 6249724"/>
              <a:gd name="connsiteX694" fmla="*/ 2614230 w 7061245"/>
              <a:gd name="connsiteY694" fmla="*/ 4843247 h 6249724"/>
              <a:gd name="connsiteX695" fmla="*/ 6401660 w 7061245"/>
              <a:gd name="connsiteY695" fmla="*/ 4842804 h 6249724"/>
              <a:gd name="connsiteX696" fmla="*/ 6398647 w 7061245"/>
              <a:gd name="connsiteY696" fmla="*/ 4853650 h 6249724"/>
              <a:gd name="connsiteX697" fmla="*/ 6391494 w 7061245"/>
              <a:gd name="connsiteY697" fmla="*/ 4857552 h 6249724"/>
              <a:gd name="connsiteX698" fmla="*/ 6481878 w 7061245"/>
              <a:gd name="connsiteY698" fmla="*/ 4905020 h 6249724"/>
              <a:gd name="connsiteX699" fmla="*/ 6423356 w 7061245"/>
              <a:gd name="connsiteY699" fmla="*/ 4862755 h 6249724"/>
              <a:gd name="connsiteX700" fmla="*/ 6399274 w 7061245"/>
              <a:gd name="connsiteY700" fmla="*/ 4840611 h 6249724"/>
              <a:gd name="connsiteX701" fmla="*/ 6401660 w 7061245"/>
              <a:gd name="connsiteY701" fmla="*/ 4842804 h 6249724"/>
              <a:gd name="connsiteX702" fmla="*/ 6401898 w 7061245"/>
              <a:gd name="connsiteY702" fmla="*/ 4841946 h 6249724"/>
              <a:gd name="connsiteX703" fmla="*/ 843617 w 7061245"/>
              <a:gd name="connsiteY703" fmla="*/ 4838695 h 6249724"/>
              <a:gd name="connsiteX704" fmla="*/ 848818 w 7061245"/>
              <a:gd name="connsiteY704" fmla="*/ 4854301 h 6249724"/>
              <a:gd name="connsiteX705" fmla="*/ 806553 w 7061245"/>
              <a:gd name="connsiteY705" fmla="*/ 4875109 h 6249724"/>
              <a:gd name="connsiteX706" fmla="*/ 928799 w 7061245"/>
              <a:gd name="connsiteY706" fmla="*/ 4948587 h 6249724"/>
              <a:gd name="connsiteX707" fmla="*/ 934001 w 7061245"/>
              <a:gd name="connsiteY707" fmla="*/ 4901118 h 6249724"/>
              <a:gd name="connsiteX708" fmla="*/ 902139 w 7061245"/>
              <a:gd name="connsiteY708" fmla="*/ 4906321 h 6249724"/>
              <a:gd name="connsiteX709" fmla="*/ 843617 w 7061245"/>
              <a:gd name="connsiteY709" fmla="*/ 4838695 h 6249724"/>
              <a:gd name="connsiteX710" fmla="*/ 5832285 w 7061245"/>
              <a:gd name="connsiteY710" fmla="*/ 4832843 h 6249724"/>
              <a:gd name="connsiteX711" fmla="*/ 5832285 w 7061245"/>
              <a:gd name="connsiteY711" fmla="*/ 4843247 h 6249724"/>
              <a:gd name="connsiteX712" fmla="*/ 5853743 w 7061245"/>
              <a:gd name="connsiteY712" fmla="*/ 4848448 h 6249724"/>
              <a:gd name="connsiteX713" fmla="*/ 5853743 w 7061245"/>
              <a:gd name="connsiteY713" fmla="*/ 4838045 h 6249724"/>
              <a:gd name="connsiteX714" fmla="*/ 5832285 w 7061245"/>
              <a:gd name="connsiteY714" fmla="*/ 4832843 h 6249724"/>
              <a:gd name="connsiteX715" fmla="*/ 6790094 w 7061245"/>
              <a:gd name="connsiteY715" fmla="*/ 4832192 h 6249724"/>
              <a:gd name="connsiteX716" fmla="*/ 6832360 w 7061245"/>
              <a:gd name="connsiteY716" fmla="*/ 4884862 h 6249724"/>
              <a:gd name="connsiteX717" fmla="*/ 6842764 w 7061245"/>
              <a:gd name="connsiteY717" fmla="*/ 4869257 h 6249724"/>
              <a:gd name="connsiteX718" fmla="*/ 6847966 w 7061245"/>
              <a:gd name="connsiteY718" fmla="*/ 4869257 h 6249724"/>
              <a:gd name="connsiteX719" fmla="*/ 6790094 w 7061245"/>
              <a:gd name="connsiteY719" fmla="*/ 4832192 h 6249724"/>
              <a:gd name="connsiteX720" fmla="*/ 1529624 w 7061245"/>
              <a:gd name="connsiteY720" fmla="*/ 4823739 h 6249724"/>
              <a:gd name="connsiteX721" fmla="*/ 1593348 w 7061245"/>
              <a:gd name="connsiteY721" fmla="*/ 4934280 h 6249724"/>
              <a:gd name="connsiteX722" fmla="*/ 1492559 w 7061245"/>
              <a:gd name="connsiteY722" fmla="*/ 4886813 h 6249724"/>
              <a:gd name="connsiteX723" fmla="*/ 1519221 w 7061245"/>
              <a:gd name="connsiteY723" fmla="*/ 4907621 h 6249724"/>
              <a:gd name="connsiteX724" fmla="*/ 1492559 w 7061245"/>
              <a:gd name="connsiteY724" fmla="*/ 4902419 h 6249724"/>
              <a:gd name="connsiteX725" fmla="*/ 1487358 w 7061245"/>
              <a:gd name="connsiteY725" fmla="*/ 4923227 h 6249724"/>
              <a:gd name="connsiteX726" fmla="*/ 1529624 w 7061245"/>
              <a:gd name="connsiteY726" fmla="*/ 4928429 h 6249724"/>
              <a:gd name="connsiteX727" fmla="*/ 1513367 w 7061245"/>
              <a:gd name="connsiteY727" fmla="*/ 4944034 h 6249724"/>
              <a:gd name="connsiteX728" fmla="*/ 1625209 w 7061245"/>
              <a:gd name="connsiteY728" fmla="*/ 5022714 h 6249724"/>
              <a:gd name="connsiteX729" fmla="*/ 1635613 w 7061245"/>
              <a:gd name="connsiteY729" fmla="*/ 5038320 h 6249724"/>
              <a:gd name="connsiteX730" fmla="*/ 1651870 w 7061245"/>
              <a:gd name="connsiteY730" fmla="*/ 5017512 h 6249724"/>
              <a:gd name="connsiteX731" fmla="*/ 1768913 w 7061245"/>
              <a:gd name="connsiteY731" fmla="*/ 5064980 h 6249724"/>
              <a:gd name="connsiteX732" fmla="*/ 1939278 w 7061245"/>
              <a:gd name="connsiteY732" fmla="*/ 5138458 h 6249724"/>
              <a:gd name="connsiteX733" fmla="*/ 1939278 w 7061245"/>
              <a:gd name="connsiteY733" fmla="*/ 5117650 h 6249724"/>
              <a:gd name="connsiteX734" fmla="*/ 1987395 w 7061245"/>
              <a:gd name="connsiteY734" fmla="*/ 5170319 h 6249724"/>
              <a:gd name="connsiteX735" fmla="*/ 1965937 w 7061245"/>
              <a:gd name="connsiteY735" fmla="*/ 5175522 h 6249724"/>
              <a:gd name="connsiteX736" fmla="*/ 2290409 w 7061245"/>
              <a:gd name="connsiteY736" fmla="*/ 5359540 h 6249724"/>
              <a:gd name="connsiteX737" fmla="*/ 2274152 w 7061245"/>
              <a:gd name="connsiteY737" fmla="*/ 5375146 h 6249724"/>
              <a:gd name="connsiteX738" fmla="*/ 2146706 w 7061245"/>
              <a:gd name="connsiteY738" fmla="*/ 5306870 h 6249724"/>
              <a:gd name="connsiteX739" fmla="*/ 2407453 w 7061245"/>
              <a:gd name="connsiteY739" fmla="*/ 5459678 h 6249724"/>
              <a:gd name="connsiteX740" fmla="*/ 2354132 w 7061245"/>
              <a:gd name="connsiteY740" fmla="*/ 5464880 h 6249724"/>
              <a:gd name="connsiteX741" fmla="*/ 2300813 w 7061245"/>
              <a:gd name="connsiteY741" fmla="*/ 5427816 h 6249724"/>
              <a:gd name="connsiteX742" fmla="*/ 2300813 w 7061245"/>
              <a:gd name="connsiteY742" fmla="*/ 5459678 h 6249724"/>
              <a:gd name="connsiteX743" fmla="*/ 2215631 w 7061245"/>
              <a:gd name="connsiteY743" fmla="*/ 5396604 h 6249724"/>
              <a:gd name="connsiteX744" fmla="*/ 2215631 w 7061245"/>
              <a:gd name="connsiteY744" fmla="*/ 5417412 h 6249724"/>
              <a:gd name="connsiteX745" fmla="*/ 2157109 w 7061245"/>
              <a:gd name="connsiteY745" fmla="*/ 5375146 h 6249724"/>
              <a:gd name="connsiteX746" fmla="*/ 2157109 w 7061245"/>
              <a:gd name="connsiteY746" fmla="*/ 5395954 h 6249724"/>
              <a:gd name="connsiteX747" fmla="*/ 2257897 w 7061245"/>
              <a:gd name="connsiteY747" fmla="*/ 5464229 h 6249724"/>
              <a:gd name="connsiteX748" fmla="*/ 2183119 w 7061245"/>
              <a:gd name="connsiteY748" fmla="*/ 5438220 h 6249724"/>
              <a:gd name="connsiteX749" fmla="*/ 2183119 w 7061245"/>
              <a:gd name="connsiteY749" fmla="*/ 5470082 h 6249724"/>
              <a:gd name="connsiteX750" fmla="*/ 2321620 w 7061245"/>
              <a:gd name="connsiteY750" fmla="*/ 5548761 h 6249724"/>
              <a:gd name="connsiteX751" fmla="*/ 2273502 w 7061245"/>
              <a:gd name="connsiteY751" fmla="*/ 5559166 h 6249724"/>
              <a:gd name="connsiteX752" fmla="*/ 2480929 w 7061245"/>
              <a:gd name="connsiteY752" fmla="*/ 5669707 h 6249724"/>
              <a:gd name="connsiteX753" fmla="*/ 2449069 w 7061245"/>
              <a:gd name="connsiteY753" fmla="*/ 5669707 h 6249724"/>
              <a:gd name="connsiteX754" fmla="*/ 2497186 w 7061245"/>
              <a:gd name="connsiteY754" fmla="*/ 5764642 h 6249724"/>
              <a:gd name="connsiteX755" fmla="*/ 2688357 w 7061245"/>
              <a:gd name="connsiteY755" fmla="*/ 5827716 h 6249724"/>
              <a:gd name="connsiteX756" fmla="*/ 2581718 w 7061245"/>
              <a:gd name="connsiteY756" fmla="*/ 5775046 h 6249724"/>
              <a:gd name="connsiteX757" fmla="*/ 2491334 w 7061245"/>
              <a:gd name="connsiteY757" fmla="*/ 5711972 h 6249724"/>
              <a:gd name="connsiteX758" fmla="*/ 2528398 w 7061245"/>
              <a:gd name="connsiteY758" fmla="*/ 5696366 h 6249724"/>
              <a:gd name="connsiteX759" fmla="*/ 2523196 w 7061245"/>
              <a:gd name="connsiteY759" fmla="*/ 5664504 h 6249724"/>
              <a:gd name="connsiteX760" fmla="*/ 2629836 w 7061245"/>
              <a:gd name="connsiteY760" fmla="*/ 5701568 h 6249724"/>
              <a:gd name="connsiteX761" fmla="*/ 2624634 w 7061245"/>
              <a:gd name="connsiteY761" fmla="*/ 5743835 h 6249724"/>
              <a:gd name="connsiteX762" fmla="*/ 2715018 w 7061245"/>
              <a:gd name="connsiteY762" fmla="*/ 5801706 h 6249724"/>
              <a:gd name="connsiteX763" fmla="*/ 2880179 w 7061245"/>
              <a:gd name="connsiteY763" fmla="*/ 5843973 h 6249724"/>
              <a:gd name="connsiteX764" fmla="*/ 2880179 w 7061245"/>
              <a:gd name="connsiteY764" fmla="*/ 5859577 h 6249724"/>
              <a:gd name="connsiteX765" fmla="*/ 3049242 w 7061245"/>
              <a:gd name="connsiteY765" fmla="*/ 5946061 h 6249724"/>
              <a:gd name="connsiteX766" fmla="*/ 3044041 w 7061245"/>
              <a:gd name="connsiteY766" fmla="*/ 5935656 h 6249724"/>
              <a:gd name="connsiteX767" fmla="*/ 3065499 w 7061245"/>
              <a:gd name="connsiteY767" fmla="*/ 5935656 h 6249724"/>
              <a:gd name="connsiteX768" fmla="*/ 3075903 w 7061245"/>
              <a:gd name="connsiteY768" fmla="*/ 5946061 h 6249724"/>
              <a:gd name="connsiteX769" fmla="*/ 3256670 w 7061245"/>
              <a:gd name="connsiteY769" fmla="*/ 6003932 h 6249724"/>
              <a:gd name="connsiteX770" fmla="*/ 3230011 w 7061245"/>
              <a:gd name="connsiteY770" fmla="*/ 5983123 h 6249724"/>
              <a:gd name="connsiteX771" fmla="*/ 3235212 w 7061245"/>
              <a:gd name="connsiteY771" fmla="*/ 5962316 h 6249724"/>
              <a:gd name="connsiteX772" fmla="*/ 3187095 w 7061245"/>
              <a:gd name="connsiteY772" fmla="*/ 5962316 h 6249724"/>
              <a:gd name="connsiteX773" fmla="*/ 3054445 w 7061245"/>
              <a:gd name="connsiteY773" fmla="*/ 5888839 h 6249724"/>
              <a:gd name="connsiteX774" fmla="*/ 2974464 w 7061245"/>
              <a:gd name="connsiteY774" fmla="*/ 5851775 h 6249724"/>
              <a:gd name="connsiteX775" fmla="*/ 2894485 w 7061245"/>
              <a:gd name="connsiteY775" fmla="*/ 5804307 h 6249724"/>
              <a:gd name="connsiteX776" fmla="*/ 3144178 w 7061245"/>
              <a:gd name="connsiteY776" fmla="*/ 5872582 h 6249724"/>
              <a:gd name="connsiteX777" fmla="*/ 3144178 w 7061245"/>
              <a:gd name="connsiteY777" fmla="*/ 5862179 h 6249724"/>
              <a:gd name="connsiteX778" fmla="*/ 3207902 w 7061245"/>
              <a:gd name="connsiteY778" fmla="*/ 5872582 h 6249724"/>
              <a:gd name="connsiteX779" fmla="*/ 3191646 w 7061245"/>
              <a:gd name="connsiteY779" fmla="*/ 5872582 h 6249724"/>
              <a:gd name="connsiteX780" fmla="*/ 3303488 w 7061245"/>
              <a:gd name="connsiteY780" fmla="*/ 5930455 h 6249724"/>
              <a:gd name="connsiteX781" fmla="*/ 3510916 w 7061245"/>
              <a:gd name="connsiteY781" fmla="*/ 5967519 h 6249724"/>
              <a:gd name="connsiteX782" fmla="*/ 3527172 w 7061245"/>
              <a:gd name="connsiteY782" fmla="*/ 5988326 h 6249724"/>
              <a:gd name="connsiteX783" fmla="*/ 3516768 w 7061245"/>
              <a:gd name="connsiteY783" fmla="*/ 5956464 h 6249724"/>
              <a:gd name="connsiteX784" fmla="*/ 3564887 w 7061245"/>
              <a:gd name="connsiteY784" fmla="*/ 5946061 h 6249724"/>
              <a:gd name="connsiteX785" fmla="*/ 3421182 w 7061245"/>
              <a:gd name="connsiteY785" fmla="*/ 5872582 h 6249724"/>
              <a:gd name="connsiteX786" fmla="*/ 3176690 w 7061245"/>
              <a:gd name="connsiteY786" fmla="*/ 5819913 h 6249724"/>
              <a:gd name="connsiteX787" fmla="*/ 3187095 w 7061245"/>
              <a:gd name="connsiteY787" fmla="*/ 5835519 h 6249724"/>
              <a:gd name="connsiteX788" fmla="*/ 3133774 w 7061245"/>
              <a:gd name="connsiteY788" fmla="*/ 5803656 h 6249724"/>
              <a:gd name="connsiteX789" fmla="*/ 3070051 w 7061245"/>
              <a:gd name="connsiteY789" fmla="*/ 5819262 h 6249724"/>
              <a:gd name="connsiteX790" fmla="*/ 3048593 w 7061245"/>
              <a:gd name="connsiteY790" fmla="*/ 5798455 h 6249724"/>
              <a:gd name="connsiteX791" fmla="*/ 3058996 w 7061245"/>
              <a:gd name="connsiteY791" fmla="*/ 5766592 h 6249724"/>
              <a:gd name="connsiteX792" fmla="*/ 3075252 w 7061245"/>
              <a:gd name="connsiteY792" fmla="*/ 5776997 h 6249724"/>
              <a:gd name="connsiteX793" fmla="*/ 3091509 w 7061245"/>
              <a:gd name="connsiteY793" fmla="*/ 5761391 h 6249724"/>
              <a:gd name="connsiteX794" fmla="*/ 3054445 w 7061245"/>
              <a:gd name="connsiteY794" fmla="*/ 5729528 h 6249724"/>
              <a:gd name="connsiteX795" fmla="*/ 3027785 w 7061245"/>
              <a:gd name="connsiteY795" fmla="*/ 5734731 h 6249724"/>
              <a:gd name="connsiteX796" fmla="*/ 2942603 w 7061245"/>
              <a:gd name="connsiteY796" fmla="*/ 5702869 h 6249724"/>
              <a:gd name="connsiteX797" fmla="*/ 2974464 w 7061245"/>
              <a:gd name="connsiteY797" fmla="*/ 5692465 h 6249724"/>
              <a:gd name="connsiteX798" fmla="*/ 2899687 w 7061245"/>
              <a:gd name="connsiteY798" fmla="*/ 5660603 h 6249724"/>
              <a:gd name="connsiteX799" fmla="*/ 2782643 w 7061245"/>
              <a:gd name="connsiteY799" fmla="*/ 5634593 h 6249724"/>
              <a:gd name="connsiteX800" fmla="*/ 2819708 w 7061245"/>
              <a:gd name="connsiteY800" fmla="*/ 5634593 h 6249724"/>
              <a:gd name="connsiteX801" fmla="*/ 2766387 w 7061245"/>
              <a:gd name="connsiteY801" fmla="*/ 5613786 h 6249724"/>
              <a:gd name="connsiteX802" fmla="*/ 2776791 w 7061245"/>
              <a:gd name="connsiteY802" fmla="*/ 5629392 h 6249724"/>
              <a:gd name="connsiteX803" fmla="*/ 2739727 w 7061245"/>
              <a:gd name="connsiteY803" fmla="*/ 5613786 h 6249724"/>
              <a:gd name="connsiteX804" fmla="*/ 2744929 w 7061245"/>
              <a:gd name="connsiteY804" fmla="*/ 5598180 h 6249724"/>
              <a:gd name="connsiteX805" fmla="*/ 2590821 w 7061245"/>
              <a:gd name="connsiteY805" fmla="*/ 5524702 h 6249724"/>
              <a:gd name="connsiteX806" fmla="*/ 2585619 w 7061245"/>
              <a:gd name="connsiteY806" fmla="*/ 5545510 h 6249724"/>
              <a:gd name="connsiteX807" fmla="*/ 2543354 w 7061245"/>
              <a:gd name="connsiteY807" fmla="*/ 5540309 h 6249724"/>
              <a:gd name="connsiteX808" fmla="*/ 2570014 w 7061245"/>
              <a:gd name="connsiteY808" fmla="*/ 5561116 h 6249724"/>
              <a:gd name="connsiteX809" fmla="*/ 2495236 w 7061245"/>
              <a:gd name="connsiteY809" fmla="*/ 5561116 h 6249724"/>
              <a:gd name="connsiteX810" fmla="*/ 2478980 w 7061245"/>
              <a:gd name="connsiteY810" fmla="*/ 5550712 h 6249724"/>
              <a:gd name="connsiteX811" fmla="*/ 2521245 w 7061245"/>
              <a:gd name="connsiteY811" fmla="*/ 5535106 h 6249724"/>
              <a:gd name="connsiteX812" fmla="*/ 2409404 w 7061245"/>
              <a:gd name="connsiteY812" fmla="*/ 5477234 h 6249724"/>
              <a:gd name="connsiteX813" fmla="*/ 2504990 w 7061245"/>
              <a:gd name="connsiteY813" fmla="*/ 5498042 h 6249724"/>
              <a:gd name="connsiteX814" fmla="*/ 2521245 w 7061245"/>
              <a:gd name="connsiteY814" fmla="*/ 5477234 h 6249724"/>
              <a:gd name="connsiteX815" fmla="*/ 2510842 w 7061245"/>
              <a:gd name="connsiteY815" fmla="*/ 5456427 h 6249724"/>
              <a:gd name="connsiteX816" fmla="*/ 2611629 w 7061245"/>
              <a:gd name="connsiteY816" fmla="*/ 5509097 h 6249724"/>
              <a:gd name="connsiteX817" fmla="*/ 2850919 w 7061245"/>
              <a:gd name="connsiteY817" fmla="*/ 5598830 h 6249724"/>
              <a:gd name="connsiteX818" fmla="*/ 2829461 w 7061245"/>
              <a:gd name="connsiteY818" fmla="*/ 5578022 h 6249724"/>
              <a:gd name="connsiteX819" fmla="*/ 2845717 w 7061245"/>
              <a:gd name="connsiteY819" fmla="*/ 5552013 h 6249724"/>
              <a:gd name="connsiteX820" fmla="*/ 2739077 w 7061245"/>
              <a:gd name="connsiteY820" fmla="*/ 5526002 h 6249724"/>
              <a:gd name="connsiteX821" fmla="*/ 2733874 w 7061245"/>
              <a:gd name="connsiteY821" fmla="*/ 5505195 h 6249724"/>
              <a:gd name="connsiteX822" fmla="*/ 2542703 w 7061245"/>
              <a:gd name="connsiteY822" fmla="*/ 5436919 h 6249724"/>
              <a:gd name="connsiteX823" fmla="*/ 2388595 w 7061245"/>
              <a:gd name="connsiteY823" fmla="*/ 5336782 h 6249724"/>
              <a:gd name="connsiteX824" fmla="*/ 2378192 w 7061245"/>
              <a:gd name="connsiteY824" fmla="*/ 5357590 h 6249724"/>
              <a:gd name="connsiteX825" fmla="*/ 2298211 w 7061245"/>
              <a:gd name="connsiteY825" fmla="*/ 5289314 h 6249724"/>
              <a:gd name="connsiteX826" fmla="*/ 2463373 w 7061245"/>
              <a:gd name="connsiteY826" fmla="*/ 5357590 h 6249724"/>
              <a:gd name="connsiteX827" fmla="*/ 2538152 w 7061245"/>
              <a:gd name="connsiteY827" fmla="*/ 5389451 h 6249724"/>
              <a:gd name="connsiteX828" fmla="*/ 2415905 w 7061245"/>
              <a:gd name="connsiteY828" fmla="*/ 5321177 h 6249724"/>
              <a:gd name="connsiteX829" fmla="*/ 2352182 w 7061245"/>
              <a:gd name="connsiteY829" fmla="*/ 5273708 h 6249724"/>
              <a:gd name="connsiteX830" fmla="*/ 2325522 w 7061245"/>
              <a:gd name="connsiteY830" fmla="*/ 5278910 h 6249724"/>
              <a:gd name="connsiteX831" fmla="*/ 2267001 w 7061245"/>
              <a:gd name="connsiteY831" fmla="*/ 5210634 h 6249724"/>
              <a:gd name="connsiteX832" fmla="*/ 2261798 w 7061245"/>
              <a:gd name="connsiteY832" fmla="*/ 5184625 h 6249724"/>
              <a:gd name="connsiteX833" fmla="*/ 2272202 w 7061245"/>
              <a:gd name="connsiteY833" fmla="*/ 5169020 h 6249724"/>
              <a:gd name="connsiteX834" fmla="*/ 2304064 w 7061245"/>
              <a:gd name="connsiteY834" fmla="*/ 5184625 h 6249724"/>
              <a:gd name="connsiteX835" fmla="*/ 2267001 w 7061245"/>
              <a:gd name="connsiteY835" fmla="*/ 5142359 h 6249724"/>
              <a:gd name="connsiteX836" fmla="*/ 2288458 w 7061245"/>
              <a:gd name="connsiteY836" fmla="*/ 5116350 h 6249724"/>
              <a:gd name="connsiteX837" fmla="*/ 2330724 w 7061245"/>
              <a:gd name="connsiteY837" fmla="*/ 5116350 h 6249724"/>
              <a:gd name="connsiteX838" fmla="*/ 2288458 w 7061245"/>
              <a:gd name="connsiteY838" fmla="*/ 5084488 h 6249724"/>
              <a:gd name="connsiteX839" fmla="*/ 2123296 w 7061245"/>
              <a:gd name="connsiteY839" fmla="*/ 5042222 h 6249724"/>
              <a:gd name="connsiteX840" fmla="*/ 2144754 w 7061245"/>
              <a:gd name="connsiteY840" fmla="*/ 5031818 h 6249724"/>
              <a:gd name="connsiteX841" fmla="*/ 2123296 w 7061245"/>
              <a:gd name="connsiteY841" fmla="*/ 4994754 h 6249724"/>
              <a:gd name="connsiteX842" fmla="*/ 2086232 w 7061245"/>
              <a:gd name="connsiteY842" fmla="*/ 4999956 h 6249724"/>
              <a:gd name="connsiteX843" fmla="*/ 1895061 w 7061245"/>
              <a:gd name="connsiteY843" fmla="*/ 4862755 h 6249724"/>
              <a:gd name="connsiteX844" fmla="*/ 1852795 w 7061245"/>
              <a:gd name="connsiteY844" fmla="*/ 4862755 h 6249724"/>
              <a:gd name="connsiteX845" fmla="*/ 1847593 w 7061245"/>
              <a:gd name="connsiteY845" fmla="*/ 4910222 h 6249724"/>
              <a:gd name="connsiteX846" fmla="*/ 1874253 w 7061245"/>
              <a:gd name="connsiteY846" fmla="*/ 4915425 h 6249724"/>
              <a:gd name="connsiteX847" fmla="*/ 1847593 w 7061245"/>
              <a:gd name="connsiteY847" fmla="*/ 4920626 h 6249724"/>
              <a:gd name="connsiteX848" fmla="*/ 1863849 w 7061245"/>
              <a:gd name="connsiteY848" fmla="*/ 4936232 h 6249724"/>
              <a:gd name="connsiteX849" fmla="*/ 1821584 w 7061245"/>
              <a:gd name="connsiteY849" fmla="*/ 4904370 h 6249724"/>
              <a:gd name="connsiteX850" fmla="*/ 1800125 w 7061245"/>
              <a:gd name="connsiteY850" fmla="*/ 4867306 h 6249724"/>
              <a:gd name="connsiteX851" fmla="*/ 1789721 w 7061245"/>
              <a:gd name="connsiteY851" fmla="*/ 4914774 h 6249724"/>
              <a:gd name="connsiteX852" fmla="*/ 1954884 w 7061245"/>
              <a:gd name="connsiteY852" fmla="*/ 4993453 h 6249724"/>
              <a:gd name="connsiteX853" fmla="*/ 1949681 w 7061245"/>
              <a:gd name="connsiteY853" fmla="*/ 4977847 h 6249724"/>
              <a:gd name="connsiteX854" fmla="*/ 1976341 w 7061245"/>
              <a:gd name="connsiteY854" fmla="*/ 4983050 h 6249724"/>
              <a:gd name="connsiteX855" fmla="*/ 1949681 w 7061245"/>
              <a:gd name="connsiteY855" fmla="*/ 5020113 h 6249724"/>
              <a:gd name="connsiteX856" fmla="*/ 2013406 w 7061245"/>
              <a:gd name="connsiteY856" fmla="*/ 5077985 h 6249724"/>
              <a:gd name="connsiteX857" fmla="*/ 1917818 w 7061245"/>
              <a:gd name="connsiteY857" fmla="*/ 5046123 h 6249724"/>
              <a:gd name="connsiteX858" fmla="*/ 1912617 w 7061245"/>
              <a:gd name="connsiteY858" fmla="*/ 5066931 h 6249724"/>
              <a:gd name="connsiteX859" fmla="*/ 1822233 w 7061245"/>
              <a:gd name="connsiteY859" fmla="*/ 4988251 h 6249724"/>
              <a:gd name="connsiteX860" fmla="*/ 1737052 w 7061245"/>
              <a:gd name="connsiteY860" fmla="*/ 4951187 h 6249724"/>
              <a:gd name="connsiteX861" fmla="*/ 1747456 w 7061245"/>
              <a:gd name="connsiteY861" fmla="*/ 4977198 h 6249724"/>
              <a:gd name="connsiteX862" fmla="*/ 1715593 w 7061245"/>
              <a:gd name="connsiteY862" fmla="*/ 4929729 h 6249724"/>
              <a:gd name="connsiteX863" fmla="*/ 1699337 w 7061245"/>
              <a:gd name="connsiteY863" fmla="*/ 4955739 h 6249724"/>
              <a:gd name="connsiteX864" fmla="*/ 1630412 w 7061245"/>
              <a:gd name="connsiteY864" fmla="*/ 4913473 h 6249724"/>
              <a:gd name="connsiteX865" fmla="*/ 1529624 w 7061245"/>
              <a:gd name="connsiteY865" fmla="*/ 4823739 h 6249724"/>
              <a:gd name="connsiteX866" fmla="*/ 2577166 w 7061245"/>
              <a:gd name="connsiteY866" fmla="*/ 4822439 h 6249724"/>
              <a:gd name="connsiteX867" fmla="*/ 2582369 w 7061245"/>
              <a:gd name="connsiteY867" fmla="*/ 4843247 h 6249724"/>
              <a:gd name="connsiteX868" fmla="*/ 2577166 w 7061245"/>
              <a:gd name="connsiteY868" fmla="*/ 4822439 h 6249724"/>
              <a:gd name="connsiteX869" fmla="*/ 1678530 w 7061245"/>
              <a:gd name="connsiteY869" fmla="*/ 4816587 h 6249724"/>
              <a:gd name="connsiteX870" fmla="*/ 1678530 w 7061245"/>
              <a:gd name="connsiteY870" fmla="*/ 4864055 h 6249724"/>
              <a:gd name="connsiteX871" fmla="*/ 1774115 w 7061245"/>
              <a:gd name="connsiteY871" fmla="*/ 4895917 h 6249724"/>
              <a:gd name="connsiteX872" fmla="*/ 1774115 w 7061245"/>
              <a:gd name="connsiteY872" fmla="*/ 4832192 h 6249724"/>
              <a:gd name="connsiteX873" fmla="*/ 1715593 w 7061245"/>
              <a:gd name="connsiteY873" fmla="*/ 4826991 h 6249724"/>
              <a:gd name="connsiteX874" fmla="*/ 1763711 w 7061245"/>
              <a:gd name="connsiteY874" fmla="*/ 4864055 h 6249724"/>
              <a:gd name="connsiteX875" fmla="*/ 1678530 w 7061245"/>
              <a:gd name="connsiteY875" fmla="*/ 4816587 h 6249724"/>
              <a:gd name="connsiteX876" fmla="*/ 5508138 w 7061245"/>
              <a:gd name="connsiteY876" fmla="*/ 4816343 h 6249724"/>
              <a:gd name="connsiteX877" fmla="*/ 5523418 w 7061245"/>
              <a:gd name="connsiteY877" fmla="*/ 4838045 h 6249724"/>
              <a:gd name="connsiteX878" fmla="*/ 5496759 w 7061245"/>
              <a:gd name="connsiteY878" fmla="*/ 4843247 h 6249724"/>
              <a:gd name="connsiteX879" fmla="*/ 5486356 w 7061245"/>
              <a:gd name="connsiteY879" fmla="*/ 4822439 h 6249724"/>
              <a:gd name="connsiteX880" fmla="*/ 5481153 w 7061245"/>
              <a:gd name="connsiteY880" fmla="*/ 4822439 h 6249724"/>
              <a:gd name="connsiteX881" fmla="*/ 5508138 w 7061245"/>
              <a:gd name="connsiteY881" fmla="*/ 4816343 h 6249724"/>
              <a:gd name="connsiteX882" fmla="*/ 1816381 w 7061245"/>
              <a:gd name="connsiteY882" fmla="*/ 4811385 h 6249724"/>
              <a:gd name="connsiteX883" fmla="*/ 1816381 w 7061245"/>
              <a:gd name="connsiteY883" fmla="*/ 4826991 h 6249724"/>
              <a:gd name="connsiteX884" fmla="*/ 1837839 w 7061245"/>
              <a:gd name="connsiteY884" fmla="*/ 4821789 h 6249724"/>
              <a:gd name="connsiteX885" fmla="*/ 1816381 w 7061245"/>
              <a:gd name="connsiteY885" fmla="*/ 4811385 h 6249724"/>
              <a:gd name="connsiteX886" fmla="*/ 1237665 w 7061245"/>
              <a:gd name="connsiteY886" fmla="*/ 4806183 h 6249724"/>
              <a:gd name="connsiteX887" fmla="*/ 1216205 w 7061245"/>
              <a:gd name="connsiteY887" fmla="*/ 4821789 h 6249724"/>
              <a:gd name="connsiteX888" fmla="*/ 1226610 w 7061245"/>
              <a:gd name="connsiteY888" fmla="*/ 4864055 h 6249724"/>
              <a:gd name="connsiteX889" fmla="*/ 1290984 w 7061245"/>
              <a:gd name="connsiteY889" fmla="*/ 4890715 h 6249724"/>
              <a:gd name="connsiteX890" fmla="*/ 1237665 w 7061245"/>
              <a:gd name="connsiteY890" fmla="*/ 4806183 h 6249724"/>
              <a:gd name="connsiteX891" fmla="*/ 6225682 w 7061245"/>
              <a:gd name="connsiteY891" fmla="*/ 4800981 h 6249724"/>
              <a:gd name="connsiteX892" fmla="*/ 6300460 w 7061245"/>
              <a:gd name="connsiteY892" fmla="*/ 4848448 h 6249724"/>
              <a:gd name="connsiteX893" fmla="*/ 6225682 w 7061245"/>
              <a:gd name="connsiteY893" fmla="*/ 4800981 h 6249724"/>
              <a:gd name="connsiteX894" fmla="*/ 955459 w 7061245"/>
              <a:gd name="connsiteY894" fmla="*/ 4790577 h 6249724"/>
              <a:gd name="connsiteX895" fmla="*/ 960661 w 7061245"/>
              <a:gd name="connsiteY895" fmla="*/ 4822439 h 6249724"/>
              <a:gd name="connsiteX896" fmla="*/ 939202 w 7061245"/>
              <a:gd name="connsiteY896" fmla="*/ 4795779 h 6249724"/>
              <a:gd name="connsiteX897" fmla="*/ 955459 w 7061245"/>
              <a:gd name="connsiteY897" fmla="*/ 4790577 h 6249724"/>
              <a:gd name="connsiteX898" fmla="*/ 1588146 w 7061245"/>
              <a:gd name="connsiteY898" fmla="*/ 4785376 h 6249724"/>
              <a:gd name="connsiteX899" fmla="*/ 1577742 w 7061245"/>
              <a:gd name="connsiteY899" fmla="*/ 4811385 h 6249724"/>
              <a:gd name="connsiteX900" fmla="*/ 1641465 w 7061245"/>
              <a:gd name="connsiteY900" fmla="*/ 4843247 h 6249724"/>
              <a:gd name="connsiteX901" fmla="*/ 1588146 w 7061245"/>
              <a:gd name="connsiteY901" fmla="*/ 4785376 h 6249724"/>
              <a:gd name="connsiteX902" fmla="*/ 6546252 w 7061245"/>
              <a:gd name="connsiteY902" fmla="*/ 4777908 h 6249724"/>
              <a:gd name="connsiteX903" fmla="*/ 6524144 w 7061245"/>
              <a:gd name="connsiteY903" fmla="*/ 4785376 h 6249724"/>
              <a:gd name="connsiteX904" fmla="*/ 6593069 w 7061245"/>
              <a:gd name="connsiteY904" fmla="*/ 4838045 h 6249724"/>
              <a:gd name="connsiteX905" fmla="*/ 6598921 w 7061245"/>
              <a:gd name="connsiteY905" fmla="*/ 4822439 h 6249724"/>
              <a:gd name="connsiteX906" fmla="*/ 6546252 w 7061245"/>
              <a:gd name="connsiteY906" fmla="*/ 4777908 h 6249724"/>
              <a:gd name="connsiteX907" fmla="*/ 1135577 w 7061245"/>
              <a:gd name="connsiteY907" fmla="*/ 4769770 h 6249724"/>
              <a:gd name="connsiteX908" fmla="*/ 1167437 w 7061245"/>
              <a:gd name="connsiteY908" fmla="*/ 4785376 h 6249724"/>
              <a:gd name="connsiteX909" fmla="*/ 1151182 w 7061245"/>
              <a:gd name="connsiteY909" fmla="*/ 4827641 h 6249724"/>
              <a:gd name="connsiteX910" fmla="*/ 1129725 w 7061245"/>
              <a:gd name="connsiteY910" fmla="*/ 4832843 h 6249724"/>
              <a:gd name="connsiteX911" fmla="*/ 1134926 w 7061245"/>
              <a:gd name="connsiteY911" fmla="*/ 4890715 h 6249724"/>
              <a:gd name="connsiteX912" fmla="*/ 1129725 w 7061245"/>
              <a:gd name="connsiteY912" fmla="*/ 4901118 h 6249724"/>
              <a:gd name="connsiteX913" fmla="*/ 1054946 w 7061245"/>
              <a:gd name="connsiteY913" fmla="*/ 4838045 h 6249724"/>
              <a:gd name="connsiteX914" fmla="*/ 986020 w 7061245"/>
              <a:gd name="connsiteY914" fmla="*/ 4812035 h 6249724"/>
              <a:gd name="connsiteX915" fmla="*/ 1034137 w 7061245"/>
              <a:gd name="connsiteY915" fmla="*/ 4880311 h 6249724"/>
              <a:gd name="connsiteX916" fmla="*/ 1092659 w 7061245"/>
              <a:gd name="connsiteY916" fmla="*/ 4906321 h 6249724"/>
              <a:gd name="connsiteX917" fmla="*/ 1114119 w 7061245"/>
              <a:gd name="connsiteY917" fmla="*/ 4916724 h 6249724"/>
              <a:gd name="connsiteX918" fmla="*/ 1135577 w 7061245"/>
              <a:gd name="connsiteY918" fmla="*/ 4974597 h 6249724"/>
              <a:gd name="connsiteX919" fmla="*/ 1177191 w 7061245"/>
              <a:gd name="connsiteY919" fmla="*/ 5006458 h 6249724"/>
              <a:gd name="connsiteX920" fmla="*/ 1198650 w 7061245"/>
              <a:gd name="connsiteY920" fmla="*/ 5006458 h 6249724"/>
              <a:gd name="connsiteX921" fmla="*/ 1193448 w 7061245"/>
              <a:gd name="connsiteY921" fmla="*/ 4980449 h 6249724"/>
              <a:gd name="connsiteX922" fmla="*/ 1235713 w 7061245"/>
              <a:gd name="connsiteY922" fmla="*/ 4996055 h 6249724"/>
              <a:gd name="connsiteX923" fmla="*/ 1198650 w 7061245"/>
              <a:gd name="connsiteY923" fmla="*/ 4964193 h 6249724"/>
              <a:gd name="connsiteX924" fmla="*/ 1193448 w 7061245"/>
              <a:gd name="connsiteY924" fmla="*/ 4990203 h 6249724"/>
              <a:gd name="connsiteX925" fmla="*/ 1151182 w 7061245"/>
              <a:gd name="connsiteY925" fmla="*/ 4974597 h 6249724"/>
              <a:gd name="connsiteX926" fmla="*/ 1151182 w 7061245"/>
              <a:gd name="connsiteY926" fmla="*/ 4964193 h 6249724"/>
              <a:gd name="connsiteX927" fmla="*/ 1167437 w 7061245"/>
              <a:gd name="connsiteY927" fmla="*/ 4906321 h 6249724"/>
              <a:gd name="connsiteX928" fmla="*/ 1183694 w 7061245"/>
              <a:gd name="connsiteY928" fmla="*/ 4906321 h 6249724"/>
              <a:gd name="connsiteX929" fmla="*/ 1157034 w 7061245"/>
              <a:gd name="connsiteY929" fmla="*/ 4838045 h 6249724"/>
              <a:gd name="connsiteX930" fmla="*/ 1188896 w 7061245"/>
              <a:gd name="connsiteY930" fmla="*/ 4817237 h 6249724"/>
              <a:gd name="connsiteX931" fmla="*/ 1135577 w 7061245"/>
              <a:gd name="connsiteY931" fmla="*/ 4769770 h 6249724"/>
              <a:gd name="connsiteX932" fmla="*/ 2626300 w 7061245"/>
              <a:gd name="connsiteY932" fmla="*/ 4763236 h 6249724"/>
              <a:gd name="connsiteX933" fmla="*/ 2672751 w 7061245"/>
              <a:gd name="connsiteY933" fmla="*/ 4790577 h 6249724"/>
              <a:gd name="connsiteX934" fmla="*/ 2597973 w 7061245"/>
              <a:gd name="connsiteY934" fmla="*/ 4764567 h 6249724"/>
              <a:gd name="connsiteX935" fmla="*/ 2626300 w 7061245"/>
              <a:gd name="connsiteY935" fmla="*/ 4763236 h 6249724"/>
              <a:gd name="connsiteX936" fmla="*/ 5455794 w 7061245"/>
              <a:gd name="connsiteY936" fmla="*/ 4762616 h 6249724"/>
              <a:gd name="connsiteX937" fmla="*/ 5460346 w 7061245"/>
              <a:gd name="connsiteY937" fmla="*/ 4763917 h 6249724"/>
              <a:gd name="connsiteX938" fmla="*/ 5487005 w 7061245"/>
              <a:gd name="connsiteY938" fmla="*/ 4769119 h 6249724"/>
              <a:gd name="connsiteX939" fmla="*/ 5460346 w 7061245"/>
              <a:gd name="connsiteY939" fmla="*/ 4811385 h 6249724"/>
              <a:gd name="connsiteX940" fmla="*/ 5438887 w 7061245"/>
              <a:gd name="connsiteY940" fmla="*/ 4811385 h 6249724"/>
              <a:gd name="connsiteX941" fmla="*/ 5423281 w 7061245"/>
              <a:gd name="connsiteY941" fmla="*/ 4774321 h 6249724"/>
              <a:gd name="connsiteX942" fmla="*/ 5455144 w 7061245"/>
              <a:gd name="connsiteY942" fmla="*/ 4769119 h 6249724"/>
              <a:gd name="connsiteX943" fmla="*/ 5455794 w 7061245"/>
              <a:gd name="connsiteY943" fmla="*/ 4762616 h 6249724"/>
              <a:gd name="connsiteX944" fmla="*/ 902139 w 7061245"/>
              <a:gd name="connsiteY944" fmla="*/ 4758715 h 6249724"/>
              <a:gd name="connsiteX945" fmla="*/ 863775 w 7061245"/>
              <a:gd name="connsiteY945" fmla="*/ 4773670 h 6249724"/>
              <a:gd name="connsiteX946" fmla="*/ 880030 w 7061245"/>
              <a:gd name="connsiteY946" fmla="*/ 4836744 h 6249724"/>
              <a:gd name="connsiteX947" fmla="*/ 885233 w 7061245"/>
              <a:gd name="connsiteY947" fmla="*/ 4810734 h 6249724"/>
              <a:gd name="connsiteX948" fmla="*/ 901488 w 7061245"/>
              <a:gd name="connsiteY948" fmla="*/ 4810734 h 6249724"/>
              <a:gd name="connsiteX949" fmla="*/ 928149 w 7061245"/>
              <a:gd name="connsiteY949" fmla="*/ 4847798 h 6249724"/>
              <a:gd name="connsiteX950" fmla="*/ 917745 w 7061245"/>
              <a:gd name="connsiteY950" fmla="*/ 4832192 h 6249724"/>
              <a:gd name="connsiteX951" fmla="*/ 965863 w 7061245"/>
              <a:gd name="connsiteY951" fmla="*/ 4837395 h 6249724"/>
              <a:gd name="connsiteX952" fmla="*/ 965863 w 7061245"/>
              <a:gd name="connsiteY952" fmla="*/ 4789927 h 6249724"/>
              <a:gd name="connsiteX953" fmla="*/ 939202 w 7061245"/>
              <a:gd name="connsiteY953" fmla="*/ 4769119 h 6249724"/>
              <a:gd name="connsiteX954" fmla="*/ 902139 w 7061245"/>
              <a:gd name="connsiteY954" fmla="*/ 4758715 h 6249724"/>
              <a:gd name="connsiteX955" fmla="*/ 5922668 w 7061245"/>
              <a:gd name="connsiteY955" fmla="*/ 4754164 h 6249724"/>
              <a:gd name="connsiteX956" fmla="*/ 5949329 w 7061245"/>
              <a:gd name="connsiteY956" fmla="*/ 4769770 h 6249724"/>
              <a:gd name="connsiteX957" fmla="*/ 5922668 w 7061245"/>
              <a:gd name="connsiteY957" fmla="*/ 4754164 h 6249724"/>
              <a:gd name="connsiteX958" fmla="*/ 832563 w 7061245"/>
              <a:gd name="connsiteY958" fmla="*/ 4748961 h 6249724"/>
              <a:gd name="connsiteX959" fmla="*/ 837765 w 7061245"/>
              <a:gd name="connsiteY959" fmla="*/ 4774971 h 6249724"/>
              <a:gd name="connsiteX960" fmla="*/ 854021 w 7061245"/>
              <a:gd name="connsiteY960" fmla="*/ 4769770 h 6249724"/>
              <a:gd name="connsiteX961" fmla="*/ 832563 w 7061245"/>
              <a:gd name="connsiteY961" fmla="*/ 4748961 h 6249724"/>
              <a:gd name="connsiteX962" fmla="*/ 6825024 w 7061245"/>
              <a:gd name="connsiteY962" fmla="*/ 4748717 h 6249724"/>
              <a:gd name="connsiteX963" fmla="*/ 6810901 w 7061245"/>
              <a:gd name="connsiteY963" fmla="*/ 4753513 h 6249724"/>
              <a:gd name="connsiteX964" fmla="*/ 6842764 w 7061245"/>
              <a:gd name="connsiteY964" fmla="*/ 4774321 h 6249724"/>
              <a:gd name="connsiteX965" fmla="*/ 6825024 w 7061245"/>
              <a:gd name="connsiteY965" fmla="*/ 4748717 h 6249724"/>
              <a:gd name="connsiteX966" fmla="*/ 1114768 w 7061245"/>
              <a:gd name="connsiteY966" fmla="*/ 4737907 h 6249724"/>
              <a:gd name="connsiteX967" fmla="*/ 1098512 w 7061245"/>
              <a:gd name="connsiteY967" fmla="*/ 4737907 h 6249724"/>
              <a:gd name="connsiteX968" fmla="*/ 1093310 w 7061245"/>
              <a:gd name="connsiteY968" fmla="*/ 4753513 h 6249724"/>
              <a:gd name="connsiteX969" fmla="*/ 1119971 w 7061245"/>
              <a:gd name="connsiteY969" fmla="*/ 4758715 h 6249724"/>
              <a:gd name="connsiteX970" fmla="*/ 1114768 w 7061245"/>
              <a:gd name="connsiteY970" fmla="*/ 4737907 h 6249724"/>
              <a:gd name="connsiteX971" fmla="*/ 5422631 w 7061245"/>
              <a:gd name="connsiteY971" fmla="*/ 4737907 h 6249724"/>
              <a:gd name="connsiteX972" fmla="*/ 5422631 w 7061245"/>
              <a:gd name="connsiteY972" fmla="*/ 4753513 h 6249724"/>
              <a:gd name="connsiteX973" fmla="*/ 5417430 w 7061245"/>
              <a:gd name="connsiteY973" fmla="*/ 4743109 h 6249724"/>
              <a:gd name="connsiteX974" fmla="*/ 5401824 w 7061245"/>
              <a:gd name="connsiteY974" fmla="*/ 4780173 h 6249724"/>
              <a:gd name="connsiteX975" fmla="*/ 5380366 w 7061245"/>
              <a:gd name="connsiteY975" fmla="*/ 4769770 h 6249724"/>
              <a:gd name="connsiteX976" fmla="*/ 5422631 w 7061245"/>
              <a:gd name="connsiteY976" fmla="*/ 4737907 h 6249724"/>
              <a:gd name="connsiteX977" fmla="*/ 6433110 w 7061245"/>
              <a:gd name="connsiteY977" fmla="*/ 4737907 h 6249724"/>
              <a:gd name="connsiteX978" fmla="*/ 6422056 w 7061245"/>
              <a:gd name="connsiteY978" fmla="*/ 4769770 h 6249724"/>
              <a:gd name="connsiteX979" fmla="*/ 6470173 w 7061245"/>
              <a:gd name="connsiteY979" fmla="*/ 4769770 h 6249724"/>
              <a:gd name="connsiteX980" fmla="*/ 6433110 w 7061245"/>
              <a:gd name="connsiteY980" fmla="*/ 4737907 h 6249724"/>
              <a:gd name="connsiteX981" fmla="*/ 960661 w 7061245"/>
              <a:gd name="connsiteY981" fmla="*/ 4732706 h 6249724"/>
              <a:gd name="connsiteX982" fmla="*/ 992523 w 7061245"/>
              <a:gd name="connsiteY982" fmla="*/ 4780173 h 6249724"/>
              <a:gd name="connsiteX983" fmla="*/ 1034788 w 7061245"/>
              <a:gd name="connsiteY983" fmla="*/ 4769770 h 6249724"/>
              <a:gd name="connsiteX984" fmla="*/ 960661 w 7061245"/>
              <a:gd name="connsiteY984" fmla="*/ 4732706 h 6249724"/>
              <a:gd name="connsiteX985" fmla="*/ 5340457 w 7061245"/>
              <a:gd name="connsiteY985" fmla="*/ 4718807 h 6249724"/>
              <a:gd name="connsiteX986" fmla="*/ 5364760 w 7061245"/>
              <a:gd name="connsiteY986" fmla="*/ 4727503 h 6249724"/>
              <a:gd name="connsiteX987" fmla="*/ 5348503 w 7061245"/>
              <a:gd name="connsiteY987" fmla="*/ 4743109 h 6249724"/>
              <a:gd name="connsiteX988" fmla="*/ 5316643 w 7061245"/>
              <a:gd name="connsiteY988" fmla="*/ 4722302 h 6249724"/>
              <a:gd name="connsiteX989" fmla="*/ 5340457 w 7061245"/>
              <a:gd name="connsiteY989" fmla="*/ 4718807 h 6249724"/>
              <a:gd name="connsiteX990" fmla="*/ 1369664 w 7061245"/>
              <a:gd name="connsiteY990" fmla="*/ 4685238 h 6249724"/>
              <a:gd name="connsiteX991" fmla="*/ 1391122 w 7061245"/>
              <a:gd name="connsiteY991" fmla="*/ 4711248 h 6249724"/>
              <a:gd name="connsiteX992" fmla="*/ 1369664 w 7061245"/>
              <a:gd name="connsiteY992" fmla="*/ 4685238 h 6249724"/>
              <a:gd name="connsiteX993" fmla="*/ 6013053 w 7061245"/>
              <a:gd name="connsiteY993" fmla="*/ 4685238 h 6249724"/>
              <a:gd name="connsiteX994" fmla="*/ 6044915 w 7061245"/>
              <a:gd name="connsiteY994" fmla="*/ 4700844 h 6249724"/>
              <a:gd name="connsiteX995" fmla="*/ 6013053 w 7061245"/>
              <a:gd name="connsiteY995" fmla="*/ 4685238 h 6249724"/>
              <a:gd name="connsiteX996" fmla="*/ 2380793 w 7061245"/>
              <a:gd name="connsiteY996" fmla="*/ 4664430 h 6249724"/>
              <a:gd name="connsiteX997" fmla="*/ 2434112 w 7061245"/>
              <a:gd name="connsiteY997" fmla="*/ 4701494 h 6249724"/>
              <a:gd name="connsiteX998" fmla="*/ 2444516 w 7061245"/>
              <a:gd name="connsiteY998" fmla="*/ 4675484 h 6249724"/>
              <a:gd name="connsiteX999" fmla="*/ 2481580 w 7061245"/>
              <a:gd name="connsiteY999" fmla="*/ 4691090 h 6249724"/>
              <a:gd name="connsiteX1000" fmla="*/ 2465324 w 7061245"/>
              <a:gd name="connsiteY1000" fmla="*/ 4701494 h 6249724"/>
              <a:gd name="connsiteX1001" fmla="*/ 2491985 w 7061245"/>
              <a:gd name="connsiteY1001" fmla="*/ 4722302 h 6249724"/>
              <a:gd name="connsiteX1002" fmla="*/ 2481580 w 7061245"/>
              <a:gd name="connsiteY1002" fmla="*/ 4754164 h 6249724"/>
              <a:gd name="connsiteX1003" fmla="*/ 2465324 w 7061245"/>
              <a:gd name="connsiteY1003" fmla="*/ 4743760 h 6249724"/>
              <a:gd name="connsiteX1004" fmla="*/ 2460122 w 7061245"/>
              <a:gd name="connsiteY1004" fmla="*/ 4764567 h 6249724"/>
              <a:gd name="connsiteX1005" fmla="*/ 2481580 w 7061245"/>
              <a:gd name="connsiteY1005" fmla="*/ 4780173 h 6249724"/>
              <a:gd name="connsiteX1006" fmla="*/ 2396398 w 7061245"/>
              <a:gd name="connsiteY1006" fmla="*/ 4737907 h 6249724"/>
              <a:gd name="connsiteX1007" fmla="*/ 2406802 w 7061245"/>
              <a:gd name="connsiteY1007" fmla="*/ 4700844 h 6249724"/>
              <a:gd name="connsiteX1008" fmla="*/ 2380142 w 7061245"/>
              <a:gd name="connsiteY1008" fmla="*/ 4706045 h 6249724"/>
              <a:gd name="connsiteX1009" fmla="*/ 2380793 w 7061245"/>
              <a:gd name="connsiteY1009" fmla="*/ 4664430 h 6249724"/>
              <a:gd name="connsiteX1010" fmla="*/ 683657 w 7061245"/>
              <a:gd name="connsiteY1010" fmla="*/ 4653375 h 6249724"/>
              <a:gd name="connsiteX1011" fmla="*/ 672602 w 7061245"/>
              <a:gd name="connsiteY1011" fmla="*/ 4680036 h 6249724"/>
              <a:gd name="connsiteX1012" fmla="*/ 720721 w 7061245"/>
              <a:gd name="connsiteY1012" fmla="*/ 4700844 h 6249724"/>
              <a:gd name="connsiteX1013" fmla="*/ 683657 w 7061245"/>
              <a:gd name="connsiteY1013" fmla="*/ 4653375 h 6249724"/>
              <a:gd name="connsiteX1014" fmla="*/ 6252342 w 7061245"/>
              <a:gd name="connsiteY1014" fmla="*/ 4648824 h 6249724"/>
              <a:gd name="connsiteX1015" fmla="*/ 6236086 w 7061245"/>
              <a:gd name="connsiteY1015" fmla="*/ 4669632 h 6249724"/>
              <a:gd name="connsiteX1016" fmla="*/ 6252342 w 7061245"/>
              <a:gd name="connsiteY1016" fmla="*/ 4669632 h 6249724"/>
              <a:gd name="connsiteX1017" fmla="*/ 6252342 w 7061245"/>
              <a:gd name="connsiteY1017" fmla="*/ 4648824 h 6249724"/>
              <a:gd name="connsiteX1018" fmla="*/ 1816381 w 7061245"/>
              <a:gd name="connsiteY1018" fmla="*/ 4637770 h 6249724"/>
              <a:gd name="connsiteX1019" fmla="*/ 1874903 w 7061245"/>
              <a:gd name="connsiteY1019" fmla="*/ 4711248 h 6249724"/>
              <a:gd name="connsiteX1020" fmla="*/ 1789721 w 7061245"/>
              <a:gd name="connsiteY1020" fmla="*/ 4648174 h 6249724"/>
              <a:gd name="connsiteX1021" fmla="*/ 1816381 w 7061245"/>
              <a:gd name="connsiteY1021" fmla="*/ 4637770 h 6249724"/>
              <a:gd name="connsiteX1022" fmla="*/ 6287934 w 7061245"/>
              <a:gd name="connsiteY1022" fmla="*/ 4634067 h 6249724"/>
              <a:gd name="connsiteX1023" fmla="*/ 6281096 w 7061245"/>
              <a:gd name="connsiteY1023" fmla="*/ 4638895 h 6249724"/>
              <a:gd name="connsiteX1024" fmla="*/ 6358982 w 7061245"/>
              <a:gd name="connsiteY1024" fmla="*/ 4690439 h 6249724"/>
              <a:gd name="connsiteX1025" fmla="*/ 6331347 w 7061245"/>
              <a:gd name="connsiteY1025" fmla="*/ 4651506 h 6249724"/>
              <a:gd name="connsiteX1026" fmla="*/ 6290057 w 7061245"/>
              <a:gd name="connsiteY1026" fmla="*/ 4632568 h 6249724"/>
              <a:gd name="connsiteX1027" fmla="*/ 6284204 w 7061245"/>
              <a:gd name="connsiteY1027" fmla="*/ 4632568 h 6249724"/>
              <a:gd name="connsiteX1028" fmla="*/ 6287934 w 7061245"/>
              <a:gd name="connsiteY1028" fmla="*/ 4634067 h 6249724"/>
              <a:gd name="connsiteX1029" fmla="*/ 1151832 w 7061245"/>
              <a:gd name="connsiteY1029" fmla="*/ 4622163 h 6249724"/>
              <a:gd name="connsiteX1030" fmla="*/ 1104365 w 7061245"/>
              <a:gd name="connsiteY1030" fmla="*/ 4696291 h 6249724"/>
              <a:gd name="connsiteX1031" fmla="*/ 1146630 w 7061245"/>
              <a:gd name="connsiteY1031" fmla="*/ 4748961 h 6249724"/>
              <a:gd name="connsiteX1032" fmla="*/ 1188896 w 7061245"/>
              <a:gd name="connsiteY1032" fmla="*/ 4659227 h 6249724"/>
              <a:gd name="connsiteX1033" fmla="*/ 1151832 w 7061245"/>
              <a:gd name="connsiteY1033" fmla="*/ 4622163 h 6249724"/>
              <a:gd name="connsiteX1034" fmla="*/ 5914216 w 7061245"/>
              <a:gd name="connsiteY1034" fmla="*/ 4610348 h 6249724"/>
              <a:gd name="connsiteX1035" fmla="*/ 5943477 w 7061245"/>
              <a:gd name="connsiteY1035" fmla="*/ 4632568 h 6249724"/>
              <a:gd name="connsiteX1036" fmla="*/ 6001998 w 7061245"/>
              <a:gd name="connsiteY1036" fmla="*/ 4680036 h 6249724"/>
              <a:gd name="connsiteX1037" fmla="*/ 5991594 w 7061245"/>
              <a:gd name="connsiteY1037" fmla="*/ 4695642 h 6249724"/>
              <a:gd name="connsiteX1038" fmla="*/ 5895359 w 7061245"/>
              <a:gd name="connsiteY1038" fmla="*/ 4611760 h 6249724"/>
              <a:gd name="connsiteX1039" fmla="*/ 5914216 w 7061245"/>
              <a:gd name="connsiteY1039" fmla="*/ 4610348 h 6249724"/>
              <a:gd name="connsiteX1040" fmla="*/ 6013053 w 7061245"/>
              <a:gd name="connsiteY1040" fmla="*/ 4590302 h 6249724"/>
              <a:gd name="connsiteX1041" fmla="*/ 6039712 w 7061245"/>
              <a:gd name="connsiteY1041" fmla="*/ 4622163 h 6249724"/>
              <a:gd name="connsiteX1042" fmla="*/ 6013053 w 7061245"/>
              <a:gd name="connsiteY1042" fmla="*/ 4590302 h 6249724"/>
              <a:gd name="connsiteX1043" fmla="*/ 1199950 w 7061245"/>
              <a:gd name="connsiteY1043" fmla="*/ 4585100 h 6249724"/>
              <a:gd name="connsiteX1044" fmla="*/ 1301389 w 7061245"/>
              <a:gd name="connsiteY1044" fmla="*/ 4664430 h 6249724"/>
              <a:gd name="connsiteX1045" fmla="*/ 1253271 w 7061245"/>
              <a:gd name="connsiteY1045" fmla="*/ 4616962 h 6249724"/>
              <a:gd name="connsiteX1046" fmla="*/ 1216205 w 7061245"/>
              <a:gd name="connsiteY1046" fmla="*/ 4616962 h 6249724"/>
              <a:gd name="connsiteX1047" fmla="*/ 1199950 w 7061245"/>
              <a:gd name="connsiteY1047" fmla="*/ 4585100 h 6249724"/>
              <a:gd name="connsiteX1048" fmla="*/ 5954531 w 7061245"/>
              <a:gd name="connsiteY1048" fmla="*/ 4585100 h 6249724"/>
              <a:gd name="connsiteX1049" fmla="*/ 6018254 w 7061245"/>
              <a:gd name="connsiteY1049" fmla="*/ 4627366 h 6249724"/>
              <a:gd name="connsiteX1050" fmla="*/ 6013053 w 7061245"/>
              <a:gd name="connsiteY1050" fmla="*/ 4632568 h 6249724"/>
              <a:gd name="connsiteX1051" fmla="*/ 5954531 w 7061245"/>
              <a:gd name="connsiteY1051" fmla="*/ 4585100 h 6249724"/>
              <a:gd name="connsiteX1052" fmla="*/ 6141964 w 7061245"/>
              <a:gd name="connsiteY1052" fmla="*/ 4578089 h 6249724"/>
              <a:gd name="connsiteX1053" fmla="*/ 6119693 w 7061245"/>
              <a:gd name="connsiteY1053" fmla="*/ 4590302 h 6249724"/>
              <a:gd name="connsiteX1054" fmla="*/ 6204874 w 7061245"/>
              <a:gd name="connsiteY1054" fmla="*/ 4622163 h 6249724"/>
              <a:gd name="connsiteX1055" fmla="*/ 6141964 w 7061245"/>
              <a:gd name="connsiteY1055" fmla="*/ 4578089 h 6249724"/>
              <a:gd name="connsiteX1056" fmla="*/ 5917466 w 7061245"/>
              <a:gd name="connsiteY1056" fmla="*/ 4564292 h 6249724"/>
              <a:gd name="connsiteX1057" fmla="*/ 5938925 w 7061245"/>
              <a:gd name="connsiteY1057" fmla="*/ 4585100 h 6249724"/>
              <a:gd name="connsiteX1058" fmla="*/ 5917466 w 7061245"/>
              <a:gd name="connsiteY1058" fmla="*/ 4564292 h 6249724"/>
              <a:gd name="connsiteX1059" fmla="*/ 1167437 w 7061245"/>
              <a:gd name="connsiteY1059" fmla="*/ 4563642 h 6249724"/>
              <a:gd name="connsiteX1060" fmla="*/ 1194099 w 7061245"/>
              <a:gd name="connsiteY1060" fmla="*/ 4595504 h 6249724"/>
              <a:gd name="connsiteX1061" fmla="*/ 1167437 w 7061245"/>
              <a:gd name="connsiteY1061" fmla="*/ 4563642 h 6249724"/>
              <a:gd name="connsiteX1062" fmla="*/ 2274152 w 7061245"/>
              <a:gd name="connsiteY1062" fmla="*/ 4553888 h 6249724"/>
              <a:gd name="connsiteX1063" fmla="*/ 2300813 w 7061245"/>
              <a:gd name="connsiteY1063" fmla="*/ 4564292 h 6249724"/>
              <a:gd name="connsiteX1064" fmla="*/ 2327472 w 7061245"/>
              <a:gd name="connsiteY1064" fmla="*/ 4611760 h 6249724"/>
              <a:gd name="connsiteX1065" fmla="*/ 2317068 w 7061245"/>
              <a:gd name="connsiteY1065" fmla="*/ 4616962 h 6249724"/>
              <a:gd name="connsiteX1066" fmla="*/ 2263749 w 7061245"/>
              <a:gd name="connsiteY1066" fmla="*/ 4574696 h 6249724"/>
              <a:gd name="connsiteX1067" fmla="*/ 2274152 w 7061245"/>
              <a:gd name="connsiteY1067" fmla="*/ 4553888 h 6249724"/>
              <a:gd name="connsiteX1068" fmla="*/ 6518292 w 7061245"/>
              <a:gd name="connsiteY1068" fmla="*/ 4522027 h 6249724"/>
              <a:gd name="connsiteX1069" fmla="*/ 6502036 w 7061245"/>
              <a:gd name="connsiteY1069" fmla="*/ 4522027 h 6249724"/>
              <a:gd name="connsiteX1070" fmla="*/ 6528695 w 7061245"/>
              <a:gd name="connsiteY1070" fmla="*/ 4542834 h 6249724"/>
              <a:gd name="connsiteX1071" fmla="*/ 6518292 w 7061245"/>
              <a:gd name="connsiteY1071" fmla="*/ 4522027 h 6249724"/>
              <a:gd name="connsiteX1072" fmla="*/ 1614806 w 7061245"/>
              <a:gd name="connsiteY1072" fmla="*/ 4506421 h 6249724"/>
              <a:gd name="connsiteX1073" fmla="*/ 1646667 w 7061245"/>
              <a:gd name="connsiteY1073" fmla="*/ 4516824 h 6249724"/>
              <a:gd name="connsiteX1074" fmla="*/ 1625209 w 7061245"/>
              <a:gd name="connsiteY1074" fmla="*/ 4548686 h 6249724"/>
              <a:gd name="connsiteX1075" fmla="*/ 1614806 w 7061245"/>
              <a:gd name="connsiteY1075" fmla="*/ 4506421 h 6249724"/>
              <a:gd name="connsiteX1076" fmla="*/ 2417857 w 7061245"/>
              <a:gd name="connsiteY1076" fmla="*/ 4506421 h 6249724"/>
              <a:gd name="connsiteX1077" fmla="*/ 2460122 w 7061245"/>
              <a:gd name="connsiteY1077" fmla="*/ 4532430 h 6249724"/>
              <a:gd name="connsiteX1078" fmla="*/ 2417857 w 7061245"/>
              <a:gd name="connsiteY1078" fmla="*/ 4506421 h 6249724"/>
              <a:gd name="connsiteX1079" fmla="*/ 5896009 w 7061245"/>
              <a:gd name="connsiteY1079" fmla="*/ 4501218 h 6249724"/>
              <a:gd name="connsiteX1080" fmla="*/ 5991594 w 7061245"/>
              <a:gd name="connsiteY1080" fmla="*/ 4574696 h 6249724"/>
              <a:gd name="connsiteX1081" fmla="*/ 5896009 w 7061245"/>
              <a:gd name="connsiteY1081" fmla="*/ 4501218 h 6249724"/>
              <a:gd name="connsiteX1082" fmla="*/ 2284557 w 7061245"/>
              <a:gd name="connsiteY1082" fmla="*/ 4490164 h 6249724"/>
              <a:gd name="connsiteX1083" fmla="*/ 2284557 w 7061245"/>
              <a:gd name="connsiteY1083" fmla="*/ 4516175 h 6249724"/>
              <a:gd name="connsiteX1084" fmla="*/ 2284557 w 7061245"/>
              <a:gd name="connsiteY1084" fmla="*/ 4490164 h 6249724"/>
              <a:gd name="connsiteX1085" fmla="*/ 848818 w 7061245"/>
              <a:gd name="connsiteY1085" fmla="*/ 4484963 h 6249724"/>
              <a:gd name="connsiteX1086" fmla="*/ 891085 w 7061245"/>
              <a:gd name="connsiteY1086" fmla="*/ 4505770 h 6249724"/>
              <a:gd name="connsiteX1087" fmla="*/ 848818 w 7061245"/>
              <a:gd name="connsiteY1087" fmla="*/ 4484963 h 6249724"/>
              <a:gd name="connsiteX1088" fmla="*/ 2125246 w 7061245"/>
              <a:gd name="connsiteY1088" fmla="*/ 4479760 h 6249724"/>
              <a:gd name="connsiteX1089" fmla="*/ 2146706 w 7061245"/>
              <a:gd name="connsiteY1089" fmla="*/ 4527228 h 6249724"/>
              <a:gd name="connsiteX1090" fmla="*/ 2120044 w 7061245"/>
              <a:gd name="connsiteY1090" fmla="*/ 4501218 h 6249724"/>
              <a:gd name="connsiteX1091" fmla="*/ 2125246 w 7061245"/>
              <a:gd name="connsiteY1091" fmla="*/ 4479760 h 6249724"/>
              <a:gd name="connsiteX1092" fmla="*/ 6089710 w 7061245"/>
              <a:gd name="connsiteY1092" fmla="*/ 4474609 h 6249724"/>
              <a:gd name="connsiteX1093" fmla="*/ 6050116 w 7061245"/>
              <a:gd name="connsiteY1093" fmla="*/ 4501218 h 6249724"/>
              <a:gd name="connsiteX1094" fmla="*/ 6113841 w 7061245"/>
              <a:gd name="connsiteY1094" fmla="*/ 4516824 h 6249724"/>
              <a:gd name="connsiteX1095" fmla="*/ 6108638 w 7061245"/>
              <a:gd name="connsiteY1095" fmla="*/ 4480411 h 6249724"/>
              <a:gd name="connsiteX1096" fmla="*/ 6089710 w 7061245"/>
              <a:gd name="connsiteY1096" fmla="*/ 4474609 h 6249724"/>
              <a:gd name="connsiteX1097" fmla="*/ 1917818 w 7061245"/>
              <a:gd name="connsiteY1097" fmla="*/ 4464154 h 6249724"/>
              <a:gd name="connsiteX1098" fmla="*/ 1902213 w 7061245"/>
              <a:gd name="connsiteY1098" fmla="*/ 4474558 h 6249724"/>
              <a:gd name="connsiteX1099" fmla="*/ 1934075 w 7061245"/>
              <a:gd name="connsiteY1099" fmla="*/ 4495366 h 6249724"/>
              <a:gd name="connsiteX1100" fmla="*/ 1944479 w 7061245"/>
              <a:gd name="connsiteY1100" fmla="*/ 4474558 h 6249724"/>
              <a:gd name="connsiteX1101" fmla="*/ 1917818 w 7061245"/>
              <a:gd name="connsiteY1101" fmla="*/ 4464154 h 6249724"/>
              <a:gd name="connsiteX1102" fmla="*/ 6470173 w 7061245"/>
              <a:gd name="connsiteY1102" fmla="*/ 4464154 h 6249724"/>
              <a:gd name="connsiteX1103" fmla="*/ 6502036 w 7061245"/>
              <a:gd name="connsiteY1103" fmla="*/ 4490164 h 6249724"/>
              <a:gd name="connsiteX1104" fmla="*/ 6470173 w 7061245"/>
              <a:gd name="connsiteY1104" fmla="*/ 4464154 h 6249724"/>
              <a:gd name="connsiteX1105" fmla="*/ 1172640 w 7061245"/>
              <a:gd name="connsiteY1105" fmla="*/ 4458953 h 6249724"/>
              <a:gd name="connsiteX1106" fmla="*/ 1199300 w 7061245"/>
              <a:gd name="connsiteY1106" fmla="*/ 4490815 h 6249724"/>
              <a:gd name="connsiteX1107" fmla="*/ 1220758 w 7061245"/>
              <a:gd name="connsiteY1107" fmla="*/ 4506421 h 6249724"/>
              <a:gd name="connsiteX1108" fmla="*/ 1204502 w 7061245"/>
              <a:gd name="connsiteY1108" fmla="*/ 4490815 h 6249724"/>
              <a:gd name="connsiteX1109" fmla="*/ 1231162 w 7061245"/>
              <a:gd name="connsiteY1109" fmla="*/ 4516824 h 6249724"/>
              <a:gd name="connsiteX1110" fmla="*/ 1257822 w 7061245"/>
              <a:gd name="connsiteY1110" fmla="*/ 4506421 h 6249724"/>
              <a:gd name="connsiteX1111" fmla="*/ 1252620 w 7061245"/>
              <a:gd name="connsiteY1111" fmla="*/ 4532430 h 6249724"/>
              <a:gd name="connsiteX1112" fmla="*/ 1221408 w 7061245"/>
              <a:gd name="connsiteY1112" fmla="*/ 4564943 h 6249724"/>
              <a:gd name="connsiteX1113" fmla="*/ 1146630 w 7061245"/>
              <a:gd name="connsiteY1113" fmla="*/ 4527879 h 6249724"/>
              <a:gd name="connsiteX1114" fmla="*/ 1151832 w 7061245"/>
              <a:gd name="connsiteY1114" fmla="*/ 4490815 h 6249724"/>
              <a:gd name="connsiteX1115" fmla="*/ 1194099 w 7061245"/>
              <a:gd name="connsiteY1115" fmla="*/ 4490815 h 6249724"/>
              <a:gd name="connsiteX1116" fmla="*/ 1172640 w 7061245"/>
              <a:gd name="connsiteY1116" fmla="*/ 4458953 h 6249724"/>
              <a:gd name="connsiteX1117" fmla="*/ 1491909 w 7061245"/>
              <a:gd name="connsiteY1117" fmla="*/ 4453751 h 6249724"/>
              <a:gd name="connsiteX1118" fmla="*/ 1518570 w 7061245"/>
              <a:gd name="connsiteY1118" fmla="*/ 4501218 h 6249724"/>
              <a:gd name="connsiteX1119" fmla="*/ 1481506 w 7061245"/>
              <a:gd name="connsiteY1119" fmla="*/ 4511622 h 6249724"/>
              <a:gd name="connsiteX1120" fmla="*/ 1491909 w 7061245"/>
              <a:gd name="connsiteY1120" fmla="*/ 4453751 h 6249724"/>
              <a:gd name="connsiteX1121" fmla="*/ 1136876 w 7061245"/>
              <a:gd name="connsiteY1121" fmla="*/ 4427741 h 6249724"/>
              <a:gd name="connsiteX1122" fmla="*/ 1163537 w 7061245"/>
              <a:gd name="connsiteY1122" fmla="*/ 4464805 h 6249724"/>
              <a:gd name="connsiteX1123" fmla="*/ 1147281 w 7061245"/>
              <a:gd name="connsiteY1123" fmla="*/ 4490815 h 6249724"/>
              <a:gd name="connsiteX1124" fmla="*/ 1120620 w 7061245"/>
              <a:gd name="connsiteY1124" fmla="*/ 4490815 h 6249724"/>
              <a:gd name="connsiteX1125" fmla="*/ 1115418 w 7061245"/>
              <a:gd name="connsiteY1125" fmla="*/ 4506421 h 6249724"/>
              <a:gd name="connsiteX1126" fmla="*/ 1136876 w 7061245"/>
              <a:gd name="connsiteY1126" fmla="*/ 4496017 h 6249724"/>
              <a:gd name="connsiteX1127" fmla="*/ 1088759 w 7061245"/>
              <a:gd name="connsiteY1127" fmla="*/ 4506421 h 6249724"/>
              <a:gd name="connsiteX1128" fmla="*/ 1099162 w 7061245"/>
              <a:gd name="connsiteY1128" fmla="*/ 4527228 h 6249724"/>
              <a:gd name="connsiteX1129" fmla="*/ 1040640 w 7061245"/>
              <a:gd name="connsiteY1129" fmla="*/ 4511622 h 6249724"/>
              <a:gd name="connsiteX1130" fmla="*/ 1024385 w 7061245"/>
              <a:gd name="connsiteY1130" fmla="*/ 4516824 h 6249724"/>
              <a:gd name="connsiteX1131" fmla="*/ 1024385 w 7061245"/>
              <a:gd name="connsiteY1131" fmla="*/ 4542834 h 6249724"/>
              <a:gd name="connsiteX1132" fmla="*/ 1332600 w 7061245"/>
              <a:gd name="connsiteY1132" fmla="*/ 4737907 h 6249724"/>
              <a:gd name="connsiteX1133" fmla="*/ 1327399 w 7061245"/>
              <a:gd name="connsiteY1133" fmla="*/ 4763917 h 6249724"/>
              <a:gd name="connsiteX1134" fmla="*/ 1295536 w 7061245"/>
              <a:gd name="connsiteY1134" fmla="*/ 4753513 h 6249724"/>
              <a:gd name="connsiteX1135" fmla="*/ 1253271 w 7061245"/>
              <a:gd name="connsiteY1135" fmla="*/ 4685238 h 6249724"/>
              <a:gd name="connsiteX1136" fmla="*/ 1231813 w 7061245"/>
              <a:gd name="connsiteY1136" fmla="*/ 4700844 h 6249724"/>
              <a:gd name="connsiteX1137" fmla="*/ 1226610 w 7061245"/>
              <a:gd name="connsiteY1137" fmla="*/ 4726854 h 6249724"/>
              <a:gd name="connsiteX1138" fmla="*/ 1242867 w 7061245"/>
              <a:gd name="connsiteY1138" fmla="*/ 4752863 h 6249724"/>
              <a:gd name="connsiteX1139" fmla="*/ 1226610 w 7061245"/>
              <a:gd name="connsiteY1139" fmla="*/ 4768469 h 6249724"/>
              <a:gd name="connsiteX1140" fmla="*/ 1338452 w 7061245"/>
              <a:gd name="connsiteY1140" fmla="*/ 4858202 h 6249724"/>
              <a:gd name="connsiteX1141" fmla="*/ 1306590 w 7061245"/>
              <a:gd name="connsiteY1141" fmla="*/ 4784725 h 6249724"/>
              <a:gd name="connsiteX1142" fmla="*/ 1370314 w 7061245"/>
              <a:gd name="connsiteY1142" fmla="*/ 4869257 h 6249724"/>
              <a:gd name="connsiteX1143" fmla="*/ 1380718 w 7061245"/>
              <a:gd name="connsiteY1143" fmla="*/ 4906321 h 6249724"/>
              <a:gd name="connsiteX1144" fmla="*/ 1412580 w 7061245"/>
              <a:gd name="connsiteY1144" fmla="*/ 4906321 h 6249724"/>
              <a:gd name="connsiteX1145" fmla="*/ 1434038 w 7061245"/>
              <a:gd name="connsiteY1145" fmla="*/ 4880311 h 6249724"/>
              <a:gd name="connsiteX1146" fmla="*/ 1471102 w 7061245"/>
              <a:gd name="connsiteY1146" fmla="*/ 4906321 h 6249724"/>
              <a:gd name="connsiteX1147" fmla="*/ 1401526 w 7061245"/>
              <a:gd name="connsiteY1147" fmla="*/ 4812686 h 6249724"/>
              <a:gd name="connsiteX1148" fmla="*/ 1443791 w 7061245"/>
              <a:gd name="connsiteY1148" fmla="*/ 4770419 h 6249724"/>
              <a:gd name="connsiteX1149" fmla="*/ 1417132 w 7061245"/>
              <a:gd name="connsiteY1149" fmla="*/ 4722952 h 6249724"/>
              <a:gd name="connsiteX1150" fmla="*/ 1433387 w 7061245"/>
              <a:gd name="connsiteY1150" fmla="*/ 4712548 h 6249724"/>
              <a:gd name="connsiteX1151" fmla="*/ 1391122 w 7061245"/>
              <a:gd name="connsiteY1151" fmla="*/ 4680685 h 6249724"/>
              <a:gd name="connsiteX1152" fmla="*/ 1396324 w 7061245"/>
              <a:gd name="connsiteY1152" fmla="*/ 4633218 h 6249724"/>
              <a:gd name="connsiteX1153" fmla="*/ 1385921 w 7061245"/>
              <a:gd name="connsiteY1153" fmla="*/ 4670282 h 6249724"/>
              <a:gd name="connsiteX1154" fmla="*/ 1322196 w 7061245"/>
              <a:gd name="connsiteY1154" fmla="*/ 4575347 h 6249724"/>
              <a:gd name="connsiteX1155" fmla="*/ 1311793 w 7061245"/>
              <a:gd name="connsiteY1155" fmla="*/ 4564943 h 6249724"/>
              <a:gd name="connsiteX1156" fmla="*/ 1295536 w 7061245"/>
              <a:gd name="connsiteY1156" fmla="*/ 4612411 h 6249724"/>
              <a:gd name="connsiteX1157" fmla="*/ 1237014 w 7061245"/>
              <a:gd name="connsiteY1157" fmla="*/ 4575347 h 6249724"/>
              <a:gd name="connsiteX1158" fmla="*/ 1253271 w 7061245"/>
              <a:gd name="connsiteY1158" fmla="*/ 4564943 h 6249724"/>
              <a:gd name="connsiteX1159" fmla="*/ 1279930 w 7061245"/>
              <a:gd name="connsiteY1159" fmla="*/ 4554538 h 6249724"/>
              <a:gd name="connsiteX1160" fmla="*/ 1296187 w 7061245"/>
              <a:gd name="connsiteY1160" fmla="*/ 4522677 h 6249724"/>
              <a:gd name="connsiteX1161" fmla="*/ 1227261 w 7061245"/>
              <a:gd name="connsiteY1161" fmla="*/ 4475209 h 6249724"/>
              <a:gd name="connsiteX1162" fmla="*/ 1232462 w 7061245"/>
              <a:gd name="connsiteY1162" fmla="*/ 4443347 h 6249724"/>
              <a:gd name="connsiteX1163" fmla="*/ 1136876 w 7061245"/>
              <a:gd name="connsiteY1163" fmla="*/ 4427741 h 6249724"/>
              <a:gd name="connsiteX1164" fmla="*/ 1119971 w 7061245"/>
              <a:gd name="connsiteY1164" fmla="*/ 4416687 h 6249724"/>
              <a:gd name="connsiteX1165" fmla="*/ 1114768 w 7061245"/>
              <a:gd name="connsiteY1165" fmla="*/ 4416687 h 6249724"/>
              <a:gd name="connsiteX1166" fmla="*/ 1119971 w 7061245"/>
              <a:gd name="connsiteY1166" fmla="*/ 4427090 h 6249724"/>
              <a:gd name="connsiteX1167" fmla="*/ 1428836 w 7061245"/>
              <a:gd name="connsiteY1167" fmla="*/ 4416687 h 6249724"/>
              <a:gd name="connsiteX1168" fmla="*/ 1439239 w 7061245"/>
              <a:gd name="connsiteY1168" fmla="*/ 4437495 h 6249724"/>
              <a:gd name="connsiteX1169" fmla="*/ 1428836 w 7061245"/>
              <a:gd name="connsiteY1169" fmla="*/ 4416687 h 6249724"/>
              <a:gd name="connsiteX1170" fmla="*/ 6268598 w 7061245"/>
              <a:gd name="connsiteY1170" fmla="*/ 4411486 h 6249724"/>
              <a:gd name="connsiteX1171" fmla="*/ 6370037 w 7061245"/>
              <a:gd name="connsiteY1171" fmla="*/ 4479760 h 6249724"/>
              <a:gd name="connsiteX1172" fmla="*/ 6353781 w 7061245"/>
              <a:gd name="connsiteY1172" fmla="*/ 4490164 h 6249724"/>
              <a:gd name="connsiteX1173" fmla="*/ 6566410 w 7061245"/>
              <a:gd name="connsiteY1173" fmla="*/ 4605908 h 6249724"/>
              <a:gd name="connsiteX1174" fmla="*/ 6407099 w 7061245"/>
              <a:gd name="connsiteY1174" fmla="*/ 4474558 h 6249724"/>
              <a:gd name="connsiteX1175" fmla="*/ 6375238 w 7061245"/>
              <a:gd name="connsiteY1175" fmla="*/ 4479760 h 6249724"/>
              <a:gd name="connsiteX1176" fmla="*/ 6268598 w 7061245"/>
              <a:gd name="connsiteY1176" fmla="*/ 4411486 h 6249724"/>
              <a:gd name="connsiteX1177" fmla="*/ 5763359 w 7061245"/>
              <a:gd name="connsiteY1177" fmla="*/ 4401081 h 6249724"/>
              <a:gd name="connsiteX1178" fmla="*/ 5848540 w 7061245"/>
              <a:gd name="connsiteY1178" fmla="*/ 4453751 h 6249724"/>
              <a:gd name="connsiteX1179" fmla="*/ 5795221 w 7061245"/>
              <a:gd name="connsiteY1179" fmla="*/ 4448548 h 6249724"/>
              <a:gd name="connsiteX1180" fmla="*/ 5763359 w 7061245"/>
              <a:gd name="connsiteY1180" fmla="*/ 4401081 h 6249724"/>
              <a:gd name="connsiteX1181" fmla="*/ 2280005 w 7061245"/>
              <a:gd name="connsiteY1181" fmla="*/ 4400431 h 6249724"/>
              <a:gd name="connsiteX1182" fmla="*/ 2301462 w 7061245"/>
              <a:gd name="connsiteY1182" fmla="*/ 4405632 h 6249724"/>
              <a:gd name="connsiteX1183" fmla="*/ 2306665 w 7061245"/>
              <a:gd name="connsiteY1183" fmla="*/ 4447899 h 6249724"/>
              <a:gd name="connsiteX1184" fmla="*/ 2343729 w 7061245"/>
              <a:gd name="connsiteY1184" fmla="*/ 4468707 h 6249724"/>
              <a:gd name="connsiteX1185" fmla="*/ 2348931 w 7061245"/>
              <a:gd name="connsiteY1185" fmla="*/ 4453100 h 6249724"/>
              <a:gd name="connsiteX1186" fmla="*/ 2354132 w 7061245"/>
              <a:gd name="connsiteY1186" fmla="*/ 4490164 h 6249724"/>
              <a:gd name="connsiteX1187" fmla="*/ 2338528 w 7061245"/>
              <a:gd name="connsiteY1187" fmla="*/ 4505770 h 6249724"/>
              <a:gd name="connsiteX1188" fmla="*/ 2280005 w 7061245"/>
              <a:gd name="connsiteY1188" fmla="*/ 4453100 h 6249724"/>
              <a:gd name="connsiteX1189" fmla="*/ 2280005 w 7061245"/>
              <a:gd name="connsiteY1189" fmla="*/ 4400431 h 6249724"/>
              <a:gd name="connsiteX1190" fmla="*/ 6172363 w 7061245"/>
              <a:gd name="connsiteY1190" fmla="*/ 4385475 h 6249724"/>
              <a:gd name="connsiteX1191" fmla="*/ 6182766 w 7061245"/>
              <a:gd name="connsiteY1191" fmla="*/ 4411486 h 6249724"/>
              <a:gd name="connsiteX1192" fmla="*/ 6209425 w 7061245"/>
              <a:gd name="connsiteY1192" fmla="*/ 4411486 h 6249724"/>
              <a:gd name="connsiteX1193" fmla="*/ 6172363 w 7061245"/>
              <a:gd name="connsiteY1193" fmla="*/ 4385475 h 6249724"/>
              <a:gd name="connsiteX1194" fmla="*/ 2263749 w 7061245"/>
              <a:gd name="connsiteY1194" fmla="*/ 4375071 h 6249724"/>
              <a:gd name="connsiteX1195" fmla="*/ 2268951 w 7061245"/>
              <a:gd name="connsiteY1195" fmla="*/ 4390677 h 6249724"/>
              <a:gd name="connsiteX1196" fmla="*/ 2242291 w 7061245"/>
              <a:gd name="connsiteY1196" fmla="*/ 4375071 h 6249724"/>
              <a:gd name="connsiteX1197" fmla="*/ 2263749 w 7061245"/>
              <a:gd name="connsiteY1197" fmla="*/ 4375071 h 6249724"/>
              <a:gd name="connsiteX1198" fmla="*/ 614731 w 7061245"/>
              <a:gd name="connsiteY1198" fmla="*/ 4369219 h 6249724"/>
              <a:gd name="connsiteX1199" fmla="*/ 668051 w 7061245"/>
              <a:gd name="connsiteY1199" fmla="*/ 4406283 h 6249724"/>
              <a:gd name="connsiteX1200" fmla="*/ 614731 w 7061245"/>
              <a:gd name="connsiteY1200" fmla="*/ 4369219 h 6249724"/>
              <a:gd name="connsiteX1201" fmla="*/ 1641465 w 7061245"/>
              <a:gd name="connsiteY1201" fmla="*/ 4364668 h 6249724"/>
              <a:gd name="connsiteX1202" fmla="*/ 1641465 w 7061245"/>
              <a:gd name="connsiteY1202" fmla="*/ 4385475 h 6249724"/>
              <a:gd name="connsiteX1203" fmla="*/ 1678530 w 7061245"/>
              <a:gd name="connsiteY1203" fmla="*/ 4411486 h 6249724"/>
              <a:gd name="connsiteX1204" fmla="*/ 1641465 w 7061245"/>
              <a:gd name="connsiteY1204" fmla="*/ 4364668 h 6249724"/>
              <a:gd name="connsiteX1205" fmla="*/ 6364834 w 7061245"/>
              <a:gd name="connsiteY1205" fmla="*/ 4353613 h 6249724"/>
              <a:gd name="connsiteX1206" fmla="*/ 6338175 w 7061245"/>
              <a:gd name="connsiteY1206" fmla="*/ 4358816 h 6249724"/>
              <a:gd name="connsiteX1207" fmla="*/ 6348579 w 7061245"/>
              <a:gd name="connsiteY1207" fmla="*/ 4364017 h 6249724"/>
              <a:gd name="connsiteX1208" fmla="*/ 6417504 w 7061245"/>
              <a:gd name="connsiteY1208" fmla="*/ 4416687 h 6249724"/>
              <a:gd name="connsiteX1209" fmla="*/ 6486430 w 7061245"/>
              <a:gd name="connsiteY1209" fmla="*/ 4442696 h 6249724"/>
              <a:gd name="connsiteX1210" fmla="*/ 6438313 w 7061245"/>
              <a:gd name="connsiteY1210" fmla="*/ 4421889 h 6249724"/>
              <a:gd name="connsiteX1211" fmla="*/ 6364834 w 7061245"/>
              <a:gd name="connsiteY1211" fmla="*/ 4353613 h 6249724"/>
              <a:gd name="connsiteX1212" fmla="*/ 1231813 w 7061245"/>
              <a:gd name="connsiteY1212" fmla="*/ 4348412 h 6249724"/>
              <a:gd name="connsiteX1213" fmla="*/ 1231813 w 7061245"/>
              <a:gd name="connsiteY1213" fmla="*/ 4364017 h 6249724"/>
              <a:gd name="connsiteX1214" fmla="*/ 1253271 w 7061245"/>
              <a:gd name="connsiteY1214" fmla="*/ 4358816 h 6249724"/>
              <a:gd name="connsiteX1215" fmla="*/ 1231813 w 7061245"/>
              <a:gd name="connsiteY1215" fmla="*/ 4353613 h 6249724"/>
              <a:gd name="connsiteX1216" fmla="*/ 1231813 w 7061245"/>
              <a:gd name="connsiteY1216" fmla="*/ 4348412 h 6249724"/>
              <a:gd name="connsiteX1217" fmla="*/ 1668908 w 7061245"/>
              <a:gd name="connsiteY1217" fmla="*/ 4342884 h 6249724"/>
              <a:gd name="connsiteX1218" fmla="*/ 1657072 w 7061245"/>
              <a:gd name="connsiteY1218" fmla="*/ 4348412 h 6249724"/>
              <a:gd name="connsiteX1219" fmla="*/ 1688934 w 7061245"/>
              <a:gd name="connsiteY1219" fmla="*/ 4369219 h 6249724"/>
              <a:gd name="connsiteX1220" fmla="*/ 1668908 w 7061245"/>
              <a:gd name="connsiteY1220" fmla="*/ 4342884 h 6249724"/>
              <a:gd name="connsiteX1221" fmla="*/ 1018533 w 7061245"/>
              <a:gd name="connsiteY1221" fmla="*/ 4338007 h 6249724"/>
              <a:gd name="connsiteX1222" fmla="*/ 1008128 w 7061245"/>
              <a:gd name="connsiteY1222" fmla="*/ 4348412 h 6249724"/>
              <a:gd name="connsiteX1223" fmla="*/ 1018533 w 7061245"/>
              <a:gd name="connsiteY1223" fmla="*/ 4374422 h 6249724"/>
              <a:gd name="connsiteX1224" fmla="*/ 1082256 w 7061245"/>
              <a:gd name="connsiteY1224" fmla="*/ 4416687 h 6249724"/>
              <a:gd name="connsiteX1225" fmla="*/ 1114119 w 7061245"/>
              <a:gd name="connsiteY1225" fmla="*/ 4416687 h 6249724"/>
              <a:gd name="connsiteX1226" fmla="*/ 1018533 w 7061245"/>
              <a:gd name="connsiteY1226" fmla="*/ 4338007 h 6249724"/>
              <a:gd name="connsiteX1227" fmla="*/ 1790372 w 7061245"/>
              <a:gd name="connsiteY1227" fmla="*/ 4338007 h 6249724"/>
              <a:gd name="connsiteX1228" fmla="*/ 1784519 w 7061245"/>
              <a:gd name="connsiteY1228" fmla="*/ 4364017 h 6249724"/>
              <a:gd name="connsiteX1229" fmla="*/ 1800775 w 7061245"/>
              <a:gd name="connsiteY1229" fmla="*/ 4353613 h 6249724"/>
              <a:gd name="connsiteX1230" fmla="*/ 1790372 w 7061245"/>
              <a:gd name="connsiteY1230" fmla="*/ 4338007 h 6249724"/>
              <a:gd name="connsiteX1231" fmla="*/ 2125246 w 7061245"/>
              <a:gd name="connsiteY1231" fmla="*/ 4338007 h 6249724"/>
              <a:gd name="connsiteX1232" fmla="*/ 2130449 w 7061245"/>
              <a:gd name="connsiteY1232" fmla="*/ 4385475 h 6249724"/>
              <a:gd name="connsiteX1233" fmla="*/ 2125246 w 7061245"/>
              <a:gd name="connsiteY1233" fmla="*/ 4338007 h 6249724"/>
              <a:gd name="connsiteX1234" fmla="*/ 5773763 w 7061245"/>
              <a:gd name="connsiteY1234" fmla="*/ 4326954 h 6249724"/>
              <a:gd name="connsiteX1235" fmla="*/ 5842688 w 7061245"/>
              <a:gd name="connsiteY1235" fmla="*/ 4390026 h 6249724"/>
              <a:gd name="connsiteX1236" fmla="*/ 5773763 w 7061245"/>
              <a:gd name="connsiteY1236" fmla="*/ 4326954 h 6249724"/>
              <a:gd name="connsiteX1237" fmla="*/ 912543 w 7061245"/>
              <a:gd name="connsiteY1237" fmla="*/ 4321752 h 6249724"/>
              <a:gd name="connsiteX1238" fmla="*/ 907340 w 7061245"/>
              <a:gd name="connsiteY1238" fmla="*/ 4347761 h 6249724"/>
              <a:gd name="connsiteX1239" fmla="*/ 912543 w 7061245"/>
              <a:gd name="connsiteY1239" fmla="*/ 4321752 h 6249724"/>
              <a:gd name="connsiteX1240" fmla="*/ 1540028 w 7061245"/>
              <a:gd name="connsiteY1240" fmla="*/ 4321752 h 6249724"/>
              <a:gd name="connsiteX1241" fmla="*/ 1540028 w 7061245"/>
              <a:gd name="connsiteY1241" fmla="*/ 4347761 h 6249724"/>
              <a:gd name="connsiteX1242" fmla="*/ 1529624 w 7061245"/>
              <a:gd name="connsiteY1242" fmla="*/ 4326954 h 6249724"/>
              <a:gd name="connsiteX1243" fmla="*/ 1540028 w 7061245"/>
              <a:gd name="connsiteY1243" fmla="*/ 4321752 h 6249724"/>
              <a:gd name="connsiteX1244" fmla="*/ 1385921 w 7061245"/>
              <a:gd name="connsiteY1244" fmla="*/ 4317200 h 6249724"/>
              <a:gd name="connsiteX1245" fmla="*/ 1407378 w 7061245"/>
              <a:gd name="connsiteY1245" fmla="*/ 4332806 h 6249724"/>
              <a:gd name="connsiteX1246" fmla="*/ 1391122 w 7061245"/>
              <a:gd name="connsiteY1246" fmla="*/ 4338007 h 6249724"/>
              <a:gd name="connsiteX1247" fmla="*/ 1385921 w 7061245"/>
              <a:gd name="connsiteY1247" fmla="*/ 4317200 h 6249724"/>
              <a:gd name="connsiteX1248" fmla="*/ 5789368 w 7061245"/>
              <a:gd name="connsiteY1248" fmla="*/ 4317200 h 6249724"/>
              <a:gd name="connsiteX1249" fmla="*/ 5874551 w 7061245"/>
              <a:gd name="connsiteY1249" fmla="*/ 4338007 h 6249724"/>
              <a:gd name="connsiteX1250" fmla="*/ 5858294 w 7061245"/>
              <a:gd name="connsiteY1250" fmla="*/ 4354263 h 6249724"/>
              <a:gd name="connsiteX1251" fmla="*/ 5789368 w 7061245"/>
              <a:gd name="connsiteY1251" fmla="*/ 4317200 h 6249724"/>
              <a:gd name="connsiteX1252" fmla="*/ 1939278 w 7061245"/>
              <a:gd name="connsiteY1252" fmla="*/ 4295742 h 6249724"/>
              <a:gd name="connsiteX1253" fmla="*/ 1917818 w 7061245"/>
              <a:gd name="connsiteY1253" fmla="*/ 4322401 h 6249724"/>
              <a:gd name="connsiteX1254" fmla="*/ 1944479 w 7061245"/>
              <a:gd name="connsiteY1254" fmla="*/ 4338007 h 6249724"/>
              <a:gd name="connsiteX1255" fmla="*/ 1949681 w 7061245"/>
              <a:gd name="connsiteY1255" fmla="*/ 4306146 h 6249724"/>
              <a:gd name="connsiteX1256" fmla="*/ 1939278 w 7061245"/>
              <a:gd name="connsiteY1256" fmla="*/ 4295742 h 6249724"/>
              <a:gd name="connsiteX1257" fmla="*/ 1151832 w 7061245"/>
              <a:gd name="connsiteY1257" fmla="*/ 4285337 h 6249724"/>
              <a:gd name="connsiteX1258" fmla="*/ 1199950 w 7061245"/>
              <a:gd name="connsiteY1258" fmla="*/ 4306795 h 6249724"/>
              <a:gd name="connsiteX1259" fmla="*/ 1173290 w 7061245"/>
              <a:gd name="connsiteY1259" fmla="*/ 4317200 h 6249724"/>
              <a:gd name="connsiteX1260" fmla="*/ 1151832 w 7061245"/>
              <a:gd name="connsiteY1260" fmla="*/ 4285337 h 6249724"/>
              <a:gd name="connsiteX1261" fmla="*/ 1525550 w 7061245"/>
              <a:gd name="connsiteY1261" fmla="*/ 4278886 h 6249724"/>
              <a:gd name="connsiteX1262" fmla="*/ 1561486 w 7061245"/>
              <a:gd name="connsiteY1262" fmla="*/ 4311348 h 6249724"/>
              <a:gd name="connsiteX1263" fmla="*/ 1508165 w 7061245"/>
              <a:gd name="connsiteY1263" fmla="*/ 4285337 h 6249724"/>
              <a:gd name="connsiteX1264" fmla="*/ 1525550 w 7061245"/>
              <a:gd name="connsiteY1264" fmla="*/ 4278886 h 6249724"/>
              <a:gd name="connsiteX1265" fmla="*/ 6031361 w 7061245"/>
              <a:gd name="connsiteY1265" fmla="*/ 4273440 h 6249724"/>
              <a:gd name="connsiteX1266" fmla="*/ 6044915 w 7061245"/>
              <a:gd name="connsiteY1266" fmla="*/ 4285337 h 6249724"/>
              <a:gd name="connsiteX1267" fmla="*/ 6034510 w 7061245"/>
              <a:gd name="connsiteY1267" fmla="*/ 4285337 h 6249724"/>
              <a:gd name="connsiteX1268" fmla="*/ 6018254 w 7061245"/>
              <a:gd name="connsiteY1268" fmla="*/ 4311348 h 6249724"/>
              <a:gd name="connsiteX1269" fmla="*/ 5996796 w 7061245"/>
              <a:gd name="connsiteY1269" fmla="*/ 4290540 h 6249724"/>
              <a:gd name="connsiteX1270" fmla="*/ 6031361 w 7061245"/>
              <a:gd name="connsiteY1270" fmla="*/ 4273440 h 6249724"/>
              <a:gd name="connsiteX1271" fmla="*/ 6091539 w 7061245"/>
              <a:gd name="connsiteY1271" fmla="*/ 4248294 h 6249724"/>
              <a:gd name="connsiteX1272" fmla="*/ 6167160 w 7061245"/>
              <a:gd name="connsiteY1272" fmla="*/ 4284687 h 6249724"/>
              <a:gd name="connsiteX1273" fmla="*/ 6161959 w 7061245"/>
              <a:gd name="connsiteY1273" fmla="*/ 4316549 h 6249724"/>
              <a:gd name="connsiteX1274" fmla="*/ 6060520 w 7061245"/>
              <a:gd name="connsiteY1274" fmla="*/ 4252826 h 6249724"/>
              <a:gd name="connsiteX1275" fmla="*/ 6091539 w 7061245"/>
              <a:gd name="connsiteY1275" fmla="*/ 4248294 h 6249724"/>
              <a:gd name="connsiteX1276" fmla="*/ 6151554 w 7061245"/>
              <a:gd name="connsiteY1276" fmla="*/ 4243072 h 6249724"/>
              <a:gd name="connsiteX1277" fmla="*/ 6167810 w 7061245"/>
              <a:gd name="connsiteY1277" fmla="*/ 4263880 h 6249724"/>
              <a:gd name="connsiteX1278" fmla="*/ 6151554 w 7061245"/>
              <a:gd name="connsiteY1278" fmla="*/ 4269082 h 6249724"/>
              <a:gd name="connsiteX1279" fmla="*/ 6151554 w 7061245"/>
              <a:gd name="connsiteY1279" fmla="*/ 4243072 h 6249724"/>
              <a:gd name="connsiteX1280" fmla="*/ 885882 w 7061245"/>
              <a:gd name="connsiteY1280" fmla="*/ 4221614 h 6249724"/>
              <a:gd name="connsiteX1281" fmla="*/ 869627 w 7061245"/>
              <a:gd name="connsiteY1281" fmla="*/ 4226816 h 6249724"/>
              <a:gd name="connsiteX1282" fmla="*/ 891085 w 7061245"/>
              <a:gd name="connsiteY1282" fmla="*/ 4258678 h 6249724"/>
              <a:gd name="connsiteX1283" fmla="*/ 907340 w 7061245"/>
              <a:gd name="connsiteY1283" fmla="*/ 4253476 h 6249724"/>
              <a:gd name="connsiteX1284" fmla="*/ 885882 w 7061245"/>
              <a:gd name="connsiteY1284" fmla="*/ 4221614 h 6249724"/>
              <a:gd name="connsiteX1285" fmla="*/ 1046492 w 7061245"/>
              <a:gd name="connsiteY1285" fmla="*/ 4216412 h 6249724"/>
              <a:gd name="connsiteX1286" fmla="*/ 1051695 w 7061245"/>
              <a:gd name="connsiteY1286" fmla="*/ 4226816 h 6249724"/>
              <a:gd name="connsiteX1287" fmla="*/ 1056896 w 7061245"/>
              <a:gd name="connsiteY1287" fmla="*/ 4226816 h 6249724"/>
              <a:gd name="connsiteX1288" fmla="*/ 1051695 w 7061245"/>
              <a:gd name="connsiteY1288" fmla="*/ 4242422 h 6249724"/>
              <a:gd name="connsiteX1289" fmla="*/ 1035439 w 7061245"/>
              <a:gd name="connsiteY1289" fmla="*/ 4242422 h 6249724"/>
              <a:gd name="connsiteX1290" fmla="*/ 1040640 w 7061245"/>
              <a:gd name="connsiteY1290" fmla="*/ 4226816 h 6249724"/>
              <a:gd name="connsiteX1291" fmla="*/ 1024385 w 7061245"/>
              <a:gd name="connsiteY1291" fmla="*/ 4216412 h 6249724"/>
              <a:gd name="connsiteX1292" fmla="*/ 721371 w 7061245"/>
              <a:gd name="connsiteY1292" fmla="*/ 4179998 h 6249724"/>
              <a:gd name="connsiteX1293" fmla="*/ 726573 w 7061245"/>
              <a:gd name="connsiteY1293" fmla="*/ 4185199 h 6249724"/>
              <a:gd name="connsiteX1294" fmla="*/ 721371 w 7061245"/>
              <a:gd name="connsiteY1294" fmla="*/ 4179998 h 6249724"/>
              <a:gd name="connsiteX1295" fmla="*/ 1768181 w 7061245"/>
              <a:gd name="connsiteY1295" fmla="*/ 4172845 h 6249724"/>
              <a:gd name="connsiteX1296" fmla="*/ 1774115 w 7061245"/>
              <a:gd name="connsiteY1296" fmla="*/ 4174796 h 6249724"/>
              <a:gd name="connsiteX1297" fmla="*/ 1774115 w 7061245"/>
              <a:gd name="connsiteY1297" fmla="*/ 4185199 h 6249724"/>
              <a:gd name="connsiteX1298" fmla="*/ 1757859 w 7061245"/>
              <a:gd name="connsiteY1298" fmla="*/ 4185199 h 6249724"/>
              <a:gd name="connsiteX1299" fmla="*/ 1757859 w 7061245"/>
              <a:gd name="connsiteY1299" fmla="*/ 4174796 h 6249724"/>
              <a:gd name="connsiteX1300" fmla="*/ 1768181 w 7061245"/>
              <a:gd name="connsiteY1300" fmla="*/ 4172845 h 6249724"/>
              <a:gd name="connsiteX1301" fmla="*/ 571815 w 7061245"/>
              <a:gd name="connsiteY1301" fmla="*/ 4164392 h 6249724"/>
              <a:gd name="connsiteX1302" fmla="*/ 582219 w 7061245"/>
              <a:gd name="connsiteY1302" fmla="*/ 4217062 h 6249724"/>
              <a:gd name="connsiteX1303" fmla="*/ 635540 w 7061245"/>
              <a:gd name="connsiteY1303" fmla="*/ 4243072 h 6249724"/>
              <a:gd name="connsiteX1304" fmla="*/ 656996 w 7061245"/>
              <a:gd name="connsiteY1304" fmla="*/ 4222264 h 6249724"/>
              <a:gd name="connsiteX1305" fmla="*/ 673252 w 7061245"/>
              <a:gd name="connsiteY1305" fmla="*/ 4264530 h 6249724"/>
              <a:gd name="connsiteX1306" fmla="*/ 689509 w 7061245"/>
              <a:gd name="connsiteY1306" fmla="*/ 4259328 h 6249724"/>
              <a:gd name="connsiteX1307" fmla="*/ 679105 w 7061245"/>
              <a:gd name="connsiteY1307" fmla="*/ 4243722 h 6249724"/>
              <a:gd name="connsiteX1308" fmla="*/ 721371 w 7061245"/>
              <a:gd name="connsiteY1308" fmla="*/ 4264530 h 6249724"/>
              <a:gd name="connsiteX1309" fmla="*/ 726573 w 7061245"/>
              <a:gd name="connsiteY1309" fmla="*/ 4227466 h 6249724"/>
              <a:gd name="connsiteX1310" fmla="*/ 726573 w 7061245"/>
              <a:gd name="connsiteY1310" fmla="*/ 4237870 h 6249724"/>
              <a:gd name="connsiteX1311" fmla="*/ 571815 w 7061245"/>
              <a:gd name="connsiteY1311" fmla="*/ 4164392 h 6249724"/>
              <a:gd name="connsiteX1312" fmla="*/ 717144 w 7061245"/>
              <a:gd name="connsiteY1312" fmla="*/ 4142284 h 6249724"/>
              <a:gd name="connsiteX1313" fmla="*/ 699263 w 7061245"/>
              <a:gd name="connsiteY1313" fmla="*/ 4142934 h 6249724"/>
              <a:gd name="connsiteX1314" fmla="*/ 720721 w 7061245"/>
              <a:gd name="connsiteY1314" fmla="*/ 4179998 h 6249724"/>
              <a:gd name="connsiteX1315" fmla="*/ 731125 w 7061245"/>
              <a:gd name="connsiteY1315" fmla="*/ 4168944 h 6249724"/>
              <a:gd name="connsiteX1316" fmla="*/ 731125 w 7061245"/>
              <a:gd name="connsiteY1316" fmla="*/ 4153338 h 6249724"/>
              <a:gd name="connsiteX1317" fmla="*/ 717144 w 7061245"/>
              <a:gd name="connsiteY1317" fmla="*/ 4142284 h 6249724"/>
              <a:gd name="connsiteX1318" fmla="*/ 2108991 w 7061245"/>
              <a:gd name="connsiteY1318" fmla="*/ 4127328 h 6249724"/>
              <a:gd name="connsiteX1319" fmla="*/ 2162310 w 7061245"/>
              <a:gd name="connsiteY1319" fmla="*/ 4153338 h 6249724"/>
              <a:gd name="connsiteX1320" fmla="*/ 2108991 w 7061245"/>
              <a:gd name="connsiteY1320" fmla="*/ 4127328 h 6249724"/>
              <a:gd name="connsiteX1321" fmla="*/ 1632068 w 7061245"/>
              <a:gd name="connsiteY1321" fmla="*/ 4120907 h 6249724"/>
              <a:gd name="connsiteX1322" fmla="*/ 1619357 w 7061245"/>
              <a:gd name="connsiteY1322" fmla="*/ 4131880 h 6249724"/>
              <a:gd name="connsiteX1323" fmla="*/ 1635613 w 7061245"/>
              <a:gd name="connsiteY1323" fmla="*/ 4163743 h 6249724"/>
              <a:gd name="connsiteX1324" fmla="*/ 1640815 w 7061245"/>
              <a:gd name="connsiteY1324" fmla="*/ 4121476 h 6249724"/>
              <a:gd name="connsiteX1325" fmla="*/ 1632068 w 7061245"/>
              <a:gd name="connsiteY1325" fmla="*/ 4120907 h 6249724"/>
              <a:gd name="connsiteX1326" fmla="*/ 2661047 w 7061245"/>
              <a:gd name="connsiteY1326" fmla="*/ 4116274 h 6249724"/>
              <a:gd name="connsiteX1327" fmla="*/ 2693560 w 7061245"/>
              <a:gd name="connsiteY1327" fmla="*/ 4116925 h 6249724"/>
              <a:gd name="connsiteX1328" fmla="*/ 2688357 w 7061245"/>
              <a:gd name="connsiteY1328" fmla="*/ 4153989 h 6249724"/>
              <a:gd name="connsiteX1329" fmla="*/ 2704614 w 7061245"/>
              <a:gd name="connsiteY1329" fmla="*/ 4164392 h 6249724"/>
              <a:gd name="connsiteX1330" fmla="*/ 2720870 w 7061245"/>
              <a:gd name="connsiteY1330" fmla="*/ 4148786 h 6249724"/>
              <a:gd name="connsiteX1331" fmla="*/ 2715668 w 7061245"/>
              <a:gd name="connsiteY1331" fmla="*/ 4174796 h 6249724"/>
              <a:gd name="connsiteX1332" fmla="*/ 2757934 w 7061245"/>
              <a:gd name="connsiteY1332" fmla="*/ 4195604 h 6249724"/>
              <a:gd name="connsiteX1333" fmla="*/ 2779392 w 7061245"/>
              <a:gd name="connsiteY1333" fmla="*/ 4227466 h 6249724"/>
              <a:gd name="connsiteX1334" fmla="*/ 2774191 w 7061245"/>
              <a:gd name="connsiteY1334" fmla="*/ 4259328 h 6249724"/>
              <a:gd name="connsiteX1335" fmla="*/ 2800850 w 7061245"/>
              <a:gd name="connsiteY1335" fmla="*/ 4274934 h 6249724"/>
              <a:gd name="connsiteX1336" fmla="*/ 2806051 w 7061245"/>
              <a:gd name="connsiteY1336" fmla="*/ 4274934 h 6249724"/>
              <a:gd name="connsiteX1337" fmla="*/ 2768988 w 7061245"/>
              <a:gd name="connsiteY1337" fmla="*/ 4285337 h 6249724"/>
              <a:gd name="connsiteX1338" fmla="*/ 2624634 w 7061245"/>
              <a:gd name="connsiteY1338" fmla="*/ 4163743 h 6249724"/>
              <a:gd name="connsiteX1339" fmla="*/ 2661698 w 7061245"/>
              <a:gd name="connsiteY1339" fmla="*/ 4195604 h 6249724"/>
              <a:gd name="connsiteX1340" fmla="*/ 2672101 w 7061245"/>
              <a:gd name="connsiteY1340" fmla="*/ 4174796 h 6249724"/>
              <a:gd name="connsiteX1341" fmla="*/ 2640240 w 7061245"/>
              <a:gd name="connsiteY1341" fmla="*/ 4127328 h 6249724"/>
              <a:gd name="connsiteX1342" fmla="*/ 2661047 w 7061245"/>
              <a:gd name="connsiteY1342" fmla="*/ 4116274 h 6249724"/>
              <a:gd name="connsiteX1343" fmla="*/ 1515234 w 7061245"/>
              <a:gd name="connsiteY1343" fmla="*/ 4108413 h 6249724"/>
              <a:gd name="connsiteX1344" fmla="*/ 1517594 w 7061245"/>
              <a:gd name="connsiteY1344" fmla="*/ 4111316 h 6249724"/>
              <a:gd name="connsiteX1345" fmla="*/ 1517689 w 7061245"/>
              <a:gd name="connsiteY1345" fmla="*/ 4111353 h 6249724"/>
              <a:gd name="connsiteX1346" fmla="*/ 1516537 w 7061245"/>
              <a:gd name="connsiteY1346" fmla="*/ 4108797 h 6249724"/>
              <a:gd name="connsiteX1347" fmla="*/ 1540028 w 7061245"/>
              <a:gd name="connsiteY1347" fmla="*/ 4105870 h 6249724"/>
              <a:gd name="connsiteX1348" fmla="*/ 1529847 w 7061245"/>
              <a:gd name="connsiteY1348" fmla="*/ 4116061 h 6249724"/>
              <a:gd name="connsiteX1349" fmla="*/ 1517689 w 7061245"/>
              <a:gd name="connsiteY1349" fmla="*/ 4111353 h 6249724"/>
              <a:gd name="connsiteX1350" fmla="*/ 1521729 w 7061245"/>
              <a:gd name="connsiteY1350" fmla="*/ 4120318 h 6249724"/>
              <a:gd name="connsiteX1351" fmla="*/ 1518570 w 7061245"/>
              <a:gd name="connsiteY1351" fmla="*/ 4137082 h 6249724"/>
              <a:gd name="connsiteX1352" fmla="*/ 1545230 w 7061245"/>
              <a:gd name="connsiteY1352" fmla="*/ 4147486 h 6249724"/>
              <a:gd name="connsiteX1353" fmla="*/ 1561486 w 7061245"/>
              <a:gd name="connsiteY1353" fmla="*/ 4131880 h 6249724"/>
              <a:gd name="connsiteX1354" fmla="*/ 1540028 w 7061245"/>
              <a:gd name="connsiteY1354" fmla="*/ 4105870 h 6249724"/>
              <a:gd name="connsiteX1355" fmla="*/ 1077055 w 7061245"/>
              <a:gd name="connsiteY1355" fmla="*/ 4090264 h 6249724"/>
              <a:gd name="connsiteX1356" fmla="*/ 1103714 w 7061245"/>
              <a:gd name="connsiteY1356" fmla="*/ 4105870 h 6249724"/>
              <a:gd name="connsiteX1357" fmla="*/ 1077055 w 7061245"/>
              <a:gd name="connsiteY1357" fmla="*/ 4090264 h 6249724"/>
              <a:gd name="connsiteX1358" fmla="*/ 2316419 w 7061245"/>
              <a:gd name="connsiteY1358" fmla="*/ 4090264 h 6249724"/>
              <a:gd name="connsiteX1359" fmla="*/ 2332674 w 7061245"/>
              <a:gd name="connsiteY1359" fmla="*/ 4111073 h 6249724"/>
              <a:gd name="connsiteX1360" fmla="*/ 2316419 w 7061245"/>
              <a:gd name="connsiteY1360" fmla="*/ 4090264 h 6249724"/>
              <a:gd name="connsiteX1361" fmla="*/ 1481506 w 7061245"/>
              <a:gd name="connsiteY1361" fmla="*/ 4084412 h 6249724"/>
              <a:gd name="connsiteX1362" fmla="*/ 1486708 w 7061245"/>
              <a:gd name="connsiteY1362" fmla="*/ 4100018 h 6249724"/>
              <a:gd name="connsiteX1363" fmla="*/ 1515234 w 7061245"/>
              <a:gd name="connsiteY1363" fmla="*/ 4108413 h 6249724"/>
              <a:gd name="connsiteX1364" fmla="*/ 1507292 w 7061245"/>
              <a:gd name="connsiteY1364" fmla="*/ 4098646 h 6249724"/>
              <a:gd name="connsiteX1365" fmla="*/ 1502964 w 7061245"/>
              <a:gd name="connsiteY1365" fmla="*/ 4085063 h 6249724"/>
              <a:gd name="connsiteX1366" fmla="*/ 1481506 w 7061245"/>
              <a:gd name="connsiteY1366" fmla="*/ 4084412 h 6249724"/>
              <a:gd name="connsiteX1367" fmla="*/ 2327472 w 7061245"/>
              <a:gd name="connsiteY1367" fmla="*/ 4074658 h 6249724"/>
              <a:gd name="connsiteX1368" fmla="*/ 2354132 w 7061245"/>
              <a:gd name="connsiteY1368" fmla="*/ 4090264 h 6249724"/>
              <a:gd name="connsiteX1369" fmla="*/ 2327472 w 7061245"/>
              <a:gd name="connsiteY1369" fmla="*/ 4074658 h 6249724"/>
              <a:gd name="connsiteX1370" fmla="*/ 6156350 w 7061245"/>
              <a:gd name="connsiteY1370" fmla="*/ 4064905 h 6249724"/>
              <a:gd name="connsiteX1371" fmla="*/ 6124894 w 7061245"/>
              <a:gd name="connsiteY1371" fmla="*/ 4069457 h 6249724"/>
              <a:gd name="connsiteX1372" fmla="*/ 6183416 w 7061245"/>
              <a:gd name="connsiteY1372" fmla="*/ 4079861 h 6249724"/>
              <a:gd name="connsiteX1373" fmla="*/ 6156350 w 7061245"/>
              <a:gd name="connsiteY1373" fmla="*/ 4064905 h 6249724"/>
              <a:gd name="connsiteX1374" fmla="*/ 2294961 w 7061245"/>
              <a:gd name="connsiteY1374" fmla="*/ 4053851 h 6249724"/>
              <a:gd name="connsiteX1375" fmla="*/ 2311216 w 7061245"/>
              <a:gd name="connsiteY1375" fmla="*/ 4059053 h 6249724"/>
              <a:gd name="connsiteX1376" fmla="*/ 2300813 w 7061245"/>
              <a:gd name="connsiteY1376" fmla="*/ 4079861 h 6249724"/>
              <a:gd name="connsiteX1377" fmla="*/ 2294961 w 7061245"/>
              <a:gd name="connsiteY1377" fmla="*/ 4053851 h 6249724"/>
              <a:gd name="connsiteX1378" fmla="*/ 715519 w 7061245"/>
              <a:gd name="connsiteY1378" fmla="*/ 4042797 h 6249724"/>
              <a:gd name="connsiteX1379" fmla="*/ 747380 w 7061245"/>
              <a:gd name="connsiteY1379" fmla="*/ 4063605 h 6249724"/>
              <a:gd name="connsiteX1380" fmla="*/ 720721 w 7061245"/>
              <a:gd name="connsiteY1380" fmla="*/ 4063605 h 6249724"/>
              <a:gd name="connsiteX1381" fmla="*/ 715519 w 7061245"/>
              <a:gd name="connsiteY1381" fmla="*/ 4042797 h 6249724"/>
              <a:gd name="connsiteX1382" fmla="*/ 1896362 w 7061245"/>
              <a:gd name="connsiteY1382" fmla="*/ 4042797 h 6249724"/>
              <a:gd name="connsiteX1383" fmla="*/ 1923021 w 7061245"/>
              <a:gd name="connsiteY1383" fmla="*/ 4053200 h 6249724"/>
              <a:gd name="connsiteX1384" fmla="*/ 1896362 w 7061245"/>
              <a:gd name="connsiteY1384" fmla="*/ 4042797 h 6249724"/>
              <a:gd name="connsiteX1385" fmla="*/ 1231813 w 7061245"/>
              <a:gd name="connsiteY1385" fmla="*/ 4038245 h 6249724"/>
              <a:gd name="connsiteX1386" fmla="*/ 1231813 w 7061245"/>
              <a:gd name="connsiteY1386" fmla="*/ 4080510 h 6249724"/>
              <a:gd name="connsiteX1387" fmla="*/ 1268877 w 7061245"/>
              <a:gd name="connsiteY1387" fmla="*/ 4096117 h 6249724"/>
              <a:gd name="connsiteX1388" fmla="*/ 1258472 w 7061245"/>
              <a:gd name="connsiteY1388" fmla="*/ 4116925 h 6249724"/>
              <a:gd name="connsiteX1389" fmla="*/ 1311793 w 7061245"/>
              <a:gd name="connsiteY1389" fmla="*/ 4137732 h 6249724"/>
              <a:gd name="connsiteX1390" fmla="*/ 1311793 w 7061245"/>
              <a:gd name="connsiteY1390" fmla="*/ 4158540 h 6249724"/>
              <a:gd name="connsiteX1391" fmla="*/ 1354058 w 7061245"/>
              <a:gd name="connsiteY1391" fmla="*/ 4163743 h 6249724"/>
              <a:gd name="connsiteX1392" fmla="*/ 1337802 w 7061245"/>
              <a:gd name="connsiteY1392" fmla="*/ 4211210 h 6249724"/>
              <a:gd name="connsiteX1393" fmla="*/ 1369664 w 7061245"/>
              <a:gd name="connsiteY1393" fmla="*/ 4259979 h 6249724"/>
              <a:gd name="connsiteX1394" fmla="*/ 1274078 w 7061245"/>
              <a:gd name="connsiteY1394" fmla="*/ 4159841 h 6249724"/>
              <a:gd name="connsiteX1395" fmla="*/ 1252620 w 7061245"/>
              <a:gd name="connsiteY1395" fmla="*/ 4175447 h 6249724"/>
              <a:gd name="connsiteX1396" fmla="*/ 1140778 w 7061245"/>
              <a:gd name="connsiteY1396" fmla="*/ 4080510 h 6249724"/>
              <a:gd name="connsiteX1397" fmla="*/ 1145980 w 7061245"/>
              <a:gd name="connsiteY1397" fmla="*/ 4038245 h 6249724"/>
              <a:gd name="connsiteX1398" fmla="*/ 1194099 w 7061245"/>
              <a:gd name="connsiteY1398" fmla="*/ 4038245 h 6249724"/>
              <a:gd name="connsiteX1399" fmla="*/ 1215556 w 7061245"/>
              <a:gd name="connsiteY1399" fmla="*/ 4075309 h 6249724"/>
              <a:gd name="connsiteX1400" fmla="*/ 1215556 w 7061245"/>
              <a:gd name="connsiteY1400" fmla="*/ 4038245 h 6249724"/>
              <a:gd name="connsiteX1401" fmla="*/ 1231813 w 7061245"/>
              <a:gd name="connsiteY1401" fmla="*/ 4038245 h 6249724"/>
              <a:gd name="connsiteX1402" fmla="*/ 880680 w 7061245"/>
              <a:gd name="connsiteY1402" fmla="*/ 4032393 h 6249724"/>
              <a:gd name="connsiteX1403" fmla="*/ 917745 w 7061245"/>
              <a:gd name="connsiteY1403" fmla="*/ 4090264 h 6249724"/>
              <a:gd name="connsiteX1404" fmla="*/ 880680 w 7061245"/>
              <a:gd name="connsiteY1404" fmla="*/ 4032393 h 6249724"/>
              <a:gd name="connsiteX1405" fmla="*/ 1401526 w 7061245"/>
              <a:gd name="connsiteY1405" fmla="*/ 4032393 h 6249724"/>
              <a:gd name="connsiteX1406" fmla="*/ 1401526 w 7061245"/>
              <a:gd name="connsiteY1406" fmla="*/ 4053200 h 6249724"/>
              <a:gd name="connsiteX1407" fmla="*/ 1380068 w 7061245"/>
              <a:gd name="connsiteY1407" fmla="*/ 4047999 h 6249724"/>
              <a:gd name="connsiteX1408" fmla="*/ 1401526 w 7061245"/>
              <a:gd name="connsiteY1408" fmla="*/ 4032393 h 6249724"/>
              <a:gd name="connsiteX1409" fmla="*/ 2071927 w 7061245"/>
              <a:gd name="connsiteY1409" fmla="*/ 4016787 h 6249724"/>
              <a:gd name="connsiteX1410" fmla="*/ 2108991 w 7061245"/>
              <a:gd name="connsiteY1410" fmla="*/ 4042797 h 6249724"/>
              <a:gd name="connsiteX1411" fmla="*/ 2103788 w 7061245"/>
              <a:gd name="connsiteY1411" fmla="*/ 4090264 h 6249724"/>
              <a:gd name="connsiteX1412" fmla="*/ 2071927 w 7061245"/>
              <a:gd name="connsiteY1412" fmla="*/ 4090915 h 6249724"/>
              <a:gd name="connsiteX1413" fmla="*/ 2098587 w 7061245"/>
              <a:gd name="connsiteY1413" fmla="*/ 4116925 h 6249724"/>
              <a:gd name="connsiteX1414" fmla="*/ 2066724 w 7061245"/>
              <a:gd name="connsiteY1414" fmla="*/ 4127328 h 6249724"/>
              <a:gd name="connsiteX1415" fmla="*/ 1991947 w 7061245"/>
              <a:gd name="connsiteY1415" fmla="*/ 4069457 h 6249724"/>
              <a:gd name="connsiteX1416" fmla="*/ 2040065 w 7061245"/>
              <a:gd name="connsiteY1416" fmla="*/ 4079861 h 6249724"/>
              <a:gd name="connsiteX1417" fmla="*/ 2082331 w 7061245"/>
              <a:gd name="connsiteY1417" fmla="*/ 4037595 h 6249724"/>
              <a:gd name="connsiteX1418" fmla="*/ 2071927 w 7061245"/>
              <a:gd name="connsiteY1418" fmla="*/ 4016787 h 6249724"/>
              <a:gd name="connsiteX1419" fmla="*/ 1257822 w 7061245"/>
              <a:gd name="connsiteY1419" fmla="*/ 4001181 h 6249724"/>
              <a:gd name="connsiteX1420" fmla="*/ 1247419 w 7061245"/>
              <a:gd name="connsiteY1420" fmla="*/ 4006383 h 6249724"/>
              <a:gd name="connsiteX1421" fmla="*/ 1263674 w 7061245"/>
              <a:gd name="connsiteY1421" fmla="*/ 4027191 h 6249724"/>
              <a:gd name="connsiteX1422" fmla="*/ 1257822 w 7061245"/>
              <a:gd name="connsiteY1422" fmla="*/ 4001181 h 6249724"/>
              <a:gd name="connsiteX1423" fmla="*/ 1061855 w 7061245"/>
              <a:gd name="connsiteY1423" fmla="*/ 4000938 h 6249724"/>
              <a:gd name="connsiteX1424" fmla="*/ 1098512 w 7061245"/>
              <a:gd name="connsiteY1424" fmla="*/ 4011586 h 6249724"/>
              <a:gd name="connsiteX1425" fmla="*/ 1093310 w 7061245"/>
              <a:gd name="connsiteY1425" fmla="*/ 4032393 h 6249724"/>
              <a:gd name="connsiteX1426" fmla="*/ 1045193 w 7061245"/>
              <a:gd name="connsiteY1426" fmla="*/ 4021989 h 6249724"/>
              <a:gd name="connsiteX1427" fmla="*/ 1061855 w 7061245"/>
              <a:gd name="connsiteY1427" fmla="*/ 4000938 h 6249724"/>
              <a:gd name="connsiteX1428" fmla="*/ 1423633 w 7061245"/>
              <a:gd name="connsiteY1428" fmla="*/ 3999880 h 6249724"/>
              <a:gd name="connsiteX1429" fmla="*/ 1577742 w 7061245"/>
              <a:gd name="connsiteY1429" fmla="*/ 4100018 h 6249724"/>
              <a:gd name="connsiteX1430" fmla="*/ 1561486 w 7061245"/>
              <a:gd name="connsiteY1430" fmla="*/ 4157890 h 6249724"/>
              <a:gd name="connsiteX1431" fmla="*/ 1571889 w 7061245"/>
              <a:gd name="connsiteY1431" fmla="*/ 4178698 h 6249724"/>
              <a:gd name="connsiteX1432" fmla="*/ 1625209 w 7061245"/>
              <a:gd name="connsiteY1432" fmla="*/ 4194304 h 6249724"/>
              <a:gd name="connsiteX1433" fmla="*/ 1620008 w 7061245"/>
              <a:gd name="connsiteY1433" fmla="*/ 4215112 h 6249724"/>
              <a:gd name="connsiteX1434" fmla="*/ 1641465 w 7061245"/>
              <a:gd name="connsiteY1434" fmla="*/ 4215112 h 6249724"/>
              <a:gd name="connsiteX1435" fmla="*/ 1651870 w 7061245"/>
              <a:gd name="connsiteY1435" fmla="*/ 4189101 h 6249724"/>
              <a:gd name="connsiteX1436" fmla="*/ 1603752 w 7061245"/>
              <a:gd name="connsiteY1436" fmla="*/ 4094166 h 6249724"/>
              <a:gd name="connsiteX1437" fmla="*/ 1582293 w 7061245"/>
              <a:gd name="connsiteY1437" fmla="*/ 4099368 h 6249724"/>
              <a:gd name="connsiteX1438" fmla="*/ 1582293 w 7061245"/>
              <a:gd name="connsiteY1438" fmla="*/ 4062304 h 6249724"/>
              <a:gd name="connsiteX1439" fmla="*/ 1608953 w 7061245"/>
              <a:gd name="connsiteY1439" fmla="*/ 4057102 h 6249724"/>
              <a:gd name="connsiteX1440" fmla="*/ 1657072 w 7061245"/>
              <a:gd name="connsiteY1440" fmla="*/ 4094166 h 6249724"/>
              <a:gd name="connsiteX1441" fmla="*/ 1688934 w 7061245"/>
              <a:gd name="connsiteY1441" fmla="*/ 4141634 h 6249724"/>
              <a:gd name="connsiteX1442" fmla="*/ 1688934 w 7061245"/>
              <a:gd name="connsiteY1442" fmla="*/ 4126028 h 6249724"/>
              <a:gd name="connsiteX1443" fmla="*/ 1720795 w 7061245"/>
              <a:gd name="connsiteY1443" fmla="*/ 4136431 h 6249724"/>
              <a:gd name="connsiteX1444" fmla="*/ 1715593 w 7061245"/>
              <a:gd name="connsiteY1444" fmla="*/ 4173495 h 6249724"/>
              <a:gd name="connsiteX1445" fmla="*/ 1779317 w 7061245"/>
              <a:gd name="connsiteY1445" fmla="*/ 4252175 h 6249724"/>
              <a:gd name="connsiteX1446" fmla="*/ 1832637 w 7061245"/>
              <a:gd name="connsiteY1446" fmla="*/ 4278186 h 6249724"/>
              <a:gd name="connsiteX1447" fmla="*/ 1864499 w 7061245"/>
              <a:gd name="connsiteY1447" fmla="*/ 4272983 h 6249724"/>
              <a:gd name="connsiteX1448" fmla="*/ 1869701 w 7061245"/>
              <a:gd name="connsiteY1448" fmla="*/ 4315249 h 6249724"/>
              <a:gd name="connsiteX1449" fmla="*/ 1848243 w 7061245"/>
              <a:gd name="connsiteY1449" fmla="*/ 4330855 h 6249724"/>
              <a:gd name="connsiteX1450" fmla="*/ 1885307 w 7061245"/>
              <a:gd name="connsiteY1450" fmla="*/ 4336057 h 6249724"/>
              <a:gd name="connsiteX1451" fmla="*/ 1874903 w 7061245"/>
              <a:gd name="connsiteY1451" fmla="*/ 4298993 h 6249724"/>
              <a:gd name="connsiteX1452" fmla="*/ 1874903 w 7061245"/>
              <a:gd name="connsiteY1452" fmla="*/ 4241122 h 6249724"/>
              <a:gd name="connsiteX1453" fmla="*/ 1864499 w 7061245"/>
              <a:gd name="connsiteY1453" fmla="*/ 4251525 h 6249724"/>
              <a:gd name="connsiteX1454" fmla="*/ 1843041 w 7061245"/>
              <a:gd name="connsiteY1454" fmla="*/ 4204058 h 6249724"/>
              <a:gd name="connsiteX1455" fmla="*/ 1880105 w 7061245"/>
              <a:gd name="connsiteY1455" fmla="*/ 4209259 h 6249724"/>
              <a:gd name="connsiteX1456" fmla="*/ 1896362 w 7061245"/>
              <a:gd name="connsiteY1456" fmla="*/ 4219664 h 6249724"/>
              <a:gd name="connsiteX1457" fmla="*/ 1891159 w 7061245"/>
              <a:gd name="connsiteY1457" fmla="*/ 4204058 h 6249724"/>
              <a:gd name="connsiteX1458" fmla="*/ 1917818 w 7061245"/>
              <a:gd name="connsiteY1458" fmla="*/ 4219664 h 6249724"/>
              <a:gd name="connsiteX1459" fmla="*/ 1981543 w 7061245"/>
              <a:gd name="connsiteY1459" fmla="*/ 4267131 h 6249724"/>
              <a:gd name="connsiteX1460" fmla="*/ 1960085 w 7061245"/>
              <a:gd name="connsiteY1460" fmla="*/ 4298993 h 6249724"/>
              <a:gd name="connsiteX1461" fmla="*/ 2018607 w 7061245"/>
              <a:gd name="connsiteY1461" fmla="*/ 4362066 h 6249724"/>
              <a:gd name="connsiteX1462" fmla="*/ 2023809 w 7061245"/>
              <a:gd name="connsiteY1462" fmla="*/ 4399131 h 6249724"/>
              <a:gd name="connsiteX1463" fmla="*/ 2050469 w 7061245"/>
              <a:gd name="connsiteY1463" fmla="*/ 4356864 h 6249724"/>
              <a:gd name="connsiteX1464" fmla="*/ 2013406 w 7061245"/>
              <a:gd name="connsiteY1464" fmla="*/ 4256726 h 6249724"/>
              <a:gd name="connsiteX1465" fmla="*/ 2034863 w 7061245"/>
              <a:gd name="connsiteY1465" fmla="*/ 4298993 h 6249724"/>
              <a:gd name="connsiteX1466" fmla="*/ 2045266 w 7061245"/>
              <a:gd name="connsiteY1466" fmla="*/ 4278186 h 6249724"/>
              <a:gd name="connsiteX1467" fmla="*/ 2172715 w 7061245"/>
              <a:gd name="connsiteY1467" fmla="*/ 4356864 h 6249724"/>
              <a:gd name="connsiteX1468" fmla="*/ 2156458 w 7061245"/>
              <a:gd name="connsiteY1468" fmla="*/ 4356864 h 6249724"/>
              <a:gd name="connsiteX1469" fmla="*/ 2188320 w 7061245"/>
              <a:gd name="connsiteY1469" fmla="*/ 4393928 h 6249724"/>
              <a:gd name="connsiteX1470" fmla="*/ 2183119 w 7061245"/>
              <a:gd name="connsiteY1470" fmla="*/ 4378322 h 6249724"/>
              <a:gd name="connsiteX1471" fmla="*/ 2241641 w 7061245"/>
              <a:gd name="connsiteY1471" fmla="*/ 4425790 h 6249724"/>
              <a:gd name="connsiteX1472" fmla="*/ 2246842 w 7061245"/>
              <a:gd name="connsiteY1472" fmla="*/ 4478460 h 6249724"/>
              <a:gd name="connsiteX1473" fmla="*/ 2236438 w 7061245"/>
              <a:gd name="connsiteY1473" fmla="*/ 4468056 h 6249724"/>
              <a:gd name="connsiteX1474" fmla="*/ 2226035 w 7061245"/>
              <a:gd name="connsiteY1474" fmla="*/ 4510321 h 6249724"/>
              <a:gd name="connsiteX1475" fmla="*/ 2220832 w 7061245"/>
              <a:gd name="connsiteY1475" fmla="*/ 4473259 h 6249724"/>
              <a:gd name="connsiteX1476" fmla="*/ 2188971 w 7061245"/>
              <a:gd name="connsiteY1476" fmla="*/ 4441396 h 6249724"/>
              <a:gd name="connsiteX1477" fmla="*/ 2226035 w 7061245"/>
              <a:gd name="connsiteY1477" fmla="*/ 4436195 h 6249724"/>
              <a:gd name="connsiteX1478" fmla="*/ 2209778 w 7061245"/>
              <a:gd name="connsiteY1478" fmla="*/ 4425790 h 6249724"/>
              <a:gd name="connsiteX1479" fmla="*/ 2188320 w 7061245"/>
              <a:gd name="connsiteY1479" fmla="*/ 4430992 h 6249724"/>
              <a:gd name="connsiteX1480" fmla="*/ 2156458 w 7061245"/>
              <a:gd name="connsiteY1480" fmla="*/ 4383525 h 6249724"/>
              <a:gd name="connsiteX1481" fmla="*/ 2151256 w 7061245"/>
              <a:gd name="connsiteY1481" fmla="*/ 4420589 h 6249724"/>
              <a:gd name="connsiteX1482" fmla="*/ 2103139 w 7061245"/>
              <a:gd name="connsiteY1482" fmla="*/ 4388727 h 6249724"/>
              <a:gd name="connsiteX1483" fmla="*/ 2103139 w 7061245"/>
              <a:gd name="connsiteY1483" fmla="*/ 4451801 h 6249724"/>
              <a:gd name="connsiteX1484" fmla="*/ 2060872 w 7061245"/>
              <a:gd name="connsiteY1484" fmla="*/ 4414736 h 6249724"/>
              <a:gd name="connsiteX1485" fmla="*/ 2034213 w 7061245"/>
              <a:gd name="connsiteY1485" fmla="*/ 4430342 h 6249724"/>
              <a:gd name="connsiteX1486" fmla="*/ 2002350 w 7061245"/>
              <a:gd name="connsiteY1486" fmla="*/ 4393278 h 6249724"/>
              <a:gd name="connsiteX1487" fmla="*/ 2007552 w 7061245"/>
              <a:gd name="connsiteY1487" fmla="*/ 4408884 h 6249724"/>
              <a:gd name="connsiteX1488" fmla="*/ 1911966 w 7061245"/>
              <a:gd name="connsiteY1488" fmla="*/ 4345811 h 6249724"/>
              <a:gd name="connsiteX1489" fmla="*/ 1911966 w 7061245"/>
              <a:gd name="connsiteY1489" fmla="*/ 4366618 h 6249724"/>
              <a:gd name="connsiteX1490" fmla="*/ 1895711 w 7061245"/>
              <a:gd name="connsiteY1490" fmla="*/ 4361417 h 6249724"/>
              <a:gd name="connsiteX1491" fmla="*/ 1949030 w 7061245"/>
              <a:gd name="connsiteY1491" fmla="*/ 4403682 h 6249724"/>
              <a:gd name="connsiteX1492" fmla="*/ 1954233 w 7061245"/>
              <a:gd name="connsiteY1492" fmla="*/ 4429692 h 6249724"/>
              <a:gd name="connsiteX1493" fmla="*/ 1970488 w 7061245"/>
              <a:gd name="connsiteY1493" fmla="*/ 4419288 h 6249724"/>
              <a:gd name="connsiteX1494" fmla="*/ 1997149 w 7061245"/>
              <a:gd name="connsiteY1494" fmla="*/ 4461553 h 6249724"/>
              <a:gd name="connsiteX1495" fmla="*/ 2050469 w 7061245"/>
              <a:gd name="connsiteY1495" fmla="*/ 4461553 h 6249724"/>
              <a:gd name="connsiteX1496" fmla="*/ 2188971 w 7061245"/>
              <a:gd name="connsiteY1496" fmla="*/ 4592903 h 6249724"/>
              <a:gd name="connsiteX1497" fmla="*/ 2199374 w 7061245"/>
              <a:gd name="connsiteY1497" fmla="*/ 4577297 h 6249724"/>
              <a:gd name="connsiteX1498" fmla="*/ 2343079 w 7061245"/>
              <a:gd name="connsiteY1498" fmla="*/ 4698243 h 6249724"/>
              <a:gd name="connsiteX1499" fmla="*/ 2263098 w 7061245"/>
              <a:gd name="connsiteY1499" fmla="*/ 4730105 h 6249724"/>
              <a:gd name="connsiteX1500" fmla="*/ 2209778 w 7061245"/>
              <a:gd name="connsiteY1500" fmla="*/ 4651425 h 6249724"/>
              <a:gd name="connsiteX1501" fmla="*/ 2172715 w 7061245"/>
              <a:gd name="connsiteY1501" fmla="*/ 4656626 h 6249724"/>
              <a:gd name="connsiteX1502" fmla="*/ 2130449 w 7061245"/>
              <a:gd name="connsiteY1502" fmla="*/ 4566893 h 6249724"/>
              <a:gd name="connsiteX1503" fmla="*/ 2120044 w 7061245"/>
              <a:gd name="connsiteY1503" fmla="*/ 4592903 h 6249724"/>
              <a:gd name="connsiteX1504" fmla="*/ 2029661 w 7061245"/>
              <a:gd name="connsiteY1504" fmla="*/ 4519426 h 6249724"/>
              <a:gd name="connsiteX1505" fmla="*/ 2040065 w 7061245"/>
              <a:gd name="connsiteY1505" fmla="*/ 4551287 h 6249724"/>
              <a:gd name="connsiteX1506" fmla="*/ 2061523 w 7061245"/>
              <a:gd name="connsiteY1506" fmla="*/ 4551287 h 6249724"/>
              <a:gd name="connsiteX1507" fmla="*/ 2088183 w 7061245"/>
              <a:gd name="connsiteY1507" fmla="*/ 4609159 h 6249724"/>
              <a:gd name="connsiteX1508" fmla="*/ 2040065 w 7061245"/>
              <a:gd name="connsiteY1508" fmla="*/ 4609159 h 6249724"/>
              <a:gd name="connsiteX1509" fmla="*/ 2008203 w 7061245"/>
              <a:gd name="connsiteY1509" fmla="*/ 4572095 h 6249724"/>
              <a:gd name="connsiteX1510" fmla="*/ 2018607 w 7061245"/>
              <a:gd name="connsiteY1510" fmla="*/ 4519426 h 6249724"/>
              <a:gd name="connsiteX1511" fmla="*/ 1991947 w 7061245"/>
              <a:gd name="connsiteY1511" fmla="*/ 4498617 h 6249724"/>
              <a:gd name="connsiteX1512" fmla="*/ 1965287 w 7061245"/>
              <a:gd name="connsiteY1512" fmla="*/ 4524627 h 6249724"/>
              <a:gd name="connsiteX1513" fmla="*/ 1954884 w 7061245"/>
              <a:gd name="connsiteY1513" fmla="*/ 4503820 h 6249724"/>
              <a:gd name="connsiteX1514" fmla="*/ 1949681 w 7061245"/>
              <a:gd name="connsiteY1514" fmla="*/ 4519426 h 6249724"/>
              <a:gd name="connsiteX1515" fmla="*/ 1912617 w 7061245"/>
              <a:gd name="connsiteY1515" fmla="*/ 4503820 h 6249724"/>
              <a:gd name="connsiteX1516" fmla="*/ 1912617 w 7061245"/>
              <a:gd name="connsiteY1516" fmla="*/ 4524627 h 6249724"/>
              <a:gd name="connsiteX1517" fmla="*/ 1832637 w 7061245"/>
              <a:gd name="connsiteY1517" fmla="*/ 4482362 h 6249724"/>
              <a:gd name="connsiteX1518" fmla="*/ 1843041 w 7061245"/>
              <a:gd name="connsiteY1518" fmla="*/ 4497968 h 6249724"/>
              <a:gd name="connsiteX1519" fmla="*/ 1837839 w 7061245"/>
              <a:gd name="connsiteY1519" fmla="*/ 4523977 h 6249724"/>
              <a:gd name="connsiteX1520" fmla="*/ 1800775 w 7061245"/>
              <a:gd name="connsiteY1520" fmla="*/ 4503170 h 6249724"/>
              <a:gd name="connsiteX1521" fmla="*/ 1795573 w 7061245"/>
              <a:gd name="connsiteY1521" fmla="*/ 4529180 h 6249724"/>
              <a:gd name="connsiteX1522" fmla="*/ 1668125 w 7061245"/>
              <a:gd name="connsiteY1522" fmla="*/ 4466106 h 6249724"/>
              <a:gd name="connsiteX1523" fmla="*/ 1662924 w 7061245"/>
              <a:gd name="connsiteY1523" fmla="*/ 4492115 h 6249724"/>
              <a:gd name="connsiteX1524" fmla="*/ 1684381 w 7061245"/>
              <a:gd name="connsiteY1524" fmla="*/ 4507721 h 6249724"/>
              <a:gd name="connsiteX1525" fmla="*/ 1716244 w 7061245"/>
              <a:gd name="connsiteY1525" fmla="*/ 4502519 h 6249724"/>
              <a:gd name="connsiteX1526" fmla="*/ 1705840 w 7061245"/>
              <a:gd name="connsiteY1526" fmla="*/ 4544785 h 6249724"/>
              <a:gd name="connsiteX1527" fmla="*/ 1673977 w 7061245"/>
              <a:gd name="connsiteY1527" fmla="*/ 4534381 h 6249724"/>
              <a:gd name="connsiteX1528" fmla="*/ 1679180 w 7061245"/>
              <a:gd name="connsiteY1528" fmla="*/ 4560390 h 6249724"/>
              <a:gd name="connsiteX1529" fmla="*/ 1700638 w 7061245"/>
              <a:gd name="connsiteY1529" fmla="*/ 4618263 h 6249724"/>
              <a:gd name="connsiteX1530" fmla="*/ 1631712 w 7061245"/>
              <a:gd name="connsiteY1530" fmla="*/ 4507721 h 6249724"/>
              <a:gd name="connsiteX1531" fmla="*/ 1599849 w 7061245"/>
              <a:gd name="connsiteY1531" fmla="*/ 4449849 h 6249724"/>
              <a:gd name="connsiteX1532" fmla="*/ 1647968 w 7061245"/>
              <a:gd name="connsiteY1532" fmla="*/ 4470657 h 6249724"/>
              <a:gd name="connsiteX1533" fmla="*/ 1642767 w 7061245"/>
              <a:gd name="connsiteY1533" fmla="*/ 4423190 h 6249724"/>
              <a:gd name="connsiteX1534" fmla="*/ 1605703 w 7061245"/>
              <a:gd name="connsiteY1534" fmla="*/ 4438795 h 6249724"/>
              <a:gd name="connsiteX1535" fmla="*/ 1584245 w 7061245"/>
              <a:gd name="connsiteY1535" fmla="*/ 4396529 h 6249724"/>
              <a:gd name="connsiteX1536" fmla="*/ 1605703 w 7061245"/>
              <a:gd name="connsiteY1536" fmla="*/ 4386126 h 6249724"/>
              <a:gd name="connsiteX1537" fmla="*/ 1595298 w 7061245"/>
              <a:gd name="connsiteY1537" fmla="*/ 4354263 h 6249724"/>
              <a:gd name="connsiteX1538" fmla="*/ 1579042 w 7061245"/>
              <a:gd name="connsiteY1538" fmla="*/ 4396529 h 6249724"/>
              <a:gd name="connsiteX1539" fmla="*/ 1533230 w 7061245"/>
              <a:gd name="connsiteY1539" fmla="*/ 4371840 h 6249724"/>
              <a:gd name="connsiteX1540" fmla="*/ 1526796 w 7061245"/>
              <a:gd name="connsiteY1540" fmla="*/ 4361235 h 6249724"/>
              <a:gd name="connsiteX1541" fmla="*/ 1526372 w 7061245"/>
              <a:gd name="connsiteY1541" fmla="*/ 4361416 h 6249724"/>
              <a:gd name="connsiteX1542" fmla="*/ 1525722 w 7061245"/>
              <a:gd name="connsiteY1542" fmla="*/ 4359465 h 6249724"/>
              <a:gd name="connsiteX1543" fmla="*/ 1526796 w 7061245"/>
              <a:gd name="connsiteY1543" fmla="*/ 4361235 h 6249724"/>
              <a:gd name="connsiteX1544" fmla="*/ 1530924 w 7061245"/>
              <a:gd name="connsiteY1544" fmla="*/ 4359465 h 6249724"/>
              <a:gd name="connsiteX1545" fmla="*/ 1567989 w 7061245"/>
              <a:gd name="connsiteY1545" fmla="*/ 4354263 h 6249724"/>
              <a:gd name="connsiteX1546" fmla="*/ 1567989 w 7061245"/>
              <a:gd name="connsiteY1546" fmla="*/ 4317200 h 6249724"/>
              <a:gd name="connsiteX1547" fmla="*/ 1599849 w 7061245"/>
              <a:gd name="connsiteY1547" fmla="*/ 4301594 h 6249724"/>
              <a:gd name="connsiteX1548" fmla="*/ 1509467 w 7061245"/>
              <a:gd name="connsiteY1548" fmla="*/ 4264530 h 6249724"/>
              <a:gd name="connsiteX1549" fmla="*/ 1493210 w 7061245"/>
              <a:gd name="connsiteY1549" fmla="*/ 4285337 h 6249724"/>
              <a:gd name="connsiteX1550" fmla="*/ 1482806 w 7061245"/>
              <a:gd name="connsiteY1550" fmla="*/ 4290540 h 6249724"/>
              <a:gd name="connsiteX1551" fmla="*/ 1434689 w 7061245"/>
              <a:gd name="connsiteY1551" fmla="*/ 4237870 h 6249724"/>
              <a:gd name="connsiteX1552" fmla="*/ 1493210 w 7061245"/>
              <a:gd name="connsiteY1552" fmla="*/ 4185199 h 6249724"/>
              <a:gd name="connsiteX1553" fmla="*/ 1658371 w 7061245"/>
              <a:gd name="connsiteY1553" fmla="*/ 4269731 h 6249724"/>
              <a:gd name="connsiteX1554" fmla="*/ 1722096 w 7061245"/>
              <a:gd name="connsiteY1554" fmla="*/ 4348412 h 6249724"/>
              <a:gd name="connsiteX1555" fmla="*/ 1764361 w 7061245"/>
              <a:gd name="connsiteY1555" fmla="*/ 4316549 h 6249724"/>
              <a:gd name="connsiteX1556" fmla="*/ 1769564 w 7061245"/>
              <a:gd name="connsiteY1556" fmla="*/ 4290540 h 6249724"/>
              <a:gd name="connsiteX1557" fmla="*/ 1732499 w 7061245"/>
              <a:gd name="connsiteY1557" fmla="*/ 4232668 h 6249724"/>
              <a:gd name="connsiteX1558" fmla="*/ 1690234 w 7061245"/>
              <a:gd name="connsiteY1558" fmla="*/ 4217062 h 6249724"/>
              <a:gd name="connsiteX1559" fmla="*/ 1673977 w 7061245"/>
              <a:gd name="connsiteY1559" fmla="*/ 4237870 h 6249724"/>
              <a:gd name="connsiteX1560" fmla="*/ 1657722 w 7061245"/>
              <a:gd name="connsiteY1560" fmla="*/ 4195604 h 6249724"/>
              <a:gd name="connsiteX1561" fmla="*/ 1662924 w 7061245"/>
              <a:gd name="connsiteY1561" fmla="*/ 4232668 h 6249724"/>
              <a:gd name="connsiteX1562" fmla="*/ 1540678 w 7061245"/>
              <a:gd name="connsiteY1562" fmla="*/ 4190402 h 6249724"/>
              <a:gd name="connsiteX1563" fmla="*/ 1524422 w 7061245"/>
              <a:gd name="connsiteY1563" fmla="*/ 4148137 h 6249724"/>
              <a:gd name="connsiteX1564" fmla="*/ 1408027 w 7061245"/>
              <a:gd name="connsiteY1564" fmla="*/ 4083762 h 6249724"/>
              <a:gd name="connsiteX1565" fmla="*/ 1408027 w 7061245"/>
              <a:gd name="connsiteY1565" fmla="*/ 4073359 h 6249724"/>
              <a:gd name="connsiteX1566" fmla="*/ 1471752 w 7061245"/>
              <a:gd name="connsiteY1566" fmla="*/ 4078560 h 6249724"/>
              <a:gd name="connsiteX1567" fmla="*/ 1418432 w 7061245"/>
              <a:gd name="connsiteY1567" fmla="*/ 4020689 h 6249724"/>
              <a:gd name="connsiteX1568" fmla="*/ 1423633 w 7061245"/>
              <a:gd name="connsiteY1568" fmla="*/ 3999880 h 6249724"/>
              <a:gd name="connsiteX1569" fmla="*/ 1411930 w 7061245"/>
              <a:gd name="connsiteY1569" fmla="*/ 3984925 h 6249724"/>
              <a:gd name="connsiteX1570" fmla="*/ 1401526 w 7061245"/>
              <a:gd name="connsiteY1570" fmla="*/ 4010935 h 6249724"/>
              <a:gd name="connsiteX1571" fmla="*/ 1396324 w 7061245"/>
              <a:gd name="connsiteY1571" fmla="*/ 3990127 h 6249724"/>
              <a:gd name="connsiteX1572" fmla="*/ 1411930 w 7061245"/>
              <a:gd name="connsiteY1572" fmla="*/ 3984925 h 6249724"/>
              <a:gd name="connsiteX1573" fmla="*/ 1502964 w 7061245"/>
              <a:gd name="connsiteY1573" fmla="*/ 3980373 h 6249724"/>
              <a:gd name="connsiteX1574" fmla="*/ 1540028 w 7061245"/>
              <a:gd name="connsiteY1574" fmla="*/ 4006383 h 6249724"/>
              <a:gd name="connsiteX1575" fmla="*/ 1535476 w 7061245"/>
              <a:gd name="connsiteY1575" fmla="*/ 4002726 h 6249724"/>
              <a:gd name="connsiteX1576" fmla="*/ 1534948 w 7061245"/>
              <a:gd name="connsiteY1576" fmla="*/ 4010441 h 6249724"/>
              <a:gd name="connsiteX1577" fmla="*/ 1537639 w 7061245"/>
              <a:gd name="connsiteY1577" fmla="*/ 4011391 h 6249724"/>
              <a:gd name="connsiteX1578" fmla="*/ 1541328 w 7061245"/>
              <a:gd name="connsiteY1578" fmla="*/ 4010284 h 6249724"/>
              <a:gd name="connsiteX1579" fmla="*/ 1540028 w 7061245"/>
              <a:gd name="connsiteY1579" fmla="*/ 4012235 h 6249724"/>
              <a:gd name="connsiteX1580" fmla="*/ 1537639 w 7061245"/>
              <a:gd name="connsiteY1580" fmla="*/ 4011391 h 6249724"/>
              <a:gd name="connsiteX1581" fmla="*/ 1534825 w 7061245"/>
              <a:gd name="connsiteY1581" fmla="*/ 4012235 h 6249724"/>
              <a:gd name="connsiteX1582" fmla="*/ 1534948 w 7061245"/>
              <a:gd name="connsiteY1582" fmla="*/ 4010441 h 6249724"/>
              <a:gd name="connsiteX1583" fmla="*/ 1511498 w 7061245"/>
              <a:gd name="connsiteY1583" fmla="*/ 4002156 h 6249724"/>
              <a:gd name="connsiteX1584" fmla="*/ 1502964 w 7061245"/>
              <a:gd name="connsiteY1584" fmla="*/ 3980373 h 6249724"/>
              <a:gd name="connsiteX1585" fmla="*/ 6018254 w 7061245"/>
              <a:gd name="connsiteY1585" fmla="*/ 3974522 h 6249724"/>
              <a:gd name="connsiteX1586" fmla="*/ 6050116 w 7061245"/>
              <a:gd name="connsiteY1586" fmla="*/ 4000531 h 6249724"/>
              <a:gd name="connsiteX1587" fmla="*/ 6018254 w 7061245"/>
              <a:gd name="connsiteY1587" fmla="*/ 3974522 h 6249724"/>
              <a:gd name="connsiteX1588" fmla="*/ 1077055 w 7061245"/>
              <a:gd name="connsiteY1588" fmla="*/ 3969319 h 6249724"/>
              <a:gd name="connsiteX1589" fmla="*/ 1098512 w 7061245"/>
              <a:gd name="connsiteY1589" fmla="*/ 4001181 h 6249724"/>
              <a:gd name="connsiteX1590" fmla="*/ 1077055 w 7061245"/>
              <a:gd name="connsiteY1590" fmla="*/ 3969319 h 6249724"/>
              <a:gd name="connsiteX1591" fmla="*/ 2130449 w 7061245"/>
              <a:gd name="connsiteY1591" fmla="*/ 3969319 h 6249724"/>
              <a:gd name="connsiteX1592" fmla="*/ 2146706 w 7061245"/>
              <a:gd name="connsiteY1592" fmla="*/ 3990127 h 6249724"/>
              <a:gd name="connsiteX1593" fmla="*/ 2125246 w 7061245"/>
              <a:gd name="connsiteY1593" fmla="*/ 3990127 h 6249724"/>
              <a:gd name="connsiteX1594" fmla="*/ 2130449 w 7061245"/>
              <a:gd name="connsiteY1594" fmla="*/ 3969319 h 6249724"/>
              <a:gd name="connsiteX1595" fmla="*/ 2354884 w 7061245"/>
              <a:gd name="connsiteY1595" fmla="*/ 3968760 h 6249724"/>
              <a:gd name="connsiteX1596" fmla="*/ 2449069 w 7061245"/>
              <a:gd name="connsiteY1596" fmla="*/ 4021338 h 6249724"/>
              <a:gd name="connsiteX1597" fmla="*/ 2443866 w 7061245"/>
              <a:gd name="connsiteY1597" fmla="*/ 4074008 h 6249724"/>
              <a:gd name="connsiteX1598" fmla="*/ 2475728 w 7061245"/>
              <a:gd name="connsiteY1598" fmla="*/ 4047999 h 6249724"/>
              <a:gd name="connsiteX1599" fmla="*/ 2465324 w 7061245"/>
              <a:gd name="connsiteY1599" fmla="*/ 4090264 h 6249724"/>
              <a:gd name="connsiteX1600" fmla="*/ 2433463 w 7061245"/>
              <a:gd name="connsiteY1600" fmla="*/ 4079861 h 6249724"/>
              <a:gd name="connsiteX1601" fmla="*/ 2438664 w 7061245"/>
              <a:gd name="connsiteY1601" fmla="*/ 4116925 h 6249724"/>
              <a:gd name="connsiteX1602" fmla="*/ 2337226 w 7061245"/>
              <a:gd name="connsiteY1602" fmla="*/ 4021338 h 6249724"/>
              <a:gd name="connsiteX1603" fmla="*/ 2326822 w 7061245"/>
              <a:gd name="connsiteY1603" fmla="*/ 4000531 h 6249724"/>
              <a:gd name="connsiteX1604" fmla="*/ 2354884 w 7061245"/>
              <a:gd name="connsiteY1604" fmla="*/ 3968760 h 6249724"/>
              <a:gd name="connsiteX1605" fmla="*/ 736977 w 7061245"/>
              <a:gd name="connsiteY1605" fmla="*/ 3958916 h 6249724"/>
              <a:gd name="connsiteX1606" fmla="*/ 720721 w 7061245"/>
              <a:gd name="connsiteY1606" fmla="*/ 3958916 h 6249724"/>
              <a:gd name="connsiteX1607" fmla="*/ 736977 w 7061245"/>
              <a:gd name="connsiteY1607" fmla="*/ 3958916 h 6249724"/>
              <a:gd name="connsiteX1608" fmla="*/ 1108916 w 7061245"/>
              <a:gd name="connsiteY1608" fmla="*/ 3932255 h 6249724"/>
              <a:gd name="connsiteX1609" fmla="*/ 1130374 w 7061245"/>
              <a:gd name="connsiteY1609" fmla="*/ 3937458 h 6249724"/>
              <a:gd name="connsiteX1610" fmla="*/ 1114119 w 7061245"/>
              <a:gd name="connsiteY1610" fmla="*/ 3974522 h 6249724"/>
              <a:gd name="connsiteX1611" fmla="*/ 1071852 w 7061245"/>
              <a:gd name="connsiteY1611" fmla="*/ 3942659 h 6249724"/>
              <a:gd name="connsiteX1612" fmla="*/ 1108916 w 7061245"/>
              <a:gd name="connsiteY1612" fmla="*/ 3932255 h 6249724"/>
              <a:gd name="connsiteX1613" fmla="*/ 2147741 w 7061245"/>
              <a:gd name="connsiteY1613" fmla="*/ 3920470 h 6249724"/>
              <a:gd name="connsiteX1614" fmla="*/ 2183768 w 7061245"/>
              <a:gd name="connsiteY1614" fmla="*/ 3927054 h 6249724"/>
              <a:gd name="connsiteX1615" fmla="*/ 2215631 w 7061245"/>
              <a:gd name="connsiteY1615" fmla="*/ 3974522 h 6249724"/>
              <a:gd name="connsiteX1616" fmla="*/ 2199374 w 7061245"/>
              <a:gd name="connsiteY1616" fmla="*/ 3969319 h 6249724"/>
              <a:gd name="connsiteX1617" fmla="*/ 2130449 w 7061245"/>
              <a:gd name="connsiteY1617" fmla="*/ 3927054 h 6249724"/>
              <a:gd name="connsiteX1618" fmla="*/ 2147741 w 7061245"/>
              <a:gd name="connsiteY1618" fmla="*/ 3920470 h 6249724"/>
              <a:gd name="connsiteX1619" fmla="*/ 1369664 w 7061245"/>
              <a:gd name="connsiteY1619" fmla="*/ 3912098 h 6249724"/>
              <a:gd name="connsiteX1620" fmla="*/ 1454845 w 7061245"/>
              <a:gd name="connsiteY1620" fmla="*/ 3938107 h 6249724"/>
              <a:gd name="connsiteX1621" fmla="*/ 1471102 w 7061245"/>
              <a:gd name="connsiteY1621" fmla="*/ 3964117 h 6249724"/>
              <a:gd name="connsiteX1622" fmla="*/ 1369664 w 7061245"/>
              <a:gd name="connsiteY1622" fmla="*/ 3912098 h 6249724"/>
              <a:gd name="connsiteX1623" fmla="*/ 1061449 w 7061245"/>
              <a:gd name="connsiteY1623" fmla="*/ 3911447 h 6249724"/>
              <a:gd name="connsiteX1624" fmla="*/ 1066000 w 7061245"/>
              <a:gd name="connsiteY1624" fmla="*/ 3916649 h 6249724"/>
              <a:gd name="connsiteX1625" fmla="*/ 1060799 w 7061245"/>
              <a:gd name="connsiteY1625" fmla="*/ 3927054 h 6249724"/>
              <a:gd name="connsiteX1626" fmla="*/ 1055597 w 7061245"/>
              <a:gd name="connsiteY1626" fmla="*/ 3921852 h 6249724"/>
              <a:gd name="connsiteX1627" fmla="*/ 1050394 w 7061245"/>
              <a:gd name="connsiteY1627" fmla="*/ 3932255 h 6249724"/>
              <a:gd name="connsiteX1628" fmla="*/ 1039991 w 7061245"/>
              <a:gd name="connsiteY1628" fmla="*/ 3927054 h 6249724"/>
              <a:gd name="connsiteX1629" fmla="*/ 1045193 w 7061245"/>
              <a:gd name="connsiteY1629" fmla="*/ 3911447 h 6249724"/>
              <a:gd name="connsiteX1630" fmla="*/ 1061449 w 7061245"/>
              <a:gd name="connsiteY1630" fmla="*/ 3911447 h 6249724"/>
              <a:gd name="connsiteX1631" fmla="*/ 890048 w 7061245"/>
              <a:gd name="connsiteY1631" fmla="*/ 3905493 h 6249724"/>
              <a:gd name="connsiteX1632" fmla="*/ 971065 w 7061245"/>
              <a:gd name="connsiteY1632" fmla="*/ 3969319 h 6249724"/>
              <a:gd name="connsiteX1633" fmla="*/ 960661 w 7061245"/>
              <a:gd name="connsiteY1633" fmla="*/ 4027191 h 6249724"/>
              <a:gd name="connsiteX1634" fmla="*/ 880680 w 7061245"/>
              <a:gd name="connsiteY1634" fmla="*/ 3995329 h 6249724"/>
              <a:gd name="connsiteX1635" fmla="*/ 885882 w 7061245"/>
              <a:gd name="connsiteY1635" fmla="*/ 3974522 h 6249724"/>
              <a:gd name="connsiteX1636" fmla="*/ 805902 w 7061245"/>
              <a:gd name="connsiteY1636" fmla="*/ 3927054 h 6249724"/>
              <a:gd name="connsiteX1637" fmla="*/ 811105 w 7061245"/>
              <a:gd name="connsiteY1637" fmla="*/ 3911447 h 6249724"/>
              <a:gd name="connsiteX1638" fmla="*/ 864424 w 7061245"/>
              <a:gd name="connsiteY1638" fmla="*/ 3932255 h 6249724"/>
              <a:gd name="connsiteX1639" fmla="*/ 890048 w 7061245"/>
              <a:gd name="connsiteY1639" fmla="*/ 3905493 h 6249724"/>
              <a:gd name="connsiteX1640" fmla="*/ 1146630 w 7061245"/>
              <a:gd name="connsiteY1640" fmla="*/ 3895841 h 6249724"/>
              <a:gd name="connsiteX1641" fmla="*/ 1136226 w 7061245"/>
              <a:gd name="connsiteY1641" fmla="*/ 3912098 h 6249724"/>
              <a:gd name="connsiteX1642" fmla="*/ 1138827 w 7061245"/>
              <a:gd name="connsiteY1642" fmla="*/ 3922501 h 6249724"/>
              <a:gd name="connsiteX1643" fmla="*/ 1141159 w 7061245"/>
              <a:gd name="connsiteY1643" fmla="*/ 3931829 h 6249724"/>
              <a:gd name="connsiteX1644" fmla="*/ 1141932 w 7061245"/>
              <a:gd name="connsiteY1644" fmla="*/ 3932187 h 6249724"/>
              <a:gd name="connsiteX1645" fmla="*/ 1155977 w 7061245"/>
              <a:gd name="connsiteY1645" fmla="*/ 3912179 h 6249724"/>
              <a:gd name="connsiteX1646" fmla="*/ 1146630 w 7061245"/>
              <a:gd name="connsiteY1646" fmla="*/ 3895841 h 6249724"/>
              <a:gd name="connsiteX1647" fmla="*/ 1306529 w 7061245"/>
              <a:gd name="connsiteY1647" fmla="*/ 3889146 h 6249724"/>
              <a:gd name="connsiteX1648" fmla="*/ 1337802 w 7061245"/>
              <a:gd name="connsiteY1648" fmla="*/ 3906246 h 6249724"/>
              <a:gd name="connsiteX1649" fmla="*/ 1300738 w 7061245"/>
              <a:gd name="connsiteY1649" fmla="*/ 3901043 h 6249724"/>
              <a:gd name="connsiteX1650" fmla="*/ 1306529 w 7061245"/>
              <a:gd name="connsiteY1650" fmla="*/ 3889146 h 6249724"/>
              <a:gd name="connsiteX1651" fmla="*/ 1934075 w 7061245"/>
              <a:gd name="connsiteY1651" fmla="*/ 3885437 h 6249724"/>
              <a:gd name="connsiteX1652" fmla="*/ 1976341 w 7061245"/>
              <a:gd name="connsiteY1652" fmla="*/ 3911447 h 6249724"/>
              <a:gd name="connsiteX1653" fmla="*/ 1949681 w 7061245"/>
              <a:gd name="connsiteY1653" fmla="*/ 3916649 h 6249724"/>
              <a:gd name="connsiteX1654" fmla="*/ 1934075 w 7061245"/>
              <a:gd name="connsiteY1654" fmla="*/ 3885437 h 6249724"/>
              <a:gd name="connsiteX1655" fmla="*/ 1751215 w 7061245"/>
              <a:gd name="connsiteY1655" fmla="*/ 3883182 h 6249724"/>
              <a:gd name="connsiteX1656" fmla="*/ 1763711 w 7061245"/>
              <a:gd name="connsiteY1656" fmla="*/ 3884788 h 6249724"/>
              <a:gd name="connsiteX1657" fmla="*/ 1742253 w 7061245"/>
              <a:gd name="connsiteY1657" fmla="*/ 3916649 h 6249724"/>
              <a:gd name="connsiteX1658" fmla="*/ 1751215 w 7061245"/>
              <a:gd name="connsiteY1658" fmla="*/ 3883182 h 6249724"/>
              <a:gd name="connsiteX1659" fmla="*/ 1513367 w 7061245"/>
              <a:gd name="connsiteY1659" fmla="*/ 3874384 h 6249724"/>
              <a:gd name="connsiteX1660" fmla="*/ 1540028 w 7061245"/>
              <a:gd name="connsiteY1660" fmla="*/ 3879585 h 6249724"/>
              <a:gd name="connsiteX1661" fmla="*/ 1491909 w 7061245"/>
              <a:gd name="connsiteY1661" fmla="*/ 3916649 h 6249724"/>
              <a:gd name="connsiteX1662" fmla="*/ 1518570 w 7061245"/>
              <a:gd name="connsiteY1662" fmla="*/ 3889990 h 6249724"/>
              <a:gd name="connsiteX1663" fmla="*/ 1513367 w 7061245"/>
              <a:gd name="connsiteY1663" fmla="*/ 3874384 h 6249724"/>
              <a:gd name="connsiteX1664" fmla="*/ 1774115 w 7061245"/>
              <a:gd name="connsiteY1664" fmla="*/ 3874384 h 6249724"/>
              <a:gd name="connsiteX1665" fmla="*/ 1811179 w 7061245"/>
              <a:gd name="connsiteY1665" fmla="*/ 3900394 h 6249724"/>
              <a:gd name="connsiteX1666" fmla="*/ 1774115 w 7061245"/>
              <a:gd name="connsiteY1666" fmla="*/ 3874384 h 6249724"/>
              <a:gd name="connsiteX1667" fmla="*/ 2103788 w 7061245"/>
              <a:gd name="connsiteY1667" fmla="*/ 3869182 h 6249724"/>
              <a:gd name="connsiteX1668" fmla="*/ 2098587 w 7061245"/>
              <a:gd name="connsiteY1668" fmla="*/ 3895191 h 6249724"/>
              <a:gd name="connsiteX1669" fmla="*/ 2103788 w 7061245"/>
              <a:gd name="connsiteY1669" fmla="*/ 3869182 h 6249724"/>
              <a:gd name="connsiteX1670" fmla="*/ 2193522 w 7061245"/>
              <a:gd name="connsiteY1670" fmla="*/ 3852926 h 6249724"/>
              <a:gd name="connsiteX1671" fmla="*/ 2209778 w 7061245"/>
              <a:gd name="connsiteY1671" fmla="*/ 3858127 h 6249724"/>
              <a:gd name="connsiteX1672" fmla="*/ 2231237 w 7061245"/>
              <a:gd name="connsiteY1672" fmla="*/ 3889990 h 6249724"/>
              <a:gd name="connsiteX1673" fmla="*/ 2278704 w 7061245"/>
              <a:gd name="connsiteY1673" fmla="*/ 3904945 h 6249724"/>
              <a:gd name="connsiteX1674" fmla="*/ 2241641 w 7061245"/>
              <a:gd name="connsiteY1674" fmla="*/ 3936807 h 6249724"/>
              <a:gd name="connsiteX1675" fmla="*/ 2214980 w 7061245"/>
              <a:gd name="connsiteY1675" fmla="*/ 3926403 h 6249724"/>
              <a:gd name="connsiteX1676" fmla="*/ 2214980 w 7061245"/>
              <a:gd name="connsiteY1676" fmla="*/ 3878936 h 6249724"/>
              <a:gd name="connsiteX1677" fmla="*/ 2193522 w 7061245"/>
              <a:gd name="connsiteY1677" fmla="*/ 3852926 h 6249724"/>
              <a:gd name="connsiteX1678" fmla="*/ 1093310 w 7061245"/>
              <a:gd name="connsiteY1678" fmla="*/ 3837320 h 6249724"/>
              <a:gd name="connsiteX1679" fmla="*/ 1242216 w 7061245"/>
              <a:gd name="connsiteY1679" fmla="*/ 3927054 h 6249724"/>
              <a:gd name="connsiteX1680" fmla="*/ 1258472 w 7061245"/>
              <a:gd name="connsiteY1680" fmla="*/ 3921852 h 6249724"/>
              <a:gd name="connsiteX1681" fmla="*/ 1306590 w 7061245"/>
              <a:gd name="connsiteY1681" fmla="*/ 3943959 h 6249724"/>
              <a:gd name="connsiteX1682" fmla="*/ 1285132 w 7061245"/>
              <a:gd name="connsiteY1682" fmla="*/ 3959565 h 6249724"/>
              <a:gd name="connsiteX1683" fmla="*/ 1279930 w 7061245"/>
              <a:gd name="connsiteY1683" fmla="*/ 4033043 h 6249724"/>
              <a:gd name="connsiteX1684" fmla="*/ 1296187 w 7061245"/>
              <a:gd name="connsiteY1684" fmla="*/ 4059053 h 6249724"/>
              <a:gd name="connsiteX1685" fmla="*/ 1232462 w 7061245"/>
              <a:gd name="connsiteY1685" fmla="*/ 4021989 h 6249724"/>
              <a:gd name="connsiteX1686" fmla="*/ 1232462 w 7061245"/>
              <a:gd name="connsiteY1686" fmla="*/ 4032393 h 6249724"/>
              <a:gd name="connsiteX1687" fmla="*/ 1152482 w 7061245"/>
              <a:gd name="connsiteY1687" fmla="*/ 3990127 h 6249724"/>
              <a:gd name="connsiteX1688" fmla="*/ 1142079 w 7061245"/>
              <a:gd name="connsiteY1688" fmla="*/ 4027191 h 6249724"/>
              <a:gd name="connsiteX1689" fmla="*/ 1131674 w 7061245"/>
              <a:gd name="connsiteY1689" fmla="*/ 3995329 h 6249724"/>
              <a:gd name="connsiteX1690" fmla="*/ 1142079 w 7061245"/>
              <a:gd name="connsiteY1690" fmla="*/ 3947861 h 6249724"/>
              <a:gd name="connsiteX1691" fmla="*/ 1158335 w 7061245"/>
              <a:gd name="connsiteY1691" fmla="*/ 3947861 h 6249724"/>
              <a:gd name="connsiteX1692" fmla="*/ 1142079 w 7061245"/>
              <a:gd name="connsiteY1692" fmla="*/ 3932255 h 6249724"/>
              <a:gd name="connsiteX1693" fmla="*/ 1141932 w 7061245"/>
              <a:gd name="connsiteY1693" fmla="*/ 3932187 h 6249724"/>
              <a:gd name="connsiteX1694" fmla="*/ 1141428 w 7061245"/>
              <a:gd name="connsiteY1694" fmla="*/ 3932905 h 6249724"/>
              <a:gd name="connsiteX1695" fmla="*/ 1141159 w 7061245"/>
              <a:gd name="connsiteY1695" fmla="*/ 3931829 h 6249724"/>
              <a:gd name="connsiteX1696" fmla="*/ 1105421 w 7061245"/>
              <a:gd name="connsiteY1696" fmla="*/ 3915268 h 6249724"/>
              <a:gd name="connsiteX1697" fmla="*/ 1088759 w 7061245"/>
              <a:gd name="connsiteY1697" fmla="*/ 3874384 h 6249724"/>
              <a:gd name="connsiteX1698" fmla="*/ 1125823 w 7061245"/>
              <a:gd name="connsiteY1698" fmla="*/ 3889990 h 6249724"/>
              <a:gd name="connsiteX1699" fmla="*/ 1136226 w 7061245"/>
              <a:gd name="connsiteY1699" fmla="*/ 3874384 h 6249724"/>
              <a:gd name="connsiteX1700" fmla="*/ 1109567 w 7061245"/>
              <a:gd name="connsiteY1700" fmla="*/ 3874384 h 6249724"/>
              <a:gd name="connsiteX1701" fmla="*/ 1093310 w 7061245"/>
              <a:gd name="connsiteY1701" fmla="*/ 3837320 h 6249724"/>
              <a:gd name="connsiteX1702" fmla="*/ 1098512 w 7061245"/>
              <a:gd name="connsiteY1702" fmla="*/ 3811309 h 6249724"/>
              <a:gd name="connsiteX1703" fmla="*/ 1108916 w 7061245"/>
              <a:gd name="connsiteY1703" fmla="*/ 3832118 h 6249724"/>
              <a:gd name="connsiteX1704" fmla="*/ 1098512 w 7061245"/>
              <a:gd name="connsiteY1704" fmla="*/ 3811309 h 6249724"/>
              <a:gd name="connsiteX1705" fmla="*/ 934001 w 7061245"/>
              <a:gd name="connsiteY1705" fmla="*/ 3806108 h 6249724"/>
              <a:gd name="connsiteX1706" fmla="*/ 950257 w 7061245"/>
              <a:gd name="connsiteY1706" fmla="*/ 3832118 h 6249724"/>
              <a:gd name="connsiteX1707" fmla="*/ 934001 w 7061245"/>
              <a:gd name="connsiteY1707" fmla="*/ 3806108 h 6249724"/>
              <a:gd name="connsiteX1708" fmla="*/ 2194172 w 7061245"/>
              <a:gd name="connsiteY1708" fmla="*/ 3806108 h 6249724"/>
              <a:gd name="connsiteX1709" fmla="*/ 2214980 w 7061245"/>
              <a:gd name="connsiteY1709" fmla="*/ 3811309 h 6249724"/>
              <a:gd name="connsiteX1710" fmla="*/ 2204576 w 7061245"/>
              <a:gd name="connsiteY1710" fmla="*/ 3832118 h 6249724"/>
              <a:gd name="connsiteX1711" fmla="*/ 2194172 w 7061245"/>
              <a:gd name="connsiteY1711" fmla="*/ 3806108 h 6249724"/>
              <a:gd name="connsiteX1712" fmla="*/ 2008203 w 7061245"/>
              <a:gd name="connsiteY1712" fmla="*/ 3800906 h 6249724"/>
              <a:gd name="connsiteX1713" fmla="*/ 2013406 w 7061245"/>
              <a:gd name="connsiteY1713" fmla="*/ 3816512 h 6249724"/>
              <a:gd name="connsiteX1714" fmla="*/ 1991947 w 7061245"/>
              <a:gd name="connsiteY1714" fmla="*/ 3816512 h 6249724"/>
              <a:gd name="connsiteX1715" fmla="*/ 2008203 w 7061245"/>
              <a:gd name="connsiteY1715" fmla="*/ 3800906 h 6249724"/>
              <a:gd name="connsiteX1716" fmla="*/ 609529 w 7061245"/>
              <a:gd name="connsiteY1716" fmla="*/ 3795704 h 6249724"/>
              <a:gd name="connsiteX1717" fmla="*/ 609529 w 7061245"/>
              <a:gd name="connsiteY1717" fmla="*/ 3826915 h 6249724"/>
              <a:gd name="connsiteX1718" fmla="*/ 619934 w 7061245"/>
              <a:gd name="connsiteY1718" fmla="*/ 3842522 h 6249724"/>
              <a:gd name="connsiteX1719" fmla="*/ 641392 w 7061245"/>
              <a:gd name="connsiteY1719" fmla="*/ 3821714 h 6249724"/>
              <a:gd name="connsiteX1720" fmla="*/ 609529 w 7061245"/>
              <a:gd name="connsiteY1720" fmla="*/ 3795704 h 6249724"/>
              <a:gd name="connsiteX1721" fmla="*/ 1620008 w 7061245"/>
              <a:gd name="connsiteY1721" fmla="*/ 3795704 h 6249724"/>
              <a:gd name="connsiteX1722" fmla="*/ 1683731 w 7061245"/>
              <a:gd name="connsiteY1722" fmla="*/ 3806108 h 6249724"/>
              <a:gd name="connsiteX1723" fmla="*/ 1681781 w 7061245"/>
              <a:gd name="connsiteY1723" fmla="*/ 3833500 h 6249724"/>
              <a:gd name="connsiteX1724" fmla="*/ 1668507 w 7061245"/>
              <a:gd name="connsiteY1724" fmla="*/ 3853015 h 6249724"/>
              <a:gd name="connsiteX1725" fmla="*/ 1669612 w 7061245"/>
              <a:gd name="connsiteY1725" fmla="*/ 3853650 h 6249724"/>
              <a:gd name="connsiteX1726" fmla="*/ 1681131 w 7061245"/>
              <a:gd name="connsiteY1726" fmla="*/ 3854226 h 6249724"/>
              <a:gd name="connsiteX1727" fmla="*/ 1678530 w 7061245"/>
              <a:gd name="connsiteY1727" fmla="*/ 3858778 h 6249724"/>
              <a:gd name="connsiteX1728" fmla="*/ 1669612 w 7061245"/>
              <a:gd name="connsiteY1728" fmla="*/ 3853650 h 6249724"/>
              <a:gd name="connsiteX1729" fmla="*/ 1668125 w 7061245"/>
              <a:gd name="connsiteY1729" fmla="*/ 3853576 h 6249724"/>
              <a:gd name="connsiteX1730" fmla="*/ 1668507 w 7061245"/>
              <a:gd name="connsiteY1730" fmla="*/ 3853015 h 6249724"/>
              <a:gd name="connsiteX1731" fmla="*/ 1649268 w 7061245"/>
              <a:gd name="connsiteY1731" fmla="*/ 3841953 h 6249724"/>
              <a:gd name="connsiteX1732" fmla="*/ 1620008 w 7061245"/>
              <a:gd name="connsiteY1732" fmla="*/ 3821714 h 6249724"/>
              <a:gd name="connsiteX1733" fmla="*/ 1620008 w 7061245"/>
              <a:gd name="connsiteY1733" fmla="*/ 3795704 h 6249724"/>
              <a:gd name="connsiteX1734" fmla="*/ 1386001 w 7061245"/>
              <a:gd name="connsiteY1734" fmla="*/ 3782049 h 6249724"/>
              <a:gd name="connsiteX1735" fmla="*/ 1406728 w 7061245"/>
              <a:gd name="connsiteY1735" fmla="*/ 3784000 h 6249724"/>
              <a:gd name="connsiteX1736" fmla="*/ 1438590 w 7061245"/>
              <a:gd name="connsiteY1736" fmla="*/ 3826266 h 6249724"/>
              <a:gd name="connsiteX1737" fmla="*/ 1428186 w 7061245"/>
              <a:gd name="connsiteY1737" fmla="*/ 3858127 h 6249724"/>
              <a:gd name="connsiteX1738" fmla="*/ 1454845 w 7061245"/>
              <a:gd name="connsiteY1738" fmla="*/ 3858127 h 6249724"/>
              <a:gd name="connsiteX1739" fmla="*/ 1454845 w 7061245"/>
              <a:gd name="connsiteY1739" fmla="*/ 3837320 h 6249724"/>
              <a:gd name="connsiteX1740" fmla="*/ 1491909 w 7061245"/>
              <a:gd name="connsiteY1740" fmla="*/ 3894542 h 6249724"/>
              <a:gd name="connsiteX1741" fmla="*/ 1465250 w 7061245"/>
              <a:gd name="connsiteY1741" fmla="*/ 3889339 h 6249724"/>
              <a:gd name="connsiteX1742" fmla="*/ 1475654 w 7061245"/>
              <a:gd name="connsiteY1742" fmla="*/ 3910147 h 6249724"/>
              <a:gd name="connsiteX1743" fmla="*/ 1427535 w 7061245"/>
              <a:gd name="connsiteY1743" fmla="*/ 3884137 h 6249724"/>
              <a:gd name="connsiteX1744" fmla="*/ 1417132 w 7061245"/>
              <a:gd name="connsiteY1744" fmla="*/ 3852275 h 6249724"/>
              <a:gd name="connsiteX1745" fmla="*/ 1411930 w 7061245"/>
              <a:gd name="connsiteY1745" fmla="*/ 3867881 h 6249724"/>
              <a:gd name="connsiteX1746" fmla="*/ 1395673 w 7061245"/>
              <a:gd name="connsiteY1746" fmla="*/ 3841872 h 6249724"/>
              <a:gd name="connsiteX1747" fmla="*/ 1411930 w 7061245"/>
              <a:gd name="connsiteY1747" fmla="*/ 3821063 h 6249724"/>
              <a:gd name="connsiteX1748" fmla="*/ 1380068 w 7061245"/>
              <a:gd name="connsiteY1748" fmla="*/ 3826266 h 6249724"/>
              <a:gd name="connsiteX1749" fmla="*/ 1369664 w 7061245"/>
              <a:gd name="connsiteY1749" fmla="*/ 3784000 h 6249724"/>
              <a:gd name="connsiteX1750" fmla="*/ 1386001 w 7061245"/>
              <a:gd name="connsiteY1750" fmla="*/ 3782049 h 6249724"/>
              <a:gd name="connsiteX1751" fmla="*/ 1906765 w 7061245"/>
              <a:gd name="connsiteY1751" fmla="*/ 3774246 h 6249724"/>
              <a:gd name="connsiteX1752" fmla="*/ 1976341 w 7061245"/>
              <a:gd name="connsiteY1752" fmla="*/ 3806108 h 6249724"/>
              <a:gd name="connsiteX1753" fmla="*/ 1954884 w 7061245"/>
              <a:gd name="connsiteY1753" fmla="*/ 3821714 h 6249724"/>
              <a:gd name="connsiteX1754" fmla="*/ 1981543 w 7061245"/>
              <a:gd name="connsiteY1754" fmla="*/ 3863979 h 6249724"/>
              <a:gd name="connsiteX1755" fmla="*/ 1928223 w 7061245"/>
              <a:gd name="connsiteY1755" fmla="*/ 3832118 h 6249724"/>
              <a:gd name="connsiteX1756" fmla="*/ 1906765 w 7061245"/>
              <a:gd name="connsiteY1756" fmla="*/ 3774246 h 6249724"/>
              <a:gd name="connsiteX1757" fmla="*/ 1518570 w 7061245"/>
              <a:gd name="connsiteY1757" fmla="*/ 3753438 h 6249724"/>
              <a:gd name="connsiteX1758" fmla="*/ 1566037 w 7061245"/>
              <a:gd name="connsiteY1758" fmla="*/ 3795704 h 6249724"/>
              <a:gd name="connsiteX1759" fmla="*/ 1523771 w 7061245"/>
              <a:gd name="connsiteY1759" fmla="*/ 3785300 h 6249724"/>
              <a:gd name="connsiteX1760" fmla="*/ 1518570 w 7061245"/>
              <a:gd name="connsiteY1760" fmla="*/ 3753438 h 6249724"/>
              <a:gd name="connsiteX1761" fmla="*/ 1715593 w 7061245"/>
              <a:gd name="connsiteY1761" fmla="*/ 3722227 h 6249724"/>
              <a:gd name="connsiteX1762" fmla="*/ 1757859 w 7061245"/>
              <a:gd name="connsiteY1762" fmla="*/ 3732631 h 6249724"/>
              <a:gd name="connsiteX1763" fmla="*/ 1741604 w 7061245"/>
              <a:gd name="connsiteY1763" fmla="*/ 3769695 h 6249724"/>
              <a:gd name="connsiteX1764" fmla="*/ 1736401 w 7061245"/>
              <a:gd name="connsiteY1764" fmla="*/ 3754089 h 6249724"/>
              <a:gd name="connsiteX1765" fmla="*/ 1752657 w 7061245"/>
              <a:gd name="connsiteY1765" fmla="*/ 3791153 h 6249724"/>
              <a:gd name="connsiteX1766" fmla="*/ 1710391 w 7061245"/>
              <a:gd name="connsiteY1766" fmla="*/ 3759290 h 6249724"/>
              <a:gd name="connsiteX1767" fmla="*/ 1699987 w 7061245"/>
              <a:gd name="connsiteY1767" fmla="*/ 3780098 h 6249724"/>
              <a:gd name="connsiteX1768" fmla="*/ 1673328 w 7061245"/>
              <a:gd name="connsiteY1768" fmla="*/ 3754089 h 6249724"/>
              <a:gd name="connsiteX1769" fmla="*/ 1715593 w 7061245"/>
              <a:gd name="connsiteY1769" fmla="*/ 3722227 h 6249724"/>
              <a:gd name="connsiteX1770" fmla="*/ 1391122 w 7061245"/>
              <a:gd name="connsiteY1770" fmla="*/ 3711173 h 6249724"/>
              <a:gd name="connsiteX1771" fmla="*/ 1449644 w 7061245"/>
              <a:gd name="connsiteY1771" fmla="*/ 3748237 h 6249724"/>
              <a:gd name="connsiteX1772" fmla="*/ 1428186 w 7061245"/>
              <a:gd name="connsiteY1772" fmla="*/ 3774246 h 6249724"/>
              <a:gd name="connsiteX1773" fmla="*/ 1374865 w 7061245"/>
              <a:gd name="connsiteY1773" fmla="*/ 3748237 h 6249724"/>
              <a:gd name="connsiteX1774" fmla="*/ 1391122 w 7061245"/>
              <a:gd name="connsiteY1774" fmla="*/ 3711173 h 6249724"/>
              <a:gd name="connsiteX1775" fmla="*/ 1502964 w 7061245"/>
              <a:gd name="connsiteY1775" fmla="*/ 3669557 h 6249724"/>
              <a:gd name="connsiteX1776" fmla="*/ 1561486 w 7061245"/>
              <a:gd name="connsiteY1776" fmla="*/ 3737832 h 6249724"/>
              <a:gd name="connsiteX1777" fmla="*/ 1529624 w 7061245"/>
              <a:gd name="connsiteY1777" fmla="*/ 3743034 h 6249724"/>
              <a:gd name="connsiteX1778" fmla="*/ 1476303 w 7061245"/>
              <a:gd name="connsiteY1778" fmla="*/ 3685163 h 6249724"/>
              <a:gd name="connsiteX1779" fmla="*/ 1502964 w 7061245"/>
              <a:gd name="connsiteY1779" fmla="*/ 3669557 h 6249724"/>
              <a:gd name="connsiteX1780" fmla="*/ 1972887 w 7061245"/>
              <a:gd name="connsiteY1780" fmla="*/ 3664680 h 6249724"/>
              <a:gd name="connsiteX1781" fmla="*/ 2018607 w 7061245"/>
              <a:gd name="connsiteY1781" fmla="*/ 3685163 h 6249724"/>
              <a:gd name="connsiteX1782" fmla="*/ 2013406 w 7061245"/>
              <a:gd name="connsiteY1782" fmla="*/ 3695567 h 6249724"/>
              <a:gd name="connsiteX1783" fmla="*/ 1954884 w 7061245"/>
              <a:gd name="connsiteY1783" fmla="*/ 3669557 h 6249724"/>
              <a:gd name="connsiteX1784" fmla="*/ 1972887 w 7061245"/>
              <a:gd name="connsiteY1784" fmla="*/ 3664680 h 6249724"/>
              <a:gd name="connsiteX1785" fmla="*/ 1194099 w 7061245"/>
              <a:gd name="connsiteY1785" fmla="*/ 3605833 h 6249724"/>
              <a:gd name="connsiteX1786" fmla="*/ 1210354 w 7061245"/>
              <a:gd name="connsiteY1786" fmla="*/ 3648099 h 6249724"/>
              <a:gd name="connsiteX1787" fmla="*/ 1183694 w 7061245"/>
              <a:gd name="connsiteY1787" fmla="*/ 3616236 h 6249724"/>
              <a:gd name="connsiteX1788" fmla="*/ 1194099 w 7061245"/>
              <a:gd name="connsiteY1788" fmla="*/ 3605833 h 6249724"/>
              <a:gd name="connsiteX1789" fmla="*/ 1470452 w 7061245"/>
              <a:gd name="connsiteY1789" fmla="*/ 3605183 h 6249724"/>
              <a:gd name="connsiteX1790" fmla="*/ 1582293 w 7061245"/>
              <a:gd name="connsiteY1790" fmla="*/ 3647448 h 6249724"/>
              <a:gd name="connsiteX1791" fmla="*/ 1619357 w 7061245"/>
              <a:gd name="connsiteY1791" fmla="*/ 3652651 h 6249724"/>
              <a:gd name="connsiteX1792" fmla="*/ 1619357 w 7061245"/>
              <a:gd name="connsiteY1792" fmla="*/ 3626641 h 6249724"/>
              <a:gd name="connsiteX1793" fmla="*/ 1640815 w 7061245"/>
              <a:gd name="connsiteY1793" fmla="*/ 3631842 h 6249724"/>
              <a:gd name="connsiteX1794" fmla="*/ 1657072 w 7061245"/>
              <a:gd name="connsiteY1794" fmla="*/ 3700118 h 6249724"/>
              <a:gd name="connsiteX1795" fmla="*/ 1635613 w 7061245"/>
              <a:gd name="connsiteY1795" fmla="*/ 3700118 h 6249724"/>
              <a:gd name="connsiteX1796" fmla="*/ 1662273 w 7061245"/>
              <a:gd name="connsiteY1796" fmla="*/ 3737182 h 6249724"/>
              <a:gd name="connsiteX1797" fmla="*/ 1657072 w 7061245"/>
              <a:gd name="connsiteY1797" fmla="*/ 3757991 h 6249724"/>
              <a:gd name="connsiteX1798" fmla="*/ 1582293 w 7061245"/>
              <a:gd name="connsiteY1798" fmla="*/ 3700118 h 6249724"/>
              <a:gd name="connsiteX1799" fmla="*/ 1577091 w 7061245"/>
              <a:gd name="connsiteY1799" fmla="*/ 3731980 h 6249724"/>
              <a:gd name="connsiteX1800" fmla="*/ 1491909 w 7061245"/>
              <a:gd name="connsiteY1800" fmla="*/ 3637045 h 6249724"/>
              <a:gd name="connsiteX1801" fmla="*/ 1508165 w 7061245"/>
              <a:gd name="connsiteY1801" fmla="*/ 3668906 h 6249724"/>
              <a:gd name="connsiteX1802" fmla="*/ 1476303 w 7061245"/>
              <a:gd name="connsiteY1802" fmla="*/ 3668906 h 6249724"/>
              <a:gd name="connsiteX1803" fmla="*/ 1470452 w 7061245"/>
              <a:gd name="connsiteY1803" fmla="*/ 3605183 h 6249724"/>
              <a:gd name="connsiteX1804" fmla="*/ 867137 w 7061245"/>
              <a:gd name="connsiteY1804" fmla="*/ 3584456 h 6249724"/>
              <a:gd name="connsiteX1805" fmla="*/ 885882 w 7061245"/>
              <a:gd name="connsiteY1805" fmla="*/ 3595429 h 6249724"/>
              <a:gd name="connsiteX1806" fmla="*/ 867137 w 7061245"/>
              <a:gd name="connsiteY1806" fmla="*/ 3584456 h 6249724"/>
              <a:gd name="connsiteX1807" fmla="*/ 1397543 w 7061245"/>
              <a:gd name="connsiteY1807" fmla="*/ 3516749 h 6249724"/>
              <a:gd name="connsiteX1808" fmla="*/ 1402176 w 7061245"/>
              <a:gd name="connsiteY1808" fmla="*/ 3532356 h 6249724"/>
              <a:gd name="connsiteX1809" fmla="*/ 1385921 w 7061245"/>
              <a:gd name="connsiteY1809" fmla="*/ 3532356 h 6249724"/>
              <a:gd name="connsiteX1810" fmla="*/ 1380718 w 7061245"/>
              <a:gd name="connsiteY1810" fmla="*/ 3516750 h 6249724"/>
              <a:gd name="connsiteX1811" fmla="*/ 1397543 w 7061245"/>
              <a:gd name="connsiteY1811" fmla="*/ 3516749 h 6249724"/>
              <a:gd name="connsiteX1812" fmla="*/ 710317 w 7061245"/>
              <a:gd name="connsiteY1812" fmla="*/ 3495292 h 6249724"/>
              <a:gd name="connsiteX1813" fmla="*/ 699914 w 7061245"/>
              <a:gd name="connsiteY1813" fmla="*/ 3495292 h 6249724"/>
              <a:gd name="connsiteX1814" fmla="*/ 699263 w 7061245"/>
              <a:gd name="connsiteY1814" fmla="*/ 3521301 h 6249724"/>
              <a:gd name="connsiteX1815" fmla="*/ 747380 w 7061245"/>
              <a:gd name="connsiteY1815" fmla="*/ 3531705 h 6249724"/>
              <a:gd name="connsiteX1816" fmla="*/ 742179 w 7061245"/>
              <a:gd name="connsiteY1816" fmla="*/ 3516100 h 6249724"/>
              <a:gd name="connsiteX1817" fmla="*/ 710317 w 7061245"/>
              <a:gd name="connsiteY1817" fmla="*/ 3495292 h 6249724"/>
              <a:gd name="connsiteX1818" fmla="*/ 806553 w 7061245"/>
              <a:gd name="connsiteY1818" fmla="*/ 3490740 h 6249724"/>
              <a:gd name="connsiteX1819" fmla="*/ 843617 w 7061245"/>
              <a:gd name="connsiteY1819" fmla="*/ 3516750 h 6249724"/>
              <a:gd name="connsiteX1820" fmla="*/ 811754 w 7061245"/>
              <a:gd name="connsiteY1820" fmla="*/ 3522602 h 6249724"/>
              <a:gd name="connsiteX1821" fmla="*/ 806553 w 7061245"/>
              <a:gd name="connsiteY1821" fmla="*/ 3490740 h 6249724"/>
              <a:gd name="connsiteX1822" fmla="*/ 971065 w 7061245"/>
              <a:gd name="connsiteY1822" fmla="*/ 3479686 h 6249724"/>
              <a:gd name="connsiteX1823" fmla="*/ 1002927 w 7061245"/>
              <a:gd name="connsiteY1823" fmla="*/ 3490089 h 6249724"/>
              <a:gd name="connsiteX1824" fmla="*/ 997724 w 7061245"/>
              <a:gd name="connsiteY1824" fmla="*/ 3527153 h 6249724"/>
              <a:gd name="connsiteX1825" fmla="*/ 971065 w 7061245"/>
              <a:gd name="connsiteY1825" fmla="*/ 3479686 h 6249724"/>
              <a:gd name="connsiteX1826" fmla="*/ 795499 w 7061245"/>
              <a:gd name="connsiteY1826" fmla="*/ 3468632 h 6249724"/>
              <a:gd name="connsiteX1827" fmla="*/ 800701 w 7061245"/>
              <a:gd name="connsiteY1827" fmla="*/ 3516100 h 6249724"/>
              <a:gd name="connsiteX1828" fmla="*/ 795499 w 7061245"/>
              <a:gd name="connsiteY1828" fmla="*/ 3526503 h 6249724"/>
              <a:gd name="connsiteX1829" fmla="*/ 753233 w 7061245"/>
              <a:gd name="connsiteY1829" fmla="*/ 3500494 h 6249724"/>
              <a:gd name="connsiteX1830" fmla="*/ 822159 w 7061245"/>
              <a:gd name="connsiteY1830" fmla="*/ 3557714 h 6249724"/>
              <a:gd name="connsiteX1831" fmla="*/ 822159 w 7061245"/>
              <a:gd name="connsiteY1831" fmla="*/ 3531705 h 6249724"/>
              <a:gd name="connsiteX1832" fmla="*/ 870276 w 7061245"/>
              <a:gd name="connsiteY1832" fmla="*/ 3521301 h 6249724"/>
              <a:gd name="connsiteX1833" fmla="*/ 795499 w 7061245"/>
              <a:gd name="connsiteY1833" fmla="*/ 3468632 h 6249724"/>
              <a:gd name="connsiteX1834" fmla="*/ 6013053 w 7061245"/>
              <a:gd name="connsiteY1834" fmla="*/ 3427016 h 6249724"/>
              <a:gd name="connsiteX1835" fmla="*/ 5986393 w 7061245"/>
              <a:gd name="connsiteY1835" fmla="*/ 3437419 h 6249724"/>
              <a:gd name="connsiteX1836" fmla="*/ 6018254 w 7061245"/>
              <a:gd name="connsiteY1836" fmla="*/ 3453026 h 6249724"/>
              <a:gd name="connsiteX1837" fmla="*/ 6013053 w 7061245"/>
              <a:gd name="connsiteY1837" fmla="*/ 3427016 h 6249724"/>
              <a:gd name="connsiteX1838" fmla="*/ 721371 w 7061245"/>
              <a:gd name="connsiteY1838" fmla="*/ 3421814 h 6249724"/>
              <a:gd name="connsiteX1839" fmla="*/ 705115 w 7061245"/>
              <a:gd name="connsiteY1839" fmla="*/ 3447824 h 6249724"/>
              <a:gd name="connsiteX1840" fmla="*/ 742829 w 7061245"/>
              <a:gd name="connsiteY1840" fmla="*/ 3479686 h 6249724"/>
              <a:gd name="connsiteX1841" fmla="*/ 748031 w 7061245"/>
              <a:gd name="connsiteY1841" fmla="*/ 3442622 h 6249724"/>
              <a:gd name="connsiteX1842" fmla="*/ 721371 w 7061245"/>
              <a:gd name="connsiteY1842" fmla="*/ 3421814 h 6249724"/>
              <a:gd name="connsiteX1843" fmla="*/ 1215556 w 7061245"/>
              <a:gd name="connsiteY1843" fmla="*/ 3395154 h 6249724"/>
              <a:gd name="connsiteX1844" fmla="*/ 1220758 w 7061245"/>
              <a:gd name="connsiteY1844" fmla="*/ 3432218 h 6249724"/>
              <a:gd name="connsiteX1845" fmla="*/ 1188896 w 7061245"/>
              <a:gd name="connsiteY1845" fmla="*/ 3400356 h 6249724"/>
              <a:gd name="connsiteX1846" fmla="*/ 1215556 w 7061245"/>
              <a:gd name="connsiteY1846" fmla="*/ 3395154 h 6249724"/>
              <a:gd name="connsiteX1847" fmla="*/ 880680 w 7061245"/>
              <a:gd name="connsiteY1847" fmla="*/ 3389952 h 6249724"/>
              <a:gd name="connsiteX1848" fmla="*/ 870276 w 7061245"/>
              <a:gd name="connsiteY1848" fmla="*/ 3421814 h 6249724"/>
              <a:gd name="connsiteX1849" fmla="*/ 880680 w 7061245"/>
              <a:gd name="connsiteY1849" fmla="*/ 3389952 h 6249724"/>
              <a:gd name="connsiteX1850" fmla="*/ 959685 w 7061245"/>
              <a:gd name="connsiteY1850" fmla="*/ 3384100 h 6249724"/>
              <a:gd name="connsiteX1851" fmla="*/ 944405 w 7061245"/>
              <a:gd name="connsiteY1851" fmla="*/ 3389952 h 6249724"/>
              <a:gd name="connsiteX1852" fmla="*/ 954808 w 7061245"/>
              <a:gd name="connsiteY1852" fmla="*/ 3405557 h 6249724"/>
              <a:gd name="connsiteX1853" fmla="*/ 971065 w 7061245"/>
              <a:gd name="connsiteY1853" fmla="*/ 3389952 h 6249724"/>
              <a:gd name="connsiteX1854" fmla="*/ 959685 w 7061245"/>
              <a:gd name="connsiteY1854" fmla="*/ 3384100 h 6249724"/>
              <a:gd name="connsiteX1855" fmla="*/ 6555356 w 7061245"/>
              <a:gd name="connsiteY1855" fmla="*/ 3353538 h 6249724"/>
              <a:gd name="connsiteX1856" fmla="*/ 6523494 w 7061245"/>
              <a:gd name="connsiteY1856" fmla="*/ 3363942 h 6249724"/>
              <a:gd name="connsiteX1857" fmla="*/ 6608675 w 7061245"/>
              <a:gd name="connsiteY1857" fmla="*/ 3416612 h 6249724"/>
              <a:gd name="connsiteX1858" fmla="*/ 6565759 w 7061245"/>
              <a:gd name="connsiteY1858" fmla="*/ 3390602 h 6249724"/>
              <a:gd name="connsiteX1859" fmla="*/ 6555356 w 7061245"/>
              <a:gd name="connsiteY1859" fmla="*/ 3353538 h 6249724"/>
              <a:gd name="connsiteX1860" fmla="*/ 6401166 w 7061245"/>
              <a:gd name="connsiteY1860" fmla="*/ 3271607 h 6249724"/>
              <a:gd name="connsiteX1861" fmla="*/ 6380440 w 7061245"/>
              <a:gd name="connsiteY1861" fmla="*/ 3274859 h 6249724"/>
              <a:gd name="connsiteX1862" fmla="*/ 6390844 w 7061245"/>
              <a:gd name="connsiteY1862" fmla="*/ 3295667 h 6249724"/>
              <a:gd name="connsiteX1863" fmla="*/ 6417504 w 7061245"/>
              <a:gd name="connsiteY1863" fmla="*/ 3280061 h 6249724"/>
              <a:gd name="connsiteX1864" fmla="*/ 6401166 w 7061245"/>
              <a:gd name="connsiteY1864" fmla="*/ 3271607 h 6249724"/>
              <a:gd name="connsiteX1865" fmla="*/ 6461456 w 7061245"/>
              <a:gd name="connsiteY1865" fmla="*/ 3250556 h 6249724"/>
              <a:gd name="connsiteX1866" fmla="*/ 6433110 w 7061245"/>
              <a:gd name="connsiteY1866" fmla="*/ 3258603 h 6249724"/>
              <a:gd name="connsiteX1867" fmla="*/ 6427908 w 7061245"/>
              <a:gd name="connsiteY1867" fmla="*/ 3316474 h 6249724"/>
              <a:gd name="connsiteX1868" fmla="*/ 6502036 w 7061245"/>
              <a:gd name="connsiteY1868" fmla="*/ 3358090 h 6249724"/>
              <a:gd name="connsiteX1869" fmla="*/ 6480578 w 7061245"/>
              <a:gd name="connsiteY1869" fmla="*/ 3295016 h 6249724"/>
              <a:gd name="connsiteX1870" fmla="*/ 6453917 w 7061245"/>
              <a:gd name="connsiteY1870" fmla="*/ 3274209 h 6249724"/>
              <a:gd name="connsiteX1871" fmla="*/ 6470173 w 7061245"/>
              <a:gd name="connsiteY1871" fmla="*/ 3253401 h 6249724"/>
              <a:gd name="connsiteX1872" fmla="*/ 6461456 w 7061245"/>
              <a:gd name="connsiteY1872" fmla="*/ 3250556 h 6249724"/>
              <a:gd name="connsiteX1873" fmla="*/ 6364185 w 7061245"/>
              <a:gd name="connsiteY1873" fmla="*/ 3216337 h 6249724"/>
              <a:gd name="connsiteX1874" fmla="*/ 6342725 w 7061245"/>
              <a:gd name="connsiteY1874" fmla="*/ 3226741 h 6249724"/>
              <a:gd name="connsiteX1875" fmla="*/ 6374588 w 7061245"/>
              <a:gd name="connsiteY1875" fmla="*/ 3237145 h 6249724"/>
              <a:gd name="connsiteX1876" fmla="*/ 6364185 w 7061245"/>
              <a:gd name="connsiteY1876" fmla="*/ 3216337 h 6249724"/>
              <a:gd name="connsiteX1877" fmla="*/ 5954531 w 7061245"/>
              <a:gd name="connsiteY1877" fmla="*/ 3211135 h 6249724"/>
              <a:gd name="connsiteX1878" fmla="*/ 5842688 w 7061245"/>
              <a:gd name="connsiteY1878" fmla="*/ 3216337 h 6249724"/>
              <a:gd name="connsiteX1879" fmla="*/ 5917466 w 7061245"/>
              <a:gd name="connsiteY1879" fmla="*/ 3258603 h 6249724"/>
              <a:gd name="connsiteX1880" fmla="*/ 5954531 w 7061245"/>
              <a:gd name="connsiteY1880" fmla="*/ 3211135 h 6249724"/>
              <a:gd name="connsiteX1881" fmla="*/ 827360 w 7061245"/>
              <a:gd name="connsiteY1881" fmla="*/ 3205933 h 6249724"/>
              <a:gd name="connsiteX1882" fmla="*/ 811105 w 7061245"/>
              <a:gd name="connsiteY1882" fmla="*/ 3226741 h 6249724"/>
              <a:gd name="connsiteX1883" fmla="*/ 837765 w 7061245"/>
              <a:gd name="connsiteY1883" fmla="*/ 3231943 h 6249724"/>
              <a:gd name="connsiteX1884" fmla="*/ 827360 w 7061245"/>
              <a:gd name="connsiteY1884" fmla="*/ 3205933 h 6249724"/>
              <a:gd name="connsiteX1885" fmla="*/ 763637 w 7061245"/>
              <a:gd name="connsiteY1885" fmla="*/ 3168869 h 6249724"/>
              <a:gd name="connsiteX1886" fmla="*/ 790296 w 7061245"/>
              <a:gd name="connsiteY1886" fmla="*/ 3221539 h 6249724"/>
              <a:gd name="connsiteX1887" fmla="*/ 800701 w 7061245"/>
              <a:gd name="connsiteY1887" fmla="*/ 3184475 h 6249724"/>
              <a:gd name="connsiteX1888" fmla="*/ 763637 w 7061245"/>
              <a:gd name="connsiteY1888" fmla="*/ 3168869 h 6249724"/>
              <a:gd name="connsiteX1889" fmla="*/ 6502036 w 7061245"/>
              <a:gd name="connsiteY1889" fmla="*/ 3158465 h 6249724"/>
              <a:gd name="connsiteX1890" fmla="*/ 6555356 w 7061245"/>
              <a:gd name="connsiteY1890" fmla="*/ 3211135 h 6249724"/>
              <a:gd name="connsiteX1891" fmla="*/ 6502036 w 7061245"/>
              <a:gd name="connsiteY1891" fmla="*/ 3158465 h 6249724"/>
              <a:gd name="connsiteX1892" fmla="*/ 896286 w 7061245"/>
              <a:gd name="connsiteY1892" fmla="*/ 3126604 h 6249724"/>
              <a:gd name="connsiteX1893" fmla="*/ 960010 w 7061245"/>
              <a:gd name="connsiteY1893" fmla="*/ 3179273 h 6249724"/>
              <a:gd name="connsiteX1894" fmla="*/ 896286 w 7061245"/>
              <a:gd name="connsiteY1894" fmla="*/ 3126604 h 6249724"/>
              <a:gd name="connsiteX1895" fmla="*/ 6356056 w 7061245"/>
              <a:gd name="connsiteY1895" fmla="*/ 3099943 h 6249724"/>
              <a:gd name="connsiteX1896" fmla="*/ 6337524 w 7061245"/>
              <a:gd name="connsiteY1896" fmla="*/ 3105795 h 6249724"/>
              <a:gd name="connsiteX1897" fmla="*/ 6374588 w 7061245"/>
              <a:gd name="connsiteY1897" fmla="*/ 3105795 h 6249724"/>
              <a:gd name="connsiteX1898" fmla="*/ 6356056 w 7061245"/>
              <a:gd name="connsiteY1898" fmla="*/ 3099943 h 6249724"/>
              <a:gd name="connsiteX1899" fmla="*/ 6199022 w 7061245"/>
              <a:gd name="connsiteY1899" fmla="*/ 3079786 h 6249724"/>
              <a:gd name="connsiteX1900" fmla="*/ 6247140 w 7061245"/>
              <a:gd name="connsiteY1900" fmla="*/ 3110998 h 6249724"/>
              <a:gd name="connsiteX1901" fmla="*/ 6257544 w 7061245"/>
              <a:gd name="connsiteY1901" fmla="*/ 3116200 h 6249724"/>
              <a:gd name="connsiteX1902" fmla="*/ 6252342 w 7061245"/>
              <a:gd name="connsiteY1902" fmla="*/ 3163668 h 6249724"/>
              <a:gd name="connsiteX1903" fmla="*/ 6289406 w 7061245"/>
              <a:gd name="connsiteY1903" fmla="*/ 3184475 h 6249724"/>
              <a:gd name="connsiteX1904" fmla="*/ 6279002 w 7061245"/>
              <a:gd name="connsiteY1904" fmla="*/ 3158465 h 6249724"/>
              <a:gd name="connsiteX1905" fmla="*/ 6310864 w 7061245"/>
              <a:gd name="connsiteY1905" fmla="*/ 3148062 h 6249724"/>
              <a:gd name="connsiteX1906" fmla="*/ 6199022 w 7061245"/>
              <a:gd name="connsiteY1906" fmla="*/ 3079786 h 6249724"/>
              <a:gd name="connsiteX1907" fmla="*/ 1178493 w 7061245"/>
              <a:gd name="connsiteY1907" fmla="*/ 3042722 h 6249724"/>
              <a:gd name="connsiteX1908" fmla="*/ 1263674 w 7061245"/>
              <a:gd name="connsiteY1908" fmla="*/ 3105795 h 6249724"/>
              <a:gd name="connsiteX1909" fmla="*/ 1178493 w 7061245"/>
              <a:gd name="connsiteY1909" fmla="*/ 3042722 h 6249724"/>
              <a:gd name="connsiteX1910" fmla="*/ 917745 w 7061245"/>
              <a:gd name="connsiteY1910" fmla="*/ 3016061 h 6249724"/>
              <a:gd name="connsiteX1911" fmla="*/ 939202 w 7061245"/>
              <a:gd name="connsiteY1911" fmla="*/ 3047924 h 6249724"/>
              <a:gd name="connsiteX1912" fmla="*/ 917745 w 7061245"/>
              <a:gd name="connsiteY1912" fmla="*/ 3016061 h 6249724"/>
              <a:gd name="connsiteX1913" fmla="*/ 6246491 w 7061245"/>
              <a:gd name="connsiteY1913" fmla="*/ 2995254 h 6249724"/>
              <a:gd name="connsiteX1914" fmla="*/ 6321268 w 7061245"/>
              <a:gd name="connsiteY1914" fmla="*/ 3053125 h 6249724"/>
              <a:gd name="connsiteX1915" fmla="*/ 6246491 w 7061245"/>
              <a:gd name="connsiteY1915" fmla="*/ 2995254 h 6249724"/>
              <a:gd name="connsiteX1916" fmla="*/ 6353781 w 7061245"/>
              <a:gd name="connsiteY1916" fmla="*/ 2995254 h 6249724"/>
              <a:gd name="connsiteX1917" fmla="*/ 6380440 w 7061245"/>
              <a:gd name="connsiteY1917" fmla="*/ 3027116 h 6249724"/>
              <a:gd name="connsiteX1918" fmla="*/ 6353781 w 7061245"/>
              <a:gd name="connsiteY1918" fmla="*/ 2995254 h 6249724"/>
              <a:gd name="connsiteX1919" fmla="*/ 1210354 w 7061245"/>
              <a:gd name="connsiteY1919" fmla="*/ 2984851 h 6249724"/>
              <a:gd name="connsiteX1920" fmla="*/ 1237014 w 7061245"/>
              <a:gd name="connsiteY1920" fmla="*/ 3005658 h 6249724"/>
              <a:gd name="connsiteX1921" fmla="*/ 1210354 w 7061245"/>
              <a:gd name="connsiteY1921" fmla="*/ 2984851 h 6249724"/>
              <a:gd name="connsiteX1922" fmla="*/ 1641465 w 7061245"/>
              <a:gd name="connsiteY1922" fmla="*/ 2921777 h 6249724"/>
              <a:gd name="connsiteX1923" fmla="*/ 1699987 w 7061245"/>
              <a:gd name="connsiteY1923" fmla="*/ 2958190 h 6249724"/>
              <a:gd name="connsiteX1924" fmla="*/ 1668125 w 7061245"/>
              <a:gd name="connsiteY1924" fmla="*/ 2947787 h 6249724"/>
              <a:gd name="connsiteX1925" fmla="*/ 1641465 w 7061245"/>
              <a:gd name="connsiteY1925" fmla="*/ 2921777 h 6249724"/>
              <a:gd name="connsiteX1926" fmla="*/ 940604 w 7061245"/>
              <a:gd name="connsiteY1926" fmla="*/ 2881146 h 6249724"/>
              <a:gd name="connsiteX1927" fmla="*/ 1034788 w 7061245"/>
              <a:gd name="connsiteY1927" fmla="*/ 2937383 h 6249724"/>
              <a:gd name="connsiteX1928" fmla="*/ 1056246 w 7061245"/>
              <a:gd name="connsiteY1928" fmla="*/ 2921777 h 6249724"/>
              <a:gd name="connsiteX1929" fmla="*/ 1098512 w 7061245"/>
              <a:gd name="connsiteY1929" fmla="*/ 2947787 h 6249724"/>
              <a:gd name="connsiteX1930" fmla="*/ 1151832 w 7061245"/>
              <a:gd name="connsiteY1930" fmla="*/ 3016061 h 6249724"/>
              <a:gd name="connsiteX1931" fmla="*/ 1109567 w 7061245"/>
              <a:gd name="connsiteY1931" fmla="*/ 3005658 h 6249724"/>
              <a:gd name="connsiteX1932" fmla="*/ 1109567 w 7061245"/>
              <a:gd name="connsiteY1932" fmla="*/ 3042722 h 6249724"/>
              <a:gd name="connsiteX1933" fmla="*/ 939202 w 7061245"/>
              <a:gd name="connsiteY1933" fmla="*/ 2916575 h 6249724"/>
              <a:gd name="connsiteX1934" fmla="*/ 907340 w 7061245"/>
              <a:gd name="connsiteY1934" fmla="*/ 2889914 h 6249724"/>
              <a:gd name="connsiteX1935" fmla="*/ 940604 w 7061245"/>
              <a:gd name="connsiteY1935" fmla="*/ 2881146 h 6249724"/>
              <a:gd name="connsiteX1936" fmla="*/ 2001061 w 7061245"/>
              <a:gd name="connsiteY1936" fmla="*/ 2854040 h 6249724"/>
              <a:gd name="connsiteX1937" fmla="*/ 2019257 w 7061245"/>
              <a:gd name="connsiteY1937" fmla="*/ 2858703 h 6249724"/>
              <a:gd name="connsiteX1938" fmla="*/ 1997800 w 7061245"/>
              <a:gd name="connsiteY1938" fmla="*/ 2858703 h 6249724"/>
              <a:gd name="connsiteX1939" fmla="*/ 2001061 w 7061245"/>
              <a:gd name="connsiteY1939" fmla="*/ 2854040 h 6249724"/>
              <a:gd name="connsiteX1940" fmla="*/ 6310864 w 7061245"/>
              <a:gd name="connsiteY1940" fmla="*/ 2848299 h 6249724"/>
              <a:gd name="connsiteX1941" fmla="*/ 6300460 w 7061245"/>
              <a:gd name="connsiteY1941" fmla="*/ 2863905 h 6249724"/>
              <a:gd name="connsiteX1942" fmla="*/ 6327119 w 7061245"/>
              <a:gd name="connsiteY1942" fmla="*/ 2853501 h 6249724"/>
              <a:gd name="connsiteX1943" fmla="*/ 6310864 w 7061245"/>
              <a:gd name="connsiteY1943" fmla="*/ 2848299 h 6249724"/>
              <a:gd name="connsiteX1944" fmla="*/ 790296 w 7061245"/>
              <a:gd name="connsiteY1944" fmla="*/ 2847649 h 6249724"/>
              <a:gd name="connsiteX1945" fmla="*/ 811754 w 7061245"/>
              <a:gd name="connsiteY1945" fmla="*/ 2868457 h 6249724"/>
              <a:gd name="connsiteX1946" fmla="*/ 790296 w 7061245"/>
              <a:gd name="connsiteY1946" fmla="*/ 2847649 h 6249724"/>
              <a:gd name="connsiteX1947" fmla="*/ 885882 w 7061245"/>
              <a:gd name="connsiteY1947" fmla="*/ 2842447 h 6249724"/>
              <a:gd name="connsiteX1948" fmla="*/ 902139 w 7061245"/>
              <a:gd name="connsiteY1948" fmla="*/ 2889914 h 6249724"/>
              <a:gd name="connsiteX1949" fmla="*/ 864424 w 7061245"/>
              <a:gd name="connsiteY1949" fmla="*/ 2842447 h 6249724"/>
              <a:gd name="connsiteX1950" fmla="*/ 885882 w 7061245"/>
              <a:gd name="connsiteY1950" fmla="*/ 2842447 h 6249724"/>
              <a:gd name="connsiteX1951" fmla="*/ 1795573 w 7061245"/>
              <a:gd name="connsiteY1951" fmla="*/ 2774172 h 6249724"/>
              <a:gd name="connsiteX1952" fmla="*/ 1843041 w 7061245"/>
              <a:gd name="connsiteY1952" fmla="*/ 2795630 h 6249724"/>
              <a:gd name="connsiteX1953" fmla="*/ 1832637 w 7061245"/>
              <a:gd name="connsiteY1953" fmla="*/ 2806033 h 6249724"/>
              <a:gd name="connsiteX1954" fmla="*/ 1795573 w 7061245"/>
              <a:gd name="connsiteY1954" fmla="*/ 2774172 h 6249724"/>
              <a:gd name="connsiteX1955" fmla="*/ 1082642 w 7061245"/>
              <a:gd name="connsiteY1955" fmla="*/ 2734598 h 6249724"/>
              <a:gd name="connsiteX1956" fmla="*/ 1130374 w 7061245"/>
              <a:gd name="connsiteY1956" fmla="*/ 2757915 h 6249724"/>
              <a:gd name="connsiteX1957" fmla="*/ 1119971 w 7061245"/>
              <a:gd name="connsiteY1957" fmla="*/ 2794979 h 6249724"/>
              <a:gd name="connsiteX1958" fmla="*/ 1066650 w 7061245"/>
              <a:gd name="connsiteY1958" fmla="*/ 2737108 h 6249724"/>
              <a:gd name="connsiteX1959" fmla="*/ 1082642 w 7061245"/>
              <a:gd name="connsiteY1959" fmla="*/ 2734598 h 6249724"/>
              <a:gd name="connsiteX1960" fmla="*/ 6193820 w 7061245"/>
              <a:gd name="connsiteY1960" fmla="*/ 2721502 h 6249724"/>
              <a:gd name="connsiteX1961" fmla="*/ 6210076 w 7061245"/>
              <a:gd name="connsiteY1961" fmla="*/ 2768969 h 6249724"/>
              <a:gd name="connsiteX1962" fmla="*/ 6241938 w 7061245"/>
              <a:gd name="connsiteY1962" fmla="*/ 2768969 h 6249724"/>
              <a:gd name="connsiteX1963" fmla="*/ 6193820 w 7061245"/>
              <a:gd name="connsiteY1963" fmla="*/ 2721502 h 6249724"/>
              <a:gd name="connsiteX1964" fmla="*/ 5757507 w 7061245"/>
              <a:gd name="connsiteY1964" fmla="*/ 2711098 h 6249724"/>
              <a:gd name="connsiteX1965" fmla="*/ 5778965 w 7061245"/>
              <a:gd name="connsiteY1965" fmla="*/ 2726704 h 6249724"/>
              <a:gd name="connsiteX1966" fmla="*/ 5757507 w 7061245"/>
              <a:gd name="connsiteY1966" fmla="*/ 2711098 h 6249724"/>
              <a:gd name="connsiteX1967" fmla="*/ 497687 w 7061245"/>
              <a:gd name="connsiteY1967" fmla="*/ 2705896 h 6249724"/>
              <a:gd name="connsiteX1968" fmla="*/ 614731 w 7061245"/>
              <a:gd name="connsiteY1968" fmla="*/ 2784575 h 6249724"/>
              <a:gd name="connsiteX1969" fmla="*/ 721371 w 7061245"/>
              <a:gd name="connsiteY1969" fmla="*/ 2837245 h 6249724"/>
              <a:gd name="connsiteX1970" fmla="*/ 582870 w 7061245"/>
              <a:gd name="connsiteY1970" fmla="*/ 2758566 h 6249724"/>
              <a:gd name="connsiteX1971" fmla="*/ 497687 w 7061245"/>
              <a:gd name="connsiteY1971" fmla="*/ 2705896 h 6249724"/>
              <a:gd name="connsiteX1972" fmla="*/ 359836 w 7061245"/>
              <a:gd name="connsiteY1972" fmla="*/ 2685087 h 6249724"/>
              <a:gd name="connsiteX1973" fmla="*/ 402101 w 7061245"/>
              <a:gd name="connsiteY1973" fmla="*/ 2705896 h 6249724"/>
              <a:gd name="connsiteX1974" fmla="*/ 359836 w 7061245"/>
              <a:gd name="connsiteY1974" fmla="*/ 2685087 h 6249724"/>
              <a:gd name="connsiteX1975" fmla="*/ 1359259 w 7061245"/>
              <a:gd name="connsiteY1975" fmla="*/ 2685087 h 6249724"/>
              <a:gd name="connsiteX1976" fmla="*/ 1385921 w 7061245"/>
              <a:gd name="connsiteY1976" fmla="*/ 2700693 h 6249724"/>
              <a:gd name="connsiteX1977" fmla="*/ 1359259 w 7061245"/>
              <a:gd name="connsiteY1977" fmla="*/ 2685087 h 6249724"/>
              <a:gd name="connsiteX1978" fmla="*/ 2017632 w 7061245"/>
              <a:gd name="connsiteY1978" fmla="*/ 2678098 h 6249724"/>
              <a:gd name="connsiteX1979" fmla="*/ 2034863 w 7061245"/>
              <a:gd name="connsiteY1979" fmla="*/ 2685087 h 6249724"/>
              <a:gd name="connsiteX1980" fmla="*/ 2013406 w 7061245"/>
              <a:gd name="connsiteY1980" fmla="*/ 2700693 h 6249724"/>
              <a:gd name="connsiteX1981" fmla="*/ 2018607 w 7061245"/>
              <a:gd name="connsiteY1981" fmla="*/ 2695492 h 6249724"/>
              <a:gd name="connsiteX1982" fmla="*/ 2008203 w 7061245"/>
              <a:gd name="connsiteY1982" fmla="*/ 2695492 h 6249724"/>
              <a:gd name="connsiteX1983" fmla="*/ 2017632 w 7061245"/>
              <a:gd name="connsiteY1983" fmla="*/ 2678098 h 6249724"/>
              <a:gd name="connsiteX1984" fmla="*/ 5725644 w 7061245"/>
              <a:gd name="connsiteY1984" fmla="*/ 2674684 h 6249724"/>
              <a:gd name="connsiteX1985" fmla="*/ 5752306 w 7061245"/>
              <a:gd name="connsiteY1985" fmla="*/ 2679886 h 6249724"/>
              <a:gd name="connsiteX1986" fmla="*/ 5747103 w 7061245"/>
              <a:gd name="connsiteY1986" fmla="*/ 2700693 h 6249724"/>
              <a:gd name="connsiteX1987" fmla="*/ 5725644 w 7061245"/>
              <a:gd name="connsiteY1987" fmla="*/ 2674684 h 6249724"/>
              <a:gd name="connsiteX1988" fmla="*/ 795499 w 7061245"/>
              <a:gd name="connsiteY1988" fmla="*/ 2642822 h 6249724"/>
              <a:gd name="connsiteX1989" fmla="*/ 800701 w 7061245"/>
              <a:gd name="connsiteY1989" fmla="*/ 2668832 h 6249724"/>
              <a:gd name="connsiteX1990" fmla="*/ 774041 w 7061245"/>
              <a:gd name="connsiteY1990" fmla="*/ 2648024 h 6249724"/>
              <a:gd name="connsiteX1991" fmla="*/ 795499 w 7061245"/>
              <a:gd name="connsiteY1991" fmla="*/ 2642822 h 6249724"/>
              <a:gd name="connsiteX1992" fmla="*/ 6330046 w 7061245"/>
              <a:gd name="connsiteY1992" fmla="*/ 2642172 h 6249724"/>
              <a:gd name="connsiteX1993" fmla="*/ 6294608 w 7061245"/>
              <a:gd name="connsiteY1993" fmla="*/ 2653226 h 6249724"/>
              <a:gd name="connsiteX1994" fmla="*/ 6331672 w 7061245"/>
              <a:gd name="connsiteY1994" fmla="*/ 2742960 h 6249724"/>
              <a:gd name="connsiteX1995" fmla="*/ 6406450 w 7061245"/>
              <a:gd name="connsiteY1995" fmla="*/ 2758566 h 6249724"/>
              <a:gd name="connsiteX1996" fmla="*/ 6353130 w 7061245"/>
              <a:gd name="connsiteY1996" fmla="*/ 2705896 h 6249724"/>
              <a:gd name="connsiteX1997" fmla="*/ 6369386 w 7061245"/>
              <a:gd name="connsiteY1997" fmla="*/ 2658428 h 6249724"/>
              <a:gd name="connsiteX1998" fmla="*/ 6330046 w 7061245"/>
              <a:gd name="connsiteY1998" fmla="*/ 2642172 h 6249724"/>
              <a:gd name="connsiteX1999" fmla="*/ 1077055 w 7061245"/>
              <a:gd name="connsiteY1999" fmla="*/ 2626566 h 6249724"/>
              <a:gd name="connsiteX2000" fmla="*/ 1103714 w 7061245"/>
              <a:gd name="connsiteY2000" fmla="*/ 2663630 h 6249724"/>
              <a:gd name="connsiteX2001" fmla="*/ 1077055 w 7061245"/>
              <a:gd name="connsiteY2001" fmla="*/ 2626566 h 6249724"/>
              <a:gd name="connsiteX2002" fmla="*/ 6366054 w 7061245"/>
              <a:gd name="connsiteY2002" fmla="*/ 2579505 h 6249724"/>
              <a:gd name="connsiteX2003" fmla="*/ 6347928 w 7061245"/>
              <a:gd name="connsiteY2003" fmla="*/ 2579748 h 6249724"/>
              <a:gd name="connsiteX2004" fmla="*/ 6379790 w 7061245"/>
              <a:gd name="connsiteY2004" fmla="*/ 2595354 h 6249724"/>
              <a:gd name="connsiteX2005" fmla="*/ 6366054 w 7061245"/>
              <a:gd name="connsiteY2005" fmla="*/ 2579505 h 6249724"/>
              <a:gd name="connsiteX2006" fmla="*/ 156685 w 7061245"/>
              <a:gd name="connsiteY2006" fmla="*/ 2578661 h 6249724"/>
              <a:gd name="connsiteX2007" fmla="*/ 125098 w 7061245"/>
              <a:gd name="connsiteY2007" fmla="*/ 2584951 h 6249724"/>
              <a:gd name="connsiteX2008" fmla="*/ 141353 w 7061245"/>
              <a:gd name="connsiteY2008" fmla="*/ 2610960 h 6249724"/>
              <a:gd name="connsiteX2009" fmla="*/ 221333 w 7061245"/>
              <a:gd name="connsiteY2009" fmla="*/ 2621364 h 6249724"/>
              <a:gd name="connsiteX2010" fmla="*/ 156685 w 7061245"/>
              <a:gd name="connsiteY2010" fmla="*/ 2578661 h 6249724"/>
              <a:gd name="connsiteX2011" fmla="*/ 1477929 w 7061245"/>
              <a:gd name="connsiteY2011" fmla="*/ 2577147 h 6249724"/>
              <a:gd name="connsiteX2012" fmla="*/ 1491909 w 7061245"/>
              <a:gd name="connsiteY2012" fmla="*/ 2579099 h 6249724"/>
              <a:gd name="connsiteX2013" fmla="*/ 1486708 w 7061245"/>
              <a:gd name="connsiteY2013" fmla="*/ 2599906 h 6249724"/>
              <a:gd name="connsiteX2014" fmla="*/ 1460048 w 7061245"/>
              <a:gd name="connsiteY2014" fmla="*/ 2579099 h 6249724"/>
              <a:gd name="connsiteX2015" fmla="*/ 1477929 w 7061245"/>
              <a:gd name="connsiteY2015" fmla="*/ 2577147 h 6249724"/>
              <a:gd name="connsiteX2016" fmla="*/ 236941 w 7061245"/>
              <a:gd name="connsiteY2016" fmla="*/ 2568694 h 6249724"/>
              <a:gd name="connsiteX2017" fmla="*/ 258397 w 7061245"/>
              <a:gd name="connsiteY2017" fmla="*/ 2600555 h 6249724"/>
              <a:gd name="connsiteX2018" fmla="*/ 236941 w 7061245"/>
              <a:gd name="connsiteY2018" fmla="*/ 2568694 h 6249724"/>
              <a:gd name="connsiteX2019" fmla="*/ 1790372 w 7061245"/>
              <a:gd name="connsiteY2019" fmla="*/ 2563493 h 6249724"/>
              <a:gd name="connsiteX2020" fmla="*/ 1822233 w 7061245"/>
              <a:gd name="connsiteY2020" fmla="*/ 2584300 h 6249724"/>
              <a:gd name="connsiteX2021" fmla="*/ 1790372 w 7061245"/>
              <a:gd name="connsiteY2021" fmla="*/ 2563493 h 6249724"/>
              <a:gd name="connsiteX2022" fmla="*/ 5778965 w 7061245"/>
              <a:gd name="connsiteY2022" fmla="*/ 2563493 h 6249724"/>
              <a:gd name="connsiteX2023" fmla="*/ 5869349 w 7061245"/>
              <a:gd name="connsiteY2023" fmla="*/ 2653226 h 6249724"/>
              <a:gd name="connsiteX2024" fmla="*/ 5837487 w 7061245"/>
              <a:gd name="connsiteY2024" fmla="*/ 2674034 h 6249724"/>
              <a:gd name="connsiteX2025" fmla="*/ 5778965 w 7061245"/>
              <a:gd name="connsiteY2025" fmla="*/ 2563493 h 6249724"/>
              <a:gd name="connsiteX2026" fmla="*/ 1550431 w 7061245"/>
              <a:gd name="connsiteY2026" fmla="*/ 2542684 h 6249724"/>
              <a:gd name="connsiteX2027" fmla="*/ 1555634 w 7061245"/>
              <a:gd name="connsiteY2027" fmla="*/ 2568694 h 6249724"/>
              <a:gd name="connsiteX2028" fmla="*/ 1528973 w 7061245"/>
              <a:gd name="connsiteY2028" fmla="*/ 2553088 h 6249724"/>
              <a:gd name="connsiteX2029" fmla="*/ 1550431 w 7061245"/>
              <a:gd name="connsiteY2029" fmla="*/ 2542684 h 6249724"/>
              <a:gd name="connsiteX2030" fmla="*/ 1625209 w 7061245"/>
              <a:gd name="connsiteY2030" fmla="*/ 2537483 h 6249724"/>
              <a:gd name="connsiteX2031" fmla="*/ 1666825 w 7061245"/>
              <a:gd name="connsiteY2031" fmla="*/ 2596004 h 6249724"/>
              <a:gd name="connsiteX2032" fmla="*/ 1661622 w 7061245"/>
              <a:gd name="connsiteY2032" fmla="*/ 2622015 h 6249724"/>
              <a:gd name="connsiteX2033" fmla="*/ 1624559 w 7061245"/>
              <a:gd name="connsiteY2033" fmla="*/ 2590152 h 6249724"/>
              <a:gd name="connsiteX2034" fmla="*/ 1587495 w 7061245"/>
              <a:gd name="connsiteY2034" fmla="*/ 2600555 h 6249724"/>
              <a:gd name="connsiteX2035" fmla="*/ 1577091 w 7061245"/>
              <a:gd name="connsiteY2035" fmla="*/ 2558290 h 6249724"/>
              <a:gd name="connsiteX2036" fmla="*/ 1625209 w 7061245"/>
              <a:gd name="connsiteY2036" fmla="*/ 2537483 h 6249724"/>
              <a:gd name="connsiteX2037" fmla="*/ 1949681 w 7061245"/>
              <a:gd name="connsiteY2037" fmla="*/ 2405483 h 6249724"/>
              <a:gd name="connsiteX2038" fmla="*/ 2029661 w 7061245"/>
              <a:gd name="connsiteY2038" fmla="*/ 2447749 h 6249724"/>
              <a:gd name="connsiteX2039" fmla="*/ 2067375 w 7061245"/>
              <a:gd name="connsiteY2039" fmla="*/ 2509522 h 6249724"/>
              <a:gd name="connsiteX2040" fmla="*/ 2056972 w 7061245"/>
              <a:gd name="connsiteY2040" fmla="*/ 2551787 h 6249724"/>
              <a:gd name="connsiteX2041" fmla="*/ 2030311 w 7061245"/>
              <a:gd name="connsiteY2041" fmla="*/ 2562192 h 6249724"/>
              <a:gd name="connsiteX2042" fmla="*/ 2056972 w 7061245"/>
              <a:gd name="connsiteY2042" fmla="*/ 2562192 h 6249724"/>
              <a:gd name="connsiteX2043" fmla="*/ 2008853 w 7061245"/>
              <a:gd name="connsiteY2043" fmla="*/ 2614862 h 6249724"/>
              <a:gd name="connsiteX2044" fmla="*/ 2014055 w 7061245"/>
              <a:gd name="connsiteY2044" fmla="*/ 2651925 h 6249724"/>
              <a:gd name="connsiteX2045" fmla="*/ 1997800 w 7061245"/>
              <a:gd name="connsiteY2045" fmla="*/ 2641522 h 6249724"/>
              <a:gd name="connsiteX2046" fmla="*/ 1981543 w 7061245"/>
              <a:gd name="connsiteY2046" fmla="*/ 2678586 h 6249724"/>
              <a:gd name="connsiteX2047" fmla="*/ 1939278 w 7061245"/>
              <a:gd name="connsiteY2047" fmla="*/ 2620714 h 6249724"/>
              <a:gd name="connsiteX2048" fmla="*/ 1928874 w 7061245"/>
              <a:gd name="connsiteY2048" fmla="*/ 2631118 h 6249724"/>
              <a:gd name="connsiteX2049" fmla="*/ 1902213 w 7061245"/>
              <a:gd name="connsiteY2049" fmla="*/ 2583650 h 6249724"/>
              <a:gd name="connsiteX2050" fmla="*/ 1997800 w 7061245"/>
              <a:gd name="connsiteY2050" fmla="*/ 2625916 h 6249724"/>
              <a:gd name="connsiteX2051" fmla="*/ 2003001 w 7061245"/>
              <a:gd name="connsiteY2051" fmla="*/ 2605108 h 6249724"/>
              <a:gd name="connsiteX2052" fmla="*/ 1934075 w 7061245"/>
              <a:gd name="connsiteY2052" fmla="*/ 2536832 h 6249724"/>
              <a:gd name="connsiteX2053" fmla="*/ 1885957 w 7061245"/>
              <a:gd name="connsiteY2053" fmla="*/ 2478961 h 6249724"/>
              <a:gd name="connsiteX2054" fmla="*/ 1891159 w 7061245"/>
              <a:gd name="connsiteY2054" fmla="*/ 2468556 h 6249724"/>
              <a:gd name="connsiteX2055" fmla="*/ 1923021 w 7061245"/>
              <a:gd name="connsiteY2055" fmla="*/ 2478961 h 6249724"/>
              <a:gd name="connsiteX2056" fmla="*/ 1949681 w 7061245"/>
              <a:gd name="connsiteY2056" fmla="*/ 2463355 h 6249724"/>
              <a:gd name="connsiteX2057" fmla="*/ 1923021 w 7061245"/>
              <a:gd name="connsiteY2057" fmla="*/ 2431492 h 6249724"/>
              <a:gd name="connsiteX2058" fmla="*/ 1949681 w 7061245"/>
              <a:gd name="connsiteY2058" fmla="*/ 2405483 h 6249724"/>
              <a:gd name="connsiteX2059" fmla="*/ 6198453 w 7061245"/>
              <a:gd name="connsiteY2059" fmla="*/ 2393779 h 6249724"/>
              <a:gd name="connsiteX2060" fmla="*/ 6215279 w 7061245"/>
              <a:gd name="connsiteY2060" fmla="*/ 2395079 h 6249724"/>
              <a:gd name="connsiteX2061" fmla="*/ 6236737 w 7061245"/>
              <a:gd name="connsiteY2061" fmla="*/ 2500419 h 6249724"/>
              <a:gd name="connsiteX2062" fmla="*/ 6178215 w 7061245"/>
              <a:gd name="connsiteY2062" fmla="*/ 2400282 h 6249724"/>
              <a:gd name="connsiteX2063" fmla="*/ 6198453 w 7061245"/>
              <a:gd name="connsiteY2063" fmla="*/ 2393779 h 6249724"/>
              <a:gd name="connsiteX2064" fmla="*/ 1059173 w 7061245"/>
              <a:gd name="connsiteY2064" fmla="*/ 2381424 h 6249724"/>
              <a:gd name="connsiteX2065" fmla="*/ 1045193 w 7061245"/>
              <a:gd name="connsiteY2065" fmla="*/ 2395079 h 6249724"/>
              <a:gd name="connsiteX2066" fmla="*/ 1071852 w 7061245"/>
              <a:gd name="connsiteY2066" fmla="*/ 2405483 h 6249724"/>
              <a:gd name="connsiteX2067" fmla="*/ 1077055 w 7061245"/>
              <a:gd name="connsiteY2067" fmla="*/ 2395079 h 6249724"/>
              <a:gd name="connsiteX2068" fmla="*/ 1059173 w 7061245"/>
              <a:gd name="connsiteY2068" fmla="*/ 2381424 h 6249724"/>
              <a:gd name="connsiteX2069" fmla="*/ 1449644 w 7061245"/>
              <a:gd name="connsiteY2069" fmla="*/ 2358015 h 6249724"/>
              <a:gd name="connsiteX2070" fmla="*/ 1454845 w 7061245"/>
              <a:gd name="connsiteY2070" fmla="*/ 2389227 h 6249724"/>
              <a:gd name="connsiteX2071" fmla="*/ 1471102 w 7061245"/>
              <a:gd name="connsiteY2071" fmla="*/ 2373621 h 6249724"/>
              <a:gd name="connsiteX2072" fmla="*/ 1449644 w 7061245"/>
              <a:gd name="connsiteY2072" fmla="*/ 2358015 h 6249724"/>
              <a:gd name="connsiteX2073" fmla="*/ 1731850 w 7061245"/>
              <a:gd name="connsiteY2073" fmla="*/ 2358015 h 6249724"/>
              <a:gd name="connsiteX2074" fmla="*/ 1768913 w 7061245"/>
              <a:gd name="connsiteY2074" fmla="*/ 2384025 h 6249724"/>
              <a:gd name="connsiteX2075" fmla="*/ 1731850 w 7061245"/>
              <a:gd name="connsiteY2075" fmla="*/ 2358015 h 6249724"/>
              <a:gd name="connsiteX2076" fmla="*/ 630987 w 7061245"/>
              <a:gd name="connsiteY2076" fmla="*/ 2342409 h 6249724"/>
              <a:gd name="connsiteX2077" fmla="*/ 614731 w 7061245"/>
              <a:gd name="connsiteY2077" fmla="*/ 2363217 h 6249724"/>
              <a:gd name="connsiteX2078" fmla="*/ 705765 w 7061245"/>
              <a:gd name="connsiteY2078" fmla="*/ 2426291 h 6249724"/>
              <a:gd name="connsiteX2079" fmla="*/ 913193 w 7061245"/>
              <a:gd name="connsiteY2079" fmla="*/ 2510823 h 6249724"/>
              <a:gd name="connsiteX2080" fmla="*/ 896937 w 7061245"/>
              <a:gd name="connsiteY2080" fmla="*/ 2473759 h 6249724"/>
              <a:gd name="connsiteX2081" fmla="*/ 758436 w 7061245"/>
              <a:gd name="connsiteY2081" fmla="*/ 2415887 h 6249724"/>
              <a:gd name="connsiteX2082" fmla="*/ 662849 w 7061245"/>
              <a:gd name="connsiteY2082" fmla="*/ 2347612 h 6249724"/>
              <a:gd name="connsiteX2083" fmla="*/ 630987 w 7061245"/>
              <a:gd name="connsiteY2083" fmla="*/ 2342409 h 6249724"/>
              <a:gd name="connsiteX2084" fmla="*/ 471027 w 7061245"/>
              <a:gd name="connsiteY2084" fmla="*/ 2321602 h 6249724"/>
              <a:gd name="connsiteX2085" fmla="*/ 460623 w 7061245"/>
              <a:gd name="connsiteY2085" fmla="*/ 2332006 h 6249724"/>
              <a:gd name="connsiteX2086" fmla="*/ 439165 w 7061245"/>
              <a:gd name="connsiteY2086" fmla="*/ 2326803 h 6249724"/>
              <a:gd name="connsiteX2087" fmla="*/ 476229 w 7061245"/>
              <a:gd name="connsiteY2087" fmla="*/ 2358666 h 6249724"/>
              <a:gd name="connsiteX2088" fmla="*/ 471027 w 7061245"/>
              <a:gd name="connsiteY2088" fmla="*/ 2321602 h 6249724"/>
              <a:gd name="connsiteX2089" fmla="*/ 710317 w 7061245"/>
              <a:gd name="connsiteY2089" fmla="*/ 2321602 h 6249724"/>
              <a:gd name="connsiteX2090" fmla="*/ 683657 w 7061245"/>
              <a:gd name="connsiteY2090" fmla="*/ 2326803 h 6249724"/>
              <a:gd name="connsiteX2091" fmla="*/ 715519 w 7061245"/>
              <a:gd name="connsiteY2091" fmla="*/ 2347612 h 6249724"/>
              <a:gd name="connsiteX2092" fmla="*/ 710317 w 7061245"/>
              <a:gd name="connsiteY2092" fmla="*/ 2321602 h 6249724"/>
              <a:gd name="connsiteX2093" fmla="*/ 1551081 w 7061245"/>
              <a:gd name="connsiteY2093" fmla="*/ 2311197 h 6249724"/>
              <a:gd name="connsiteX2094" fmla="*/ 1545880 w 7061245"/>
              <a:gd name="connsiteY2094" fmla="*/ 2337208 h 6249724"/>
              <a:gd name="connsiteX2095" fmla="*/ 1582944 w 7061245"/>
              <a:gd name="connsiteY2095" fmla="*/ 2337208 h 6249724"/>
              <a:gd name="connsiteX2096" fmla="*/ 1551081 w 7061245"/>
              <a:gd name="connsiteY2096" fmla="*/ 2311197 h 6249724"/>
              <a:gd name="connsiteX2097" fmla="*/ 1242216 w 7061245"/>
              <a:gd name="connsiteY2097" fmla="*/ 2289740 h 6249724"/>
              <a:gd name="connsiteX2098" fmla="*/ 1316994 w 7061245"/>
              <a:gd name="connsiteY2098" fmla="*/ 2321602 h 6249724"/>
              <a:gd name="connsiteX2099" fmla="*/ 1242216 w 7061245"/>
              <a:gd name="connsiteY2099" fmla="*/ 2289740 h 6249724"/>
              <a:gd name="connsiteX2100" fmla="*/ 1428186 w 7061245"/>
              <a:gd name="connsiteY2100" fmla="*/ 2274134 h 6249724"/>
              <a:gd name="connsiteX2101" fmla="*/ 1475654 w 7061245"/>
              <a:gd name="connsiteY2101" fmla="*/ 2327454 h 6249724"/>
              <a:gd name="connsiteX2102" fmla="*/ 1465250 w 7061245"/>
              <a:gd name="connsiteY2102" fmla="*/ 2343060 h 6249724"/>
              <a:gd name="connsiteX2103" fmla="*/ 1433387 w 7061245"/>
              <a:gd name="connsiteY2103" fmla="*/ 2337858 h 6249724"/>
              <a:gd name="connsiteX2104" fmla="*/ 1497112 w 7061245"/>
              <a:gd name="connsiteY2104" fmla="*/ 2369719 h 6249724"/>
              <a:gd name="connsiteX2105" fmla="*/ 1486708 w 7061245"/>
              <a:gd name="connsiteY2105" fmla="*/ 2390528 h 6249724"/>
              <a:gd name="connsiteX2106" fmla="*/ 1555634 w 7061245"/>
              <a:gd name="connsiteY2106" fmla="*/ 2416537 h 6249724"/>
              <a:gd name="connsiteX2107" fmla="*/ 1571889 w 7061245"/>
              <a:gd name="connsiteY2107" fmla="*/ 2379473 h 6249724"/>
              <a:gd name="connsiteX2108" fmla="*/ 1486708 w 7061245"/>
              <a:gd name="connsiteY2108" fmla="*/ 2332006 h 6249724"/>
              <a:gd name="connsiteX2109" fmla="*/ 1428186 w 7061245"/>
              <a:gd name="connsiteY2109" fmla="*/ 2274134 h 6249724"/>
              <a:gd name="connsiteX2110" fmla="*/ 135501 w 7061245"/>
              <a:gd name="connsiteY2110" fmla="*/ 2268932 h 6249724"/>
              <a:gd name="connsiteX2111" fmla="*/ 125098 w 7061245"/>
              <a:gd name="connsiteY2111" fmla="*/ 2284538 h 6249724"/>
              <a:gd name="connsiteX2112" fmla="*/ 151758 w 7061245"/>
              <a:gd name="connsiteY2112" fmla="*/ 2279335 h 6249724"/>
              <a:gd name="connsiteX2113" fmla="*/ 135501 w 7061245"/>
              <a:gd name="connsiteY2113" fmla="*/ 2268932 h 6249724"/>
              <a:gd name="connsiteX2114" fmla="*/ 683657 w 7061245"/>
              <a:gd name="connsiteY2114" fmla="*/ 2263730 h 6249724"/>
              <a:gd name="connsiteX2115" fmla="*/ 673252 w 7061245"/>
              <a:gd name="connsiteY2115" fmla="*/ 2263730 h 6249724"/>
              <a:gd name="connsiteX2116" fmla="*/ 725923 w 7061245"/>
              <a:gd name="connsiteY2116" fmla="*/ 2305996 h 6249724"/>
              <a:gd name="connsiteX2117" fmla="*/ 683657 w 7061245"/>
              <a:gd name="connsiteY2117" fmla="*/ 2263730 h 6249724"/>
              <a:gd name="connsiteX2118" fmla="*/ 460623 w 7061245"/>
              <a:gd name="connsiteY2118" fmla="*/ 2263080 h 6249724"/>
              <a:gd name="connsiteX2119" fmla="*/ 465825 w 7061245"/>
              <a:gd name="connsiteY2119" fmla="*/ 2294942 h 6249724"/>
              <a:gd name="connsiteX2120" fmla="*/ 540603 w 7061245"/>
              <a:gd name="connsiteY2120" fmla="*/ 2315750 h 6249724"/>
              <a:gd name="connsiteX2121" fmla="*/ 460623 w 7061245"/>
              <a:gd name="connsiteY2121" fmla="*/ 2263080 h 6249724"/>
              <a:gd name="connsiteX2122" fmla="*/ 896286 w 7061245"/>
              <a:gd name="connsiteY2122" fmla="*/ 2237070 h 6249724"/>
              <a:gd name="connsiteX2123" fmla="*/ 869627 w 7061245"/>
              <a:gd name="connsiteY2123" fmla="*/ 2252676 h 6249724"/>
              <a:gd name="connsiteX2124" fmla="*/ 928149 w 7061245"/>
              <a:gd name="connsiteY2124" fmla="*/ 2284538 h 6249724"/>
              <a:gd name="connsiteX2125" fmla="*/ 896286 w 7061245"/>
              <a:gd name="connsiteY2125" fmla="*/ 2237070 h 6249724"/>
              <a:gd name="connsiteX2126" fmla="*/ 705115 w 7061245"/>
              <a:gd name="connsiteY2126" fmla="*/ 2232519 h 6249724"/>
              <a:gd name="connsiteX2127" fmla="*/ 758436 w 7061245"/>
              <a:gd name="connsiteY2127" fmla="*/ 2258528 h 6249724"/>
              <a:gd name="connsiteX2128" fmla="*/ 705115 w 7061245"/>
              <a:gd name="connsiteY2128" fmla="*/ 2232519 h 6249724"/>
              <a:gd name="connsiteX2129" fmla="*/ 263600 w 7061245"/>
              <a:gd name="connsiteY2129" fmla="*/ 2226665 h 6249724"/>
              <a:gd name="connsiteX2130" fmla="*/ 305865 w 7061245"/>
              <a:gd name="connsiteY2130" fmla="*/ 2258528 h 6249724"/>
              <a:gd name="connsiteX2131" fmla="*/ 263600 w 7061245"/>
              <a:gd name="connsiteY2131" fmla="*/ 2226665 h 6249724"/>
              <a:gd name="connsiteX2132" fmla="*/ 6709138 w 7061245"/>
              <a:gd name="connsiteY2132" fmla="*/ 2219513 h 6249724"/>
              <a:gd name="connsiteX2133" fmla="*/ 6699059 w 7061245"/>
              <a:gd name="connsiteY2133" fmla="*/ 2221464 h 6249724"/>
              <a:gd name="connsiteX2134" fmla="*/ 6699059 w 7061245"/>
              <a:gd name="connsiteY2134" fmla="*/ 2237070 h 6249724"/>
              <a:gd name="connsiteX2135" fmla="*/ 6715316 w 7061245"/>
              <a:gd name="connsiteY2135" fmla="*/ 2221464 h 6249724"/>
              <a:gd name="connsiteX2136" fmla="*/ 6709138 w 7061245"/>
              <a:gd name="connsiteY2136" fmla="*/ 2219513 h 6249724"/>
              <a:gd name="connsiteX2137" fmla="*/ 1087803 w 7061245"/>
              <a:gd name="connsiteY2137" fmla="*/ 2207250 h 6249724"/>
              <a:gd name="connsiteX2138" fmla="*/ 1061449 w 7061245"/>
              <a:gd name="connsiteY2138" fmla="*/ 2211061 h 6249724"/>
              <a:gd name="connsiteX2139" fmla="*/ 1088108 w 7061245"/>
              <a:gd name="connsiteY2139" fmla="*/ 2237070 h 6249724"/>
              <a:gd name="connsiteX2140" fmla="*/ 1019182 w 7061245"/>
              <a:gd name="connsiteY2140" fmla="*/ 2221464 h 6249724"/>
              <a:gd name="connsiteX2141" fmla="*/ 1094611 w 7061245"/>
              <a:gd name="connsiteY2141" fmla="*/ 2269582 h 6249724"/>
              <a:gd name="connsiteX2142" fmla="*/ 1073153 w 7061245"/>
              <a:gd name="connsiteY2142" fmla="*/ 2274784 h 6249724"/>
              <a:gd name="connsiteX2143" fmla="*/ 1083556 w 7061245"/>
              <a:gd name="connsiteY2143" fmla="*/ 2306645 h 6249724"/>
              <a:gd name="connsiteX2144" fmla="*/ 1115418 w 7061245"/>
              <a:gd name="connsiteY2144" fmla="*/ 2306645 h 6249724"/>
              <a:gd name="connsiteX2145" fmla="*/ 1125823 w 7061245"/>
              <a:gd name="connsiteY2145" fmla="*/ 2322252 h 6249724"/>
              <a:gd name="connsiteX2146" fmla="*/ 1120620 w 7061245"/>
              <a:gd name="connsiteY2146" fmla="*/ 2332656 h 6249724"/>
              <a:gd name="connsiteX2147" fmla="*/ 1083556 w 7061245"/>
              <a:gd name="connsiteY2147" fmla="*/ 2306645 h 6249724"/>
              <a:gd name="connsiteX2148" fmla="*/ 1105015 w 7061245"/>
              <a:gd name="connsiteY2148" fmla="*/ 2332656 h 6249724"/>
              <a:gd name="connsiteX2149" fmla="*/ 1184995 w 7061245"/>
              <a:gd name="connsiteY2149" fmla="*/ 2395730 h 6249724"/>
              <a:gd name="connsiteX2150" fmla="*/ 1195398 w 7061245"/>
              <a:gd name="connsiteY2150" fmla="*/ 2358666 h 6249724"/>
              <a:gd name="connsiteX2151" fmla="*/ 1163537 w 7061245"/>
              <a:gd name="connsiteY2151" fmla="*/ 2358666 h 6249724"/>
              <a:gd name="connsiteX2152" fmla="*/ 1190196 w 7061245"/>
              <a:gd name="connsiteY2152" fmla="*/ 2343060 h 6249724"/>
              <a:gd name="connsiteX2153" fmla="*/ 1115418 w 7061245"/>
              <a:gd name="connsiteY2153" fmla="*/ 2295592 h 6249724"/>
              <a:gd name="connsiteX2154" fmla="*/ 1099162 w 7061245"/>
              <a:gd name="connsiteY2154" fmla="*/ 2279986 h 6249724"/>
              <a:gd name="connsiteX2155" fmla="*/ 1136226 w 7061245"/>
              <a:gd name="connsiteY2155" fmla="*/ 2285188 h 6249724"/>
              <a:gd name="connsiteX2156" fmla="*/ 1168088 w 7061245"/>
              <a:gd name="connsiteY2156" fmla="*/ 2248125 h 6249724"/>
              <a:gd name="connsiteX2157" fmla="*/ 1087803 w 7061245"/>
              <a:gd name="connsiteY2157" fmla="*/ 2207250 h 6249724"/>
              <a:gd name="connsiteX2158" fmla="*/ 2852 w 7061245"/>
              <a:gd name="connsiteY2158" fmla="*/ 2168794 h 6249724"/>
              <a:gd name="connsiteX2159" fmla="*/ 13256 w 7061245"/>
              <a:gd name="connsiteY2159" fmla="*/ 2200656 h 6249724"/>
              <a:gd name="connsiteX2160" fmla="*/ 2852 w 7061245"/>
              <a:gd name="connsiteY2160" fmla="*/ 2168794 h 6249724"/>
              <a:gd name="connsiteX2161" fmla="*/ 795499 w 7061245"/>
              <a:gd name="connsiteY2161" fmla="*/ 2162942 h 6249724"/>
              <a:gd name="connsiteX2162" fmla="*/ 854021 w 7061245"/>
              <a:gd name="connsiteY2162" fmla="*/ 2200006 h 6249724"/>
              <a:gd name="connsiteX2163" fmla="*/ 795499 w 7061245"/>
              <a:gd name="connsiteY2163" fmla="*/ 2162942 h 6249724"/>
              <a:gd name="connsiteX2164" fmla="*/ 1162236 w 7061245"/>
              <a:gd name="connsiteY2164" fmla="*/ 2162942 h 6249724"/>
              <a:gd name="connsiteX2165" fmla="*/ 1188896 w 7061245"/>
              <a:gd name="connsiteY2165" fmla="*/ 2194804 h 6249724"/>
              <a:gd name="connsiteX2166" fmla="*/ 1162236 w 7061245"/>
              <a:gd name="connsiteY2166" fmla="*/ 2162942 h 6249724"/>
              <a:gd name="connsiteX2167" fmla="*/ 907340 w 7061245"/>
              <a:gd name="connsiteY2167" fmla="*/ 2157740 h 6249724"/>
              <a:gd name="connsiteX2168" fmla="*/ 902139 w 7061245"/>
              <a:gd name="connsiteY2168" fmla="*/ 2194804 h 6249724"/>
              <a:gd name="connsiteX2169" fmla="*/ 934001 w 7061245"/>
              <a:gd name="connsiteY2169" fmla="*/ 2200006 h 6249724"/>
              <a:gd name="connsiteX2170" fmla="*/ 922946 w 7061245"/>
              <a:gd name="connsiteY2170" fmla="*/ 2178548 h 6249724"/>
              <a:gd name="connsiteX2171" fmla="*/ 949606 w 7061245"/>
              <a:gd name="connsiteY2171" fmla="*/ 2178548 h 6249724"/>
              <a:gd name="connsiteX2172" fmla="*/ 907340 w 7061245"/>
              <a:gd name="connsiteY2172" fmla="*/ 2157740 h 6249724"/>
              <a:gd name="connsiteX2173" fmla="*/ 1322196 w 7061245"/>
              <a:gd name="connsiteY2173" fmla="*/ 2152539 h 6249724"/>
              <a:gd name="connsiteX2174" fmla="*/ 1305939 w 7061245"/>
              <a:gd name="connsiteY2174" fmla="*/ 2152539 h 6249724"/>
              <a:gd name="connsiteX2175" fmla="*/ 1332600 w 7061245"/>
              <a:gd name="connsiteY2175" fmla="*/ 2205209 h 6249724"/>
              <a:gd name="connsiteX2176" fmla="*/ 1354058 w 7061245"/>
              <a:gd name="connsiteY2176" fmla="*/ 2200006 h 6249724"/>
              <a:gd name="connsiteX2177" fmla="*/ 1348856 w 7061245"/>
              <a:gd name="connsiteY2177" fmla="*/ 2173346 h 6249724"/>
              <a:gd name="connsiteX2178" fmla="*/ 1322196 w 7061245"/>
              <a:gd name="connsiteY2178" fmla="*/ 2152539 h 6249724"/>
              <a:gd name="connsiteX2179" fmla="*/ 664231 w 7061245"/>
              <a:gd name="connsiteY2179" fmla="*/ 2136933 h 6249724"/>
              <a:gd name="connsiteX2180" fmla="*/ 630337 w 7061245"/>
              <a:gd name="connsiteY2180" fmla="*/ 2152539 h 6249724"/>
              <a:gd name="connsiteX2181" fmla="*/ 630337 w 7061245"/>
              <a:gd name="connsiteY2181" fmla="*/ 2168145 h 6249724"/>
              <a:gd name="connsiteX2182" fmla="*/ 678455 w 7061245"/>
              <a:gd name="connsiteY2182" fmla="*/ 2220813 h 6249724"/>
              <a:gd name="connsiteX2183" fmla="*/ 710317 w 7061245"/>
              <a:gd name="connsiteY2183" fmla="*/ 2220813 h 6249724"/>
              <a:gd name="connsiteX2184" fmla="*/ 715519 w 7061245"/>
              <a:gd name="connsiteY2184" fmla="*/ 2200006 h 6249724"/>
              <a:gd name="connsiteX2185" fmla="*/ 790296 w 7061245"/>
              <a:gd name="connsiteY2185" fmla="*/ 2231868 h 6249724"/>
              <a:gd name="connsiteX2186" fmla="*/ 725923 w 7061245"/>
              <a:gd name="connsiteY2186" fmla="*/ 2152539 h 6249724"/>
              <a:gd name="connsiteX2187" fmla="*/ 664231 w 7061245"/>
              <a:gd name="connsiteY2187" fmla="*/ 2136933 h 6249724"/>
              <a:gd name="connsiteX2188" fmla="*/ 418236 w 7061245"/>
              <a:gd name="connsiteY2188" fmla="*/ 2132543 h 6249724"/>
              <a:gd name="connsiteX2189" fmla="*/ 433963 w 7061245"/>
              <a:gd name="connsiteY2189" fmla="*/ 2142785 h 6249724"/>
              <a:gd name="connsiteX2190" fmla="*/ 439165 w 7061245"/>
              <a:gd name="connsiteY2190" fmla="*/ 2163593 h 6249724"/>
              <a:gd name="connsiteX2191" fmla="*/ 498338 w 7061245"/>
              <a:gd name="connsiteY2191" fmla="*/ 2169445 h 6249724"/>
              <a:gd name="connsiteX2192" fmla="*/ 423560 w 7061245"/>
              <a:gd name="connsiteY2192" fmla="*/ 2137582 h 6249724"/>
              <a:gd name="connsiteX2193" fmla="*/ 418236 w 7061245"/>
              <a:gd name="connsiteY2193" fmla="*/ 2132543 h 6249724"/>
              <a:gd name="connsiteX2194" fmla="*/ 924247 w 7061245"/>
              <a:gd name="connsiteY2194" fmla="*/ 2121976 h 6249724"/>
              <a:gd name="connsiteX2195" fmla="*/ 934651 w 7061245"/>
              <a:gd name="connsiteY2195" fmla="*/ 2127179 h 6249724"/>
              <a:gd name="connsiteX2196" fmla="*/ 918395 w 7061245"/>
              <a:gd name="connsiteY2196" fmla="*/ 2142785 h 6249724"/>
              <a:gd name="connsiteX2197" fmla="*/ 960661 w 7061245"/>
              <a:gd name="connsiteY2197" fmla="*/ 2158390 h 6249724"/>
              <a:gd name="connsiteX2198" fmla="*/ 961311 w 7061245"/>
              <a:gd name="connsiteY2198" fmla="*/ 2132381 h 6249724"/>
              <a:gd name="connsiteX2199" fmla="*/ 924247 w 7061245"/>
              <a:gd name="connsiteY2199" fmla="*/ 2121976 h 6249724"/>
              <a:gd name="connsiteX2200" fmla="*/ 1152482 w 7061245"/>
              <a:gd name="connsiteY2200" fmla="*/ 2105071 h 6249724"/>
              <a:gd name="connsiteX2201" fmla="*/ 1152482 w 7061245"/>
              <a:gd name="connsiteY2201" fmla="*/ 2136933 h 6249724"/>
              <a:gd name="connsiteX2202" fmla="*/ 1157685 w 7061245"/>
              <a:gd name="connsiteY2202" fmla="*/ 2110923 h 6249724"/>
              <a:gd name="connsiteX2203" fmla="*/ 1168088 w 7061245"/>
              <a:gd name="connsiteY2203" fmla="*/ 2110923 h 6249724"/>
              <a:gd name="connsiteX2204" fmla="*/ 1152482 w 7061245"/>
              <a:gd name="connsiteY2204" fmla="*/ 2105071 h 6249724"/>
              <a:gd name="connsiteX2205" fmla="*/ 556209 w 7061245"/>
              <a:gd name="connsiteY2205" fmla="*/ 2064105 h 6249724"/>
              <a:gd name="connsiteX2206" fmla="*/ 524347 w 7061245"/>
              <a:gd name="connsiteY2206" fmla="*/ 2069307 h 6249724"/>
              <a:gd name="connsiteX2207" fmla="*/ 519145 w 7061245"/>
              <a:gd name="connsiteY2207" fmla="*/ 2084914 h 6249724"/>
              <a:gd name="connsiteX2208" fmla="*/ 540603 w 7061245"/>
              <a:gd name="connsiteY2208" fmla="*/ 2100518 h 6249724"/>
              <a:gd name="connsiteX2209" fmla="*/ 519145 w 7061245"/>
              <a:gd name="connsiteY2209" fmla="*/ 2105720 h 6249724"/>
              <a:gd name="connsiteX2210" fmla="*/ 604328 w 7061245"/>
              <a:gd name="connsiteY2210" fmla="*/ 2147987 h 6249724"/>
              <a:gd name="connsiteX2211" fmla="*/ 588071 w 7061245"/>
              <a:gd name="connsiteY2211" fmla="*/ 2110923 h 6249724"/>
              <a:gd name="connsiteX2212" fmla="*/ 604328 w 7061245"/>
              <a:gd name="connsiteY2212" fmla="*/ 2110923 h 6249724"/>
              <a:gd name="connsiteX2213" fmla="*/ 582870 w 7061245"/>
              <a:gd name="connsiteY2213" fmla="*/ 2090115 h 6249724"/>
              <a:gd name="connsiteX2214" fmla="*/ 556209 w 7061245"/>
              <a:gd name="connsiteY2214" fmla="*/ 2064105 h 6249724"/>
              <a:gd name="connsiteX2215" fmla="*/ 1454845 w 7061245"/>
              <a:gd name="connsiteY2215" fmla="*/ 2036795 h 6249724"/>
              <a:gd name="connsiteX2216" fmla="*/ 1486708 w 7061245"/>
              <a:gd name="connsiteY2216" fmla="*/ 2041997 h 6249724"/>
              <a:gd name="connsiteX2217" fmla="*/ 1454845 w 7061245"/>
              <a:gd name="connsiteY2217" fmla="*/ 2036795 h 6249724"/>
              <a:gd name="connsiteX2218" fmla="*/ 614731 w 7061245"/>
              <a:gd name="connsiteY2218" fmla="*/ 2031593 h 6249724"/>
              <a:gd name="connsiteX2219" fmla="*/ 614731 w 7061245"/>
              <a:gd name="connsiteY2219" fmla="*/ 2073859 h 6249724"/>
              <a:gd name="connsiteX2220" fmla="*/ 614731 w 7061245"/>
              <a:gd name="connsiteY2220" fmla="*/ 2058253 h 6249724"/>
              <a:gd name="connsiteX2221" fmla="*/ 662849 w 7061245"/>
              <a:gd name="connsiteY2221" fmla="*/ 2068657 h 6249724"/>
              <a:gd name="connsiteX2222" fmla="*/ 614731 w 7061245"/>
              <a:gd name="connsiteY2222" fmla="*/ 2031593 h 6249724"/>
              <a:gd name="connsiteX2223" fmla="*/ 208309 w 7061245"/>
              <a:gd name="connsiteY2223" fmla="*/ 2030912 h 6249724"/>
              <a:gd name="connsiteX2224" fmla="*/ 242141 w 7061245"/>
              <a:gd name="connsiteY2224" fmla="*/ 2058253 h 6249724"/>
              <a:gd name="connsiteX2225" fmla="*/ 322121 w 7061245"/>
              <a:gd name="connsiteY2225" fmla="*/ 2116124 h 6249724"/>
              <a:gd name="connsiteX2226" fmla="*/ 407303 w 7061245"/>
              <a:gd name="connsiteY2226" fmla="*/ 2131730 h 6249724"/>
              <a:gd name="connsiteX2227" fmla="*/ 375441 w 7061245"/>
              <a:gd name="connsiteY2227" fmla="*/ 2105720 h 6249724"/>
              <a:gd name="connsiteX2228" fmla="*/ 385845 w 7061245"/>
              <a:gd name="connsiteY2228" fmla="*/ 2090115 h 6249724"/>
              <a:gd name="connsiteX2229" fmla="*/ 215482 w 7061245"/>
              <a:gd name="connsiteY2229" fmla="*/ 2032244 h 6249724"/>
              <a:gd name="connsiteX2230" fmla="*/ 208309 w 7061245"/>
              <a:gd name="connsiteY2230" fmla="*/ 2030912 h 6249724"/>
              <a:gd name="connsiteX2231" fmla="*/ 636189 w 7061245"/>
              <a:gd name="connsiteY2231" fmla="*/ 2015987 h 6249724"/>
              <a:gd name="connsiteX2232" fmla="*/ 684308 w 7061245"/>
              <a:gd name="connsiteY2232" fmla="*/ 2036795 h 6249724"/>
              <a:gd name="connsiteX2233" fmla="*/ 636189 w 7061245"/>
              <a:gd name="connsiteY2233" fmla="*/ 2015987 h 6249724"/>
              <a:gd name="connsiteX2234" fmla="*/ 1016404 w 7061245"/>
              <a:gd name="connsiteY2234" fmla="*/ 2008804 h 6249724"/>
              <a:gd name="connsiteX2235" fmla="*/ 1015931 w 7061245"/>
              <a:gd name="connsiteY2235" fmla="*/ 2010134 h 6249724"/>
              <a:gd name="connsiteX2236" fmla="*/ 1017476 w 7061245"/>
              <a:gd name="connsiteY2236" fmla="*/ 2008834 h 6249724"/>
              <a:gd name="connsiteX2237" fmla="*/ 613725 w 7061245"/>
              <a:gd name="connsiteY2237" fmla="*/ 1967554 h 6249724"/>
              <a:gd name="connsiteX2238" fmla="*/ 598474 w 7061245"/>
              <a:gd name="connsiteY2238" fmla="*/ 1968519 h 6249724"/>
              <a:gd name="connsiteX2239" fmla="*/ 630987 w 7061245"/>
              <a:gd name="connsiteY2239" fmla="*/ 2000382 h 6249724"/>
              <a:gd name="connsiteX2240" fmla="*/ 609529 w 7061245"/>
              <a:gd name="connsiteY2240" fmla="*/ 2005583 h 6249724"/>
              <a:gd name="connsiteX2241" fmla="*/ 636189 w 7061245"/>
              <a:gd name="connsiteY2241" fmla="*/ 2015987 h 6249724"/>
              <a:gd name="connsiteX2242" fmla="*/ 673252 w 7061245"/>
              <a:gd name="connsiteY2242" fmla="*/ 2000382 h 6249724"/>
              <a:gd name="connsiteX2243" fmla="*/ 613725 w 7061245"/>
              <a:gd name="connsiteY2243" fmla="*/ 1967554 h 6249724"/>
              <a:gd name="connsiteX2244" fmla="*/ 810454 w 7061245"/>
              <a:gd name="connsiteY2244" fmla="*/ 1945171 h 6249724"/>
              <a:gd name="connsiteX2245" fmla="*/ 790296 w 7061245"/>
              <a:gd name="connsiteY2245" fmla="*/ 1952913 h 6249724"/>
              <a:gd name="connsiteX2246" fmla="*/ 880680 w 7061245"/>
              <a:gd name="connsiteY2246" fmla="*/ 1989977 h 6249724"/>
              <a:gd name="connsiteX2247" fmla="*/ 810454 w 7061245"/>
              <a:gd name="connsiteY2247" fmla="*/ 1945171 h 6249724"/>
              <a:gd name="connsiteX2248" fmla="*/ 960661 w 7061245"/>
              <a:gd name="connsiteY2248" fmla="*/ 1932106 h 6249724"/>
              <a:gd name="connsiteX2249" fmla="*/ 982118 w 7061245"/>
              <a:gd name="connsiteY2249" fmla="*/ 1947712 h 6249724"/>
              <a:gd name="connsiteX2250" fmla="*/ 960661 w 7061245"/>
              <a:gd name="connsiteY2250" fmla="*/ 1932106 h 6249724"/>
              <a:gd name="connsiteX2251" fmla="*/ 556860 w 7061245"/>
              <a:gd name="connsiteY2251" fmla="*/ 1926904 h 6249724"/>
              <a:gd name="connsiteX2252" fmla="*/ 508741 w 7061245"/>
              <a:gd name="connsiteY2252" fmla="*/ 1932106 h 6249724"/>
              <a:gd name="connsiteX2253" fmla="*/ 545806 w 7061245"/>
              <a:gd name="connsiteY2253" fmla="*/ 1952913 h 6249724"/>
              <a:gd name="connsiteX2254" fmla="*/ 513943 w 7061245"/>
              <a:gd name="connsiteY2254" fmla="*/ 1952913 h 6249724"/>
              <a:gd name="connsiteX2255" fmla="*/ 577667 w 7061245"/>
              <a:gd name="connsiteY2255" fmla="*/ 1973721 h 6249724"/>
              <a:gd name="connsiteX2256" fmla="*/ 556860 w 7061245"/>
              <a:gd name="connsiteY2256" fmla="*/ 1926904 h 6249724"/>
              <a:gd name="connsiteX2257" fmla="*/ 599125 w 7061245"/>
              <a:gd name="connsiteY2257" fmla="*/ 1852775 h 6249724"/>
              <a:gd name="connsiteX2258" fmla="*/ 726573 w 7061245"/>
              <a:gd name="connsiteY2258" fmla="*/ 1942509 h 6249724"/>
              <a:gd name="connsiteX2259" fmla="*/ 726573 w 7061245"/>
              <a:gd name="connsiteY2259" fmla="*/ 1895042 h 6249724"/>
              <a:gd name="connsiteX2260" fmla="*/ 599125 w 7061245"/>
              <a:gd name="connsiteY2260" fmla="*/ 1852775 h 6249724"/>
              <a:gd name="connsiteX2261" fmla="*/ 630987 w 7061245"/>
              <a:gd name="connsiteY2261" fmla="*/ 1768895 h 6249724"/>
              <a:gd name="connsiteX2262" fmla="*/ 636189 w 7061245"/>
              <a:gd name="connsiteY2262" fmla="*/ 1789703 h 6249724"/>
              <a:gd name="connsiteX2263" fmla="*/ 721371 w 7061245"/>
              <a:gd name="connsiteY2263" fmla="*/ 1811160 h 6249724"/>
              <a:gd name="connsiteX2264" fmla="*/ 630987 w 7061245"/>
              <a:gd name="connsiteY2264" fmla="*/ 1768895 h 6249724"/>
              <a:gd name="connsiteX2265" fmla="*/ 1048362 w 7061245"/>
              <a:gd name="connsiteY2265" fmla="*/ 1767594 h 6249724"/>
              <a:gd name="connsiteX2266" fmla="*/ 1019182 w 7061245"/>
              <a:gd name="connsiteY2266" fmla="*/ 1768895 h 6249724"/>
              <a:gd name="connsiteX2267" fmla="*/ 1061449 w 7061245"/>
              <a:gd name="connsiteY2267" fmla="*/ 1789703 h 6249724"/>
              <a:gd name="connsiteX2268" fmla="*/ 1048362 w 7061245"/>
              <a:gd name="connsiteY2268" fmla="*/ 1767594 h 6249724"/>
              <a:gd name="connsiteX2269" fmla="*/ 1614074 w 7061245"/>
              <a:gd name="connsiteY2269" fmla="*/ 1749560 h 6249724"/>
              <a:gd name="connsiteX2270" fmla="*/ 1673328 w 7061245"/>
              <a:gd name="connsiteY2270" fmla="*/ 1789703 h 6249724"/>
              <a:gd name="connsiteX2271" fmla="*/ 1588146 w 7061245"/>
              <a:gd name="connsiteY2271" fmla="*/ 1757840 h 6249724"/>
              <a:gd name="connsiteX2272" fmla="*/ 1614074 w 7061245"/>
              <a:gd name="connsiteY2272" fmla="*/ 1749560 h 6249724"/>
              <a:gd name="connsiteX2273" fmla="*/ 1018533 w 7061245"/>
              <a:gd name="connsiteY2273" fmla="*/ 1720776 h 6249724"/>
              <a:gd name="connsiteX2274" fmla="*/ 1045193 w 7061245"/>
              <a:gd name="connsiteY2274" fmla="*/ 1763042 h 6249724"/>
              <a:gd name="connsiteX2275" fmla="*/ 1066650 w 7061245"/>
              <a:gd name="connsiteY2275" fmla="*/ 1736382 h 6249724"/>
              <a:gd name="connsiteX2276" fmla="*/ 1018533 w 7061245"/>
              <a:gd name="connsiteY2276" fmla="*/ 1720776 h 6249724"/>
              <a:gd name="connsiteX2277" fmla="*/ 662199 w 7061245"/>
              <a:gd name="connsiteY2277" fmla="*/ 1705171 h 6249724"/>
              <a:gd name="connsiteX2278" fmla="*/ 720721 w 7061245"/>
              <a:gd name="connsiteY2278" fmla="*/ 1742234 h 6249724"/>
              <a:gd name="connsiteX2279" fmla="*/ 662199 w 7061245"/>
              <a:gd name="connsiteY2279" fmla="*/ 1705171 h 6249724"/>
              <a:gd name="connsiteX2280" fmla="*/ 6427908 w 7061245"/>
              <a:gd name="connsiteY2280" fmla="*/ 1694766 h 6249724"/>
              <a:gd name="connsiteX2281" fmla="*/ 6470173 w 7061245"/>
              <a:gd name="connsiteY2281" fmla="*/ 1715575 h 6249724"/>
              <a:gd name="connsiteX2282" fmla="*/ 6427908 w 7061245"/>
              <a:gd name="connsiteY2282" fmla="*/ 1694766 h 6249724"/>
              <a:gd name="connsiteX2283" fmla="*/ 880680 w 7061245"/>
              <a:gd name="connsiteY2283" fmla="*/ 1684363 h 6249724"/>
              <a:gd name="connsiteX2284" fmla="*/ 939202 w 7061245"/>
              <a:gd name="connsiteY2284" fmla="*/ 1757840 h 6249724"/>
              <a:gd name="connsiteX2285" fmla="*/ 880680 w 7061245"/>
              <a:gd name="connsiteY2285" fmla="*/ 1684363 h 6249724"/>
              <a:gd name="connsiteX2286" fmla="*/ 1385921 w 7061245"/>
              <a:gd name="connsiteY2286" fmla="*/ 1668757 h 6249724"/>
              <a:gd name="connsiteX2287" fmla="*/ 1402176 w 7061245"/>
              <a:gd name="connsiteY2287" fmla="*/ 1689565 h 6249724"/>
              <a:gd name="connsiteX2288" fmla="*/ 1385921 w 7061245"/>
              <a:gd name="connsiteY2288" fmla="*/ 1668757 h 6249724"/>
              <a:gd name="connsiteX2289" fmla="*/ 1009794 w 7061245"/>
              <a:gd name="connsiteY2289" fmla="*/ 1663067 h 6249724"/>
              <a:gd name="connsiteX2290" fmla="*/ 997724 w 7061245"/>
              <a:gd name="connsiteY2290" fmla="*/ 1679160 h 6249724"/>
              <a:gd name="connsiteX2291" fmla="*/ 1019182 w 7061245"/>
              <a:gd name="connsiteY2291" fmla="*/ 1663555 h 6249724"/>
              <a:gd name="connsiteX2292" fmla="*/ 1009794 w 7061245"/>
              <a:gd name="connsiteY2292" fmla="*/ 1663067 h 6249724"/>
              <a:gd name="connsiteX2293" fmla="*/ 1008128 w 7061245"/>
              <a:gd name="connsiteY2293" fmla="*/ 1310473 h 6249724"/>
              <a:gd name="connsiteX2294" fmla="*/ 971065 w 7061245"/>
              <a:gd name="connsiteY2294" fmla="*/ 1320876 h 6249724"/>
              <a:gd name="connsiteX2295" fmla="*/ 1013330 w 7061245"/>
              <a:gd name="connsiteY2295" fmla="*/ 1326079 h 6249724"/>
              <a:gd name="connsiteX2296" fmla="*/ 1008128 w 7061245"/>
              <a:gd name="connsiteY2296" fmla="*/ 1310473 h 6249724"/>
              <a:gd name="connsiteX2297" fmla="*/ 960661 w 7061245"/>
              <a:gd name="connsiteY2297" fmla="*/ 1273409 h 6249724"/>
              <a:gd name="connsiteX2298" fmla="*/ 907340 w 7061245"/>
              <a:gd name="connsiteY2298" fmla="*/ 1294217 h 6249724"/>
              <a:gd name="connsiteX2299" fmla="*/ 934001 w 7061245"/>
              <a:gd name="connsiteY2299" fmla="*/ 1326079 h 6249724"/>
              <a:gd name="connsiteX2300" fmla="*/ 928799 w 7061245"/>
              <a:gd name="connsiteY2300" fmla="*/ 1305270 h 6249724"/>
              <a:gd name="connsiteX2301" fmla="*/ 960661 w 7061245"/>
              <a:gd name="connsiteY2301" fmla="*/ 1273409 h 6249724"/>
              <a:gd name="connsiteX2302" fmla="*/ 1417781 w 7061245"/>
              <a:gd name="connsiteY2302" fmla="*/ 1215537 h 6249724"/>
              <a:gd name="connsiteX2303" fmla="*/ 1428186 w 7061245"/>
              <a:gd name="connsiteY2303" fmla="*/ 1231143 h 6249724"/>
              <a:gd name="connsiteX2304" fmla="*/ 1417781 w 7061245"/>
              <a:gd name="connsiteY2304" fmla="*/ 1215537 h 6249724"/>
              <a:gd name="connsiteX2305" fmla="*/ 1066000 w 7061245"/>
              <a:gd name="connsiteY2305" fmla="*/ 1195380 h 6249724"/>
              <a:gd name="connsiteX2306" fmla="*/ 1071203 w 7061245"/>
              <a:gd name="connsiteY2306" fmla="*/ 1205784 h 6249724"/>
              <a:gd name="connsiteX2307" fmla="*/ 1060799 w 7061245"/>
              <a:gd name="connsiteY2307" fmla="*/ 1221390 h 6249724"/>
              <a:gd name="connsiteX2308" fmla="*/ 1055597 w 7061245"/>
              <a:gd name="connsiteY2308" fmla="*/ 1242197 h 6249724"/>
              <a:gd name="connsiteX2309" fmla="*/ 1071852 w 7061245"/>
              <a:gd name="connsiteY2309" fmla="*/ 1247399 h 6249724"/>
              <a:gd name="connsiteX2310" fmla="*/ 1093310 w 7061245"/>
              <a:gd name="connsiteY2310" fmla="*/ 1226592 h 6249724"/>
              <a:gd name="connsiteX2311" fmla="*/ 1082256 w 7061245"/>
              <a:gd name="connsiteY2311" fmla="*/ 1216187 h 6249724"/>
              <a:gd name="connsiteX2312" fmla="*/ 1066000 w 7061245"/>
              <a:gd name="connsiteY2312" fmla="*/ 1195380 h 6249724"/>
              <a:gd name="connsiteX2313" fmla="*/ 5933723 w 7061245"/>
              <a:gd name="connsiteY2313" fmla="*/ 1179123 h 6249724"/>
              <a:gd name="connsiteX2314" fmla="*/ 5970787 w 7061245"/>
              <a:gd name="connsiteY2314" fmla="*/ 1205134 h 6249724"/>
              <a:gd name="connsiteX2315" fmla="*/ 5933723 w 7061245"/>
              <a:gd name="connsiteY2315" fmla="*/ 1179123 h 6249724"/>
              <a:gd name="connsiteX2316" fmla="*/ 1822233 w 7061245"/>
              <a:gd name="connsiteY2316" fmla="*/ 1126454 h 6249724"/>
              <a:gd name="connsiteX2317" fmla="*/ 1864499 w 7061245"/>
              <a:gd name="connsiteY2317" fmla="*/ 1147261 h 6249724"/>
              <a:gd name="connsiteX2318" fmla="*/ 1822233 w 7061245"/>
              <a:gd name="connsiteY2318" fmla="*/ 1126454 h 6249724"/>
              <a:gd name="connsiteX2319" fmla="*/ 1673328 w 7061245"/>
              <a:gd name="connsiteY2319" fmla="*/ 1099794 h 6249724"/>
              <a:gd name="connsiteX2320" fmla="*/ 1737052 w 7061245"/>
              <a:gd name="connsiteY2320" fmla="*/ 1131656 h 6249724"/>
              <a:gd name="connsiteX2321" fmla="*/ 1673328 w 7061245"/>
              <a:gd name="connsiteY2321" fmla="*/ 1099794 h 6249724"/>
              <a:gd name="connsiteX2322" fmla="*/ 1008128 w 7061245"/>
              <a:gd name="connsiteY2322" fmla="*/ 1058178 h 6249724"/>
              <a:gd name="connsiteX2323" fmla="*/ 1039991 w 7061245"/>
              <a:gd name="connsiteY2323" fmla="*/ 1125803 h 6249724"/>
              <a:gd name="connsiteX2324" fmla="*/ 1039991 w 7061245"/>
              <a:gd name="connsiteY2324" fmla="*/ 1115400 h 6249724"/>
              <a:gd name="connsiteX2325" fmla="*/ 1056246 w 7061245"/>
              <a:gd name="connsiteY2325" fmla="*/ 1147261 h 6249724"/>
              <a:gd name="connsiteX2326" fmla="*/ 1088108 w 7061245"/>
              <a:gd name="connsiteY2326" fmla="*/ 1136858 h 6249724"/>
              <a:gd name="connsiteX2327" fmla="*/ 1008128 w 7061245"/>
              <a:gd name="connsiteY2327" fmla="*/ 1058178 h 6249724"/>
              <a:gd name="connsiteX2328" fmla="*/ 1620008 w 7061245"/>
              <a:gd name="connsiteY2328" fmla="*/ 1036720 h 6249724"/>
              <a:gd name="connsiteX2329" fmla="*/ 1630412 w 7061245"/>
              <a:gd name="connsiteY2329" fmla="*/ 1067932 h 6249724"/>
              <a:gd name="connsiteX2330" fmla="*/ 1646667 w 7061245"/>
              <a:gd name="connsiteY2330" fmla="*/ 1062730 h 6249724"/>
              <a:gd name="connsiteX2331" fmla="*/ 1620008 w 7061245"/>
              <a:gd name="connsiteY2331" fmla="*/ 1036720 h 6249724"/>
              <a:gd name="connsiteX2332" fmla="*/ 1162236 w 7061245"/>
              <a:gd name="connsiteY2332" fmla="*/ 1015262 h 6249724"/>
              <a:gd name="connsiteX2333" fmla="*/ 1162236 w 7061245"/>
              <a:gd name="connsiteY2333" fmla="*/ 1047124 h 6249724"/>
              <a:gd name="connsiteX2334" fmla="*/ 1178493 w 7061245"/>
              <a:gd name="connsiteY2334" fmla="*/ 1021114 h 6249724"/>
              <a:gd name="connsiteX2335" fmla="*/ 1162236 w 7061245"/>
              <a:gd name="connsiteY2335" fmla="*/ 1015262 h 6249724"/>
              <a:gd name="connsiteX2336" fmla="*/ 1524422 w 7061245"/>
              <a:gd name="connsiteY2336" fmla="*/ 994454 h 6249724"/>
              <a:gd name="connsiteX2337" fmla="*/ 1545880 w 7061245"/>
              <a:gd name="connsiteY2337" fmla="*/ 1031518 h 6249724"/>
              <a:gd name="connsiteX2338" fmla="*/ 1524422 w 7061245"/>
              <a:gd name="connsiteY2338" fmla="*/ 994454 h 6249724"/>
              <a:gd name="connsiteX2339" fmla="*/ 1460699 w 7061245"/>
              <a:gd name="connsiteY2339" fmla="*/ 963243 h 6249724"/>
              <a:gd name="connsiteX2340" fmla="*/ 1444442 w 7061245"/>
              <a:gd name="connsiteY2340" fmla="*/ 984050 h 6249724"/>
              <a:gd name="connsiteX2341" fmla="*/ 1514018 w 7061245"/>
              <a:gd name="connsiteY2341" fmla="*/ 995105 h 6249724"/>
              <a:gd name="connsiteX2342" fmla="*/ 1460699 w 7061245"/>
              <a:gd name="connsiteY2342" fmla="*/ 963243 h 6249724"/>
              <a:gd name="connsiteX2343" fmla="*/ 2071927 w 7061245"/>
              <a:gd name="connsiteY2343" fmla="*/ 958041 h 6249724"/>
              <a:gd name="connsiteX2344" fmla="*/ 2194172 w 7061245"/>
              <a:gd name="connsiteY2344" fmla="*/ 1015912 h 6249724"/>
              <a:gd name="connsiteX2345" fmla="*/ 2071927 w 7061245"/>
              <a:gd name="connsiteY2345" fmla="*/ 958041 h 6249724"/>
              <a:gd name="connsiteX2346" fmla="*/ 5667123 w 7061245"/>
              <a:gd name="connsiteY2346" fmla="*/ 883913 h 6249724"/>
              <a:gd name="connsiteX2347" fmla="*/ 5693783 w 7061245"/>
              <a:gd name="connsiteY2347" fmla="*/ 915775 h 6249724"/>
              <a:gd name="connsiteX2348" fmla="*/ 5667123 w 7061245"/>
              <a:gd name="connsiteY2348" fmla="*/ 883913 h 6249724"/>
              <a:gd name="connsiteX2349" fmla="*/ 1348815 w 7061245"/>
              <a:gd name="connsiteY2349" fmla="*/ 879829 h 6249724"/>
              <a:gd name="connsiteX2350" fmla="*/ 1311142 w 7061245"/>
              <a:gd name="connsiteY2350" fmla="*/ 894967 h 6249724"/>
              <a:gd name="connsiteX2351" fmla="*/ 1321545 w 7061245"/>
              <a:gd name="connsiteY2351" fmla="*/ 915775 h 6249724"/>
              <a:gd name="connsiteX2352" fmla="*/ 1279280 w 7061245"/>
              <a:gd name="connsiteY2352" fmla="*/ 915775 h 6249724"/>
              <a:gd name="connsiteX2353" fmla="*/ 1289684 w 7061245"/>
              <a:gd name="connsiteY2353" fmla="*/ 952838 h 6249724"/>
              <a:gd name="connsiteX2354" fmla="*/ 1369664 w 7061245"/>
              <a:gd name="connsiteY2354" fmla="*/ 973647 h 6249724"/>
              <a:gd name="connsiteX2355" fmla="*/ 1348815 w 7061245"/>
              <a:gd name="connsiteY2355" fmla="*/ 879829 h 6249724"/>
              <a:gd name="connsiteX2356" fmla="*/ 1774115 w 7061245"/>
              <a:gd name="connsiteY2356" fmla="*/ 842297 h 6249724"/>
              <a:gd name="connsiteX2357" fmla="*/ 1869701 w 7061245"/>
              <a:gd name="connsiteY2357" fmla="*/ 915775 h 6249724"/>
              <a:gd name="connsiteX2358" fmla="*/ 1960085 w 7061245"/>
              <a:gd name="connsiteY2358" fmla="*/ 952838 h 6249724"/>
              <a:gd name="connsiteX2359" fmla="*/ 1971139 w 7061245"/>
              <a:gd name="connsiteY2359" fmla="*/ 926829 h 6249724"/>
              <a:gd name="connsiteX2360" fmla="*/ 1774115 w 7061245"/>
              <a:gd name="connsiteY2360" fmla="*/ 842297 h 6249724"/>
              <a:gd name="connsiteX2361" fmla="*/ 960661 w 7061245"/>
              <a:gd name="connsiteY2361" fmla="*/ 836445 h 6249724"/>
              <a:gd name="connsiteX2362" fmla="*/ 960661 w 7061245"/>
              <a:gd name="connsiteY2362" fmla="*/ 841647 h 6249724"/>
              <a:gd name="connsiteX2363" fmla="*/ 992523 w 7061245"/>
              <a:gd name="connsiteY2363" fmla="*/ 878712 h 6249724"/>
              <a:gd name="connsiteX2364" fmla="*/ 960661 w 7061245"/>
              <a:gd name="connsiteY2364" fmla="*/ 836445 h 6249724"/>
              <a:gd name="connsiteX2365" fmla="*/ 837765 w 7061245"/>
              <a:gd name="connsiteY2365" fmla="*/ 820839 h 6249724"/>
              <a:gd name="connsiteX2366" fmla="*/ 832563 w 7061245"/>
              <a:gd name="connsiteY2366" fmla="*/ 863105 h 6249724"/>
              <a:gd name="connsiteX2367" fmla="*/ 864424 w 7061245"/>
              <a:gd name="connsiteY2367" fmla="*/ 905371 h 6249724"/>
              <a:gd name="connsiteX2368" fmla="*/ 906691 w 7061245"/>
              <a:gd name="connsiteY2368" fmla="*/ 894317 h 6249724"/>
              <a:gd name="connsiteX2369" fmla="*/ 837765 w 7061245"/>
              <a:gd name="connsiteY2369" fmla="*/ 820839 h 6249724"/>
              <a:gd name="connsiteX2370" fmla="*/ 3811329 w 7061245"/>
              <a:gd name="connsiteY2370" fmla="*/ 820839 h 6249724"/>
              <a:gd name="connsiteX2371" fmla="*/ 3848392 w 7061245"/>
              <a:gd name="connsiteY2371" fmla="*/ 857253 h 6249724"/>
              <a:gd name="connsiteX2372" fmla="*/ 3853594 w 7061245"/>
              <a:gd name="connsiteY2372" fmla="*/ 831244 h 6249724"/>
              <a:gd name="connsiteX2373" fmla="*/ 3811329 w 7061245"/>
              <a:gd name="connsiteY2373" fmla="*/ 820839 h 6249724"/>
              <a:gd name="connsiteX2374" fmla="*/ 1695679 w 7061245"/>
              <a:gd name="connsiteY2374" fmla="*/ 814337 h 6249724"/>
              <a:gd name="connsiteX2375" fmla="*/ 1667476 w 7061245"/>
              <a:gd name="connsiteY2375" fmla="*/ 815638 h 6249724"/>
              <a:gd name="connsiteX2376" fmla="*/ 1715593 w 7061245"/>
              <a:gd name="connsiteY2376" fmla="*/ 836445 h 6249724"/>
              <a:gd name="connsiteX2377" fmla="*/ 1695679 w 7061245"/>
              <a:gd name="connsiteY2377" fmla="*/ 814337 h 6249724"/>
              <a:gd name="connsiteX2378" fmla="*/ 4529928 w 7061245"/>
              <a:gd name="connsiteY2378" fmla="*/ 807185 h 6249724"/>
              <a:gd name="connsiteX2379" fmla="*/ 4545453 w 7061245"/>
              <a:gd name="connsiteY2379" fmla="*/ 826042 h 6249724"/>
              <a:gd name="connsiteX2380" fmla="*/ 4518793 w 7061245"/>
              <a:gd name="connsiteY2380" fmla="*/ 831244 h 6249724"/>
              <a:gd name="connsiteX2381" fmla="*/ 4529928 w 7061245"/>
              <a:gd name="connsiteY2381" fmla="*/ 807185 h 6249724"/>
              <a:gd name="connsiteX2382" fmla="*/ 864008 w 7061245"/>
              <a:gd name="connsiteY2382" fmla="*/ 798162 h 6249724"/>
              <a:gd name="connsiteX2383" fmla="*/ 848818 w 7061245"/>
              <a:gd name="connsiteY2383" fmla="*/ 805233 h 6249724"/>
              <a:gd name="connsiteX2384" fmla="*/ 902139 w 7061245"/>
              <a:gd name="connsiteY2384" fmla="*/ 820839 h 6249724"/>
              <a:gd name="connsiteX2385" fmla="*/ 864008 w 7061245"/>
              <a:gd name="connsiteY2385" fmla="*/ 798162 h 6249724"/>
              <a:gd name="connsiteX2386" fmla="*/ 3815117 w 7061245"/>
              <a:gd name="connsiteY2386" fmla="*/ 777740 h 6249724"/>
              <a:gd name="connsiteX2387" fmla="*/ 3901711 w 7061245"/>
              <a:gd name="connsiteY2387" fmla="*/ 842297 h 6249724"/>
              <a:gd name="connsiteX2388" fmla="*/ 4194321 w 7061245"/>
              <a:gd name="connsiteY2388" fmla="*/ 1058178 h 6249724"/>
              <a:gd name="connsiteX2389" fmla="*/ 3960234 w 7061245"/>
              <a:gd name="connsiteY2389" fmla="*/ 1005508 h 6249724"/>
              <a:gd name="connsiteX2390" fmla="*/ 3752807 w 7061245"/>
              <a:gd name="connsiteY2390" fmla="*/ 816288 h 6249724"/>
              <a:gd name="connsiteX2391" fmla="*/ 3774264 w 7061245"/>
              <a:gd name="connsiteY2391" fmla="*/ 784426 h 6249724"/>
              <a:gd name="connsiteX2392" fmla="*/ 3815117 w 7061245"/>
              <a:gd name="connsiteY2392" fmla="*/ 777740 h 6249724"/>
              <a:gd name="connsiteX2393" fmla="*/ 2848317 w 7061245"/>
              <a:gd name="connsiteY2393" fmla="*/ 736958 h 6249724"/>
              <a:gd name="connsiteX2394" fmla="*/ 2928297 w 7061245"/>
              <a:gd name="connsiteY2394" fmla="*/ 794830 h 6249724"/>
              <a:gd name="connsiteX2395" fmla="*/ 2848317 w 7061245"/>
              <a:gd name="connsiteY2395" fmla="*/ 794830 h 6249724"/>
              <a:gd name="connsiteX2396" fmla="*/ 2848317 w 7061245"/>
              <a:gd name="connsiteY2396" fmla="*/ 736958 h 6249724"/>
              <a:gd name="connsiteX2397" fmla="*/ 2002666 w 7061245"/>
              <a:gd name="connsiteY2397" fmla="*/ 722185 h 6249724"/>
              <a:gd name="connsiteX2398" fmla="*/ 2098587 w 7061245"/>
              <a:gd name="connsiteY2398" fmla="*/ 762968 h 6249724"/>
              <a:gd name="connsiteX2399" fmla="*/ 2103788 w 7061245"/>
              <a:gd name="connsiteY2399" fmla="*/ 800032 h 6249724"/>
              <a:gd name="connsiteX2400" fmla="*/ 1954884 w 7061245"/>
              <a:gd name="connsiteY2400" fmla="*/ 757765 h 6249724"/>
              <a:gd name="connsiteX2401" fmla="*/ 1960085 w 7061245"/>
              <a:gd name="connsiteY2401" fmla="*/ 725904 h 6249724"/>
              <a:gd name="connsiteX2402" fmla="*/ 2002666 w 7061245"/>
              <a:gd name="connsiteY2402" fmla="*/ 722185 h 6249724"/>
              <a:gd name="connsiteX2403" fmla="*/ 471027 w 7061245"/>
              <a:gd name="connsiteY2403" fmla="*/ 715500 h 6249724"/>
              <a:gd name="connsiteX2404" fmla="*/ 476229 w 7061245"/>
              <a:gd name="connsiteY2404" fmla="*/ 736958 h 6249724"/>
              <a:gd name="connsiteX2405" fmla="*/ 534751 w 7061245"/>
              <a:gd name="connsiteY2405" fmla="*/ 757765 h 6249724"/>
              <a:gd name="connsiteX2406" fmla="*/ 471027 w 7061245"/>
              <a:gd name="connsiteY2406" fmla="*/ 715500 h 6249724"/>
              <a:gd name="connsiteX2407" fmla="*/ 5236661 w 7061245"/>
              <a:gd name="connsiteY2407" fmla="*/ 668033 h 6249724"/>
              <a:gd name="connsiteX2408" fmla="*/ 5278928 w 7061245"/>
              <a:gd name="connsiteY2408" fmla="*/ 694042 h 6249724"/>
              <a:gd name="connsiteX2409" fmla="*/ 5236661 w 7061245"/>
              <a:gd name="connsiteY2409" fmla="*/ 668033 h 6249724"/>
              <a:gd name="connsiteX2410" fmla="*/ 4114412 w 7061245"/>
              <a:gd name="connsiteY2410" fmla="*/ 626315 h 6249724"/>
              <a:gd name="connsiteX2411" fmla="*/ 4092884 w 7061245"/>
              <a:gd name="connsiteY2411" fmla="*/ 631618 h 6249724"/>
              <a:gd name="connsiteX2412" fmla="*/ 4124745 w 7061245"/>
              <a:gd name="connsiteY2412" fmla="*/ 684288 h 6249724"/>
              <a:gd name="connsiteX2413" fmla="*/ 4114412 w 7061245"/>
              <a:gd name="connsiteY2413" fmla="*/ 626315 h 6249724"/>
              <a:gd name="connsiteX2414" fmla="*/ 2327066 w 7061245"/>
              <a:gd name="connsiteY2414" fmla="*/ 536033 h 6249724"/>
              <a:gd name="connsiteX2415" fmla="*/ 2353483 w 7061245"/>
              <a:gd name="connsiteY2415" fmla="*/ 562693 h 6249724"/>
              <a:gd name="connsiteX2416" fmla="*/ 2284557 w 7061245"/>
              <a:gd name="connsiteY2416" fmla="*/ 536683 h 6249724"/>
              <a:gd name="connsiteX2417" fmla="*/ 2327066 w 7061245"/>
              <a:gd name="connsiteY2417" fmla="*/ 536033 h 6249724"/>
              <a:gd name="connsiteX2418" fmla="*/ 1635613 w 7061245"/>
              <a:gd name="connsiteY2418" fmla="*/ 531481 h 6249724"/>
              <a:gd name="connsiteX2419" fmla="*/ 1657072 w 7061245"/>
              <a:gd name="connsiteY2419" fmla="*/ 552289 h 6249724"/>
              <a:gd name="connsiteX2420" fmla="*/ 1635613 w 7061245"/>
              <a:gd name="connsiteY2420" fmla="*/ 531481 h 6249724"/>
              <a:gd name="connsiteX2421" fmla="*/ 2646742 w 7061245"/>
              <a:gd name="connsiteY2421" fmla="*/ 525628 h 6249724"/>
              <a:gd name="connsiteX2422" fmla="*/ 2683806 w 7061245"/>
              <a:gd name="connsiteY2422" fmla="*/ 562693 h 6249724"/>
              <a:gd name="connsiteX2423" fmla="*/ 2662348 w 7061245"/>
              <a:gd name="connsiteY2423" fmla="*/ 547087 h 6249724"/>
              <a:gd name="connsiteX2424" fmla="*/ 2700062 w 7061245"/>
              <a:gd name="connsiteY2424" fmla="*/ 546437 h 6249724"/>
              <a:gd name="connsiteX2425" fmla="*/ 2646742 w 7061245"/>
              <a:gd name="connsiteY2425" fmla="*/ 525628 h 6249724"/>
              <a:gd name="connsiteX2426" fmla="*/ 3172789 w 7061245"/>
              <a:gd name="connsiteY2426" fmla="*/ 452151 h 6249724"/>
              <a:gd name="connsiteX2427" fmla="*/ 3199449 w 7061245"/>
              <a:gd name="connsiteY2427" fmla="*/ 462555 h 6249724"/>
              <a:gd name="connsiteX2428" fmla="*/ 3172789 w 7061245"/>
              <a:gd name="connsiteY2428" fmla="*/ 452151 h 6249724"/>
              <a:gd name="connsiteX2429" fmla="*/ 2111703 w 7061245"/>
              <a:gd name="connsiteY2429" fmla="*/ 451227 h 6249724"/>
              <a:gd name="connsiteX2430" fmla="*/ 2130449 w 7061245"/>
              <a:gd name="connsiteY2430" fmla="*/ 463206 h 6249724"/>
              <a:gd name="connsiteX2431" fmla="*/ 2111703 w 7061245"/>
              <a:gd name="connsiteY2431" fmla="*/ 451227 h 6249724"/>
              <a:gd name="connsiteX2432" fmla="*/ 1837839 w 7061245"/>
              <a:gd name="connsiteY2432" fmla="*/ 389078 h 6249724"/>
              <a:gd name="connsiteX2433" fmla="*/ 1885957 w 7061245"/>
              <a:gd name="connsiteY2433" fmla="*/ 431343 h 6249724"/>
              <a:gd name="connsiteX2434" fmla="*/ 1837839 w 7061245"/>
              <a:gd name="connsiteY2434" fmla="*/ 389078 h 6249724"/>
              <a:gd name="connsiteX2435" fmla="*/ 3222858 w 7061245"/>
              <a:gd name="connsiteY2435" fmla="*/ 331205 h 6249724"/>
              <a:gd name="connsiteX2436" fmla="*/ 3297636 w 7061245"/>
              <a:gd name="connsiteY2436" fmla="*/ 452151 h 6249724"/>
              <a:gd name="connsiteX2437" fmla="*/ 3255371 w 7061245"/>
              <a:gd name="connsiteY2437" fmla="*/ 457354 h 6249724"/>
              <a:gd name="connsiteX2438" fmla="*/ 3180592 w 7061245"/>
              <a:gd name="connsiteY2438" fmla="*/ 567895 h 6249724"/>
              <a:gd name="connsiteX2439" fmla="*/ 3148730 w 7061245"/>
              <a:gd name="connsiteY2439" fmla="*/ 567895 h 6249724"/>
              <a:gd name="connsiteX2440" fmla="*/ 3249517 w 7061245"/>
              <a:gd name="connsiteY2440" fmla="*/ 688840 h 6249724"/>
              <a:gd name="connsiteX2441" fmla="*/ 3217656 w 7061245"/>
              <a:gd name="connsiteY2441" fmla="*/ 783775 h 6249724"/>
              <a:gd name="connsiteX2442" fmla="*/ 3169537 w 7061245"/>
              <a:gd name="connsiteY2442" fmla="*/ 904721 h 6249724"/>
              <a:gd name="connsiteX2443" fmla="*/ 2962109 w 7061245"/>
              <a:gd name="connsiteY2443" fmla="*/ 814987 h 6249724"/>
              <a:gd name="connsiteX2444" fmla="*/ 3004376 w 7061245"/>
              <a:gd name="connsiteY2444" fmla="*/ 794180 h 6249724"/>
              <a:gd name="connsiteX2445" fmla="*/ 3052494 w 7061245"/>
              <a:gd name="connsiteY2445" fmla="*/ 831244 h 6249724"/>
              <a:gd name="connsiteX2446" fmla="*/ 3068750 w 7061245"/>
              <a:gd name="connsiteY2446" fmla="*/ 788977 h 6249724"/>
              <a:gd name="connsiteX2447" fmla="*/ 2967963 w 7061245"/>
              <a:gd name="connsiteY2447" fmla="*/ 768169 h 6249724"/>
              <a:gd name="connsiteX2448" fmla="*/ 2845717 w 7061245"/>
              <a:gd name="connsiteY2448" fmla="*/ 705095 h 6249724"/>
              <a:gd name="connsiteX2449" fmla="*/ 2835313 w 7061245"/>
              <a:gd name="connsiteY2449" fmla="*/ 684288 h 6249724"/>
              <a:gd name="connsiteX2450" fmla="*/ 2760535 w 7061245"/>
              <a:gd name="connsiteY2450" fmla="*/ 684288 h 6249724"/>
              <a:gd name="connsiteX2451" fmla="*/ 2744278 w 7061245"/>
              <a:gd name="connsiteY2451" fmla="*/ 636821 h 6249724"/>
              <a:gd name="connsiteX2452" fmla="*/ 2770938 w 7061245"/>
              <a:gd name="connsiteY2452" fmla="*/ 636821 h 6249724"/>
              <a:gd name="connsiteX2453" fmla="*/ 2754683 w 7061245"/>
              <a:gd name="connsiteY2453" fmla="*/ 621215 h 6249724"/>
              <a:gd name="connsiteX2454" fmla="*/ 2776141 w 7061245"/>
              <a:gd name="connsiteY2454" fmla="*/ 600406 h 6249724"/>
              <a:gd name="connsiteX2455" fmla="*/ 2919844 w 7061245"/>
              <a:gd name="connsiteY2455" fmla="*/ 647875 h 6249724"/>
              <a:gd name="connsiteX2456" fmla="*/ 2893184 w 7061245"/>
              <a:gd name="connsiteY2456" fmla="*/ 637470 h 6249724"/>
              <a:gd name="connsiteX2457" fmla="*/ 2728022 w 7061245"/>
              <a:gd name="connsiteY2457" fmla="*/ 558791 h 6249724"/>
              <a:gd name="connsiteX2458" fmla="*/ 2728022 w 7061245"/>
              <a:gd name="connsiteY2458" fmla="*/ 606258 h 6249724"/>
              <a:gd name="connsiteX2459" fmla="*/ 2701362 w 7061245"/>
              <a:gd name="connsiteY2459" fmla="*/ 611461 h 6249724"/>
              <a:gd name="connsiteX2460" fmla="*/ 2701362 w 7061245"/>
              <a:gd name="connsiteY2460" fmla="*/ 637470 h 6249724"/>
              <a:gd name="connsiteX2461" fmla="*/ 2642841 w 7061245"/>
              <a:gd name="connsiteY2461" fmla="*/ 642673 h 6249724"/>
              <a:gd name="connsiteX2462" fmla="*/ 2547255 w 7061245"/>
              <a:gd name="connsiteY2462" fmla="*/ 658279 h 6249724"/>
              <a:gd name="connsiteX2463" fmla="*/ 2547255 w 7061245"/>
              <a:gd name="connsiteY2463" fmla="*/ 626417 h 6249724"/>
              <a:gd name="connsiteX2464" fmla="*/ 2398349 w 7061245"/>
              <a:gd name="connsiteY2464" fmla="*/ 410536 h 6249724"/>
              <a:gd name="connsiteX2465" fmla="*/ 2350231 w 7061245"/>
              <a:gd name="connsiteY2465" fmla="*/ 410536 h 6249724"/>
              <a:gd name="connsiteX2466" fmla="*/ 2366487 w 7061245"/>
              <a:gd name="connsiteY2466" fmla="*/ 426142 h 6249724"/>
              <a:gd name="connsiteX2467" fmla="*/ 2329423 w 7061245"/>
              <a:gd name="connsiteY2467" fmla="*/ 463206 h 6249724"/>
              <a:gd name="connsiteX2468" fmla="*/ 2350881 w 7061245"/>
              <a:gd name="connsiteY2468" fmla="*/ 505471 h 6249724"/>
              <a:gd name="connsiteX2469" fmla="*/ 2201976 w 7061245"/>
              <a:gd name="connsiteY2469" fmla="*/ 463206 h 6249724"/>
              <a:gd name="connsiteX2470" fmla="*/ 2180518 w 7061245"/>
              <a:gd name="connsiteY2470" fmla="*/ 495067 h 6249724"/>
              <a:gd name="connsiteX2471" fmla="*/ 2164262 w 7061245"/>
              <a:gd name="connsiteY2471" fmla="*/ 489865 h 6249724"/>
              <a:gd name="connsiteX2472" fmla="*/ 2153857 w 7061245"/>
              <a:gd name="connsiteY2472" fmla="*/ 469058 h 6249724"/>
              <a:gd name="connsiteX2473" fmla="*/ 2164262 w 7061245"/>
              <a:gd name="connsiteY2473" fmla="*/ 516525 h 6249724"/>
              <a:gd name="connsiteX2474" fmla="*/ 2121995 w 7061245"/>
              <a:gd name="connsiteY2474" fmla="*/ 537333 h 6249724"/>
              <a:gd name="connsiteX2475" fmla="*/ 2021208 w 7061245"/>
              <a:gd name="connsiteY2475" fmla="*/ 442397 h 6249724"/>
              <a:gd name="connsiteX2476" fmla="*/ 1984144 w 7061245"/>
              <a:gd name="connsiteY2476" fmla="*/ 474259 h 6249724"/>
              <a:gd name="connsiteX2477" fmla="*/ 2010805 w 7061245"/>
              <a:gd name="connsiteY2477" fmla="*/ 489865 h 6249724"/>
              <a:gd name="connsiteX2478" fmla="*/ 2005602 w 7061245"/>
              <a:gd name="connsiteY2478" fmla="*/ 474259 h 6249724"/>
              <a:gd name="connsiteX2479" fmla="*/ 2047867 w 7061245"/>
              <a:gd name="connsiteY2479" fmla="*/ 495067 h 6249724"/>
              <a:gd name="connsiteX2480" fmla="*/ 2010805 w 7061245"/>
              <a:gd name="connsiteY2480" fmla="*/ 532131 h 6249724"/>
              <a:gd name="connsiteX2481" fmla="*/ 1893760 w 7061245"/>
              <a:gd name="connsiteY2481" fmla="*/ 506122 h 6249724"/>
              <a:gd name="connsiteX2482" fmla="*/ 1930823 w 7061245"/>
              <a:gd name="connsiteY2482" fmla="*/ 532131 h 6249724"/>
              <a:gd name="connsiteX2483" fmla="*/ 1856045 w 7061245"/>
              <a:gd name="connsiteY2483" fmla="*/ 537333 h 6249724"/>
              <a:gd name="connsiteX2484" fmla="*/ 1845642 w 7061245"/>
              <a:gd name="connsiteY2484" fmla="*/ 558141 h 6249724"/>
              <a:gd name="connsiteX2485" fmla="*/ 1952282 w 7061245"/>
              <a:gd name="connsiteY2485" fmla="*/ 621215 h 6249724"/>
              <a:gd name="connsiteX2486" fmla="*/ 1787120 w 7061245"/>
              <a:gd name="connsiteY2486" fmla="*/ 589353 h 6249724"/>
              <a:gd name="connsiteX2487" fmla="*/ 1781917 w 7061245"/>
              <a:gd name="connsiteY2487" fmla="*/ 626417 h 6249724"/>
              <a:gd name="connsiteX2488" fmla="*/ 1739652 w 7061245"/>
              <a:gd name="connsiteY2488" fmla="*/ 631618 h 6249724"/>
              <a:gd name="connsiteX2489" fmla="*/ 1755908 w 7061245"/>
              <a:gd name="connsiteY2489" fmla="*/ 652427 h 6249724"/>
              <a:gd name="connsiteX2490" fmla="*/ 1702588 w 7061245"/>
              <a:gd name="connsiteY2490" fmla="*/ 599757 h 6249724"/>
              <a:gd name="connsiteX2491" fmla="*/ 1649268 w 7061245"/>
              <a:gd name="connsiteY2491" fmla="*/ 589353 h 6249724"/>
              <a:gd name="connsiteX2492" fmla="*/ 1654471 w 7061245"/>
              <a:gd name="connsiteY2492" fmla="*/ 604959 h 6249724"/>
              <a:gd name="connsiteX2493" fmla="*/ 1595949 w 7061245"/>
              <a:gd name="connsiteY2493" fmla="*/ 615363 h 6249724"/>
              <a:gd name="connsiteX2494" fmla="*/ 1622608 w 7061245"/>
              <a:gd name="connsiteY2494" fmla="*/ 636170 h 6249724"/>
              <a:gd name="connsiteX2495" fmla="*/ 1521821 w 7061245"/>
              <a:gd name="connsiteY2495" fmla="*/ 646575 h 6249724"/>
              <a:gd name="connsiteX2496" fmla="*/ 1538076 w 7061245"/>
              <a:gd name="connsiteY2496" fmla="*/ 714849 h 6249724"/>
              <a:gd name="connsiteX2497" fmla="*/ 1649919 w 7061245"/>
              <a:gd name="connsiteY2497" fmla="*/ 793529 h 6249724"/>
              <a:gd name="connsiteX2498" fmla="*/ 1628460 w 7061245"/>
              <a:gd name="connsiteY2498" fmla="*/ 777923 h 6249724"/>
              <a:gd name="connsiteX2499" fmla="*/ 1718845 w 7061245"/>
              <a:gd name="connsiteY2499" fmla="*/ 803932 h 6249724"/>
              <a:gd name="connsiteX2500" fmla="*/ 1729249 w 7061245"/>
              <a:gd name="connsiteY2500" fmla="*/ 761667 h 6249724"/>
              <a:gd name="connsiteX2501" fmla="*/ 1692185 w 7061245"/>
              <a:gd name="connsiteY2501" fmla="*/ 693391 h 6249724"/>
              <a:gd name="connsiteX2502" fmla="*/ 1792973 w 7061245"/>
              <a:gd name="connsiteY2502" fmla="*/ 814337 h 6249724"/>
              <a:gd name="connsiteX2503" fmla="*/ 1888558 w 7061245"/>
              <a:gd name="connsiteY2503" fmla="*/ 846199 h 6249724"/>
              <a:gd name="connsiteX2504" fmla="*/ 2064124 w 7061245"/>
              <a:gd name="connsiteY2504" fmla="*/ 951538 h 6249724"/>
              <a:gd name="connsiteX2505" fmla="*/ 2010805 w 7061245"/>
              <a:gd name="connsiteY2505" fmla="*/ 951538 h 6249724"/>
              <a:gd name="connsiteX2506" fmla="*/ 2058922 w 7061245"/>
              <a:gd name="connsiteY2506" fmla="*/ 993804 h 6249724"/>
              <a:gd name="connsiteX2507" fmla="*/ 1904814 w 7061245"/>
              <a:gd name="connsiteY2507" fmla="*/ 935933 h 6249724"/>
              <a:gd name="connsiteX2508" fmla="*/ 1984794 w 7061245"/>
              <a:gd name="connsiteY2508" fmla="*/ 1014611 h 6249724"/>
              <a:gd name="connsiteX2509" fmla="*/ 1926273 w 7061245"/>
              <a:gd name="connsiteY2509" fmla="*/ 1062080 h 6249724"/>
              <a:gd name="connsiteX2510" fmla="*/ 1718845 w 7061245"/>
              <a:gd name="connsiteY2510" fmla="*/ 972346 h 6249724"/>
              <a:gd name="connsiteX2511" fmla="*/ 1750707 w 7061245"/>
              <a:gd name="connsiteY2511" fmla="*/ 998356 h 6249724"/>
              <a:gd name="connsiteX2512" fmla="*/ 1543279 w 7061245"/>
              <a:gd name="connsiteY2512" fmla="*/ 887814 h 6249724"/>
              <a:gd name="connsiteX2513" fmla="*/ 1686982 w 7061245"/>
              <a:gd name="connsiteY2513" fmla="*/ 1013962 h 6249724"/>
              <a:gd name="connsiteX2514" fmla="*/ 1692185 w 7061245"/>
              <a:gd name="connsiteY2514" fmla="*/ 1039971 h 6249724"/>
              <a:gd name="connsiteX2515" fmla="*/ 1675929 w 7061245"/>
              <a:gd name="connsiteY2515" fmla="*/ 1050375 h 6249724"/>
              <a:gd name="connsiteX2516" fmla="*/ 1675929 w 7061245"/>
              <a:gd name="connsiteY2516" fmla="*/ 1065981 h 6249724"/>
              <a:gd name="connsiteX2517" fmla="*/ 1712992 w 7061245"/>
              <a:gd name="connsiteY2517" fmla="*/ 1050375 h 6249724"/>
              <a:gd name="connsiteX2518" fmla="*/ 1702588 w 7061245"/>
              <a:gd name="connsiteY2518" fmla="*/ 1024365 h 6249724"/>
              <a:gd name="connsiteX2519" fmla="*/ 1766313 w 7061245"/>
              <a:gd name="connsiteY2519" fmla="*/ 1039971 h 6249724"/>
              <a:gd name="connsiteX2520" fmla="*/ 1771514 w 7061245"/>
              <a:gd name="connsiteY2520" fmla="*/ 1013962 h 6249724"/>
              <a:gd name="connsiteX2521" fmla="*/ 1840440 w 7061245"/>
              <a:gd name="connsiteY2521" fmla="*/ 1066632 h 6249724"/>
              <a:gd name="connsiteX2522" fmla="*/ 1898962 w 7061245"/>
              <a:gd name="connsiteY2522" fmla="*/ 1087439 h 6249724"/>
              <a:gd name="connsiteX2523" fmla="*/ 1888558 w 7061245"/>
              <a:gd name="connsiteY2523" fmla="*/ 1119302 h 6249724"/>
              <a:gd name="connsiteX2524" fmla="*/ 1930823 w 7061245"/>
              <a:gd name="connsiteY2524" fmla="*/ 1156364 h 6249724"/>
              <a:gd name="connsiteX2525" fmla="*/ 1925622 w 7061245"/>
              <a:gd name="connsiteY2525" fmla="*/ 1166769 h 6249724"/>
              <a:gd name="connsiteX2526" fmla="*/ 1883357 w 7061245"/>
              <a:gd name="connsiteY2526" fmla="*/ 1151163 h 6249724"/>
              <a:gd name="connsiteX2527" fmla="*/ 1883357 w 7061245"/>
              <a:gd name="connsiteY2527" fmla="*/ 1188227 h 6249724"/>
              <a:gd name="connsiteX2528" fmla="*/ 1755908 w 7061245"/>
              <a:gd name="connsiteY2528" fmla="*/ 1140758 h 6249724"/>
              <a:gd name="connsiteX2529" fmla="*/ 1755908 w 7061245"/>
              <a:gd name="connsiteY2529" fmla="*/ 1166769 h 6249724"/>
              <a:gd name="connsiteX2530" fmla="*/ 1638865 w 7061245"/>
              <a:gd name="connsiteY2530" fmla="*/ 1129705 h 6249724"/>
              <a:gd name="connsiteX2531" fmla="*/ 1543279 w 7061245"/>
              <a:gd name="connsiteY2531" fmla="*/ 1056227 h 6249724"/>
              <a:gd name="connsiteX2532" fmla="*/ 1553682 w 7061245"/>
              <a:gd name="connsiteY2532" fmla="*/ 1071833 h 6249724"/>
              <a:gd name="connsiteX2533" fmla="*/ 1468501 w 7061245"/>
              <a:gd name="connsiteY2533" fmla="*/ 1071833 h 6249724"/>
              <a:gd name="connsiteX2534" fmla="*/ 1516619 w 7061245"/>
              <a:gd name="connsiteY2534" fmla="*/ 1166769 h 6249724"/>
              <a:gd name="connsiteX2535" fmla="*/ 1495160 w 7061245"/>
              <a:gd name="connsiteY2535" fmla="*/ 1187576 h 6249724"/>
              <a:gd name="connsiteX2536" fmla="*/ 1463299 w 7061245"/>
              <a:gd name="connsiteY2536" fmla="*/ 1161567 h 6249724"/>
              <a:gd name="connsiteX2537" fmla="*/ 1489959 w 7061245"/>
              <a:gd name="connsiteY2537" fmla="*/ 1198631 h 6249724"/>
              <a:gd name="connsiteX2538" fmla="*/ 1383320 w 7061245"/>
              <a:gd name="connsiteY2538" fmla="*/ 1188227 h 6249724"/>
              <a:gd name="connsiteX2539" fmla="*/ 1415181 w 7061245"/>
              <a:gd name="connsiteY2539" fmla="*/ 1135557 h 6249724"/>
              <a:gd name="connsiteX2540" fmla="*/ 1271477 w 7061245"/>
              <a:gd name="connsiteY2540" fmla="*/ 1077685 h 6249724"/>
              <a:gd name="connsiteX2541" fmla="*/ 1298137 w 7061245"/>
              <a:gd name="connsiteY2541" fmla="*/ 1098493 h 6249724"/>
              <a:gd name="connsiteX2542" fmla="*/ 1281881 w 7061245"/>
              <a:gd name="connsiteY2542" fmla="*/ 1135557 h 6249724"/>
              <a:gd name="connsiteX2543" fmla="*/ 1212955 w 7061245"/>
              <a:gd name="connsiteY2543" fmla="*/ 1140758 h 6249724"/>
              <a:gd name="connsiteX2544" fmla="*/ 1271477 w 7061245"/>
              <a:gd name="connsiteY2544" fmla="*/ 1266907 h 6249724"/>
              <a:gd name="connsiteX2545" fmla="*/ 1303338 w 7061245"/>
              <a:gd name="connsiteY2545" fmla="*/ 1324778 h 6249724"/>
              <a:gd name="connsiteX2546" fmla="*/ 1202551 w 7061245"/>
              <a:gd name="connsiteY2546" fmla="*/ 1298768 h 6249724"/>
              <a:gd name="connsiteX2547" fmla="*/ 1218807 w 7061245"/>
              <a:gd name="connsiteY2547" fmla="*/ 1272759 h 6249724"/>
              <a:gd name="connsiteX2548" fmla="*/ 1021783 w 7061245"/>
              <a:gd name="connsiteY2548" fmla="*/ 1257153 h 6249724"/>
              <a:gd name="connsiteX2549" fmla="*/ 1090709 w 7061245"/>
              <a:gd name="connsiteY2549" fmla="*/ 1341685 h 6249724"/>
              <a:gd name="connsiteX2550" fmla="*/ 1048444 w 7061245"/>
              <a:gd name="connsiteY2550" fmla="*/ 1367694 h 6249724"/>
              <a:gd name="connsiteX2551" fmla="*/ 1101764 w 7061245"/>
              <a:gd name="connsiteY2551" fmla="*/ 1435970 h 6249724"/>
              <a:gd name="connsiteX2552" fmla="*/ 1096562 w 7061245"/>
              <a:gd name="connsiteY2552" fmla="*/ 1446374 h 6249724"/>
              <a:gd name="connsiteX2553" fmla="*/ 1075103 w 7061245"/>
              <a:gd name="connsiteY2553" fmla="*/ 1446374 h 6249724"/>
              <a:gd name="connsiteX2554" fmla="*/ 1069901 w 7061245"/>
              <a:gd name="connsiteY2554" fmla="*/ 1472383 h 6249724"/>
              <a:gd name="connsiteX2555" fmla="*/ 1096562 w 7061245"/>
              <a:gd name="connsiteY2555" fmla="*/ 1461980 h 6249724"/>
              <a:gd name="connsiteX2556" fmla="*/ 1197350 w 7061245"/>
              <a:gd name="connsiteY2556" fmla="*/ 1514649 h 6249724"/>
              <a:gd name="connsiteX2557" fmla="*/ 1165488 w 7061245"/>
              <a:gd name="connsiteY2557" fmla="*/ 1514649 h 6249724"/>
              <a:gd name="connsiteX2558" fmla="*/ 1261073 w 7061245"/>
              <a:gd name="connsiteY2558" fmla="*/ 1588127 h 6249724"/>
              <a:gd name="connsiteX2559" fmla="*/ 1266275 w 7061245"/>
              <a:gd name="connsiteY2559" fmla="*/ 1619989 h 6249724"/>
              <a:gd name="connsiteX2560" fmla="*/ 1287732 w 7061245"/>
              <a:gd name="connsiteY2560" fmla="*/ 1599180 h 6249724"/>
              <a:gd name="connsiteX2561" fmla="*/ 1367714 w 7061245"/>
              <a:gd name="connsiteY2561" fmla="*/ 1667456 h 6249724"/>
              <a:gd name="connsiteX2562" fmla="*/ 1309192 w 7061245"/>
              <a:gd name="connsiteY2562" fmla="*/ 1683062 h 6249724"/>
              <a:gd name="connsiteX2563" fmla="*/ 1197350 w 7061245"/>
              <a:gd name="connsiteY2563" fmla="*/ 1651200 h 6249724"/>
              <a:gd name="connsiteX2564" fmla="*/ 1155083 w 7061245"/>
              <a:gd name="connsiteY2564" fmla="*/ 1625191 h 6249724"/>
              <a:gd name="connsiteX2565" fmla="*/ 1123222 w 7061245"/>
              <a:gd name="connsiteY2565" fmla="*/ 1599180 h 6249724"/>
              <a:gd name="connsiteX2566" fmla="*/ 1000975 w 7061245"/>
              <a:gd name="connsiteY2566" fmla="*/ 1625191 h 6249724"/>
              <a:gd name="connsiteX2567" fmla="*/ 958710 w 7061245"/>
              <a:gd name="connsiteY2567" fmla="*/ 1582925 h 6249724"/>
              <a:gd name="connsiteX2568" fmla="*/ 852069 w 7061245"/>
              <a:gd name="connsiteY2568" fmla="*/ 1562117 h 6249724"/>
              <a:gd name="connsiteX2569" fmla="*/ 900188 w 7061245"/>
              <a:gd name="connsiteY2569" fmla="*/ 1619989 h 6249724"/>
              <a:gd name="connsiteX2570" fmla="*/ 1006828 w 7061245"/>
              <a:gd name="connsiteY2570" fmla="*/ 1657053 h 6249724"/>
              <a:gd name="connsiteX2571" fmla="*/ 974966 w 7061245"/>
              <a:gd name="connsiteY2571" fmla="*/ 1636244 h 6249724"/>
              <a:gd name="connsiteX2572" fmla="*/ 1070552 w 7061245"/>
              <a:gd name="connsiteY2572" fmla="*/ 1699318 h 6249724"/>
              <a:gd name="connsiteX2573" fmla="*/ 1155734 w 7061245"/>
              <a:gd name="connsiteY2573" fmla="*/ 1746787 h 6249724"/>
              <a:gd name="connsiteX2574" fmla="*/ 1150532 w 7061245"/>
              <a:gd name="connsiteY2574" fmla="*/ 1778649 h 6249724"/>
              <a:gd name="connsiteX2575" fmla="*/ 1092010 w 7061245"/>
              <a:gd name="connsiteY2575" fmla="*/ 1804658 h 6249724"/>
              <a:gd name="connsiteX2576" fmla="*/ 1070552 w 7061245"/>
              <a:gd name="connsiteY2576" fmla="*/ 1841722 h 6249724"/>
              <a:gd name="connsiteX2577" fmla="*/ 1134275 w 7061245"/>
              <a:gd name="connsiteY2577" fmla="*/ 1904795 h 6249724"/>
              <a:gd name="connsiteX2578" fmla="*/ 1160935 w 7061245"/>
              <a:gd name="connsiteY2578" fmla="*/ 1883987 h 6249724"/>
              <a:gd name="connsiteX2579" fmla="*/ 1219458 w 7061245"/>
              <a:gd name="connsiteY2579" fmla="*/ 1909998 h 6249724"/>
              <a:gd name="connsiteX2580" fmla="*/ 1229862 w 7061245"/>
              <a:gd name="connsiteY2580" fmla="*/ 1936008 h 6249724"/>
              <a:gd name="connsiteX2581" fmla="*/ 1219458 w 7061245"/>
              <a:gd name="connsiteY2581" fmla="*/ 1951614 h 6249724"/>
              <a:gd name="connsiteX2582" fmla="*/ 1256522 w 7061245"/>
              <a:gd name="connsiteY2582" fmla="*/ 1977623 h 6249724"/>
              <a:gd name="connsiteX2583" fmla="*/ 1415831 w 7061245"/>
              <a:gd name="connsiteY2583" fmla="*/ 2051100 h 6249724"/>
              <a:gd name="connsiteX2584" fmla="*/ 1405427 w 7061245"/>
              <a:gd name="connsiteY2584" fmla="*/ 2082962 h 6249724"/>
              <a:gd name="connsiteX2585" fmla="*/ 1298788 w 7061245"/>
              <a:gd name="connsiteY2585" fmla="*/ 2014686 h 6249724"/>
              <a:gd name="connsiteX2586" fmla="*/ 1149881 w 7061245"/>
              <a:gd name="connsiteY2586" fmla="*/ 1946411 h 6249724"/>
              <a:gd name="connsiteX2587" fmla="*/ 1000975 w 7061245"/>
              <a:gd name="connsiteY2587" fmla="*/ 1888539 h 6249724"/>
              <a:gd name="connsiteX2588" fmla="*/ 995774 w 7061245"/>
              <a:gd name="connsiteY2588" fmla="*/ 1925603 h 6249724"/>
              <a:gd name="connsiteX2589" fmla="*/ 947655 w 7061245"/>
              <a:gd name="connsiteY2589" fmla="*/ 1899593 h 6249724"/>
              <a:gd name="connsiteX2590" fmla="*/ 926197 w 7061245"/>
              <a:gd name="connsiteY2590" fmla="*/ 1909998 h 6249724"/>
              <a:gd name="connsiteX2591" fmla="*/ 862474 w 7061245"/>
              <a:gd name="connsiteY2591" fmla="*/ 1878135 h 6249724"/>
              <a:gd name="connsiteX2592" fmla="*/ 904740 w 7061245"/>
              <a:gd name="connsiteY2592" fmla="*/ 1925603 h 6249724"/>
              <a:gd name="connsiteX2593" fmla="*/ 878079 w 7061245"/>
              <a:gd name="connsiteY2593" fmla="*/ 1930805 h 6249724"/>
              <a:gd name="connsiteX2594" fmla="*/ 920345 w 7061245"/>
              <a:gd name="connsiteY2594" fmla="*/ 1993879 h 6249724"/>
              <a:gd name="connsiteX2595" fmla="*/ 898887 w 7061245"/>
              <a:gd name="connsiteY2595" fmla="*/ 1999081 h 6249724"/>
              <a:gd name="connsiteX2596" fmla="*/ 1010729 w 7061245"/>
              <a:gd name="connsiteY2596" fmla="*/ 2083613 h 6249724"/>
              <a:gd name="connsiteX2597" fmla="*/ 962611 w 7061245"/>
              <a:gd name="connsiteY2597" fmla="*/ 2083613 h 6249724"/>
              <a:gd name="connsiteX2598" fmla="*/ 1021133 w 7061245"/>
              <a:gd name="connsiteY2598" fmla="*/ 2120677 h 6249724"/>
              <a:gd name="connsiteX2599" fmla="*/ 1015931 w 7061245"/>
              <a:gd name="connsiteY2599" fmla="*/ 2088814 h 6249724"/>
              <a:gd name="connsiteX2600" fmla="*/ 1037389 w 7061245"/>
              <a:gd name="connsiteY2600" fmla="*/ 2094016 h 6249724"/>
              <a:gd name="connsiteX2601" fmla="*/ 1015931 w 7061245"/>
              <a:gd name="connsiteY2601" fmla="*/ 2068007 h 6249724"/>
              <a:gd name="connsiteX2602" fmla="*/ 1037389 w 7061245"/>
              <a:gd name="connsiteY2602" fmla="*/ 2068007 h 6249724"/>
              <a:gd name="connsiteX2603" fmla="*/ 1010729 w 7061245"/>
              <a:gd name="connsiteY2603" fmla="*/ 2015337 h 6249724"/>
              <a:gd name="connsiteX2604" fmla="*/ 1011634 w 7061245"/>
              <a:gd name="connsiteY2604" fmla="*/ 2008672 h 6249724"/>
              <a:gd name="connsiteX2605" fmla="*/ 1016404 w 7061245"/>
              <a:gd name="connsiteY2605" fmla="*/ 2008804 h 6249724"/>
              <a:gd name="connsiteX2606" fmla="*/ 1019051 w 7061245"/>
              <a:gd name="connsiteY2606" fmla="*/ 2001357 h 6249724"/>
              <a:gd name="connsiteX2607" fmla="*/ 1010729 w 7061245"/>
              <a:gd name="connsiteY2607" fmla="*/ 2010134 h 6249724"/>
              <a:gd name="connsiteX2608" fmla="*/ 1015931 w 7061245"/>
              <a:gd name="connsiteY2608" fmla="*/ 1973070 h 6249724"/>
              <a:gd name="connsiteX2609" fmla="*/ 1122572 w 7061245"/>
              <a:gd name="connsiteY2609" fmla="*/ 2025740 h 6249724"/>
              <a:gd name="connsiteX2610" fmla="*/ 1117370 w 7061245"/>
              <a:gd name="connsiteY2610" fmla="*/ 2036145 h 6249724"/>
              <a:gd name="connsiteX2611" fmla="*/ 1075103 w 7061245"/>
              <a:gd name="connsiteY2611" fmla="*/ 2025740 h 6249724"/>
              <a:gd name="connsiteX2612" fmla="*/ 1112167 w 7061245"/>
              <a:gd name="connsiteY2612" fmla="*/ 2088814 h 6249724"/>
              <a:gd name="connsiteX2613" fmla="*/ 1154432 w 7061245"/>
              <a:gd name="connsiteY2613" fmla="*/ 2094016 h 6249724"/>
              <a:gd name="connsiteX2614" fmla="*/ 1159635 w 7061245"/>
              <a:gd name="connsiteY2614" fmla="*/ 2078410 h 6249724"/>
              <a:gd name="connsiteX2615" fmla="*/ 1218157 w 7061245"/>
              <a:gd name="connsiteY2615" fmla="*/ 2125878 h 6249724"/>
              <a:gd name="connsiteX2616" fmla="*/ 1234413 w 7061245"/>
              <a:gd name="connsiteY2616" fmla="*/ 2099869 h 6249724"/>
              <a:gd name="connsiteX2617" fmla="*/ 1175892 w 7061245"/>
              <a:gd name="connsiteY2617" fmla="*/ 2057602 h 6249724"/>
              <a:gd name="connsiteX2618" fmla="*/ 1250669 w 7061245"/>
              <a:gd name="connsiteY2618" fmla="*/ 2105071 h 6249724"/>
              <a:gd name="connsiteX2619" fmla="*/ 1351457 w 7061245"/>
              <a:gd name="connsiteY2619" fmla="*/ 2157740 h 6249724"/>
              <a:gd name="connsiteX2620" fmla="*/ 1569288 w 7061245"/>
              <a:gd name="connsiteY2620" fmla="*/ 2263080 h 6249724"/>
              <a:gd name="connsiteX2621" fmla="*/ 1564086 w 7061245"/>
              <a:gd name="connsiteY2621" fmla="*/ 2242272 h 6249724"/>
              <a:gd name="connsiteX2622" fmla="*/ 1776716 w 7061245"/>
              <a:gd name="connsiteY2622" fmla="*/ 2337208 h 6249724"/>
              <a:gd name="connsiteX2623" fmla="*/ 1803377 w 7061245"/>
              <a:gd name="connsiteY2623" fmla="*/ 2369070 h 6249724"/>
              <a:gd name="connsiteX2624" fmla="*/ 1872302 w 7061245"/>
              <a:gd name="connsiteY2624" fmla="*/ 2437346 h 6249724"/>
              <a:gd name="connsiteX2625" fmla="*/ 1845642 w 7061245"/>
              <a:gd name="connsiteY2625" fmla="*/ 2437346 h 6249724"/>
              <a:gd name="connsiteX2626" fmla="*/ 1845642 w 7061245"/>
              <a:gd name="connsiteY2626" fmla="*/ 2458153 h 6249724"/>
              <a:gd name="connsiteX2627" fmla="*/ 1818983 w 7061245"/>
              <a:gd name="connsiteY2627" fmla="*/ 2468556 h 6249724"/>
              <a:gd name="connsiteX2628" fmla="*/ 1755258 w 7061245"/>
              <a:gd name="connsiteY2628" fmla="*/ 2400282 h 6249724"/>
              <a:gd name="connsiteX2629" fmla="*/ 1760460 w 7061245"/>
              <a:gd name="connsiteY2629" fmla="*/ 2426291 h 6249724"/>
              <a:gd name="connsiteX2630" fmla="*/ 1712342 w 7061245"/>
              <a:gd name="connsiteY2630" fmla="*/ 2421089 h 6249724"/>
              <a:gd name="connsiteX2631" fmla="*/ 1834589 w 7061245"/>
              <a:gd name="connsiteY2631" fmla="*/ 2505620 h 6249724"/>
              <a:gd name="connsiteX2632" fmla="*/ 1850844 w 7061245"/>
              <a:gd name="connsiteY2632" fmla="*/ 2500419 h 6249724"/>
              <a:gd name="connsiteX2633" fmla="*/ 1909366 w 7061245"/>
              <a:gd name="connsiteY2633" fmla="*/ 2621364 h 6249724"/>
              <a:gd name="connsiteX2634" fmla="*/ 1845642 w 7061245"/>
              <a:gd name="connsiteY2634" fmla="*/ 2605758 h 6249724"/>
              <a:gd name="connsiteX2635" fmla="*/ 1861899 w 7061245"/>
              <a:gd name="connsiteY2635" fmla="*/ 2563493 h 6249724"/>
              <a:gd name="connsiteX2636" fmla="*/ 1813780 w 7061245"/>
              <a:gd name="connsiteY2636" fmla="*/ 2505620 h 6249724"/>
              <a:gd name="connsiteX2637" fmla="*/ 1744855 w 7061245"/>
              <a:gd name="connsiteY2637" fmla="*/ 2479611 h 6249724"/>
              <a:gd name="connsiteX2638" fmla="*/ 1771514 w 7061245"/>
              <a:gd name="connsiteY2638" fmla="*/ 2542684 h 6249724"/>
              <a:gd name="connsiteX2639" fmla="*/ 1766313 w 7061245"/>
              <a:gd name="connsiteY2639" fmla="*/ 2558290 h 6249724"/>
              <a:gd name="connsiteX2640" fmla="*/ 1776716 w 7061245"/>
              <a:gd name="connsiteY2640" fmla="*/ 2558290 h 6249724"/>
              <a:gd name="connsiteX2641" fmla="*/ 1766313 w 7061245"/>
              <a:gd name="connsiteY2641" fmla="*/ 2558290 h 6249724"/>
              <a:gd name="connsiteX2642" fmla="*/ 1622608 w 7061245"/>
              <a:gd name="connsiteY2642" fmla="*/ 2505620 h 6249724"/>
              <a:gd name="connsiteX2643" fmla="*/ 1547830 w 7061245"/>
              <a:gd name="connsiteY2643" fmla="*/ 2473759 h 6249724"/>
              <a:gd name="connsiteX2644" fmla="*/ 1547830 w 7061245"/>
              <a:gd name="connsiteY2644" fmla="*/ 2441897 h 6249724"/>
              <a:gd name="connsiteX2645" fmla="*/ 1505564 w 7061245"/>
              <a:gd name="connsiteY2645" fmla="*/ 2415887 h 6249724"/>
              <a:gd name="connsiteX2646" fmla="*/ 1515969 w 7061245"/>
              <a:gd name="connsiteY2646" fmla="*/ 2441897 h 6249724"/>
              <a:gd name="connsiteX2647" fmla="*/ 1435988 w 7061245"/>
              <a:gd name="connsiteY2647" fmla="*/ 2421089 h 6249724"/>
              <a:gd name="connsiteX2648" fmla="*/ 1457446 w 7061245"/>
              <a:gd name="connsiteY2648" fmla="*/ 2441897 h 6249724"/>
              <a:gd name="connsiteX2649" fmla="*/ 1382669 w 7061245"/>
              <a:gd name="connsiteY2649" fmla="*/ 2421089 h 6249724"/>
              <a:gd name="connsiteX2650" fmla="*/ 1478255 w 7061245"/>
              <a:gd name="connsiteY2650" fmla="*/ 2536832 h 6249724"/>
              <a:gd name="connsiteX2651" fmla="*/ 1382669 w 7061245"/>
              <a:gd name="connsiteY2651" fmla="*/ 2489365 h 6249724"/>
              <a:gd name="connsiteX2652" fmla="*/ 1387870 w 7061245"/>
              <a:gd name="connsiteY2652" fmla="*/ 2536832 h 6249724"/>
              <a:gd name="connsiteX2653" fmla="*/ 1297486 w 7061245"/>
              <a:gd name="connsiteY2653" fmla="*/ 2504971 h 6249724"/>
              <a:gd name="connsiteX2654" fmla="*/ 1307891 w 7061245"/>
              <a:gd name="connsiteY2654" fmla="*/ 2431492 h 6249724"/>
              <a:gd name="connsiteX2655" fmla="*/ 1201250 w 7061245"/>
              <a:gd name="connsiteY2655" fmla="*/ 2399630 h 6249724"/>
              <a:gd name="connsiteX2656" fmla="*/ 1264975 w 7061245"/>
              <a:gd name="connsiteY2656" fmla="*/ 2484162 h 6249724"/>
              <a:gd name="connsiteX2657" fmla="*/ 1227911 w 7061245"/>
              <a:gd name="connsiteY2657" fmla="*/ 2473759 h 6249724"/>
              <a:gd name="connsiteX2658" fmla="*/ 1233113 w 7061245"/>
              <a:gd name="connsiteY2658" fmla="*/ 2516024 h 6249724"/>
              <a:gd name="connsiteX2659" fmla="*/ 1190847 w 7061245"/>
              <a:gd name="connsiteY2659" fmla="*/ 2526429 h 6249724"/>
              <a:gd name="connsiteX2660" fmla="*/ 1291635 w 7061245"/>
              <a:gd name="connsiteY2660" fmla="*/ 2558290 h 6249724"/>
              <a:gd name="connsiteX2661" fmla="*/ 1547180 w 7061245"/>
              <a:gd name="connsiteY2661" fmla="*/ 2705896 h 6249724"/>
              <a:gd name="connsiteX2662" fmla="*/ 1387870 w 7061245"/>
              <a:gd name="connsiteY2662" fmla="*/ 2653226 h 6249724"/>
              <a:gd name="connsiteX2663" fmla="*/ 1356008 w 7061245"/>
              <a:gd name="connsiteY2663" fmla="*/ 2627216 h 6249724"/>
              <a:gd name="connsiteX2664" fmla="*/ 1366413 w 7061245"/>
              <a:gd name="connsiteY2664" fmla="*/ 2616813 h 6249724"/>
              <a:gd name="connsiteX2665" fmla="*/ 1339753 w 7061245"/>
              <a:gd name="connsiteY2665" fmla="*/ 2584951 h 6249724"/>
              <a:gd name="connsiteX2666" fmla="*/ 1313092 w 7061245"/>
              <a:gd name="connsiteY2666" fmla="*/ 2574546 h 6249724"/>
              <a:gd name="connsiteX2667" fmla="*/ 1296836 w 7061245"/>
              <a:gd name="connsiteY2667" fmla="*/ 2590152 h 6249724"/>
              <a:gd name="connsiteX2668" fmla="*/ 1147931 w 7061245"/>
              <a:gd name="connsiteY2668" fmla="*/ 2532281 h 6249724"/>
              <a:gd name="connsiteX2669" fmla="*/ 1184995 w 7061245"/>
              <a:gd name="connsiteY2669" fmla="*/ 2564143 h 6249724"/>
              <a:gd name="connsiteX2670" fmla="*/ 1285782 w 7061245"/>
              <a:gd name="connsiteY2670" fmla="*/ 2632418 h 6249724"/>
              <a:gd name="connsiteX2671" fmla="*/ 1280581 w 7061245"/>
              <a:gd name="connsiteY2671" fmla="*/ 2637620 h 6249724"/>
              <a:gd name="connsiteX2672" fmla="*/ 1243517 w 7061245"/>
              <a:gd name="connsiteY2672" fmla="*/ 2605758 h 6249724"/>
              <a:gd name="connsiteX2673" fmla="*/ 1238314 w 7061245"/>
              <a:gd name="connsiteY2673" fmla="*/ 2621364 h 6249724"/>
              <a:gd name="connsiteX2674" fmla="*/ 1142729 w 7061245"/>
              <a:gd name="connsiteY2674" fmla="*/ 2589502 h 6249724"/>
              <a:gd name="connsiteX2675" fmla="*/ 1164186 w 7061245"/>
              <a:gd name="connsiteY2675" fmla="*/ 2557641 h 6249724"/>
              <a:gd name="connsiteX2676" fmla="*/ 1121921 w 7061245"/>
              <a:gd name="connsiteY2676" fmla="*/ 2552438 h 6249724"/>
              <a:gd name="connsiteX2677" fmla="*/ 1132326 w 7061245"/>
              <a:gd name="connsiteY2677" fmla="*/ 2568044 h 6249724"/>
              <a:gd name="connsiteX2678" fmla="*/ 1090059 w 7061245"/>
              <a:gd name="connsiteY2678" fmla="*/ 2552438 h 6249724"/>
              <a:gd name="connsiteX2679" fmla="*/ 1090059 w 7061245"/>
              <a:gd name="connsiteY2679" fmla="*/ 2562842 h 6249724"/>
              <a:gd name="connsiteX2680" fmla="*/ 1063399 w 7061245"/>
              <a:gd name="connsiteY2680" fmla="*/ 2542035 h 6249724"/>
              <a:gd name="connsiteX2681" fmla="*/ 1090059 w 7061245"/>
              <a:gd name="connsiteY2681" fmla="*/ 2526429 h 6249724"/>
              <a:gd name="connsiteX2682" fmla="*/ 1084857 w 7061245"/>
              <a:gd name="connsiteY2682" fmla="*/ 2500419 h 6249724"/>
              <a:gd name="connsiteX2683" fmla="*/ 1111517 w 7061245"/>
              <a:gd name="connsiteY2683" fmla="*/ 2505620 h 6249724"/>
              <a:gd name="connsiteX2684" fmla="*/ 1106315 w 7061245"/>
              <a:gd name="connsiteY2684" fmla="*/ 2495217 h 6249724"/>
              <a:gd name="connsiteX2685" fmla="*/ 1064050 w 7061245"/>
              <a:gd name="connsiteY2685" fmla="*/ 2474408 h 6249724"/>
              <a:gd name="connsiteX2686" fmla="*/ 1064050 w 7061245"/>
              <a:gd name="connsiteY2686" fmla="*/ 2495217 h 6249724"/>
              <a:gd name="connsiteX2687" fmla="*/ 968464 w 7061245"/>
              <a:gd name="connsiteY2687" fmla="*/ 2421740 h 6249724"/>
              <a:gd name="connsiteX2688" fmla="*/ 1026986 w 7061245"/>
              <a:gd name="connsiteY2688" fmla="*/ 2474408 h 6249724"/>
              <a:gd name="connsiteX2689" fmla="*/ 973666 w 7061245"/>
              <a:gd name="connsiteY2689" fmla="*/ 2469207 h 6249724"/>
              <a:gd name="connsiteX2690" fmla="*/ 995123 w 7061245"/>
              <a:gd name="connsiteY2690" fmla="*/ 2511473 h 6249724"/>
              <a:gd name="connsiteX2691" fmla="*/ 958060 w 7061245"/>
              <a:gd name="connsiteY2691" fmla="*/ 2516675 h 6249724"/>
              <a:gd name="connsiteX2692" fmla="*/ 958060 w 7061245"/>
              <a:gd name="connsiteY2692" fmla="*/ 2553739 h 6249724"/>
              <a:gd name="connsiteX2693" fmla="*/ 941803 w 7061245"/>
              <a:gd name="connsiteY2693" fmla="*/ 2569345 h 6249724"/>
              <a:gd name="connsiteX2694" fmla="*/ 909942 w 7061245"/>
              <a:gd name="connsiteY2694" fmla="*/ 2564143 h 6249724"/>
              <a:gd name="connsiteX2695" fmla="*/ 851420 w 7061245"/>
              <a:gd name="connsiteY2695" fmla="*/ 2637620 h 6249724"/>
              <a:gd name="connsiteX2696" fmla="*/ 846218 w 7061245"/>
              <a:gd name="connsiteY2696" fmla="*/ 2679886 h 6249724"/>
              <a:gd name="connsiteX2697" fmla="*/ 819558 w 7061245"/>
              <a:gd name="connsiteY2697" fmla="*/ 2669483 h 6249724"/>
              <a:gd name="connsiteX2698" fmla="*/ 766238 w 7061245"/>
              <a:gd name="connsiteY2698" fmla="*/ 2616813 h 6249724"/>
              <a:gd name="connsiteX2699" fmla="*/ 819558 w 7061245"/>
              <a:gd name="connsiteY2699" fmla="*/ 2637620 h 6249724"/>
              <a:gd name="connsiteX2700" fmla="*/ 787696 w 7061245"/>
              <a:gd name="connsiteY2700" fmla="*/ 2600555 h 6249724"/>
              <a:gd name="connsiteX2701" fmla="*/ 792898 w 7061245"/>
              <a:gd name="connsiteY2701" fmla="*/ 2574546 h 6249724"/>
              <a:gd name="connsiteX2702" fmla="*/ 771441 w 7061245"/>
              <a:gd name="connsiteY2702" fmla="*/ 2542684 h 6249724"/>
              <a:gd name="connsiteX2703" fmla="*/ 749981 w 7061245"/>
              <a:gd name="connsiteY2703" fmla="*/ 2568694 h 6249724"/>
              <a:gd name="connsiteX2704" fmla="*/ 712918 w 7061245"/>
              <a:gd name="connsiteY2704" fmla="*/ 2553088 h 6249724"/>
              <a:gd name="connsiteX2705" fmla="*/ 707716 w 7061245"/>
              <a:gd name="connsiteY2705" fmla="*/ 2563493 h 6249724"/>
              <a:gd name="connsiteX2706" fmla="*/ 654396 w 7061245"/>
              <a:gd name="connsiteY2706" fmla="*/ 2547887 h 6249724"/>
              <a:gd name="connsiteX2707" fmla="*/ 761036 w 7061245"/>
              <a:gd name="connsiteY2707" fmla="*/ 2616162 h 6249724"/>
              <a:gd name="connsiteX2708" fmla="*/ 761036 w 7061245"/>
              <a:gd name="connsiteY2708" fmla="*/ 2648024 h 6249724"/>
              <a:gd name="connsiteX2709" fmla="*/ 718769 w 7061245"/>
              <a:gd name="connsiteY2709" fmla="*/ 2637620 h 6249724"/>
              <a:gd name="connsiteX2710" fmla="*/ 660247 w 7061245"/>
              <a:gd name="connsiteY2710" fmla="*/ 2648024 h 6249724"/>
              <a:gd name="connsiteX2711" fmla="*/ 676504 w 7061245"/>
              <a:gd name="connsiteY2711" fmla="*/ 2590152 h 6249724"/>
              <a:gd name="connsiteX2712" fmla="*/ 634238 w 7061245"/>
              <a:gd name="connsiteY2712" fmla="*/ 2574546 h 6249724"/>
              <a:gd name="connsiteX2713" fmla="*/ 629037 w 7061245"/>
              <a:gd name="connsiteY2713" fmla="*/ 2516675 h 6249724"/>
              <a:gd name="connsiteX2714" fmla="*/ 453470 w 7061245"/>
              <a:gd name="connsiteY2714" fmla="*/ 2426941 h 6249724"/>
              <a:gd name="connsiteX2715" fmla="*/ 443067 w 7061245"/>
              <a:gd name="connsiteY2715" fmla="*/ 2411335 h 6249724"/>
              <a:gd name="connsiteX2716" fmla="*/ 379343 w 7061245"/>
              <a:gd name="connsiteY2716" fmla="*/ 2411335 h 6249724"/>
              <a:gd name="connsiteX2717" fmla="*/ 342279 w 7061245"/>
              <a:gd name="connsiteY2717" fmla="*/ 2369070 h 6249724"/>
              <a:gd name="connsiteX2718" fmla="*/ 246694 w 7061245"/>
              <a:gd name="connsiteY2718" fmla="*/ 2337208 h 6249724"/>
              <a:gd name="connsiteX2719" fmla="*/ 321472 w 7061245"/>
              <a:gd name="connsiteY2719" fmla="*/ 2395079 h 6249724"/>
              <a:gd name="connsiteX2720" fmla="*/ 305215 w 7061245"/>
              <a:gd name="connsiteY2720" fmla="*/ 2395079 h 6249724"/>
              <a:gd name="connsiteX2721" fmla="*/ 326672 w 7061245"/>
              <a:gd name="connsiteY2721" fmla="*/ 2421089 h 6249724"/>
              <a:gd name="connsiteX2722" fmla="*/ 326672 w 7061245"/>
              <a:gd name="connsiteY2722" fmla="*/ 2400282 h 6249724"/>
              <a:gd name="connsiteX2723" fmla="*/ 454121 w 7061245"/>
              <a:gd name="connsiteY2723" fmla="*/ 2432143 h 6249724"/>
              <a:gd name="connsiteX2724" fmla="*/ 475579 w 7061245"/>
              <a:gd name="connsiteY2724" fmla="*/ 2442547 h 6249724"/>
              <a:gd name="connsiteX2725" fmla="*/ 465175 w 7061245"/>
              <a:gd name="connsiteY2725" fmla="*/ 2463355 h 6249724"/>
              <a:gd name="connsiteX2726" fmla="*/ 518495 w 7061245"/>
              <a:gd name="connsiteY2726" fmla="*/ 2505620 h 6249724"/>
              <a:gd name="connsiteX2727" fmla="*/ 470377 w 7061245"/>
              <a:gd name="connsiteY2727" fmla="*/ 2490014 h 6249724"/>
              <a:gd name="connsiteX2728" fmla="*/ 523697 w 7061245"/>
              <a:gd name="connsiteY2728" fmla="*/ 2527078 h 6249724"/>
              <a:gd name="connsiteX2729" fmla="*/ 481431 w 7061245"/>
              <a:gd name="connsiteY2729" fmla="*/ 2516675 h 6249724"/>
              <a:gd name="connsiteX2730" fmla="*/ 268801 w 7061245"/>
              <a:gd name="connsiteY2730" fmla="*/ 2469207 h 6249724"/>
              <a:gd name="connsiteX2731" fmla="*/ 285058 w 7061245"/>
              <a:gd name="connsiteY2731" fmla="*/ 2495217 h 6249724"/>
              <a:gd name="connsiteX2732" fmla="*/ 231738 w 7061245"/>
              <a:gd name="connsiteY2732" fmla="*/ 2479611 h 6249724"/>
              <a:gd name="connsiteX2733" fmla="*/ 301314 w 7061245"/>
              <a:gd name="connsiteY2733" fmla="*/ 2547236 h 6249724"/>
              <a:gd name="connsiteX2734" fmla="*/ 333175 w 7061245"/>
              <a:gd name="connsiteY2734" fmla="*/ 2562842 h 6249724"/>
              <a:gd name="connsiteX2735" fmla="*/ 476880 w 7061245"/>
              <a:gd name="connsiteY2735" fmla="*/ 2631118 h 6249724"/>
              <a:gd name="connsiteX2736" fmla="*/ 498338 w 7061245"/>
              <a:gd name="connsiteY2736" fmla="*/ 2646724 h 6249724"/>
              <a:gd name="connsiteX2737" fmla="*/ 593923 w 7061245"/>
              <a:gd name="connsiteY2737" fmla="*/ 2699394 h 6249724"/>
              <a:gd name="connsiteX2738" fmla="*/ 620583 w 7061245"/>
              <a:gd name="connsiteY2738" fmla="*/ 2699394 h 6249724"/>
              <a:gd name="connsiteX2739" fmla="*/ 721371 w 7061245"/>
              <a:gd name="connsiteY2739" fmla="*/ 2772871 h 6249724"/>
              <a:gd name="connsiteX2740" fmla="*/ 806553 w 7061245"/>
              <a:gd name="connsiteY2740" fmla="*/ 2767669 h 6249724"/>
              <a:gd name="connsiteX2741" fmla="*/ 801351 w 7061245"/>
              <a:gd name="connsiteY2741" fmla="*/ 2835945 h 6249724"/>
              <a:gd name="connsiteX2742" fmla="*/ 774691 w 7061245"/>
              <a:gd name="connsiteY2742" fmla="*/ 2851551 h 6249724"/>
              <a:gd name="connsiteX2743" fmla="*/ 737627 w 7061245"/>
              <a:gd name="connsiteY2743" fmla="*/ 2835945 h 6249724"/>
              <a:gd name="connsiteX2744" fmla="*/ 764287 w 7061245"/>
              <a:gd name="connsiteY2744" fmla="*/ 2873009 h 6249724"/>
              <a:gd name="connsiteX2745" fmla="*/ 722021 w 7061245"/>
              <a:gd name="connsiteY2745" fmla="*/ 2899018 h 6249724"/>
              <a:gd name="connsiteX2746" fmla="*/ 727223 w 7061245"/>
              <a:gd name="connsiteY2746" fmla="*/ 2925028 h 6249724"/>
              <a:gd name="connsiteX2747" fmla="*/ 668702 w 7061245"/>
              <a:gd name="connsiteY2747" fmla="*/ 2904221 h 6249724"/>
              <a:gd name="connsiteX2748" fmla="*/ 764287 w 7061245"/>
              <a:gd name="connsiteY2748" fmla="*/ 2988752 h 6249724"/>
              <a:gd name="connsiteX2749" fmla="*/ 876130 w 7061245"/>
              <a:gd name="connsiteY2749" fmla="*/ 3025815 h 6249724"/>
              <a:gd name="connsiteX2750" fmla="*/ 950907 w 7061245"/>
              <a:gd name="connsiteY2750" fmla="*/ 3083688 h 6249724"/>
              <a:gd name="connsiteX2751" fmla="*/ 1004227 w 7061245"/>
              <a:gd name="connsiteY2751" fmla="*/ 3131155 h 6249724"/>
              <a:gd name="connsiteX2752" fmla="*/ 1025685 w 7061245"/>
              <a:gd name="connsiteY2752" fmla="*/ 3136356 h 6249724"/>
              <a:gd name="connsiteX2753" fmla="*/ 1036089 w 7061245"/>
              <a:gd name="connsiteY2753" fmla="*/ 3194229 h 6249724"/>
              <a:gd name="connsiteX2754" fmla="*/ 999025 w 7061245"/>
              <a:gd name="connsiteY2754" fmla="*/ 3194229 h 6249724"/>
              <a:gd name="connsiteX2755" fmla="*/ 1020483 w 7061245"/>
              <a:gd name="connsiteY2755" fmla="*/ 3226091 h 6249724"/>
              <a:gd name="connsiteX2756" fmla="*/ 1015282 w 7061245"/>
              <a:gd name="connsiteY2756" fmla="*/ 3241697 h 6249724"/>
              <a:gd name="connsiteX2757" fmla="*/ 967163 w 7061245"/>
              <a:gd name="connsiteY2757" fmla="*/ 3220888 h 6249724"/>
              <a:gd name="connsiteX2758" fmla="*/ 967163 w 7061245"/>
              <a:gd name="connsiteY2758" fmla="*/ 3268357 h 6249724"/>
              <a:gd name="connsiteX2759" fmla="*/ 1089409 w 7061245"/>
              <a:gd name="connsiteY2759" fmla="*/ 3352887 h 6249724"/>
              <a:gd name="connsiteX2760" fmla="*/ 1131674 w 7061245"/>
              <a:gd name="connsiteY2760" fmla="*/ 3315825 h 6249724"/>
              <a:gd name="connsiteX2761" fmla="*/ 1131674 w 7061245"/>
              <a:gd name="connsiteY2761" fmla="*/ 3347686 h 6249724"/>
              <a:gd name="connsiteX2762" fmla="*/ 1179792 w 7061245"/>
              <a:gd name="connsiteY2762" fmla="*/ 3384750 h 6249724"/>
              <a:gd name="connsiteX2763" fmla="*/ 1153133 w 7061245"/>
              <a:gd name="connsiteY2763" fmla="*/ 3395154 h 6249724"/>
              <a:gd name="connsiteX2764" fmla="*/ 1169389 w 7061245"/>
              <a:gd name="connsiteY2764" fmla="*/ 3437419 h 6249724"/>
              <a:gd name="connsiteX2765" fmla="*/ 1227911 w 7061245"/>
              <a:gd name="connsiteY2765" fmla="*/ 3469282 h 6249724"/>
              <a:gd name="connsiteX2766" fmla="*/ 1249369 w 7061245"/>
              <a:gd name="connsiteY2766" fmla="*/ 3516750 h 6249724"/>
              <a:gd name="connsiteX2767" fmla="*/ 1276029 w 7061245"/>
              <a:gd name="connsiteY2767" fmla="*/ 3516750 h 6249724"/>
              <a:gd name="connsiteX2768" fmla="*/ 1297486 w 7061245"/>
              <a:gd name="connsiteY2768" fmla="*/ 3448474 h 6249724"/>
              <a:gd name="connsiteX2769" fmla="*/ 1361211 w 7061245"/>
              <a:gd name="connsiteY2769" fmla="*/ 3501144 h 6249724"/>
              <a:gd name="connsiteX2770" fmla="*/ 1344955 w 7061245"/>
              <a:gd name="connsiteY2770" fmla="*/ 3533005 h 6249724"/>
              <a:gd name="connsiteX2771" fmla="*/ 1318295 w 7061245"/>
              <a:gd name="connsiteY2771" fmla="*/ 3527804 h 6249724"/>
              <a:gd name="connsiteX2772" fmla="*/ 1355359 w 7061245"/>
              <a:gd name="connsiteY2772" fmla="*/ 3580473 h 6249724"/>
              <a:gd name="connsiteX2773" fmla="*/ 1403477 w 7061245"/>
              <a:gd name="connsiteY2773" fmla="*/ 3601281 h 6249724"/>
              <a:gd name="connsiteX2774" fmla="*/ 1424935 w 7061245"/>
              <a:gd name="connsiteY2774" fmla="*/ 3580473 h 6249724"/>
              <a:gd name="connsiteX2775" fmla="*/ 1461998 w 7061245"/>
              <a:gd name="connsiteY2775" fmla="*/ 3627942 h 6249724"/>
              <a:gd name="connsiteX2776" fmla="*/ 1435339 w 7061245"/>
              <a:gd name="connsiteY2776" fmla="*/ 3627942 h 6249724"/>
              <a:gd name="connsiteX2777" fmla="*/ 1467200 w 7061245"/>
              <a:gd name="connsiteY2777" fmla="*/ 3665005 h 6249724"/>
              <a:gd name="connsiteX2778" fmla="*/ 1392423 w 7061245"/>
              <a:gd name="connsiteY2778" fmla="*/ 3649400 h 6249724"/>
              <a:gd name="connsiteX2779" fmla="*/ 1402826 w 7061245"/>
              <a:gd name="connsiteY2779" fmla="*/ 3670207 h 6249724"/>
              <a:gd name="connsiteX2780" fmla="*/ 1354708 w 7061245"/>
              <a:gd name="connsiteY2780" fmla="*/ 3633143 h 6249724"/>
              <a:gd name="connsiteX2781" fmla="*/ 1381368 w 7061245"/>
              <a:gd name="connsiteY2781" fmla="*/ 3696217 h 6249724"/>
              <a:gd name="connsiteX2782" fmla="*/ 1269526 w 7061245"/>
              <a:gd name="connsiteY2782" fmla="*/ 3664355 h 6249724"/>
              <a:gd name="connsiteX2783" fmla="*/ 1296187 w 7061245"/>
              <a:gd name="connsiteY2783" fmla="*/ 3706621 h 6249724"/>
              <a:gd name="connsiteX2784" fmla="*/ 1322846 w 7061245"/>
              <a:gd name="connsiteY2784" fmla="*/ 3701419 h 6249724"/>
              <a:gd name="connsiteX2785" fmla="*/ 1312442 w 7061245"/>
              <a:gd name="connsiteY2785" fmla="*/ 3722227 h 6249724"/>
              <a:gd name="connsiteX2786" fmla="*/ 1248718 w 7061245"/>
              <a:gd name="connsiteY2786" fmla="*/ 3579823 h 6249724"/>
              <a:gd name="connsiteX2787" fmla="*/ 1168739 w 7061245"/>
              <a:gd name="connsiteY2787" fmla="*/ 3569420 h 6249724"/>
              <a:gd name="connsiteX2788" fmla="*/ 1152482 w 7061245"/>
              <a:gd name="connsiteY2788" fmla="*/ 3527153 h 6249724"/>
              <a:gd name="connsiteX2789" fmla="*/ 1162887 w 7061245"/>
              <a:gd name="connsiteY2789" fmla="*/ 3501144 h 6249724"/>
              <a:gd name="connsiteX2790" fmla="*/ 1125823 w 7061245"/>
              <a:gd name="connsiteY2790" fmla="*/ 3485538 h 6249724"/>
              <a:gd name="connsiteX2791" fmla="*/ 1109567 w 7061245"/>
              <a:gd name="connsiteY2791" fmla="*/ 3543410 h 6249724"/>
              <a:gd name="connsiteX2792" fmla="*/ 1141428 w 7061245"/>
              <a:gd name="connsiteY2792" fmla="*/ 3590878 h 6249724"/>
              <a:gd name="connsiteX2793" fmla="*/ 1051045 w 7061245"/>
              <a:gd name="connsiteY2793" fmla="*/ 3538208 h 6249724"/>
              <a:gd name="connsiteX2794" fmla="*/ 1013980 w 7061245"/>
              <a:gd name="connsiteY2794" fmla="*/ 3527804 h 6249724"/>
              <a:gd name="connsiteX2795" fmla="*/ 1019182 w 7061245"/>
              <a:gd name="connsiteY2795" fmla="*/ 3517400 h 6249724"/>
              <a:gd name="connsiteX2796" fmla="*/ 1056246 w 7061245"/>
              <a:gd name="connsiteY2796" fmla="*/ 3527804 h 6249724"/>
              <a:gd name="connsiteX2797" fmla="*/ 987321 w 7061245"/>
              <a:gd name="connsiteY2797" fmla="*/ 3449124 h 6249724"/>
              <a:gd name="connsiteX2798" fmla="*/ 1013980 w 7061245"/>
              <a:gd name="connsiteY2798" fmla="*/ 3454327 h 6249724"/>
              <a:gd name="connsiteX2799" fmla="*/ 971715 w 7061245"/>
              <a:gd name="connsiteY2799" fmla="*/ 3417263 h 6249724"/>
              <a:gd name="connsiteX2800" fmla="*/ 982118 w 7061245"/>
              <a:gd name="connsiteY2800" fmla="*/ 3443272 h 6249724"/>
              <a:gd name="connsiteX2801" fmla="*/ 955459 w 7061245"/>
              <a:gd name="connsiteY2801" fmla="*/ 3411410 h 6249724"/>
              <a:gd name="connsiteX2802" fmla="*/ 965863 w 7061245"/>
              <a:gd name="connsiteY2802" fmla="*/ 3437419 h 6249724"/>
              <a:gd name="connsiteX2803" fmla="*/ 907340 w 7061245"/>
              <a:gd name="connsiteY2803" fmla="*/ 3469282 h 6249724"/>
              <a:gd name="connsiteX2804" fmla="*/ 912543 w 7061245"/>
              <a:gd name="connsiteY2804" fmla="*/ 3421814 h 6249724"/>
              <a:gd name="connsiteX2805" fmla="*/ 891085 w 7061245"/>
              <a:gd name="connsiteY2805" fmla="*/ 3453676 h 6249724"/>
              <a:gd name="connsiteX2806" fmla="*/ 800701 w 7061245"/>
              <a:gd name="connsiteY2806" fmla="*/ 3390602 h 6249724"/>
              <a:gd name="connsiteX2807" fmla="*/ 875479 w 7061245"/>
              <a:gd name="connsiteY2807" fmla="*/ 3464080 h 6249724"/>
              <a:gd name="connsiteX2808" fmla="*/ 907340 w 7061245"/>
              <a:gd name="connsiteY2808" fmla="*/ 3495941 h 6249724"/>
              <a:gd name="connsiteX2809" fmla="*/ 880680 w 7061245"/>
              <a:gd name="connsiteY2809" fmla="*/ 3543410 h 6249724"/>
              <a:gd name="connsiteX2810" fmla="*/ 960661 w 7061245"/>
              <a:gd name="connsiteY2810" fmla="*/ 3633143 h 6249724"/>
              <a:gd name="connsiteX2811" fmla="*/ 955459 w 7061245"/>
              <a:gd name="connsiteY2811" fmla="*/ 3665005 h 6249724"/>
              <a:gd name="connsiteX2812" fmla="*/ 992523 w 7061245"/>
              <a:gd name="connsiteY2812" fmla="*/ 3712473 h 6249724"/>
              <a:gd name="connsiteX2813" fmla="*/ 1088108 w 7061245"/>
              <a:gd name="connsiteY2813" fmla="*/ 3770345 h 6249724"/>
              <a:gd name="connsiteX2814" fmla="*/ 1077704 w 7061245"/>
              <a:gd name="connsiteY2814" fmla="*/ 3785951 h 6249724"/>
              <a:gd name="connsiteX2815" fmla="*/ 928799 w 7061245"/>
              <a:gd name="connsiteY2815" fmla="*/ 3701419 h 6249724"/>
              <a:gd name="connsiteX2816" fmla="*/ 1029587 w 7061245"/>
              <a:gd name="connsiteY2816" fmla="*/ 3806759 h 6249724"/>
              <a:gd name="connsiteX2817" fmla="*/ 1013330 w 7061245"/>
              <a:gd name="connsiteY2817" fmla="*/ 3843822 h 6249724"/>
              <a:gd name="connsiteX2818" fmla="*/ 981469 w 7061245"/>
              <a:gd name="connsiteY2818" fmla="*/ 3833418 h 6249724"/>
              <a:gd name="connsiteX2819" fmla="*/ 1002927 w 7061245"/>
              <a:gd name="connsiteY2819" fmla="*/ 3843822 h 6249724"/>
              <a:gd name="connsiteX2820" fmla="*/ 997724 w 7061245"/>
              <a:gd name="connsiteY2820" fmla="*/ 3875685 h 6249724"/>
              <a:gd name="connsiteX2821" fmla="*/ 971065 w 7061245"/>
              <a:gd name="connsiteY2821" fmla="*/ 3896492 h 6249724"/>
              <a:gd name="connsiteX2822" fmla="*/ 954808 w 7061245"/>
              <a:gd name="connsiteY2822" fmla="*/ 3891291 h 6249724"/>
              <a:gd name="connsiteX2823" fmla="*/ 885882 w 7061245"/>
              <a:gd name="connsiteY2823" fmla="*/ 3870482 h 6249724"/>
              <a:gd name="connsiteX2824" fmla="*/ 785095 w 7061245"/>
              <a:gd name="connsiteY2824" fmla="*/ 3797005 h 6249724"/>
              <a:gd name="connsiteX2825" fmla="*/ 838415 w 7061245"/>
              <a:gd name="connsiteY2825" fmla="*/ 3807409 h 6249724"/>
              <a:gd name="connsiteX2826" fmla="*/ 838415 w 7061245"/>
              <a:gd name="connsiteY2826" fmla="*/ 3722877 h 6249724"/>
              <a:gd name="connsiteX2827" fmla="*/ 811754 w 7061245"/>
              <a:gd name="connsiteY2827" fmla="*/ 3717675 h 6249724"/>
              <a:gd name="connsiteX2828" fmla="*/ 763637 w 7061245"/>
              <a:gd name="connsiteY2828" fmla="*/ 3654601 h 6249724"/>
              <a:gd name="connsiteX2829" fmla="*/ 795499 w 7061245"/>
              <a:gd name="connsiteY2829" fmla="*/ 3707271 h 6249724"/>
              <a:gd name="connsiteX2830" fmla="*/ 768839 w 7061245"/>
              <a:gd name="connsiteY2830" fmla="*/ 3717675 h 6249724"/>
              <a:gd name="connsiteX2831" fmla="*/ 790296 w 7061245"/>
              <a:gd name="connsiteY2831" fmla="*/ 3780748 h 6249724"/>
              <a:gd name="connsiteX2832" fmla="*/ 774041 w 7061245"/>
              <a:gd name="connsiteY2832" fmla="*/ 3791153 h 6249724"/>
              <a:gd name="connsiteX2833" fmla="*/ 784445 w 7061245"/>
              <a:gd name="connsiteY2833" fmla="*/ 3811960 h 6249724"/>
              <a:gd name="connsiteX2834" fmla="*/ 742179 w 7061245"/>
              <a:gd name="connsiteY2834" fmla="*/ 3806759 h 6249724"/>
              <a:gd name="connsiteX2835" fmla="*/ 779243 w 7061245"/>
              <a:gd name="connsiteY2835" fmla="*/ 3854227 h 6249724"/>
              <a:gd name="connsiteX2836" fmla="*/ 752583 w 7061245"/>
              <a:gd name="connsiteY2836" fmla="*/ 3869831 h 6249724"/>
              <a:gd name="connsiteX2837" fmla="*/ 694060 w 7061245"/>
              <a:gd name="connsiteY2837" fmla="*/ 3859428 h 6249724"/>
              <a:gd name="connsiteX2838" fmla="*/ 704465 w 7061245"/>
              <a:gd name="connsiteY2838" fmla="*/ 3880236 h 6249724"/>
              <a:gd name="connsiteX2839" fmla="*/ 688208 w 7061245"/>
              <a:gd name="connsiteY2839" fmla="*/ 3895841 h 6249724"/>
              <a:gd name="connsiteX2840" fmla="*/ 502240 w 7061245"/>
              <a:gd name="connsiteY2840" fmla="*/ 3806108 h 6249724"/>
              <a:gd name="connsiteX2841" fmla="*/ 651145 w 7061245"/>
              <a:gd name="connsiteY2841" fmla="*/ 3916649 h 6249724"/>
              <a:gd name="connsiteX2842" fmla="*/ 709666 w 7061245"/>
              <a:gd name="connsiteY2842" fmla="*/ 3953713 h 6249724"/>
              <a:gd name="connsiteX2843" fmla="*/ 560761 w 7061245"/>
              <a:gd name="connsiteY2843" fmla="*/ 3890640 h 6249724"/>
              <a:gd name="connsiteX2844" fmla="*/ 571165 w 7061245"/>
              <a:gd name="connsiteY2844" fmla="*/ 3938107 h 6249724"/>
              <a:gd name="connsiteX2845" fmla="*/ 613431 w 7061245"/>
              <a:gd name="connsiteY2845" fmla="*/ 3922501 h 6249724"/>
              <a:gd name="connsiteX2846" fmla="*/ 629686 w 7061245"/>
              <a:gd name="connsiteY2846" fmla="*/ 3964768 h 6249724"/>
              <a:gd name="connsiteX2847" fmla="*/ 688208 w 7061245"/>
              <a:gd name="connsiteY2847" fmla="*/ 3996629 h 6249724"/>
              <a:gd name="connsiteX2848" fmla="*/ 671953 w 7061245"/>
              <a:gd name="connsiteY2848" fmla="*/ 4022639 h 6249724"/>
              <a:gd name="connsiteX2849" fmla="*/ 618633 w 7061245"/>
              <a:gd name="connsiteY2849" fmla="*/ 3980373 h 6249724"/>
              <a:gd name="connsiteX2850" fmla="*/ 608228 w 7061245"/>
              <a:gd name="connsiteY2850" fmla="*/ 3959565 h 6249724"/>
              <a:gd name="connsiteX2851" fmla="*/ 539303 w 7061245"/>
              <a:gd name="connsiteY2851" fmla="*/ 3927704 h 6249724"/>
              <a:gd name="connsiteX2852" fmla="*/ 581569 w 7061245"/>
              <a:gd name="connsiteY2852" fmla="*/ 3964768 h 6249724"/>
              <a:gd name="connsiteX2853" fmla="*/ 576367 w 7061245"/>
              <a:gd name="connsiteY2853" fmla="*/ 3990777 h 6249724"/>
              <a:gd name="connsiteX2854" fmla="*/ 603027 w 7061245"/>
              <a:gd name="connsiteY2854" fmla="*/ 4006383 h 6249724"/>
              <a:gd name="connsiteX2855" fmla="*/ 528249 w 7061245"/>
              <a:gd name="connsiteY2855" fmla="*/ 3980373 h 6249724"/>
              <a:gd name="connsiteX2856" fmla="*/ 629037 w 7061245"/>
              <a:gd name="connsiteY2856" fmla="*/ 4043447 h 6249724"/>
              <a:gd name="connsiteX2857" fmla="*/ 772740 w 7061245"/>
              <a:gd name="connsiteY2857" fmla="*/ 4133180 h 6249724"/>
              <a:gd name="connsiteX2858" fmla="*/ 799400 w 7061245"/>
              <a:gd name="connsiteY2858" fmla="*/ 4107171 h 6249724"/>
              <a:gd name="connsiteX2859" fmla="*/ 783144 w 7061245"/>
              <a:gd name="connsiteY2859" fmla="*/ 4081161 h 6249724"/>
              <a:gd name="connsiteX2860" fmla="*/ 799400 w 7061245"/>
              <a:gd name="connsiteY2860" fmla="*/ 4060354 h 6249724"/>
              <a:gd name="connsiteX2861" fmla="*/ 826060 w 7061245"/>
              <a:gd name="connsiteY2861" fmla="*/ 4070758 h 6249724"/>
              <a:gd name="connsiteX2862" fmla="*/ 842317 w 7061245"/>
              <a:gd name="connsiteY2862" fmla="*/ 4107822 h 6249724"/>
              <a:gd name="connsiteX2863" fmla="*/ 831912 w 7061245"/>
              <a:gd name="connsiteY2863" fmla="*/ 4128629 h 6249724"/>
              <a:gd name="connsiteX2864" fmla="*/ 863775 w 7061245"/>
              <a:gd name="connsiteY2864" fmla="*/ 4196905 h 6249724"/>
              <a:gd name="connsiteX2865" fmla="*/ 932700 w 7061245"/>
              <a:gd name="connsiteY2865" fmla="*/ 4228767 h 6249724"/>
              <a:gd name="connsiteX2866" fmla="*/ 954158 w 7061245"/>
              <a:gd name="connsiteY2866" fmla="*/ 4218363 h 6249724"/>
              <a:gd name="connsiteX2867" fmla="*/ 970414 w 7061245"/>
              <a:gd name="connsiteY2867" fmla="*/ 4250225 h 6249724"/>
              <a:gd name="connsiteX2868" fmla="*/ 986671 w 7061245"/>
              <a:gd name="connsiteY2868" fmla="*/ 4234619 h 6249724"/>
              <a:gd name="connsiteX2869" fmla="*/ 965212 w 7061245"/>
              <a:gd name="connsiteY2869" fmla="*/ 4276885 h 6249724"/>
              <a:gd name="connsiteX2870" fmla="*/ 917094 w 7061245"/>
              <a:gd name="connsiteY2870" fmla="*/ 4250874 h 6249724"/>
              <a:gd name="connsiteX2871" fmla="*/ 927499 w 7061245"/>
              <a:gd name="connsiteY2871" fmla="*/ 4276885 h 6249724"/>
              <a:gd name="connsiteX2872" fmla="*/ 900838 w 7061245"/>
              <a:gd name="connsiteY2872" fmla="*/ 4282086 h 6249724"/>
              <a:gd name="connsiteX2873" fmla="*/ 906040 w 7061245"/>
              <a:gd name="connsiteY2873" fmla="*/ 4308096 h 6249724"/>
              <a:gd name="connsiteX2874" fmla="*/ 895636 w 7061245"/>
              <a:gd name="connsiteY2874" fmla="*/ 4328904 h 6249724"/>
              <a:gd name="connsiteX2875" fmla="*/ 805253 w 7061245"/>
              <a:gd name="connsiteY2875" fmla="*/ 4291840 h 6249724"/>
              <a:gd name="connsiteX2876" fmla="*/ 847518 w 7061245"/>
              <a:gd name="connsiteY2876" fmla="*/ 4323702 h 6249724"/>
              <a:gd name="connsiteX2877" fmla="*/ 847518 w 7061245"/>
              <a:gd name="connsiteY2877" fmla="*/ 4355564 h 6249724"/>
              <a:gd name="connsiteX2878" fmla="*/ 879381 w 7061245"/>
              <a:gd name="connsiteY2878" fmla="*/ 4387426 h 6249724"/>
              <a:gd name="connsiteX2879" fmla="*/ 895636 w 7061245"/>
              <a:gd name="connsiteY2879" fmla="*/ 4377022 h 6249724"/>
              <a:gd name="connsiteX2880" fmla="*/ 911892 w 7061245"/>
              <a:gd name="connsiteY2880" fmla="*/ 4387426 h 6249724"/>
              <a:gd name="connsiteX2881" fmla="*/ 890434 w 7061245"/>
              <a:gd name="connsiteY2881" fmla="*/ 4413436 h 6249724"/>
              <a:gd name="connsiteX2882" fmla="*/ 805253 w 7061245"/>
              <a:gd name="connsiteY2882" fmla="*/ 4355564 h 6249724"/>
              <a:gd name="connsiteX2883" fmla="*/ 720071 w 7061245"/>
              <a:gd name="connsiteY2883" fmla="*/ 4339959 h 6249724"/>
              <a:gd name="connsiteX2884" fmla="*/ 720071 w 7061245"/>
              <a:gd name="connsiteY2884" fmla="*/ 4365968 h 6249724"/>
              <a:gd name="connsiteX2885" fmla="*/ 693411 w 7061245"/>
              <a:gd name="connsiteY2885" fmla="*/ 4371169 h 6249724"/>
              <a:gd name="connsiteX2886" fmla="*/ 757134 w 7061245"/>
              <a:gd name="connsiteY2886" fmla="*/ 4408234 h 6249724"/>
              <a:gd name="connsiteX2887" fmla="*/ 720071 w 7061245"/>
              <a:gd name="connsiteY2887" fmla="*/ 4360766 h 6249724"/>
              <a:gd name="connsiteX2888" fmla="*/ 794849 w 7061245"/>
              <a:gd name="connsiteY2888" fmla="*/ 4423839 h 6249724"/>
              <a:gd name="connsiteX2889" fmla="*/ 768189 w 7061245"/>
              <a:gd name="connsiteY2889" fmla="*/ 4403031 h 6249724"/>
              <a:gd name="connsiteX2890" fmla="*/ 805253 w 7061245"/>
              <a:gd name="connsiteY2890" fmla="*/ 4450500 h 6249724"/>
              <a:gd name="connsiteX2891" fmla="*/ 831912 w 7061245"/>
              <a:gd name="connsiteY2891" fmla="*/ 4440095 h 6249724"/>
              <a:gd name="connsiteX2892" fmla="*/ 848169 w 7061245"/>
              <a:gd name="connsiteY2892" fmla="*/ 4460904 h 6249724"/>
              <a:gd name="connsiteX2893" fmla="*/ 821508 w 7061245"/>
              <a:gd name="connsiteY2893" fmla="*/ 4486913 h 6249724"/>
              <a:gd name="connsiteX2894" fmla="*/ 651145 w 7061245"/>
              <a:gd name="connsiteY2894" fmla="*/ 4376372 h 6249724"/>
              <a:gd name="connsiteX2895" fmla="*/ 667401 w 7061245"/>
              <a:gd name="connsiteY2895" fmla="*/ 4350362 h 6249724"/>
              <a:gd name="connsiteX2896" fmla="*/ 662199 w 7061245"/>
              <a:gd name="connsiteY2896" fmla="*/ 4334756 h 6249724"/>
              <a:gd name="connsiteX2897" fmla="*/ 672602 w 7061245"/>
              <a:gd name="connsiteY2897" fmla="*/ 4334756 h 6249724"/>
              <a:gd name="connsiteX2898" fmla="*/ 667401 w 7061245"/>
              <a:gd name="connsiteY2898" fmla="*/ 4297692 h 6249724"/>
              <a:gd name="connsiteX2899" fmla="*/ 630337 w 7061245"/>
              <a:gd name="connsiteY2899" fmla="*/ 4282086 h 6249724"/>
              <a:gd name="connsiteX2900" fmla="*/ 640741 w 7061245"/>
              <a:gd name="connsiteY2900" fmla="*/ 4256077 h 6249724"/>
              <a:gd name="connsiteX2901" fmla="*/ 555558 w 7061245"/>
              <a:gd name="connsiteY2901" fmla="*/ 4235268 h 6249724"/>
              <a:gd name="connsiteX2902" fmla="*/ 560761 w 7061245"/>
              <a:gd name="connsiteY2902" fmla="*/ 4250874 h 6249724"/>
              <a:gd name="connsiteX2903" fmla="*/ 459973 w 7061245"/>
              <a:gd name="connsiteY2903" fmla="*/ 4187801 h 6249724"/>
              <a:gd name="connsiteX2904" fmla="*/ 438515 w 7061245"/>
              <a:gd name="connsiteY2904" fmla="*/ 4203407 h 6249724"/>
              <a:gd name="connsiteX2905" fmla="*/ 470377 w 7061245"/>
              <a:gd name="connsiteY2905" fmla="*/ 4240471 h 6249724"/>
              <a:gd name="connsiteX2906" fmla="*/ 497037 w 7061245"/>
              <a:gd name="connsiteY2906" fmla="*/ 4235268 h 6249724"/>
              <a:gd name="connsiteX2907" fmla="*/ 507441 w 7061245"/>
              <a:gd name="connsiteY2907" fmla="*/ 4272332 h 6249724"/>
              <a:gd name="connsiteX2908" fmla="*/ 549706 w 7061245"/>
              <a:gd name="connsiteY2908" fmla="*/ 4293141 h 6249724"/>
              <a:gd name="connsiteX2909" fmla="*/ 544505 w 7061245"/>
              <a:gd name="connsiteY2909" fmla="*/ 4325002 h 6249724"/>
              <a:gd name="connsiteX2910" fmla="*/ 565963 w 7061245"/>
              <a:gd name="connsiteY2910" fmla="*/ 4362066 h 6249724"/>
              <a:gd name="connsiteX2911" fmla="*/ 651145 w 7061245"/>
              <a:gd name="connsiteY2911" fmla="*/ 4419938 h 6249724"/>
              <a:gd name="connsiteX2912" fmla="*/ 619283 w 7061245"/>
              <a:gd name="connsiteY2912" fmla="*/ 4414736 h 6249724"/>
              <a:gd name="connsiteX2913" fmla="*/ 651145 w 7061245"/>
              <a:gd name="connsiteY2913" fmla="*/ 4472608 h 6249724"/>
              <a:gd name="connsiteX2914" fmla="*/ 539303 w 7061245"/>
              <a:gd name="connsiteY2914" fmla="*/ 4425140 h 6249724"/>
              <a:gd name="connsiteX2915" fmla="*/ 619283 w 7061245"/>
              <a:gd name="connsiteY2915" fmla="*/ 4503820 h 6249724"/>
              <a:gd name="connsiteX2916" fmla="*/ 592623 w 7061245"/>
              <a:gd name="connsiteY2916" fmla="*/ 4498617 h 6249724"/>
              <a:gd name="connsiteX2917" fmla="*/ 576367 w 7061245"/>
              <a:gd name="connsiteY2917" fmla="*/ 4514223 h 6249724"/>
              <a:gd name="connsiteX2918" fmla="*/ 459324 w 7061245"/>
              <a:gd name="connsiteY2918" fmla="*/ 4471958 h 6249724"/>
              <a:gd name="connsiteX2919" fmla="*/ 491184 w 7061245"/>
              <a:gd name="connsiteY2919" fmla="*/ 4529829 h 6249724"/>
              <a:gd name="connsiteX2920" fmla="*/ 491184 w 7061245"/>
              <a:gd name="connsiteY2920" fmla="*/ 4514223 h 6249724"/>
              <a:gd name="connsiteX2921" fmla="*/ 591973 w 7061245"/>
              <a:gd name="connsiteY2921" fmla="*/ 4598755 h 6249724"/>
              <a:gd name="connsiteX2922" fmla="*/ 613431 w 7061245"/>
              <a:gd name="connsiteY2922" fmla="*/ 4614361 h 6249724"/>
              <a:gd name="connsiteX2923" fmla="*/ 725272 w 7061245"/>
              <a:gd name="connsiteY2923" fmla="*/ 4646223 h 6249724"/>
              <a:gd name="connsiteX2924" fmla="*/ 624484 w 7061245"/>
              <a:gd name="connsiteY2924" fmla="*/ 4509022 h 6249724"/>
              <a:gd name="connsiteX2925" fmla="*/ 661549 w 7061245"/>
              <a:gd name="connsiteY2925" fmla="*/ 4498617 h 6249724"/>
              <a:gd name="connsiteX2926" fmla="*/ 656347 w 7061245"/>
              <a:gd name="connsiteY2926" fmla="*/ 4466756 h 6249724"/>
              <a:gd name="connsiteX2927" fmla="*/ 672602 w 7061245"/>
              <a:gd name="connsiteY2927" fmla="*/ 4477159 h 6249724"/>
              <a:gd name="connsiteX2928" fmla="*/ 677805 w 7061245"/>
              <a:gd name="connsiteY2928" fmla="*/ 4456352 h 6249724"/>
              <a:gd name="connsiteX2929" fmla="*/ 746730 w 7061245"/>
              <a:gd name="connsiteY2929" fmla="*/ 4519426 h 6249724"/>
              <a:gd name="connsiteX2930" fmla="*/ 751933 w 7061245"/>
              <a:gd name="connsiteY2930" fmla="*/ 4498617 h 6249724"/>
              <a:gd name="connsiteX2931" fmla="*/ 788997 w 7061245"/>
              <a:gd name="connsiteY2931" fmla="*/ 4524627 h 6249724"/>
              <a:gd name="connsiteX2932" fmla="*/ 820859 w 7061245"/>
              <a:gd name="connsiteY2932" fmla="*/ 4529829 h 6249724"/>
              <a:gd name="connsiteX2933" fmla="*/ 895636 w 7061245"/>
              <a:gd name="connsiteY2933" fmla="*/ 4592903 h 6249724"/>
              <a:gd name="connsiteX2934" fmla="*/ 943755 w 7061245"/>
              <a:gd name="connsiteY2934" fmla="*/ 4598105 h 6249724"/>
              <a:gd name="connsiteX2935" fmla="*/ 911892 w 7061245"/>
              <a:gd name="connsiteY2935" fmla="*/ 4566244 h 6249724"/>
              <a:gd name="connsiteX2936" fmla="*/ 997074 w 7061245"/>
              <a:gd name="connsiteY2936" fmla="*/ 4598105 h 6249724"/>
              <a:gd name="connsiteX2937" fmla="*/ 1045193 w 7061245"/>
              <a:gd name="connsiteY2937" fmla="*/ 4676785 h 6249724"/>
              <a:gd name="connsiteX2938" fmla="*/ 1023734 w 7061245"/>
              <a:gd name="connsiteY2938" fmla="*/ 4634518 h 6249724"/>
              <a:gd name="connsiteX2939" fmla="*/ 1060799 w 7061245"/>
              <a:gd name="connsiteY2939" fmla="*/ 4618912 h 6249724"/>
              <a:gd name="connsiteX2940" fmla="*/ 965212 w 7061245"/>
              <a:gd name="connsiteY2940" fmla="*/ 4550638 h 6249724"/>
              <a:gd name="connsiteX2941" fmla="*/ 965212 w 7061245"/>
              <a:gd name="connsiteY2941" fmla="*/ 4492765 h 6249724"/>
              <a:gd name="connsiteX2942" fmla="*/ 954808 w 7061245"/>
              <a:gd name="connsiteY2942" fmla="*/ 4513574 h 6249724"/>
              <a:gd name="connsiteX2943" fmla="*/ 933350 w 7061245"/>
              <a:gd name="connsiteY2943" fmla="*/ 4508371 h 6249724"/>
              <a:gd name="connsiteX2944" fmla="*/ 949606 w 7061245"/>
              <a:gd name="connsiteY2944" fmla="*/ 4466106 h 6249724"/>
              <a:gd name="connsiteX2945" fmla="*/ 917745 w 7061245"/>
              <a:gd name="connsiteY2945" fmla="*/ 4440095 h 6249724"/>
              <a:gd name="connsiteX2946" fmla="*/ 917745 w 7061245"/>
              <a:gd name="connsiteY2946" fmla="*/ 4414086 h 6249724"/>
              <a:gd name="connsiteX2947" fmla="*/ 1008128 w 7061245"/>
              <a:gd name="connsiteY2947" fmla="*/ 4487563 h 6249724"/>
              <a:gd name="connsiteX2948" fmla="*/ 1018533 w 7061245"/>
              <a:gd name="connsiteY2948" fmla="*/ 4477159 h 6249724"/>
              <a:gd name="connsiteX2949" fmla="*/ 1045193 w 7061245"/>
              <a:gd name="connsiteY2949" fmla="*/ 4487563 h 6249724"/>
              <a:gd name="connsiteX2950" fmla="*/ 1023734 w 7061245"/>
              <a:gd name="connsiteY2950" fmla="*/ 4450500 h 6249724"/>
              <a:gd name="connsiteX2951" fmla="*/ 1060799 w 7061245"/>
              <a:gd name="connsiteY2951" fmla="*/ 4434894 h 6249724"/>
              <a:gd name="connsiteX2952" fmla="*/ 1018533 w 7061245"/>
              <a:gd name="connsiteY2952" fmla="*/ 4419288 h 6249724"/>
              <a:gd name="connsiteX2953" fmla="*/ 1013330 w 7061245"/>
              <a:gd name="connsiteY2953" fmla="*/ 4424490 h 6249724"/>
              <a:gd name="connsiteX2954" fmla="*/ 991872 w 7061245"/>
              <a:gd name="connsiteY2954" fmla="*/ 4382224 h 6249724"/>
              <a:gd name="connsiteX2955" fmla="*/ 954808 w 7061245"/>
              <a:gd name="connsiteY2955" fmla="*/ 4382224 h 6249724"/>
              <a:gd name="connsiteX2956" fmla="*/ 938552 w 7061245"/>
              <a:gd name="connsiteY2956" fmla="*/ 4356214 h 6249724"/>
              <a:gd name="connsiteX2957" fmla="*/ 960010 w 7061245"/>
              <a:gd name="connsiteY2957" fmla="*/ 4319150 h 6249724"/>
              <a:gd name="connsiteX2958" fmla="*/ 949606 w 7061245"/>
              <a:gd name="connsiteY2958" fmla="*/ 4282086 h 6249724"/>
              <a:gd name="connsiteX2959" fmla="*/ 991872 w 7061245"/>
              <a:gd name="connsiteY2959" fmla="*/ 4297692 h 6249724"/>
              <a:gd name="connsiteX2960" fmla="*/ 981469 w 7061245"/>
              <a:gd name="connsiteY2960" fmla="*/ 4276885 h 6249724"/>
              <a:gd name="connsiteX2961" fmla="*/ 1045193 w 7061245"/>
              <a:gd name="connsiteY2961" fmla="*/ 4287289 h 6249724"/>
              <a:gd name="connsiteX2962" fmla="*/ 1028936 w 7061245"/>
              <a:gd name="connsiteY2962" fmla="*/ 4255427 h 6249724"/>
              <a:gd name="connsiteX2963" fmla="*/ 1066000 w 7061245"/>
              <a:gd name="connsiteY2963" fmla="*/ 4218363 h 6249724"/>
              <a:gd name="connsiteX2964" fmla="*/ 1129725 w 7061245"/>
              <a:gd name="connsiteY2964" fmla="*/ 4281437 h 6249724"/>
              <a:gd name="connsiteX2965" fmla="*/ 1161586 w 7061245"/>
              <a:gd name="connsiteY2965" fmla="*/ 4265831 h 6249724"/>
              <a:gd name="connsiteX2966" fmla="*/ 1119320 w 7061245"/>
              <a:gd name="connsiteY2966" fmla="*/ 4291840 h 6249724"/>
              <a:gd name="connsiteX2967" fmla="*/ 1188246 w 7061245"/>
              <a:gd name="connsiteY2967" fmla="*/ 4354914 h 6249724"/>
              <a:gd name="connsiteX2968" fmla="*/ 1225310 w 7061245"/>
              <a:gd name="connsiteY2968" fmla="*/ 4312649 h 6249724"/>
              <a:gd name="connsiteX2969" fmla="*/ 1241565 w 7061245"/>
              <a:gd name="connsiteY2969" fmla="*/ 4344510 h 6249724"/>
              <a:gd name="connsiteX2970" fmla="*/ 1257822 w 7061245"/>
              <a:gd name="connsiteY2970" fmla="*/ 4334107 h 6249724"/>
              <a:gd name="connsiteX2971" fmla="*/ 1247419 w 7061245"/>
              <a:gd name="connsiteY2971" fmla="*/ 4308096 h 6249724"/>
              <a:gd name="connsiteX2972" fmla="*/ 1252620 w 7061245"/>
              <a:gd name="connsiteY2972" fmla="*/ 4297692 h 6249724"/>
              <a:gd name="connsiteX2973" fmla="*/ 1284481 w 7061245"/>
              <a:gd name="connsiteY2973" fmla="*/ 4339959 h 6249724"/>
              <a:gd name="connsiteX2974" fmla="*/ 1321545 w 7061245"/>
              <a:gd name="connsiteY2974" fmla="*/ 4387426 h 6249724"/>
              <a:gd name="connsiteX2975" fmla="*/ 1321545 w 7061245"/>
              <a:gd name="connsiteY2975" fmla="*/ 4361417 h 6249724"/>
              <a:gd name="connsiteX2976" fmla="*/ 1331950 w 7061245"/>
              <a:gd name="connsiteY2976" fmla="*/ 4377022 h 6249724"/>
              <a:gd name="connsiteX2977" fmla="*/ 1326748 w 7061245"/>
              <a:gd name="connsiteY2977" fmla="*/ 4339959 h 6249724"/>
              <a:gd name="connsiteX2978" fmla="*/ 1422334 w 7061245"/>
              <a:gd name="connsiteY2978" fmla="*/ 4355564 h 6249724"/>
              <a:gd name="connsiteX2979" fmla="*/ 1406077 w 7061245"/>
              <a:gd name="connsiteY2979" fmla="*/ 4392628 h 6249724"/>
              <a:gd name="connsiteX2980" fmla="*/ 1384619 w 7061245"/>
              <a:gd name="connsiteY2980" fmla="*/ 4371820 h 6249724"/>
              <a:gd name="connsiteX2981" fmla="*/ 1352757 w 7061245"/>
              <a:gd name="connsiteY2981" fmla="*/ 4387426 h 6249724"/>
              <a:gd name="connsiteX2982" fmla="*/ 1389821 w 7061245"/>
              <a:gd name="connsiteY2982" fmla="*/ 4460904 h 6249724"/>
              <a:gd name="connsiteX2983" fmla="*/ 1357960 w 7061245"/>
              <a:gd name="connsiteY2983" fmla="*/ 4423839 h 6249724"/>
              <a:gd name="connsiteX2984" fmla="*/ 1326097 w 7061245"/>
              <a:gd name="connsiteY2984" fmla="*/ 4423839 h 6249724"/>
              <a:gd name="connsiteX2985" fmla="*/ 1331299 w 7061245"/>
              <a:gd name="connsiteY2985" fmla="*/ 4460904 h 6249724"/>
              <a:gd name="connsiteX2986" fmla="*/ 1490609 w 7061245"/>
              <a:gd name="connsiteY2986" fmla="*/ 4534381 h 6249724"/>
              <a:gd name="connsiteX2987" fmla="*/ 1485407 w 7061245"/>
              <a:gd name="connsiteY2987" fmla="*/ 4555189 h 6249724"/>
              <a:gd name="connsiteX2988" fmla="*/ 1533525 w 7061245"/>
              <a:gd name="connsiteY2988" fmla="*/ 4570795 h 6249724"/>
              <a:gd name="connsiteX2989" fmla="*/ 1533525 w 7061245"/>
              <a:gd name="connsiteY2989" fmla="*/ 4613060 h 6249724"/>
              <a:gd name="connsiteX2990" fmla="*/ 1538727 w 7061245"/>
              <a:gd name="connsiteY2990" fmla="*/ 4587051 h 6249724"/>
              <a:gd name="connsiteX2991" fmla="*/ 1554984 w 7061245"/>
              <a:gd name="connsiteY2991" fmla="*/ 4592253 h 6249724"/>
              <a:gd name="connsiteX2992" fmla="*/ 1549782 w 7061245"/>
              <a:gd name="connsiteY2992" fmla="*/ 4660528 h 6249724"/>
              <a:gd name="connsiteX2993" fmla="*/ 1486057 w 7061245"/>
              <a:gd name="connsiteY2993" fmla="*/ 4597454 h 6249724"/>
              <a:gd name="connsiteX2994" fmla="*/ 1523121 w 7061245"/>
              <a:gd name="connsiteY2994" fmla="*/ 4660528 h 6249724"/>
              <a:gd name="connsiteX2995" fmla="*/ 1501663 w 7061245"/>
              <a:gd name="connsiteY2995" fmla="*/ 4665730 h 6249724"/>
              <a:gd name="connsiteX2996" fmla="*/ 1491260 w 7061245"/>
              <a:gd name="connsiteY2996" fmla="*/ 4718400 h 6249724"/>
              <a:gd name="connsiteX2997" fmla="*/ 1443141 w 7061245"/>
              <a:gd name="connsiteY2997" fmla="*/ 4697592 h 6249724"/>
              <a:gd name="connsiteX2998" fmla="*/ 1437940 w 7061245"/>
              <a:gd name="connsiteY2998" fmla="*/ 4723602 h 6249724"/>
              <a:gd name="connsiteX2999" fmla="*/ 1480205 w 7061245"/>
              <a:gd name="connsiteY2999" fmla="*/ 4728804 h 6249724"/>
              <a:gd name="connsiteX3000" fmla="*/ 1469802 w 7061245"/>
              <a:gd name="connsiteY3000" fmla="*/ 4749612 h 6249724"/>
              <a:gd name="connsiteX3001" fmla="*/ 1517919 w 7061245"/>
              <a:gd name="connsiteY3001" fmla="*/ 4744410 h 6249724"/>
              <a:gd name="connsiteX3002" fmla="*/ 1501663 w 7061245"/>
              <a:gd name="connsiteY3002" fmla="*/ 4712548 h 6249724"/>
              <a:gd name="connsiteX3003" fmla="*/ 1517919 w 7061245"/>
              <a:gd name="connsiteY3003" fmla="*/ 4702143 h 6249724"/>
              <a:gd name="connsiteX3004" fmla="*/ 1528322 w 7061245"/>
              <a:gd name="connsiteY3004" fmla="*/ 4728153 h 6249724"/>
              <a:gd name="connsiteX3005" fmla="*/ 1528322 w 7061245"/>
              <a:gd name="connsiteY3005" fmla="*/ 4691090 h 6249724"/>
              <a:gd name="connsiteX3006" fmla="*/ 1554984 w 7061245"/>
              <a:gd name="connsiteY3006" fmla="*/ 4701494 h 6249724"/>
              <a:gd name="connsiteX3007" fmla="*/ 1592047 w 7061245"/>
              <a:gd name="connsiteY3007" fmla="*/ 4675484 h 6249724"/>
              <a:gd name="connsiteX3008" fmla="*/ 1570589 w 7061245"/>
              <a:gd name="connsiteY3008" fmla="*/ 4659878 h 6249724"/>
              <a:gd name="connsiteX3009" fmla="*/ 1592047 w 7061245"/>
              <a:gd name="connsiteY3009" fmla="*/ 4628017 h 6249724"/>
              <a:gd name="connsiteX3010" fmla="*/ 1575791 w 7061245"/>
              <a:gd name="connsiteY3010" fmla="*/ 4617612 h 6249724"/>
              <a:gd name="connsiteX3011" fmla="*/ 1592047 w 7061245"/>
              <a:gd name="connsiteY3011" fmla="*/ 4575347 h 6249724"/>
              <a:gd name="connsiteX3012" fmla="*/ 1554984 w 7061245"/>
              <a:gd name="connsiteY3012" fmla="*/ 4527879 h 6249724"/>
              <a:gd name="connsiteX3013" fmla="*/ 1682431 w 7061245"/>
              <a:gd name="connsiteY3013" fmla="*/ 4612411 h 6249724"/>
              <a:gd name="connsiteX3014" fmla="*/ 1672027 w 7061245"/>
              <a:gd name="connsiteY3014" fmla="*/ 4665081 h 6249724"/>
              <a:gd name="connsiteX3015" fmla="*/ 1682431 w 7061245"/>
              <a:gd name="connsiteY3015" fmla="*/ 4696942 h 6249724"/>
              <a:gd name="connsiteX3016" fmla="*/ 1735750 w 7061245"/>
              <a:gd name="connsiteY3016" fmla="*/ 4728804 h 6249724"/>
              <a:gd name="connsiteX3017" fmla="*/ 1693485 w 7061245"/>
              <a:gd name="connsiteY3017" fmla="*/ 4749612 h 6249724"/>
              <a:gd name="connsiteX3018" fmla="*/ 1741604 w 7061245"/>
              <a:gd name="connsiteY3018" fmla="*/ 4802281 h 6249724"/>
              <a:gd name="connsiteX3019" fmla="*/ 1731199 w 7061245"/>
              <a:gd name="connsiteY3019" fmla="*/ 4765217 h 6249724"/>
              <a:gd name="connsiteX3020" fmla="*/ 1757859 w 7061245"/>
              <a:gd name="connsiteY3020" fmla="*/ 4760016 h 6249724"/>
              <a:gd name="connsiteX3021" fmla="*/ 1736401 w 7061245"/>
              <a:gd name="connsiteY3021" fmla="*/ 4744410 h 6249724"/>
              <a:gd name="connsiteX3022" fmla="*/ 1800125 w 7061245"/>
              <a:gd name="connsiteY3022" fmla="*/ 4744410 h 6249724"/>
              <a:gd name="connsiteX3023" fmla="*/ 1789721 w 7061245"/>
              <a:gd name="connsiteY3023" fmla="*/ 4728804 h 6249724"/>
              <a:gd name="connsiteX3024" fmla="*/ 1826785 w 7061245"/>
              <a:gd name="connsiteY3024" fmla="*/ 4707996 h 6249724"/>
              <a:gd name="connsiteX3025" fmla="*/ 1885307 w 7061245"/>
              <a:gd name="connsiteY3025" fmla="*/ 4839345 h 6249724"/>
              <a:gd name="connsiteX3026" fmla="*/ 1922371 w 7061245"/>
              <a:gd name="connsiteY3026" fmla="*/ 4834144 h 6249724"/>
              <a:gd name="connsiteX3027" fmla="*/ 1970488 w 7061245"/>
              <a:gd name="connsiteY3027" fmla="*/ 4860154 h 6249724"/>
              <a:gd name="connsiteX3028" fmla="*/ 1965287 w 7061245"/>
              <a:gd name="connsiteY3028" fmla="*/ 4892015 h 6249724"/>
              <a:gd name="connsiteX3029" fmla="*/ 2034213 w 7061245"/>
              <a:gd name="connsiteY3029" fmla="*/ 4881612 h 6249724"/>
              <a:gd name="connsiteX3030" fmla="*/ 2119394 w 7061245"/>
              <a:gd name="connsiteY3030" fmla="*/ 4939483 h 6249724"/>
              <a:gd name="connsiteX3031" fmla="*/ 2177916 w 7061245"/>
              <a:gd name="connsiteY3031" fmla="*/ 4976547 h 6249724"/>
              <a:gd name="connsiteX3032" fmla="*/ 2167513 w 7061245"/>
              <a:gd name="connsiteY3032" fmla="*/ 4960941 h 6249724"/>
              <a:gd name="connsiteX3033" fmla="*/ 2188971 w 7061245"/>
              <a:gd name="connsiteY3033" fmla="*/ 4945335 h 6249724"/>
              <a:gd name="connsiteX3034" fmla="*/ 2205227 w 7061245"/>
              <a:gd name="connsiteY3034" fmla="*/ 4992803 h 6249724"/>
              <a:gd name="connsiteX3035" fmla="*/ 2221483 w 7061245"/>
              <a:gd name="connsiteY3035" fmla="*/ 4998005 h 6249724"/>
              <a:gd name="connsiteX3036" fmla="*/ 2211079 w 7061245"/>
              <a:gd name="connsiteY3036" fmla="*/ 4982399 h 6249724"/>
              <a:gd name="connsiteX3037" fmla="*/ 2242940 w 7061245"/>
              <a:gd name="connsiteY3037" fmla="*/ 4971995 h 6249724"/>
              <a:gd name="connsiteX3038" fmla="*/ 2242940 w 7061245"/>
              <a:gd name="connsiteY3038" fmla="*/ 4992803 h 6249724"/>
              <a:gd name="connsiteX3039" fmla="*/ 2328123 w 7061245"/>
              <a:gd name="connsiteY3039" fmla="*/ 5040270 h 6249724"/>
              <a:gd name="connsiteX3040" fmla="*/ 2344378 w 7061245"/>
              <a:gd name="connsiteY3040" fmla="*/ 5019463 h 6249724"/>
              <a:gd name="connsiteX3041" fmla="*/ 2456221 w 7061245"/>
              <a:gd name="connsiteY3041" fmla="*/ 5072133 h 6249724"/>
              <a:gd name="connsiteX3042" fmla="*/ 2439965 w 7061245"/>
              <a:gd name="connsiteY3042" fmla="*/ 5056527 h 6249724"/>
              <a:gd name="connsiteX3043" fmla="*/ 2488083 w 7061245"/>
              <a:gd name="connsiteY3043" fmla="*/ 5088389 h 6249724"/>
              <a:gd name="connsiteX3044" fmla="*/ 2557009 w 7061245"/>
              <a:gd name="connsiteY3044" fmla="*/ 5109197 h 6249724"/>
              <a:gd name="connsiteX3045" fmla="*/ 2583668 w 7061245"/>
              <a:gd name="connsiteY3045" fmla="*/ 5114398 h 6249724"/>
              <a:gd name="connsiteX3046" fmla="*/ 2737776 w 7061245"/>
              <a:gd name="connsiteY3046" fmla="*/ 5187875 h 6249724"/>
              <a:gd name="connsiteX3047" fmla="*/ 2742979 w 7061245"/>
              <a:gd name="connsiteY3047" fmla="*/ 5235344 h 6249724"/>
              <a:gd name="connsiteX3048" fmla="*/ 2694860 w 7061245"/>
              <a:gd name="connsiteY3048" fmla="*/ 5214536 h 6249724"/>
              <a:gd name="connsiteX3049" fmla="*/ 2780041 w 7061245"/>
              <a:gd name="connsiteY3049" fmla="*/ 5251600 h 6249724"/>
              <a:gd name="connsiteX3050" fmla="*/ 2796298 w 7061245"/>
              <a:gd name="connsiteY3050" fmla="*/ 5219738 h 6249724"/>
              <a:gd name="connsiteX3051" fmla="*/ 2881481 w 7061245"/>
              <a:gd name="connsiteY3051" fmla="*/ 5277610 h 6249724"/>
              <a:gd name="connsiteX3052" fmla="*/ 2876278 w 7061245"/>
              <a:gd name="connsiteY3052" fmla="*/ 5251600 h 6249724"/>
              <a:gd name="connsiteX3053" fmla="*/ 2934800 w 7061245"/>
              <a:gd name="connsiteY3053" fmla="*/ 5304270 h 6249724"/>
              <a:gd name="connsiteX3054" fmla="*/ 3003726 w 7061245"/>
              <a:gd name="connsiteY3054" fmla="*/ 5278260 h 6249724"/>
              <a:gd name="connsiteX3055" fmla="*/ 3147430 w 7061245"/>
              <a:gd name="connsiteY3055" fmla="*/ 5341334 h 6249724"/>
              <a:gd name="connsiteX3056" fmla="*/ 3094110 w 7061245"/>
              <a:gd name="connsiteY3056" fmla="*/ 5356939 h 6249724"/>
              <a:gd name="connsiteX3057" fmla="*/ 3035588 w 7061245"/>
              <a:gd name="connsiteY3057" fmla="*/ 5319876 h 6249724"/>
              <a:gd name="connsiteX3058" fmla="*/ 3035588 w 7061245"/>
              <a:gd name="connsiteY3058" fmla="*/ 5340683 h 6249724"/>
              <a:gd name="connsiteX3059" fmla="*/ 3142227 w 7061245"/>
              <a:gd name="connsiteY3059" fmla="*/ 5388151 h 6249724"/>
              <a:gd name="connsiteX3060" fmla="*/ 3142227 w 7061245"/>
              <a:gd name="connsiteY3060" fmla="*/ 5408959 h 6249724"/>
              <a:gd name="connsiteX3061" fmla="*/ 3110366 w 7061245"/>
              <a:gd name="connsiteY3061" fmla="*/ 5382950 h 6249724"/>
              <a:gd name="connsiteX3062" fmla="*/ 3078504 w 7061245"/>
              <a:gd name="connsiteY3062" fmla="*/ 5393353 h 6249724"/>
              <a:gd name="connsiteX3063" fmla="*/ 2802150 w 7061245"/>
              <a:gd name="connsiteY3063" fmla="*/ 5267206 h 6249724"/>
              <a:gd name="connsiteX3064" fmla="*/ 2780692 w 7061245"/>
              <a:gd name="connsiteY3064" fmla="*/ 5277610 h 6249724"/>
              <a:gd name="connsiteX3065" fmla="*/ 2690309 w 7061245"/>
              <a:gd name="connsiteY3065" fmla="*/ 5235344 h 6249724"/>
              <a:gd name="connsiteX3066" fmla="*/ 2817756 w 7061245"/>
              <a:gd name="connsiteY3066" fmla="*/ 5303619 h 6249724"/>
              <a:gd name="connsiteX3067" fmla="*/ 2791096 w 7061245"/>
              <a:gd name="connsiteY3067" fmla="*/ 5377097 h 6249724"/>
              <a:gd name="connsiteX3068" fmla="*/ 2737776 w 7061245"/>
              <a:gd name="connsiteY3068" fmla="*/ 5351088 h 6249724"/>
              <a:gd name="connsiteX3069" fmla="*/ 2727373 w 7061245"/>
              <a:gd name="connsiteY3069" fmla="*/ 5366693 h 6249724"/>
              <a:gd name="connsiteX3070" fmla="*/ 2791096 w 7061245"/>
              <a:gd name="connsiteY3070" fmla="*/ 5414160 h 6249724"/>
              <a:gd name="connsiteX3071" fmla="*/ 2791096 w 7061245"/>
              <a:gd name="connsiteY3071" fmla="*/ 5451224 h 6249724"/>
              <a:gd name="connsiteX3072" fmla="*/ 2700712 w 7061245"/>
              <a:gd name="connsiteY3072" fmla="*/ 5461629 h 6249724"/>
              <a:gd name="connsiteX3073" fmla="*/ 2759234 w 7061245"/>
              <a:gd name="connsiteY3073" fmla="*/ 5487639 h 6249724"/>
              <a:gd name="connsiteX3074" fmla="*/ 2865875 w 7061245"/>
              <a:gd name="connsiteY3074" fmla="*/ 5550712 h 6249724"/>
              <a:gd name="connsiteX3075" fmla="*/ 2913992 w 7061245"/>
              <a:gd name="connsiteY3075" fmla="*/ 5555915 h 6249724"/>
              <a:gd name="connsiteX3076" fmla="*/ 2903587 w 7061245"/>
              <a:gd name="connsiteY3076" fmla="*/ 5477234 h 6249724"/>
              <a:gd name="connsiteX3077" fmla="*/ 3286582 w 7061245"/>
              <a:gd name="connsiteY3077" fmla="*/ 5603382 h 6249724"/>
              <a:gd name="connsiteX3078" fmla="*/ 3345104 w 7061245"/>
              <a:gd name="connsiteY3078" fmla="*/ 5661254 h 6249724"/>
              <a:gd name="connsiteX3079" fmla="*/ 3328847 w 7061245"/>
              <a:gd name="connsiteY3079" fmla="*/ 5676860 h 6249724"/>
              <a:gd name="connsiteX3080" fmla="*/ 3323646 w 7061245"/>
              <a:gd name="connsiteY3080" fmla="*/ 5676860 h 6249724"/>
              <a:gd name="connsiteX3081" fmla="*/ 3328847 w 7061245"/>
              <a:gd name="connsiteY3081" fmla="*/ 5687263 h 6249724"/>
              <a:gd name="connsiteX3082" fmla="*/ 3397772 w 7061245"/>
              <a:gd name="connsiteY3082" fmla="*/ 5719125 h 6249724"/>
              <a:gd name="connsiteX3083" fmla="*/ 3408177 w 7061245"/>
              <a:gd name="connsiteY3083" fmla="*/ 5756189 h 6249724"/>
              <a:gd name="connsiteX3084" fmla="*/ 3440039 w 7061245"/>
              <a:gd name="connsiteY3084" fmla="*/ 5756189 h 6249724"/>
              <a:gd name="connsiteX3085" fmla="*/ 3440039 w 7061245"/>
              <a:gd name="connsiteY3085" fmla="*/ 5735382 h 6249724"/>
              <a:gd name="connsiteX3086" fmla="*/ 3647467 w 7061245"/>
              <a:gd name="connsiteY3086" fmla="*/ 5772446 h 6249724"/>
              <a:gd name="connsiteX3087" fmla="*/ 3551881 w 7061245"/>
              <a:gd name="connsiteY3087" fmla="*/ 5735382 h 6249724"/>
              <a:gd name="connsiteX3088" fmla="*/ 3562285 w 7061245"/>
              <a:gd name="connsiteY3088" fmla="*/ 5724978 h 6249724"/>
              <a:gd name="connsiteX3089" fmla="*/ 3477103 w 7061245"/>
              <a:gd name="connsiteY3089" fmla="*/ 5682712 h 6249724"/>
              <a:gd name="connsiteX3090" fmla="*/ 3626009 w 7061245"/>
              <a:gd name="connsiteY3090" fmla="*/ 5719776 h 6249724"/>
              <a:gd name="connsiteX3091" fmla="*/ 3338601 w 7061245"/>
              <a:gd name="connsiteY3091" fmla="*/ 5609233 h 6249724"/>
              <a:gd name="connsiteX3092" fmla="*/ 3322345 w 7061245"/>
              <a:gd name="connsiteY3092" fmla="*/ 5614436 h 6249724"/>
              <a:gd name="connsiteX3093" fmla="*/ 2923746 w 7061245"/>
              <a:gd name="connsiteY3093" fmla="*/ 5435620 h 6249724"/>
              <a:gd name="connsiteX3094" fmla="*/ 2801501 w 7061245"/>
              <a:gd name="connsiteY3094" fmla="*/ 5356939 h 6249724"/>
              <a:gd name="connsiteX3095" fmla="*/ 2817756 w 7061245"/>
              <a:gd name="connsiteY3095" fmla="*/ 5330929 h 6249724"/>
              <a:gd name="connsiteX3096" fmla="*/ 2892534 w 7061245"/>
              <a:gd name="connsiteY3096" fmla="*/ 5336132 h 6249724"/>
              <a:gd name="connsiteX3097" fmla="*/ 3110366 w 7061245"/>
              <a:gd name="connsiteY3097" fmla="*/ 5441471 h 6249724"/>
              <a:gd name="connsiteX3098" fmla="*/ 3110366 w 7061245"/>
              <a:gd name="connsiteY3098" fmla="*/ 5425866 h 6249724"/>
              <a:gd name="connsiteX3099" fmla="*/ 3147430 w 7061245"/>
              <a:gd name="connsiteY3099" fmla="*/ 5425866 h 6249724"/>
              <a:gd name="connsiteX3100" fmla="*/ 3147430 w 7061245"/>
              <a:gd name="connsiteY3100" fmla="*/ 5388802 h 6249724"/>
              <a:gd name="connsiteX3101" fmla="*/ 3259271 w 7061245"/>
              <a:gd name="connsiteY3101" fmla="*/ 5425866 h 6249724"/>
              <a:gd name="connsiteX3102" fmla="*/ 3280729 w 7061245"/>
              <a:gd name="connsiteY3102" fmla="*/ 5457727 h 6249724"/>
              <a:gd name="connsiteX3103" fmla="*/ 3482955 w 7061245"/>
              <a:gd name="connsiteY3103" fmla="*/ 5542259 h 6249724"/>
              <a:gd name="connsiteX3104" fmla="*/ 3328847 w 7061245"/>
              <a:gd name="connsiteY3104" fmla="*/ 5537057 h 6249724"/>
              <a:gd name="connsiteX3105" fmla="*/ 3397772 w 7061245"/>
              <a:gd name="connsiteY3105" fmla="*/ 5563066 h 6249724"/>
              <a:gd name="connsiteX3106" fmla="*/ 3599999 w 7061245"/>
              <a:gd name="connsiteY3106" fmla="*/ 5641746 h 6249724"/>
              <a:gd name="connsiteX3107" fmla="*/ 3594797 w 7061245"/>
              <a:gd name="connsiteY3107" fmla="*/ 5615736 h 6249724"/>
              <a:gd name="connsiteX3108" fmla="*/ 3722245 w 7061245"/>
              <a:gd name="connsiteY3108" fmla="*/ 5689215 h 6249724"/>
              <a:gd name="connsiteX3109" fmla="*/ 3860747 w 7061245"/>
              <a:gd name="connsiteY3109" fmla="*/ 5663204 h 6249724"/>
              <a:gd name="connsiteX3110" fmla="*/ 4121494 w 7061245"/>
              <a:gd name="connsiteY3110" fmla="*/ 5741883 h 6249724"/>
              <a:gd name="connsiteX3111" fmla="*/ 4201474 w 7061245"/>
              <a:gd name="connsiteY3111" fmla="*/ 5804957 h 6249724"/>
              <a:gd name="connsiteX3112" fmla="*/ 4180016 w 7061245"/>
              <a:gd name="connsiteY3112" fmla="*/ 5784150 h 6249724"/>
              <a:gd name="connsiteX3113" fmla="*/ 4233336 w 7061245"/>
              <a:gd name="connsiteY3113" fmla="*/ 5758140 h 6249724"/>
              <a:gd name="connsiteX3114" fmla="*/ 4191070 w 7061245"/>
              <a:gd name="connsiteY3114" fmla="*/ 5737332 h 6249724"/>
              <a:gd name="connsiteX3115" fmla="*/ 4356232 w 7061245"/>
              <a:gd name="connsiteY3115" fmla="*/ 5758140 h 6249724"/>
              <a:gd name="connsiteX3116" fmla="*/ 4196922 w 7061245"/>
              <a:gd name="connsiteY3116" fmla="*/ 5705470 h 6249724"/>
              <a:gd name="connsiteX3117" fmla="*/ 4223582 w 7061245"/>
              <a:gd name="connsiteY3117" fmla="*/ 5700268 h 6249724"/>
              <a:gd name="connsiteX3118" fmla="*/ 4245040 w 7061245"/>
              <a:gd name="connsiteY3118" fmla="*/ 5674258 h 6249724"/>
              <a:gd name="connsiteX3119" fmla="*/ 4228784 w 7061245"/>
              <a:gd name="connsiteY3119" fmla="*/ 5637194 h 6249724"/>
              <a:gd name="connsiteX3120" fmla="*/ 4196922 w 7061245"/>
              <a:gd name="connsiteY3120" fmla="*/ 5658003 h 6249724"/>
              <a:gd name="connsiteX3121" fmla="*/ 4180666 w 7061245"/>
              <a:gd name="connsiteY3121" fmla="*/ 5637194 h 6249724"/>
              <a:gd name="connsiteX3122" fmla="*/ 4180666 w 7061245"/>
              <a:gd name="connsiteY3122" fmla="*/ 5658003 h 6249724"/>
              <a:gd name="connsiteX3123" fmla="*/ 4159209 w 7061245"/>
              <a:gd name="connsiteY3123" fmla="*/ 5673609 h 6249724"/>
              <a:gd name="connsiteX3124" fmla="*/ 4142952 w 7061245"/>
              <a:gd name="connsiteY3124" fmla="*/ 5631342 h 6249724"/>
              <a:gd name="connsiteX3125" fmla="*/ 4116292 w 7061245"/>
              <a:gd name="connsiteY3125" fmla="*/ 5636545 h 6249724"/>
              <a:gd name="connsiteX3126" fmla="*/ 4153356 w 7061245"/>
              <a:gd name="connsiteY3126" fmla="*/ 5610534 h 6249724"/>
              <a:gd name="connsiteX3127" fmla="*/ 4158558 w 7061245"/>
              <a:gd name="connsiteY3127" fmla="*/ 5631342 h 6249724"/>
              <a:gd name="connsiteX3128" fmla="*/ 4158558 w 7061245"/>
              <a:gd name="connsiteY3128" fmla="*/ 5605333 h 6249724"/>
              <a:gd name="connsiteX3129" fmla="*/ 4180016 w 7061245"/>
              <a:gd name="connsiteY3129" fmla="*/ 5637194 h 6249724"/>
              <a:gd name="connsiteX3130" fmla="*/ 4222282 w 7061245"/>
              <a:gd name="connsiteY3130" fmla="*/ 5611185 h 6249724"/>
              <a:gd name="connsiteX3131" fmla="*/ 4222282 w 7061245"/>
              <a:gd name="connsiteY3131" fmla="*/ 5537708 h 6249724"/>
              <a:gd name="connsiteX3132" fmla="*/ 4180016 w 7061245"/>
              <a:gd name="connsiteY3132" fmla="*/ 5537708 h 6249724"/>
              <a:gd name="connsiteX3133" fmla="*/ 4238539 w 7061245"/>
              <a:gd name="connsiteY3133" fmla="*/ 5447973 h 6249724"/>
              <a:gd name="connsiteX3134" fmla="*/ 4270400 w 7061245"/>
              <a:gd name="connsiteY3134" fmla="*/ 5495441 h 6249724"/>
              <a:gd name="connsiteX3135" fmla="*/ 4334124 w 7061245"/>
              <a:gd name="connsiteY3135" fmla="*/ 5521451 h 6249724"/>
              <a:gd name="connsiteX3136" fmla="*/ 4376390 w 7061245"/>
              <a:gd name="connsiteY3136" fmla="*/ 5511047 h 6249724"/>
              <a:gd name="connsiteX3137" fmla="*/ 4471976 w 7061245"/>
              <a:gd name="connsiteY3137" fmla="*/ 5574121 h 6249724"/>
              <a:gd name="connsiteX3138" fmla="*/ 4716467 w 7061245"/>
              <a:gd name="connsiteY3138" fmla="*/ 5732130 h 6249724"/>
              <a:gd name="connsiteX3139" fmla="*/ 4780191 w 7061245"/>
              <a:gd name="connsiteY3139" fmla="*/ 5784800 h 6249724"/>
              <a:gd name="connsiteX3140" fmla="*/ 4843915 w 7061245"/>
              <a:gd name="connsiteY3140" fmla="*/ 5769194 h 6249724"/>
              <a:gd name="connsiteX3141" fmla="*/ 4838713 w 7061245"/>
              <a:gd name="connsiteY3141" fmla="*/ 5711322 h 6249724"/>
              <a:gd name="connsiteX3142" fmla="*/ 4918692 w 7061245"/>
              <a:gd name="connsiteY3142" fmla="*/ 5648249 h 6249724"/>
              <a:gd name="connsiteX3143" fmla="*/ 5046140 w 7061245"/>
              <a:gd name="connsiteY3143" fmla="*/ 5579973 h 6249724"/>
              <a:gd name="connsiteX3144" fmla="*/ 4939500 w 7061245"/>
              <a:gd name="connsiteY3144" fmla="*/ 5401156 h 6249724"/>
              <a:gd name="connsiteX3145" fmla="*/ 4981767 w 7061245"/>
              <a:gd name="connsiteY3145" fmla="*/ 5369294 h 6249724"/>
              <a:gd name="connsiteX3146" fmla="*/ 4998023 w 7061245"/>
              <a:gd name="connsiteY3146" fmla="*/ 5332230 h 6249724"/>
              <a:gd name="connsiteX3147" fmla="*/ 5046140 w 7061245"/>
              <a:gd name="connsiteY3147" fmla="*/ 5342633 h 6249724"/>
              <a:gd name="connsiteX3148" fmla="*/ 5029884 w 7061245"/>
              <a:gd name="connsiteY3148" fmla="*/ 5327029 h 6249724"/>
              <a:gd name="connsiteX3149" fmla="*/ 5056545 w 7061245"/>
              <a:gd name="connsiteY3149" fmla="*/ 5321826 h 6249724"/>
              <a:gd name="connsiteX3150" fmla="*/ 5046140 w 7061245"/>
              <a:gd name="connsiteY3150" fmla="*/ 5306220 h 6249724"/>
              <a:gd name="connsiteX3151" fmla="*/ 5120918 w 7061245"/>
              <a:gd name="connsiteY3151" fmla="*/ 5285413 h 6249724"/>
              <a:gd name="connsiteX3152" fmla="*/ 5200898 w 7061245"/>
              <a:gd name="connsiteY3152" fmla="*/ 5253551 h 6249724"/>
              <a:gd name="connsiteX3153" fmla="*/ 5211303 w 7061245"/>
              <a:gd name="connsiteY3153" fmla="*/ 5221689 h 6249724"/>
              <a:gd name="connsiteX3154" fmla="*/ 5200898 w 7061245"/>
              <a:gd name="connsiteY3154" fmla="*/ 5184625 h 6249724"/>
              <a:gd name="connsiteX3155" fmla="*/ 5259420 w 7061245"/>
              <a:gd name="connsiteY3155" fmla="*/ 5147561 h 6249724"/>
              <a:gd name="connsiteX3156" fmla="*/ 5328346 w 7061245"/>
              <a:gd name="connsiteY3156" fmla="*/ 5121551 h 6249724"/>
              <a:gd name="connsiteX3157" fmla="*/ 5312090 w 7061245"/>
              <a:gd name="connsiteY3157" fmla="*/ 5153413 h 6249724"/>
              <a:gd name="connsiteX3158" fmla="*/ 5317292 w 7061245"/>
              <a:gd name="connsiteY3158" fmla="*/ 5200881 h 6249724"/>
              <a:gd name="connsiteX3159" fmla="*/ 5402474 w 7061245"/>
              <a:gd name="connsiteY3159" fmla="*/ 5306220 h 6249724"/>
              <a:gd name="connsiteX3160" fmla="*/ 5514315 w 7061245"/>
              <a:gd name="connsiteY3160" fmla="*/ 5306220 h 6249724"/>
              <a:gd name="connsiteX3161" fmla="*/ 5589093 w 7061245"/>
              <a:gd name="connsiteY3161" fmla="*/ 5390752 h 6249724"/>
              <a:gd name="connsiteX3162" fmla="*/ 5567636 w 7061245"/>
              <a:gd name="connsiteY3162" fmla="*/ 5406358 h 6249724"/>
              <a:gd name="connsiteX3163" fmla="*/ 5737999 w 7061245"/>
              <a:gd name="connsiteY3163" fmla="*/ 5459028 h 6249724"/>
              <a:gd name="connsiteX3164" fmla="*/ 5721743 w 7061245"/>
              <a:gd name="connsiteY3164" fmla="*/ 5433018 h 6249724"/>
              <a:gd name="connsiteX3165" fmla="*/ 5780265 w 7061245"/>
              <a:gd name="connsiteY3165" fmla="*/ 5453826 h 6249724"/>
              <a:gd name="connsiteX3166" fmla="*/ 5812127 w 7061245"/>
              <a:gd name="connsiteY3166" fmla="*/ 5416762 h 6249724"/>
              <a:gd name="connsiteX3167" fmla="*/ 5646966 w 7061245"/>
              <a:gd name="connsiteY3167" fmla="*/ 5306220 h 6249724"/>
              <a:gd name="connsiteX3168" fmla="*/ 5566985 w 7061245"/>
              <a:gd name="connsiteY3168" fmla="*/ 5295817 h 6249724"/>
              <a:gd name="connsiteX3169" fmla="*/ 5598847 w 7061245"/>
              <a:gd name="connsiteY3169" fmla="*/ 5285413 h 6249724"/>
              <a:gd name="connsiteX3170" fmla="*/ 5572188 w 7061245"/>
              <a:gd name="connsiteY3170" fmla="*/ 5237944 h 6249724"/>
              <a:gd name="connsiteX3171" fmla="*/ 5604049 w 7061245"/>
              <a:gd name="connsiteY3171" fmla="*/ 5232743 h 6249724"/>
              <a:gd name="connsiteX3172" fmla="*/ 5460346 w 7061245"/>
              <a:gd name="connsiteY3172" fmla="*/ 5111797 h 6249724"/>
              <a:gd name="connsiteX3173" fmla="*/ 5481803 w 7061245"/>
              <a:gd name="connsiteY3173" fmla="*/ 5059128 h 6249724"/>
              <a:gd name="connsiteX3174" fmla="*/ 5689231 w 7061245"/>
              <a:gd name="connsiteY3174" fmla="*/ 5137807 h 6249724"/>
              <a:gd name="connsiteX3175" fmla="*/ 5657369 w 7061245"/>
              <a:gd name="connsiteY3175" fmla="*/ 5111797 h 6249724"/>
              <a:gd name="connsiteX3176" fmla="*/ 5556581 w 7061245"/>
              <a:gd name="connsiteY3176" fmla="*/ 5043522 h 6249724"/>
              <a:gd name="connsiteX3177" fmla="*/ 5566985 w 7061245"/>
              <a:gd name="connsiteY3177" fmla="*/ 5017512 h 6249724"/>
              <a:gd name="connsiteX3178" fmla="*/ 5513666 w 7061245"/>
              <a:gd name="connsiteY3178" fmla="*/ 4959640 h 6249724"/>
              <a:gd name="connsiteX3179" fmla="*/ 5518868 w 7061245"/>
              <a:gd name="connsiteY3179" fmla="*/ 4917375 h 6249724"/>
              <a:gd name="connsiteX3180" fmla="*/ 5609252 w 7061245"/>
              <a:gd name="connsiteY3180" fmla="*/ 4975246 h 6249724"/>
              <a:gd name="connsiteX3181" fmla="*/ 5587794 w 7061245"/>
              <a:gd name="connsiteY3181" fmla="*/ 4990852 h 6249724"/>
              <a:gd name="connsiteX3182" fmla="*/ 5604049 w 7061245"/>
              <a:gd name="connsiteY3182" fmla="*/ 5011661 h 6249724"/>
              <a:gd name="connsiteX3183" fmla="*/ 5577389 w 7061245"/>
              <a:gd name="connsiteY3183" fmla="*/ 5016862 h 6249724"/>
              <a:gd name="connsiteX3184" fmla="*/ 5662572 w 7061245"/>
              <a:gd name="connsiteY3184" fmla="*/ 5079935 h 6249724"/>
              <a:gd name="connsiteX3185" fmla="*/ 5609252 w 7061245"/>
              <a:gd name="connsiteY3185" fmla="*/ 5032468 h 6249724"/>
              <a:gd name="connsiteX3186" fmla="*/ 5704837 w 7061245"/>
              <a:gd name="connsiteY3186" fmla="*/ 5000606 h 6249724"/>
              <a:gd name="connsiteX3187" fmla="*/ 5694433 w 7061245"/>
              <a:gd name="connsiteY3187" fmla="*/ 4953138 h 6249724"/>
              <a:gd name="connsiteX3188" fmla="*/ 5652168 w 7061245"/>
              <a:gd name="connsiteY3188" fmla="*/ 4921276 h 6249724"/>
              <a:gd name="connsiteX3189" fmla="*/ 5641763 w 7061245"/>
              <a:gd name="connsiteY3189" fmla="*/ 4889414 h 6249724"/>
              <a:gd name="connsiteX3190" fmla="*/ 5721743 w 7061245"/>
              <a:gd name="connsiteY3190" fmla="*/ 4931680 h 6249724"/>
              <a:gd name="connsiteX3191" fmla="*/ 5737999 w 7061245"/>
              <a:gd name="connsiteY3191" fmla="*/ 4947286 h 6249724"/>
              <a:gd name="connsiteX3192" fmla="*/ 5711340 w 7061245"/>
              <a:gd name="connsiteY3192" fmla="*/ 4942084 h 6249724"/>
              <a:gd name="connsiteX3193" fmla="*/ 5716542 w 7061245"/>
              <a:gd name="connsiteY3193" fmla="*/ 4973946 h 6249724"/>
              <a:gd name="connsiteX3194" fmla="*/ 5748403 w 7061245"/>
              <a:gd name="connsiteY3194" fmla="*/ 4989552 h 6249724"/>
              <a:gd name="connsiteX3195" fmla="*/ 5790669 w 7061245"/>
              <a:gd name="connsiteY3195" fmla="*/ 4999956 h 6249724"/>
              <a:gd name="connsiteX3196" fmla="*/ 5780265 w 7061245"/>
              <a:gd name="connsiteY3196" fmla="*/ 4973946 h 6249724"/>
              <a:gd name="connsiteX3197" fmla="*/ 5812127 w 7061245"/>
              <a:gd name="connsiteY3197" fmla="*/ 4989552 h 6249724"/>
              <a:gd name="connsiteX3198" fmla="*/ 5795871 w 7061245"/>
              <a:gd name="connsiteY3198" fmla="*/ 5010360 h 6249724"/>
              <a:gd name="connsiteX3199" fmla="*/ 5812127 w 7061245"/>
              <a:gd name="connsiteY3199" fmla="*/ 5020764 h 6249724"/>
              <a:gd name="connsiteX3200" fmla="*/ 5828383 w 7061245"/>
              <a:gd name="connsiteY3200" fmla="*/ 4994754 h 6249724"/>
              <a:gd name="connsiteX3201" fmla="*/ 5886905 w 7061245"/>
              <a:gd name="connsiteY3201" fmla="*/ 5037019 h 6249724"/>
              <a:gd name="connsiteX3202" fmla="*/ 5966885 w 7061245"/>
              <a:gd name="connsiteY3202" fmla="*/ 5052625 h 6249724"/>
              <a:gd name="connsiteX3203" fmla="*/ 5956481 w 7061245"/>
              <a:gd name="connsiteY3203" fmla="*/ 5047424 h 6249724"/>
              <a:gd name="connsiteX3204" fmla="*/ 5881703 w 7061245"/>
              <a:gd name="connsiteY3204" fmla="*/ 4994754 h 6249724"/>
              <a:gd name="connsiteX3205" fmla="*/ 5780915 w 7061245"/>
              <a:gd name="connsiteY3205" fmla="*/ 4889414 h 6249724"/>
              <a:gd name="connsiteX3206" fmla="*/ 5727595 w 7061245"/>
              <a:gd name="connsiteY3206" fmla="*/ 4894616 h 6249724"/>
              <a:gd name="connsiteX3207" fmla="*/ 5722393 w 7061245"/>
              <a:gd name="connsiteY3207" fmla="*/ 4889414 h 6249724"/>
              <a:gd name="connsiteX3208" fmla="*/ 5722393 w 7061245"/>
              <a:gd name="connsiteY3208" fmla="*/ 4852350 h 6249724"/>
              <a:gd name="connsiteX3209" fmla="*/ 5855043 w 7061245"/>
              <a:gd name="connsiteY3209" fmla="*/ 4905020 h 6249724"/>
              <a:gd name="connsiteX3210" fmla="*/ 5860246 w 7061245"/>
              <a:gd name="connsiteY3210" fmla="*/ 4867956 h 6249724"/>
              <a:gd name="connsiteX3211" fmla="*/ 5823182 w 7061245"/>
              <a:gd name="connsiteY3211" fmla="*/ 4841946 h 6249724"/>
              <a:gd name="connsiteX3212" fmla="*/ 5791320 w 7061245"/>
              <a:gd name="connsiteY3212" fmla="*/ 4857552 h 6249724"/>
              <a:gd name="connsiteX3213" fmla="*/ 5743201 w 7061245"/>
              <a:gd name="connsiteY3213" fmla="*/ 4810085 h 6249724"/>
              <a:gd name="connsiteX3214" fmla="*/ 5791320 w 7061245"/>
              <a:gd name="connsiteY3214" fmla="*/ 4804882 h 6249724"/>
              <a:gd name="connsiteX3215" fmla="*/ 5769862 w 7061245"/>
              <a:gd name="connsiteY3215" fmla="*/ 4778873 h 6249724"/>
              <a:gd name="connsiteX3216" fmla="*/ 5801724 w 7061245"/>
              <a:gd name="connsiteY3216" fmla="*/ 4789276 h 6249724"/>
              <a:gd name="connsiteX3217" fmla="*/ 5828383 w 7061245"/>
              <a:gd name="connsiteY3217" fmla="*/ 4778873 h 6249724"/>
              <a:gd name="connsiteX3218" fmla="*/ 5998747 w 7061245"/>
              <a:gd name="connsiteY3218" fmla="*/ 4852350 h 6249724"/>
              <a:gd name="connsiteX3219" fmla="*/ 6131397 w 7061245"/>
              <a:gd name="connsiteY3219" fmla="*/ 4925828 h 6249724"/>
              <a:gd name="connsiteX3220" fmla="*/ 6179515 w 7061245"/>
              <a:gd name="connsiteY3220" fmla="*/ 4946636 h 6249724"/>
              <a:gd name="connsiteX3221" fmla="*/ 5977290 w 7061245"/>
              <a:gd name="connsiteY3221" fmla="*/ 4793829 h 6249724"/>
              <a:gd name="connsiteX3222" fmla="*/ 5998747 w 7061245"/>
              <a:gd name="connsiteY3222" fmla="*/ 4778223 h 6249724"/>
              <a:gd name="connsiteX3223" fmla="*/ 5972087 w 7061245"/>
              <a:gd name="connsiteY3223" fmla="*/ 4757415 h 6249724"/>
              <a:gd name="connsiteX3224" fmla="*/ 5998747 w 7061245"/>
              <a:gd name="connsiteY3224" fmla="*/ 4773021 h 6249724"/>
              <a:gd name="connsiteX3225" fmla="*/ 6184718 w 7061245"/>
              <a:gd name="connsiteY3225" fmla="*/ 4830893 h 6249724"/>
              <a:gd name="connsiteX3226" fmla="*/ 6089130 w 7061245"/>
              <a:gd name="connsiteY3226" fmla="*/ 4735957 h 6249724"/>
              <a:gd name="connsiteX3227" fmla="*/ 6120993 w 7061245"/>
              <a:gd name="connsiteY3227" fmla="*/ 4741159 h 6249724"/>
              <a:gd name="connsiteX3228" fmla="*/ 6062471 w 7061245"/>
              <a:gd name="connsiteY3228" fmla="*/ 4662479 h 6249724"/>
              <a:gd name="connsiteX3229" fmla="*/ 6030609 w 7061245"/>
              <a:gd name="connsiteY3229" fmla="*/ 4636470 h 6249724"/>
              <a:gd name="connsiteX3230" fmla="*/ 6062471 w 7061245"/>
              <a:gd name="connsiteY3230" fmla="*/ 4631267 h 6249724"/>
              <a:gd name="connsiteX3231" fmla="*/ 6072875 w 7061245"/>
              <a:gd name="connsiteY3231" fmla="*/ 4657277 h 6249724"/>
              <a:gd name="connsiteX3232" fmla="*/ 6141800 w 7061245"/>
              <a:gd name="connsiteY3232" fmla="*/ 4715148 h 6249724"/>
              <a:gd name="connsiteX3233" fmla="*/ 6152205 w 7061245"/>
              <a:gd name="connsiteY3233" fmla="*/ 4704745 h 6249724"/>
              <a:gd name="connsiteX3234" fmla="*/ 6270955 w 7061245"/>
              <a:gd name="connsiteY3234" fmla="*/ 4775296 h 6249724"/>
              <a:gd name="connsiteX3235" fmla="*/ 6399274 w 7061245"/>
              <a:gd name="connsiteY3235" fmla="*/ 4840611 h 6249724"/>
              <a:gd name="connsiteX3236" fmla="*/ 6393943 w 7061245"/>
              <a:gd name="connsiteY3236" fmla="*/ 4835708 h 6249724"/>
              <a:gd name="connsiteX3237" fmla="*/ 6290706 w 7061245"/>
              <a:gd name="connsiteY3237" fmla="*/ 4747011 h 6249724"/>
              <a:gd name="connsiteX3238" fmla="*/ 6248441 w 7061245"/>
              <a:gd name="connsiteY3238" fmla="*/ 4741809 h 6249724"/>
              <a:gd name="connsiteX3239" fmla="*/ 6238036 w 7061245"/>
              <a:gd name="connsiteY3239" fmla="*/ 4699543 h 6249724"/>
              <a:gd name="connsiteX3240" fmla="*/ 6142451 w 7061245"/>
              <a:gd name="connsiteY3240" fmla="*/ 4636470 h 6249724"/>
              <a:gd name="connsiteX3241" fmla="*/ 6163909 w 7061245"/>
              <a:gd name="connsiteY3241" fmla="*/ 4678735 h 6249724"/>
              <a:gd name="connsiteX3242" fmla="*/ 6158707 w 7061245"/>
              <a:gd name="connsiteY3242" fmla="*/ 4689139 h 6249724"/>
              <a:gd name="connsiteX3243" fmla="*/ 5940875 w 7061245"/>
              <a:gd name="connsiteY3243" fmla="*/ 4515524 h 6249724"/>
              <a:gd name="connsiteX3244" fmla="*/ 5951279 w 7061245"/>
              <a:gd name="connsiteY3244" fmla="*/ 4489514 h 6249724"/>
              <a:gd name="connsiteX3245" fmla="*/ 5897959 w 7061245"/>
              <a:gd name="connsiteY3245" fmla="*/ 4431643 h 6249724"/>
              <a:gd name="connsiteX3246" fmla="*/ 5919417 w 7061245"/>
              <a:gd name="connsiteY3246" fmla="*/ 4421238 h 6249724"/>
              <a:gd name="connsiteX3247" fmla="*/ 5903162 w 7061245"/>
              <a:gd name="connsiteY3247" fmla="*/ 4400431 h 6249724"/>
              <a:gd name="connsiteX3248" fmla="*/ 5988343 w 7061245"/>
              <a:gd name="connsiteY3248" fmla="*/ 4405632 h 6249724"/>
              <a:gd name="connsiteX3249" fmla="*/ 5919417 w 7061245"/>
              <a:gd name="connsiteY3249" fmla="*/ 4352963 h 6249724"/>
              <a:gd name="connsiteX3250" fmla="*/ 5919417 w 7061245"/>
              <a:gd name="connsiteY3250" fmla="*/ 4326954 h 6249724"/>
              <a:gd name="connsiteX3251" fmla="*/ 5929821 w 7061245"/>
              <a:gd name="connsiteY3251" fmla="*/ 4316549 h 6249724"/>
              <a:gd name="connsiteX3252" fmla="*/ 5983142 w 7061245"/>
              <a:gd name="connsiteY3252" fmla="*/ 4342559 h 6249724"/>
              <a:gd name="connsiteX3253" fmla="*/ 5988343 w 7061245"/>
              <a:gd name="connsiteY3253" fmla="*/ 4321752 h 6249724"/>
              <a:gd name="connsiteX3254" fmla="*/ 6020205 w 7061245"/>
              <a:gd name="connsiteY3254" fmla="*/ 4321752 h 6249724"/>
              <a:gd name="connsiteX3255" fmla="*/ 6020205 w 7061245"/>
              <a:gd name="connsiteY3255" fmla="*/ 4364017 h 6249724"/>
              <a:gd name="connsiteX3256" fmla="*/ 6094984 w 7061245"/>
              <a:gd name="connsiteY3256" fmla="*/ 4406283 h 6249724"/>
              <a:gd name="connsiteX3257" fmla="*/ 6180165 w 7061245"/>
              <a:gd name="connsiteY3257" fmla="*/ 4432293 h 6249724"/>
              <a:gd name="connsiteX3258" fmla="*/ 6116442 w 7061245"/>
              <a:gd name="connsiteY3258" fmla="*/ 4369219 h 6249724"/>
              <a:gd name="connsiteX3259" fmla="*/ 6148303 w 7061245"/>
              <a:gd name="connsiteY3259" fmla="*/ 4384825 h 6249724"/>
              <a:gd name="connsiteX3260" fmla="*/ 6153505 w 7061245"/>
              <a:gd name="connsiteY3260" fmla="*/ 4352963 h 6249724"/>
              <a:gd name="connsiteX3261" fmla="*/ 6185367 w 7061245"/>
              <a:gd name="connsiteY3261" fmla="*/ 4358165 h 6249724"/>
              <a:gd name="connsiteX3262" fmla="*/ 6174964 w 7061245"/>
              <a:gd name="connsiteY3262" fmla="*/ 4326303 h 6249724"/>
              <a:gd name="connsiteX3263" fmla="*/ 6201623 w 7061245"/>
              <a:gd name="connsiteY3263" fmla="*/ 4315899 h 6249724"/>
              <a:gd name="connsiteX3264" fmla="*/ 6196421 w 7061245"/>
              <a:gd name="connsiteY3264" fmla="*/ 4284037 h 6249724"/>
              <a:gd name="connsiteX3265" fmla="*/ 6223081 w 7061245"/>
              <a:gd name="connsiteY3265" fmla="*/ 4284037 h 6249724"/>
              <a:gd name="connsiteX3266" fmla="*/ 6079378 w 7061245"/>
              <a:gd name="connsiteY3266" fmla="*/ 4173495 h 6249724"/>
              <a:gd name="connsiteX3267" fmla="*/ 6037111 w 7061245"/>
              <a:gd name="connsiteY3267" fmla="*/ 4163092 h 6249724"/>
              <a:gd name="connsiteX3268" fmla="*/ 5941526 w 7061245"/>
              <a:gd name="connsiteY3268" fmla="*/ 4073359 h 6249724"/>
              <a:gd name="connsiteX3269" fmla="*/ 6026708 w 7061245"/>
              <a:gd name="connsiteY3269" fmla="*/ 4083762 h 6249724"/>
              <a:gd name="connsiteX3270" fmla="*/ 6010452 w 7061245"/>
              <a:gd name="connsiteY3270" fmla="*/ 4057753 h 6249724"/>
              <a:gd name="connsiteX3271" fmla="*/ 6042314 w 7061245"/>
              <a:gd name="connsiteY3271" fmla="*/ 4036944 h 6249724"/>
              <a:gd name="connsiteX3272" fmla="*/ 6106037 w 7061245"/>
              <a:gd name="connsiteY3272" fmla="*/ 4062954 h 6249724"/>
              <a:gd name="connsiteX3273" fmla="*/ 6068973 w 7061245"/>
              <a:gd name="connsiteY3273" fmla="*/ 4036944 h 6249724"/>
              <a:gd name="connsiteX3274" fmla="*/ 6117091 w 7061245"/>
              <a:gd name="connsiteY3274" fmla="*/ 4021338 h 6249724"/>
              <a:gd name="connsiteX3275" fmla="*/ 6085230 w 7061245"/>
              <a:gd name="connsiteY3275" fmla="*/ 4010935 h 6249724"/>
              <a:gd name="connsiteX3276" fmla="*/ 6085230 w 7061245"/>
              <a:gd name="connsiteY3276" fmla="*/ 3995329 h 6249724"/>
              <a:gd name="connsiteX3277" fmla="*/ 6117091 w 7061245"/>
              <a:gd name="connsiteY3277" fmla="*/ 3990127 h 6249724"/>
              <a:gd name="connsiteX3278" fmla="*/ 6016304 w 7061245"/>
              <a:gd name="connsiteY3278" fmla="*/ 3832118 h 6249724"/>
              <a:gd name="connsiteX3279" fmla="*/ 5989644 w 7061245"/>
              <a:gd name="connsiteY3279" fmla="*/ 3747586 h 6249724"/>
              <a:gd name="connsiteX3280" fmla="*/ 5835536 w 7061245"/>
              <a:gd name="connsiteY3280" fmla="*/ 3652651 h 6249724"/>
              <a:gd name="connsiteX3281" fmla="*/ 5840738 w 7061245"/>
              <a:gd name="connsiteY3281" fmla="*/ 3599981 h 6249724"/>
              <a:gd name="connsiteX3282" fmla="*/ 5814079 w 7061245"/>
              <a:gd name="connsiteY3282" fmla="*/ 3589577 h 6249724"/>
              <a:gd name="connsiteX3283" fmla="*/ 5697034 w 7061245"/>
              <a:gd name="connsiteY3283" fmla="*/ 3426366 h 6249724"/>
              <a:gd name="connsiteX3284" fmla="*/ 5862196 w 7061245"/>
              <a:gd name="connsiteY3284" fmla="*/ 3389302 h 6249724"/>
              <a:gd name="connsiteX3285" fmla="*/ 5878452 w 7061245"/>
              <a:gd name="connsiteY3285" fmla="*/ 3394504 h 6249724"/>
              <a:gd name="connsiteX3286" fmla="*/ 5894708 w 7061245"/>
              <a:gd name="connsiteY3286" fmla="*/ 3373696 h 6249724"/>
              <a:gd name="connsiteX3287" fmla="*/ 5963634 w 7061245"/>
              <a:gd name="connsiteY3287" fmla="*/ 3426366 h 6249724"/>
              <a:gd name="connsiteX3288" fmla="*/ 5899910 w 7061245"/>
              <a:gd name="connsiteY3288" fmla="*/ 3384101 h 6249724"/>
              <a:gd name="connsiteX3289" fmla="*/ 5974689 w 7061245"/>
              <a:gd name="connsiteY3289" fmla="*/ 3358090 h 6249724"/>
              <a:gd name="connsiteX3290" fmla="*/ 6016954 w 7061245"/>
              <a:gd name="connsiteY3290" fmla="*/ 3279410 h 6249724"/>
              <a:gd name="connsiteX3291" fmla="*/ 5702886 w 7061245"/>
              <a:gd name="connsiteY3291" fmla="*/ 3300219 h 6249724"/>
              <a:gd name="connsiteX3292" fmla="*/ 5564384 w 7061245"/>
              <a:gd name="connsiteY3292" fmla="*/ 3221539 h 6249724"/>
              <a:gd name="connsiteX3293" fmla="*/ 5681428 w 7061245"/>
              <a:gd name="connsiteY3293" fmla="*/ 3200732 h 6249724"/>
              <a:gd name="connsiteX3294" fmla="*/ 5819930 w 7061245"/>
              <a:gd name="connsiteY3294" fmla="*/ 3211135 h 6249724"/>
              <a:gd name="connsiteX3295" fmla="*/ 5920718 w 7061245"/>
              <a:gd name="connsiteY3295" fmla="*/ 3179273 h 6249724"/>
              <a:gd name="connsiteX3296" fmla="*/ 5915516 w 7061245"/>
              <a:gd name="connsiteY3296" fmla="*/ 3137007 h 6249724"/>
              <a:gd name="connsiteX3297" fmla="*/ 5883654 w 7061245"/>
              <a:gd name="connsiteY3297" fmla="*/ 3079136 h 6249724"/>
              <a:gd name="connsiteX3298" fmla="*/ 5830334 w 7061245"/>
              <a:gd name="connsiteY3298" fmla="*/ 2984200 h 6249724"/>
              <a:gd name="connsiteX3299" fmla="*/ 5840738 w 7061245"/>
              <a:gd name="connsiteY3299" fmla="*/ 2978998 h 6249724"/>
              <a:gd name="connsiteX3300" fmla="*/ 5798473 w 7061245"/>
              <a:gd name="connsiteY3300" fmla="*/ 2941934 h 6249724"/>
              <a:gd name="connsiteX3301" fmla="*/ 5686630 w 7061245"/>
              <a:gd name="connsiteY3301" fmla="*/ 2873658 h 6249724"/>
              <a:gd name="connsiteX3302" fmla="*/ 5665173 w 7061245"/>
              <a:gd name="connsiteY3302" fmla="*/ 2841797 h 6249724"/>
              <a:gd name="connsiteX3303" fmla="*/ 5681428 w 7061245"/>
              <a:gd name="connsiteY3303" fmla="*/ 2815787 h 6249724"/>
              <a:gd name="connsiteX3304" fmla="*/ 5665173 w 7061245"/>
              <a:gd name="connsiteY3304" fmla="*/ 2768320 h 6249724"/>
              <a:gd name="connsiteX3305" fmla="*/ 5765960 w 7061245"/>
              <a:gd name="connsiteY3305" fmla="*/ 2763117 h 6249724"/>
              <a:gd name="connsiteX3306" fmla="*/ 5765960 w 7061245"/>
              <a:gd name="connsiteY3306" fmla="*/ 2747511 h 6249724"/>
              <a:gd name="connsiteX3307" fmla="*/ 5808226 w 7061245"/>
              <a:gd name="connsiteY3307" fmla="*/ 2779373 h 6249724"/>
              <a:gd name="connsiteX3308" fmla="*/ 5861545 w 7061245"/>
              <a:gd name="connsiteY3308" fmla="*/ 2842447 h 6249724"/>
              <a:gd name="connsiteX3309" fmla="*/ 5893408 w 7061245"/>
              <a:gd name="connsiteY3309" fmla="*/ 2832043 h 6249724"/>
              <a:gd name="connsiteX3310" fmla="*/ 5962334 w 7061245"/>
              <a:gd name="connsiteY3310" fmla="*/ 2858052 h 6249724"/>
              <a:gd name="connsiteX3311" fmla="*/ 5946078 w 7061245"/>
              <a:gd name="connsiteY3311" fmla="*/ 2837245 h 6249724"/>
              <a:gd name="connsiteX3312" fmla="*/ 5956481 w 7061245"/>
              <a:gd name="connsiteY3312" fmla="*/ 2826842 h 6249724"/>
              <a:gd name="connsiteX3313" fmla="*/ 5946078 w 7061245"/>
              <a:gd name="connsiteY3313" fmla="*/ 2806033 h 6249724"/>
              <a:gd name="connsiteX3314" fmla="*/ 6063121 w 7061245"/>
              <a:gd name="connsiteY3314" fmla="*/ 2906171 h 6249724"/>
              <a:gd name="connsiteX3315" fmla="*/ 6132047 w 7061245"/>
              <a:gd name="connsiteY3315" fmla="*/ 2921777 h 6249724"/>
              <a:gd name="connsiteX3316" fmla="*/ 6078727 w 7061245"/>
              <a:gd name="connsiteY3316" fmla="*/ 2926978 h 6249724"/>
              <a:gd name="connsiteX3317" fmla="*/ 6163909 w 7061245"/>
              <a:gd name="connsiteY3317" fmla="*/ 2958841 h 6249724"/>
              <a:gd name="connsiteX3318" fmla="*/ 6137249 w 7061245"/>
              <a:gd name="connsiteY3318" fmla="*/ 2911373 h 6249724"/>
              <a:gd name="connsiteX3319" fmla="*/ 6238036 w 7061245"/>
              <a:gd name="connsiteY3319" fmla="*/ 2916575 h 6249724"/>
              <a:gd name="connsiteX3320" fmla="*/ 6248441 w 7061245"/>
              <a:gd name="connsiteY3320" fmla="*/ 2806033 h 6249724"/>
              <a:gd name="connsiteX3321" fmla="*/ 6078077 w 7061245"/>
              <a:gd name="connsiteY3321" fmla="*/ 2742960 h 6249724"/>
              <a:gd name="connsiteX3322" fmla="*/ 6083278 w 7061245"/>
              <a:gd name="connsiteY3322" fmla="*/ 2774821 h 6249724"/>
              <a:gd name="connsiteX3323" fmla="*/ 6120342 w 7061245"/>
              <a:gd name="connsiteY3323" fmla="*/ 2795630 h 6249724"/>
              <a:gd name="connsiteX3324" fmla="*/ 6093683 w 7061245"/>
              <a:gd name="connsiteY3324" fmla="*/ 2800831 h 6249724"/>
              <a:gd name="connsiteX3325" fmla="*/ 6072225 w 7061245"/>
              <a:gd name="connsiteY3325" fmla="*/ 2843097 h 6249724"/>
              <a:gd name="connsiteX3326" fmla="*/ 5997447 w 7061245"/>
              <a:gd name="connsiteY3326" fmla="*/ 2695492 h 6249724"/>
              <a:gd name="connsiteX3327" fmla="*/ 6018905 w 7061245"/>
              <a:gd name="connsiteY3327" fmla="*/ 2679886 h 6249724"/>
              <a:gd name="connsiteX3328" fmla="*/ 6013703 w 7061245"/>
              <a:gd name="connsiteY3328" fmla="*/ 2659078 h 6249724"/>
              <a:gd name="connsiteX3329" fmla="*/ 6114490 w 7061245"/>
              <a:gd name="connsiteY3329" fmla="*/ 2674684 h 6249724"/>
              <a:gd name="connsiteX3330" fmla="*/ 6258194 w 7061245"/>
              <a:gd name="connsiteY3330" fmla="*/ 2669483 h 6249724"/>
              <a:gd name="connsiteX3331" fmla="*/ 6167810 w 7061245"/>
              <a:gd name="connsiteY3331" fmla="*/ 2611610 h 6249724"/>
              <a:gd name="connsiteX3332" fmla="*/ 6247790 w 7061245"/>
              <a:gd name="connsiteY3332" fmla="*/ 2596004 h 6249724"/>
              <a:gd name="connsiteX3333" fmla="*/ 6226332 w 7061245"/>
              <a:gd name="connsiteY3333" fmla="*/ 2564143 h 6249724"/>
              <a:gd name="connsiteX3334" fmla="*/ 6306312 w 7061245"/>
              <a:gd name="connsiteY3334" fmla="*/ 2553739 h 6249724"/>
              <a:gd name="connsiteX3335" fmla="*/ 6279653 w 7061245"/>
              <a:gd name="connsiteY3335" fmla="*/ 2532931 h 6249724"/>
              <a:gd name="connsiteX3336" fmla="*/ 6210727 w 7061245"/>
              <a:gd name="connsiteY3336" fmla="*/ 2380124 h 6249724"/>
              <a:gd name="connsiteX3337" fmla="*/ 6152205 w 7061245"/>
              <a:gd name="connsiteY3337" fmla="*/ 2337858 h 6249724"/>
              <a:gd name="connsiteX3338" fmla="*/ 6093683 w 7061245"/>
              <a:gd name="connsiteY3338" fmla="*/ 2285188 h 6249724"/>
              <a:gd name="connsiteX3339" fmla="*/ 6120342 w 7061245"/>
              <a:gd name="connsiteY3339" fmla="*/ 2279986 h 6249724"/>
              <a:gd name="connsiteX3340" fmla="*/ 6072225 w 7061245"/>
              <a:gd name="connsiteY3340" fmla="*/ 2185050 h 6249724"/>
              <a:gd name="connsiteX3341" fmla="*/ 6428559 w 7061245"/>
              <a:gd name="connsiteY3341" fmla="*/ 2363867 h 6249724"/>
              <a:gd name="connsiteX3342" fmla="*/ 6545602 w 7061245"/>
              <a:gd name="connsiteY3342" fmla="*/ 2290390 h 6249724"/>
              <a:gd name="connsiteX3343" fmla="*/ 6535198 w 7061245"/>
              <a:gd name="connsiteY3343" fmla="*/ 2258528 h 6249724"/>
              <a:gd name="connsiteX3344" fmla="*/ 6540401 w 7061245"/>
              <a:gd name="connsiteY3344" fmla="*/ 2248125 h 6249724"/>
              <a:gd name="connsiteX3345" fmla="*/ 6652241 w 7061245"/>
              <a:gd name="connsiteY3345" fmla="*/ 2253326 h 6249724"/>
              <a:gd name="connsiteX3346" fmla="*/ 6641838 w 7061245"/>
              <a:gd name="connsiteY3346" fmla="*/ 2221464 h 6249724"/>
              <a:gd name="connsiteX3347" fmla="*/ 6758882 w 7061245"/>
              <a:gd name="connsiteY3347" fmla="*/ 2211061 h 6249724"/>
              <a:gd name="connsiteX3348" fmla="*/ 6737424 w 7061245"/>
              <a:gd name="connsiteY3348" fmla="*/ 2185050 h 6249724"/>
              <a:gd name="connsiteX3349" fmla="*/ 6801147 w 7061245"/>
              <a:gd name="connsiteY3349" fmla="*/ 2195455 h 6249724"/>
              <a:gd name="connsiteX3350" fmla="*/ 6705562 w 7061245"/>
              <a:gd name="connsiteY3350" fmla="*/ 2079711 h 6249724"/>
              <a:gd name="connsiteX3351" fmla="*/ 6721818 w 7061245"/>
              <a:gd name="connsiteY3351" fmla="*/ 2090115 h 6249724"/>
              <a:gd name="connsiteX3352" fmla="*/ 6711414 w 7061245"/>
              <a:gd name="connsiteY3352" fmla="*/ 2037445 h 6249724"/>
              <a:gd name="connsiteX3353" fmla="*/ 6636636 w 7061245"/>
              <a:gd name="connsiteY3353" fmla="*/ 2011435 h 6249724"/>
              <a:gd name="connsiteX3354" fmla="*/ 6541050 w 7061245"/>
              <a:gd name="connsiteY3354" fmla="*/ 2006234 h 6249724"/>
              <a:gd name="connsiteX3355" fmla="*/ 6503986 w 7061245"/>
              <a:gd name="connsiteY3355" fmla="*/ 1963967 h 6249724"/>
              <a:gd name="connsiteX3356" fmla="*/ 6365484 w 7061245"/>
              <a:gd name="connsiteY3356" fmla="*/ 1848224 h 6249724"/>
              <a:gd name="connsiteX3357" fmla="*/ 6248441 w 7061245"/>
              <a:gd name="connsiteY3357" fmla="*/ 1827417 h 6249724"/>
              <a:gd name="connsiteX3358" fmla="*/ 6206175 w 7061245"/>
              <a:gd name="connsiteY3358" fmla="*/ 1801407 h 6249724"/>
              <a:gd name="connsiteX3359" fmla="*/ 6206175 w 7061245"/>
              <a:gd name="connsiteY3359" fmla="*/ 1769544 h 6249724"/>
              <a:gd name="connsiteX3360" fmla="*/ 6030609 w 7061245"/>
              <a:gd name="connsiteY3360" fmla="*/ 1716875 h 6249724"/>
              <a:gd name="connsiteX3361" fmla="*/ 6030609 w 7061245"/>
              <a:gd name="connsiteY3361" fmla="*/ 1690866 h 6249724"/>
              <a:gd name="connsiteX3362" fmla="*/ 6003949 w 7061245"/>
              <a:gd name="connsiteY3362" fmla="*/ 1696067 h 6249724"/>
              <a:gd name="connsiteX3363" fmla="*/ 5418730 w 7061245"/>
              <a:gd name="connsiteY3363" fmla="*/ 1337783 h 6249724"/>
              <a:gd name="connsiteX3364" fmla="*/ 5477251 w 7061245"/>
              <a:gd name="connsiteY3364" fmla="*/ 1332580 h 6249724"/>
              <a:gd name="connsiteX3365" fmla="*/ 5472049 w 7061245"/>
              <a:gd name="connsiteY3365" fmla="*/ 1316976 h 6249724"/>
              <a:gd name="connsiteX3366" fmla="*/ 5557232 w 7061245"/>
              <a:gd name="connsiteY3366" fmla="*/ 1290965 h 6249724"/>
              <a:gd name="connsiteX3367" fmla="*/ 5637212 w 7061245"/>
              <a:gd name="connsiteY3367" fmla="*/ 1275360 h 6249724"/>
              <a:gd name="connsiteX3368" fmla="*/ 5685330 w 7061245"/>
              <a:gd name="connsiteY3368" fmla="*/ 1201882 h 6249724"/>
              <a:gd name="connsiteX3369" fmla="*/ 5786118 w 7061245"/>
              <a:gd name="connsiteY3369" fmla="*/ 1238946 h 6249724"/>
              <a:gd name="connsiteX3370" fmla="*/ 5791320 w 7061245"/>
              <a:gd name="connsiteY3370" fmla="*/ 1259754 h 6249724"/>
              <a:gd name="connsiteX3371" fmla="*/ 5892107 w 7061245"/>
              <a:gd name="connsiteY3371" fmla="*/ 1275360 h 6249724"/>
              <a:gd name="connsiteX3372" fmla="*/ 5855043 w 7061245"/>
              <a:gd name="connsiteY3372" fmla="*/ 1233094 h 6249724"/>
              <a:gd name="connsiteX3373" fmla="*/ 6046215 w 7061245"/>
              <a:gd name="connsiteY3373" fmla="*/ 1259103 h 6249724"/>
              <a:gd name="connsiteX3374" fmla="*/ 5977290 w 7061245"/>
              <a:gd name="connsiteY3374" fmla="*/ 1211636 h 6249724"/>
              <a:gd name="connsiteX3375" fmla="*/ 6014353 w 7061245"/>
              <a:gd name="connsiteY3375" fmla="*/ 1211636 h 6249724"/>
              <a:gd name="connsiteX3376" fmla="*/ 5886905 w 7061245"/>
              <a:gd name="connsiteY3376" fmla="*/ 1069233 h 6249724"/>
              <a:gd name="connsiteX3377" fmla="*/ 5620956 w 7061245"/>
              <a:gd name="connsiteY3377" fmla="*/ 906022 h 6249724"/>
              <a:gd name="connsiteX3378" fmla="*/ 5610551 w 7061245"/>
              <a:gd name="connsiteY3378" fmla="*/ 885213 h 6249724"/>
              <a:gd name="connsiteX3379" fmla="*/ 5605350 w 7061245"/>
              <a:gd name="connsiteY3379" fmla="*/ 895617 h 6249724"/>
              <a:gd name="connsiteX3380" fmla="*/ 5036386 w 7061245"/>
              <a:gd name="connsiteY3380" fmla="*/ 621864 h 6249724"/>
              <a:gd name="connsiteX3381" fmla="*/ 4977864 w 7061245"/>
              <a:gd name="connsiteY3381" fmla="*/ 611461 h 6249724"/>
              <a:gd name="connsiteX3382" fmla="*/ 4897885 w 7061245"/>
              <a:gd name="connsiteY3382" fmla="*/ 569195 h 6249724"/>
              <a:gd name="connsiteX3383" fmla="*/ 4711915 w 7061245"/>
              <a:gd name="connsiteY3383" fmla="*/ 521727 h 6249724"/>
              <a:gd name="connsiteX3384" fmla="*/ 4631935 w 7061245"/>
              <a:gd name="connsiteY3384" fmla="*/ 532131 h 6249724"/>
              <a:gd name="connsiteX3385" fmla="*/ 4637138 w 7061245"/>
              <a:gd name="connsiteY3385" fmla="*/ 584800 h 6249724"/>
              <a:gd name="connsiteX3386" fmla="*/ 4605276 w 7061245"/>
              <a:gd name="connsiteY3386" fmla="*/ 610811 h 6249724"/>
              <a:gd name="connsiteX3387" fmla="*/ 4706063 w 7061245"/>
              <a:gd name="connsiteY3387" fmla="*/ 710949 h 6249724"/>
              <a:gd name="connsiteX3388" fmla="*/ 4732723 w 7061245"/>
              <a:gd name="connsiteY3388" fmla="*/ 716150 h 6249724"/>
              <a:gd name="connsiteX3389" fmla="*/ 4727521 w 7061245"/>
              <a:gd name="connsiteY3389" fmla="*/ 742160 h 6249724"/>
              <a:gd name="connsiteX3390" fmla="*/ 4849766 w 7061245"/>
              <a:gd name="connsiteY3390" fmla="*/ 842297 h 6249724"/>
              <a:gd name="connsiteX3391" fmla="*/ 4503838 w 7061245"/>
              <a:gd name="connsiteY3391" fmla="*/ 752564 h 6249724"/>
              <a:gd name="connsiteX3392" fmla="*/ 4520093 w 7061245"/>
              <a:gd name="connsiteY3392" fmla="*/ 800032 h 6249724"/>
              <a:gd name="connsiteX3393" fmla="*/ 4483029 w 7061245"/>
              <a:gd name="connsiteY3393" fmla="*/ 784426 h 6249724"/>
              <a:gd name="connsiteX3394" fmla="*/ 4483029 w 7061245"/>
              <a:gd name="connsiteY3394" fmla="*/ 837096 h 6249724"/>
              <a:gd name="connsiteX3395" fmla="*/ 4445966 w 7061245"/>
              <a:gd name="connsiteY3395" fmla="*/ 857903 h 6249724"/>
              <a:gd name="connsiteX3396" fmla="*/ 4047366 w 7061245"/>
              <a:gd name="connsiteY3396" fmla="*/ 684288 h 6249724"/>
              <a:gd name="connsiteX3397" fmla="*/ 3877002 w 7061245"/>
              <a:gd name="connsiteY3397" fmla="*/ 679086 h 6249724"/>
              <a:gd name="connsiteX3398" fmla="*/ 3781416 w 7061245"/>
              <a:gd name="connsiteY3398" fmla="*/ 636821 h 6249724"/>
              <a:gd name="connsiteX3399" fmla="*/ 3802876 w 7061245"/>
              <a:gd name="connsiteY3399" fmla="*/ 636821 h 6249724"/>
              <a:gd name="connsiteX3400" fmla="*/ 3808077 w 7061245"/>
              <a:gd name="connsiteY3400" fmla="*/ 610811 h 6249724"/>
              <a:gd name="connsiteX3401" fmla="*/ 3659171 w 7061245"/>
              <a:gd name="connsiteY3401" fmla="*/ 463206 h 6249724"/>
              <a:gd name="connsiteX3402" fmla="*/ 3653969 w 7061245"/>
              <a:gd name="connsiteY3402" fmla="*/ 478811 h 6249724"/>
              <a:gd name="connsiteX3403" fmla="*/ 3573990 w 7061245"/>
              <a:gd name="connsiteY3403" fmla="*/ 420939 h 6249724"/>
              <a:gd name="connsiteX3404" fmla="*/ 3478403 w 7061245"/>
              <a:gd name="connsiteY3404" fmla="*/ 383875 h 6249724"/>
              <a:gd name="connsiteX3405" fmla="*/ 3483606 w 7061245"/>
              <a:gd name="connsiteY3405" fmla="*/ 357866 h 6249724"/>
              <a:gd name="connsiteX3406" fmla="*/ 3430285 w 7061245"/>
              <a:gd name="connsiteY3406" fmla="*/ 342260 h 6249724"/>
              <a:gd name="connsiteX3407" fmla="*/ 3451743 w 7061245"/>
              <a:gd name="connsiteY3407" fmla="*/ 363068 h 6249724"/>
              <a:gd name="connsiteX3408" fmla="*/ 3222858 w 7061245"/>
              <a:gd name="connsiteY3408" fmla="*/ 331205 h 6249724"/>
              <a:gd name="connsiteX3409" fmla="*/ 603677 w 7061245"/>
              <a:gd name="connsiteY3409" fmla="*/ 189453 h 6249724"/>
              <a:gd name="connsiteX3410" fmla="*/ 656996 w 7061245"/>
              <a:gd name="connsiteY3410" fmla="*/ 210260 h 6249724"/>
              <a:gd name="connsiteX3411" fmla="*/ 603677 w 7061245"/>
              <a:gd name="connsiteY3411" fmla="*/ 189453 h 6249724"/>
              <a:gd name="connsiteX3412" fmla="*/ 465825 w 7061245"/>
              <a:gd name="connsiteY3412" fmla="*/ 132232 h 6249724"/>
              <a:gd name="connsiteX3413" fmla="*/ 487283 w 7061245"/>
              <a:gd name="connsiteY3413" fmla="*/ 158241 h 6249724"/>
              <a:gd name="connsiteX3414" fmla="*/ 471027 w 7061245"/>
              <a:gd name="connsiteY3414" fmla="*/ 173847 h 6249724"/>
              <a:gd name="connsiteX3415" fmla="*/ 487283 w 7061245"/>
              <a:gd name="connsiteY3415" fmla="*/ 189453 h 6249724"/>
              <a:gd name="connsiteX3416" fmla="*/ 471027 w 7061245"/>
              <a:gd name="connsiteY3416" fmla="*/ 189453 h 6249724"/>
              <a:gd name="connsiteX3417" fmla="*/ 566614 w 7061245"/>
              <a:gd name="connsiteY3417" fmla="*/ 226516 h 6249724"/>
              <a:gd name="connsiteX3418" fmla="*/ 497687 w 7061245"/>
              <a:gd name="connsiteY3418" fmla="*/ 158241 h 6249724"/>
              <a:gd name="connsiteX3419" fmla="*/ 465825 w 7061245"/>
              <a:gd name="connsiteY3419" fmla="*/ 132232 h 6249724"/>
              <a:gd name="connsiteX3420" fmla="*/ 593273 w 7061245"/>
              <a:gd name="connsiteY3420" fmla="*/ 94517 h 6249724"/>
              <a:gd name="connsiteX3421" fmla="*/ 635540 w 7061245"/>
              <a:gd name="connsiteY3421" fmla="*/ 120526 h 6249724"/>
              <a:gd name="connsiteX3422" fmla="*/ 593273 w 7061245"/>
              <a:gd name="connsiteY3422" fmla="*/ 94517 h 6249724"/>
              <a:gd name="connsiteX3423" fmla="*/ 582870 w 7061245"/>
              <a:gd name="connsiteY3423" fmla="*/ 67858 h 6249724"/>
              <a:gd name="connsiteX3424" fmla="*/ 673252 w 7061245"/>
              <a:gd name="connsiteY3424" fmla="*/ 99719 h 6249724"/>
              <a:gd name="connsiteX3425" fmla="*/ 582870 w 7061245"/>
              <a:gd name="connsiteY3425" fmla="*/ 67858 h 6249724"/>
              <a:gd name="connsiteX3426" fmla="*/ 768579 w 7061245"/>
              <a:gd name="connsiteY3426" fmla="*/ 212 h 6249724"/>
              <a:gd name="connsiteX3427" fmla="*/ 727223 w 7061245"/>
              <a:gd name="connsiteY3427" fmla="*/ 9985 h 6249724"/>
              <a:gd name="connsiteX3428" fmla="*/ 759086 w 7061245"/>
              <a:gd name="connsiteY3428" fmla="*/ 52252 h 6249724"/>
              <a:gd name="connsiteX3429" fmla="*/ 716819 w 7061245"/>
              <a:gd name="connsiteY3429" fmla="*/ 73059 h 6249724"/>
              <a:gd name="connsiteX3430" fmla="*/ 727223 w 7061245"/>
              <a:gd name="connsiteY3430" fmla="*/ 104922 h 6249724"/>
              <a:gd name="connsiteX3431" fmla="*/ 705765 w 7061245"/>
              <a:gd name="connsiteY3431" fmla="*/ 104922 h 6249724"/>
              <a:gd name="connsiteX3432" fmla="*/ 727223 w 7061245"/>
              <a:gd name="connsiteY3432" fmla="*/ 173196 h 6249724"/>
              <a:gd name="connsiteX3433" fmla="*/ 620583 w 7061245"/>
              <a:gd name="connsiteY3433" fmla="*/ 157590 h 6249724"/>
              <a:gd name="connsiteX3434" fmla="*/ 695361 w 7061245"/>
              <a:gd name="connsiteY3434" fmla="*/ 242122 h 6249724"/>
              <a:gd name="connsiteX3435" fmla="*/ 573116 w 7061245"/>
              <a:gd name="connsiteY3435" fmla="*/ 221315 h 6249724"/>
              <a:gd name="connsiteX3436" fmla="*/ 642041 w 7061245"/>
              <a:gd name="connsiteY3436" fmla="*/ 284389 h 6249724"/>
              <a:gd name="connsiteX3437" fmla="*/ 636839 w 7061245"/>
              <a:gd name="connsiteY3437" fmla="*/ 305196 h 6249724"/>
              <a:gd name="connsiteX3438" fmla="*/ 610180 w 7061245"/>
              <a:gd name="connsiteY3438" fmla="*/ 305196 h 6249724"/>
              <a:gd name="connsiteX3439" fmla="*/ 668702 w 7061245"/>
              <a:gd name="connsiteY3439" fmla="*/ 363068 h 6249724"/>
              <a:gd name="connsiteX3440" fmla="*/ 716819 w 7061245"/>
              <a:gd name="connsiteY3440" fmla="*/ 394930 h 6249724"/>
              <a:gd name="connsiteX3441" fmla="*/ 733076 w 7061245"/>
              <a:gd name="connsiteY3441" fmla="*/ 420939 h 6249724"/>
              <a:gd name="connsiteX3442" fmla="*/ 754533 w 7061245"/>
              <a:gd name="connsiteY3442" fmla="*/ 410536 h 6249724"/>
              <a:gd name="connsiteX3443" fmla="*/ 775991 w 7061245"/>
              <a:gd name="connsiteY3443" fmla="*/ 431343 h 6249724"/>
              <a:gd name="connsiteX3444" fmla="*/ 578968 w 7061245"/>
              <a:gd name="connsiteY3444" fmla="*/ 373472 h 6249724"/>
              <a:gd name="connsiteX3445" fmla="*/ 627085 w 7061245"/>
              <a:gd name="connsiteY3445" fmla="*/ 431343 h 6249724"/>
              <a:gd name="connsiteX3446" fmla="*/ 605628 w 7061245"/>
              <a:gd name="connsiteY3446" fmla="*/ 499619 h 6249724"/>
              <a:gd name="connsiteX3447" fmla="*/ 520446 w 7061245"/>
              <a:gd name="connsiteY3447" fmla="*/ 473609 h 6249724"/>
              <a:gd name="connsiteX3448" fmla="*/ 637490 w 7061245"/>
              <a:gd name="connsiteY3448" fmla="*/ 636821 h 6249724"/>
              <a:gd name="connsiteX3449" fmla="*/ 488584 w 7061245"/>
              <a:gd name="connsiteY3449" fmla="*/ 604959 h 6249724"/>
              <a:gd name="connsiteX3450" fmla="*/ 557510 w 7061245"/>
              <a:gd name="connsiteY3450" fmla="*/ 689491 h 6249724"/>
              <a:gd name="connsiteX3451" fmla="*/ 573765 w 7061245"/>
              <a:gd name="connsiteY3451" fmla="*/ 810435 h 6249724"/>
              <a:gd name="connsiteX3452" fmla="*/ 616032 w 7061245"/>
              <a:gd name="connsiteY3452" fmla="*/ 826042 h 6249724"/>
              <a:gd name="connsiteX3453" fmla="*/ 567913 w 7061245"/>
              <a:gd name="connsiteY3453" fmla="*/ 846849 h 6249724"/>
              <a:gd name="connsiteX3454" fmla="*/ 594574 w 7061245"/>
              <a:gd name="connsiteY3454" fmla="*/ 878712 h 6249724"/>
              <a:gd name="connsiteX3455" fmla="*/ 604977 w 7061245"/>
              <a:gd name="connsiteY3455" fmla="*/ 857903 h 6249724"/>
              <a:gd name="connsiteX3456" fmla="*/ 610180 w 7061245"/>
              <a:gd name="connsiteY3456" fmla="*/ 883913 h 6249724"/>
              <a:gd name="connsiteX3457" fmla="*/ 673904 w 7061245"/>
              <a:gd name="connsiteY3457" fmla="*/ 909922 h 6249724"/>
              <a:gd name="connsiteX3458" fmla="*/ 673904 w 7061245"/>
              <a:gd name="connsiteY3458" fmla="*/ 889115 h 6249724"/>
              <a:gd name="connsiteX3459" fmla="*/ 705765 w 7061245"/>
              <a:gd name="connsiteY3459" fmla="*/ 962592 h 6249724"/>
              <a:gd name="connsiteX3460" fmla="*/ 854670 w 7061245"/>
              <a:gd name="connsiteY3460" fmla="*/ 999656 h 6249724"/>
              <a:gd name="connsiteX3461" fmla="*/ 790947 w 7061245"/>
              <a:gd name="connsiteY3461" fmla="*/ 841647 h 6249724"/>
              <a:gd name="connsiteX3462" fmla="*/ 759086 w 7061245"/>
              <a:gd name="connsiteY3462" fmla="*/ 820839 h 6249724"/>
              <a:gd name="connsiteX3463" fmla="*/ 764287 w 7061245"/>
              <a:gd name="connsiteY3463" fmla="*/ 731106 h 6249724"/>
              <a:gd name="connsiteX3464" fmla="*/ 785745 w 7061245"/>
              <a:gd name="connsiteY3464" fmla="*/ 715500 h 6249724"/>
              <a:gd name="connsiteX3465" fmla="*/ 1056896 w 7061245"/>
              <a:gd name="connsiteY3465" fmla="*/ 773371 h 6249724"/>
              <a:gd name="connsiteX3466" fmla="*/ 1088759 w 7061245"/>
              <a:gd name="connsiteY3466" fmla="*/ 731106 h 6249724"/>
              <a:gd name="connsiteX3467" fmla="*/ 1131024 w 7061245"/>
              <a:gd name="connsiteY3467" fmla="*/ 773371 h 6249724"/>
              <a:gd name="connsiteX3468" fmla="*/ 1114768 w 7061245"/>
              <a:gd name="connsiteY3468" fmla="*/ 794180 h 6249724"/>
              <a:gd name="connsiteX3469" fmla="*/ 1131024 w 7061245"/>
              <a:gd name="connsiteY3469" fmla="*/ 831244 h 6249724"/>
              <a:gd name="connsiteX3470" fmla="*/ 1211004 w 7061245"/>
              <a:gd name="connsiteY3470" fmla="*/ 852051 h 6249724"/>
              <a:gd name="connsiteX3471" fmla="*/ 1152482 w 7061245"/>
              <a:gd name="connsiteY3471" fmla="*/ 814987 h 6249724"/>
              <a:gd name="connsiteX3472" fmla="*/ 1152482 w 7061245"/>
              <a:gd name="connsiteY3472" fmla="*/ 788977 h 6249724"/>
              <a:gd name="connsiteX3473" fmla="*/ 1184345 w 7061245"/>
              <a:gd name="connsiteY3473" fmla="*/ 783775 h 6249724"/>
              <a:gd name="connsiteX3474" fmla="*/ 1077704 w 7061245"/>
              <a:gd name="connsiteY3474" fmla="*/ 652427 h 6249724"/>
              <a:gd name="connsiteX3475" fmla="*/ 1268877 w 7061245"/>
              <a:gd name="connsiteY3475" fmla="*/ 694692 h 6249724"/>
              <a:gd name="connsiteX3476" fmla="*/ 1290334 w 7061245"/>
              <a:gd name="connsiteY3476" fmla="*/ 673885 h 6249724"/>
              <a:gd name="connsiteX3477" fmla="*/ 1194749 w 7061245"/>
              <a:gd name="connsiteY3477" fmla="*/ 584151 h 6249724"/>
              <a:gd name="connsiteX3478" fmla="*/ 1199950 w 7061245"/>
              <a:gd name="connsiteY3478" fmla="*/ 573747 h 6249724"/>
              <a:gd name="connsiteX3479" fmla="*/ 1311793 w 7061245"/>
              <a:gd name="connsiteY3479" fmla="*/ 642022 h 6249724"/>
              <a:gd name="connsiteX3480" fmla="*/ 1306590 w 7061245"/>
              <a:gd name="connsiteY3480" fmla="*/ 584151 h 6249724"/>
              <a:gd name="connsiteX3481" fmla="*/ 1439239 w 7061245"/>
              <a:gd name="connsiteY3481" fmla="*/ 652427 h 6249724"/>
              <a:gd name="connsiteX3482" fmla="*/ 1450945 w 7061245"/>
              <a:gd name="connsiteY3482" fmla="*/ 631618 h 6249724"/>
              <a:gd name="connsiteX3483" fmla="*/ 1350157 w 7061245"/>
              <a:gd name="connsiteY3483" fmla="*/ 531481 h 6249724"/>
              <a:gd name="connsiteX3484" fmla="*/ 1350157 w 7061245"/>
              <a:gd name="connsiteY3484" fmla="*/ 436545 h 6249724"/>
              <a:gd name="connsiteX3485" fmla="*/ 1249369 w 7061245"/>
              <a:gd name="connsiteY3485" fmla="*/ 378674 h 6249724"/>
              <a:gd name="connsiteX3486" fmla="*/ 1249369 w 7061245"/>
              <a:gd name="connsiteY3486" fmla="*/ 415737 h 6249724"/>
              <a:gd name="connsiteX3487" fmla="*/ 1222708 w 7061245"/>
              <a:gd name="connsiteY3487" fmla="*/ 415737 h 6249724"/>
              <a:gd name="connsiteX3488" fmla="*/ 1291635 w 7061245"/>
              <a:gd name="connsiteY3488" fmla="*/ 531481 h 6249724"/>
              <a:gd name="connsiteX3489" fmla="*/ 1296836 w 7061245"/>
              <a:gd name="connsiteY3489" fmla="*/ 510673 h 6249724"/>
              <a:gd name="connsiteX3490" fmla="*/ 1323496 w 7061245"/>
              <a:gd name="connsiteY3490" fmla="*/ 536683 h 6249724"/>
              <a:gd name="connsiteX3491" fmla="*/ 1243517 w 7061245"/>
              <a:gd name="connsiteY3491" fmla="*/ 552289 h 6249724"/>
              <a:gd name="connsiteX3492" fmla="*/ 1206453 w 7061245"/>
              <a:gd name="connsiteY3492" fmla="*/ 373472 h 6249724"/>
              <a:gd name="connsiteX3493" fmla="*/ 1196049 w 7061245"/>
              <a:gd name="connsiteY3493" fmla="*/ 331205 h 6249724"/>
              <a:gd name="connsiteX3494" fmla="*/ 1244166 w 7061245"/>
              <a:gd name="connsiteY3494" fmla="*/ 305196 h 6249724"/>
              <a:gd name="connsiteX3495" fmla="*/ 1249369 w 7061245"/>
              <a:gd name="connsiteY3495" fmla="*/ 294792 h 6249724"/>
              <a:gd name="connsiteX3496" fmla="*/ 967163 w 7061245"/>
              <a:gd name="connsiteY3496" fmla="*/ 152389 h 6249724"/>
              <a:gd name="connsiteX3497" fmla="*/ 1025685 w 7061245"/>
              <a:gd name="connsiteY3497" fmla="*/ 157590 h 6249724"/>
              <a:gd name="connsiteX3498" fmla="*/ 1009430 w 7061245"/>
              <a:gd name="connsiteY3498" fmla="*/ 99719 h 6249724"/>
              <a:gd name="connsiteX3499" fmla="*/ 768579 w 7061245"/>
              <a:gd name="connsiteY3499" fmla="*/ 212 h 624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</a:cxnLst>
            <a:rect l="l" t="t" r="r" b="b"/>
            <a:pathLst>
              <a:path w="7061245" h="6249724">
                <a:moveTo>
                  <a:pt x="3848310" y="6215261"/>
                </a:moveTo>
                <a:cubicBezTo>
                  <a:pt x="3835062" y="6215911"/>
                  <a:pt x="3821732" y="6217212"/>
                  <a:pt x="3805475" y="6217212"/>
                </a:cubicBezTo>
                <a:cubicBezTo>
                  <a:pt x="3821082" y="6232818"/>
                  <a:pt x="3847742" y="6232818"/>
                  <a:pt x="3874401" y="6232818"/>
                </a:cubicBezTo>
                <a:cubicBezTo>
                  <a:pt x="3874401" y="6222414"/>
                  <a:pt x="3880254" y="6217212"/>
                  <a:pt x="3890658" y="6217212"/>
                </a:cubicBezTo>
                <a:cubicBezTo>
                  <a:pt x="3874727" y="6214611"/>
                  <a:pt x="3861559" y="6214611"/>
                  <a:pt x="3848310" y="6215261"/>
                </a:cubicBezTo>
                <a:close/>
                <a:moveTo>
                  <a:pt x="4034362" y="6180148"/>
                </a:moveTo>
                <a:cubicBezTo>
                  <a:pt x="4039564" y="6206808"/>
                  <a:pt x="4007701" y="6191202"/>
                  <a:pt x="3991445" y="6195754"/>
                </a:cubicBezTo>
                <a:cubicBezTo>
                  <a:pt x="4007701" y="6211360"/>
                  <a:pt x="4049967" y="6195754"/>
                  <a:pt x="4066223" y="6200955"/>
                </a:cubicBezTo>
                <a:cubicBezTo>
                  <a:pt x="4066223" y="6185350"/>
                  <a:pt x="4044765" y="6185350"/>
                  <a:pt x="4034362" y="6180148"/>
                </a:cubicBezTo>
                <a:close/>
                <a:moveTo>
                  <a:pt x="2556359" y="6170394"/>
                </a:moveTo>
                <a:cubicBezTo>
                  <a:pt x="2609028" y="6201606"/>
                  <a:pt x="2694210" y="6233468"/>
                  <a:pt x="2747530" y="6249073"/>
                </a:cubicBezTo>
                <a:cubicBezTo>
                  <a:pt x="2747530" y="6217212"/>
                  <a:pt x="2704614" y="6222414"/>
                  <a:pt x="2689008" y="6217863"/>
                </a:cubicBezTo>
                <a:cubicBezTo>
                  <a:pt x="2646742" y="6202256"/>
                  <a:pt x="2604476" y="6175596"/>
                  <a:pt x="2556359" y="6170394"/>
                </a:cubicBezTo>
                <a:close/>
                <a:moveTo>
                  <a:pt x="3875052" y="6080010"/>
                </a:moveTo>
                <a:cubicBezTo>
                  <a:pt x="3859446" y="6080010"/>
                  <a:pt x="3864649" y="6095616"/>
                  <a:pt x="3843189" y="6090414"/>
                </a:cubicBezTo>
                <a:cubicBezTo>
                  <a:pt x="3848392" y="6106671"/>
                  <a:pt x="3837988" y="6111873"/>
                  <a:pt x="3837988" y="6122277"/>
                </a:cubicBezTo>
                <a:cubicBezTo>
                  <a:pt x="3858795" y="6122277"/>
                  <a:pt x="3875052" y="6143735"/>
                  <a:pt x="3896510" y="6126828"/>
                </a:cubicBezTo>
                <a:cubicBezTo>
                  <a:pt x="3880254" y="6116423"/>
                  <a:pt x="3864649" y="6111222"/>
                  <a:pt x="3848392" y="6111222"/>
                </a:cubicBezTo>
                <a:cubicBezTo>
                  <a:pt x="3848392" y="6095616"/>
                  <a:pt x="3863997" y="6095616"/>
                  <a:pt x="3880254" y="6095616"/>
                </a:cubicBezTo>
                <a:cubicBezTo>
                  <a:pt x="3880254" y="6090414"/>
                  <a:pt x="3880254" y="6090414"/>
                  <a:pt x="3875052" y="6090414"/>
                </a:cubicBezTo>
                <a:cubicBezTo>
                  <a:pt x="3875052" y="6090414"/>
                  <a:pt x="3875052" y="6090414"/>
                  <a:pt x="3875052" y="6080010"/>
                </a:cubicBezTo>
                <a:close/>
                <a:moveTo>
                  <a:pt x="3837144" y="6068144"/>
                </a:moveTo>
                <a:cubicBezTo>
                  <a:pt x="3825958" y="6065705"/>
                  <a:pt x="3802062" y="6073508"/>
                  <a:pt x="3789870" y="6069607"/>
                </a:cubicBezTo>
                <a:cubicBezTo>
                  <a:pt x="3795072" y="6080010"/>
                  <a:pt x="3832785" y="6085213"/>
                  <a:pt x="3843189" y="6074809"/>
                </a:cubicBezTo>
                <a:cubicBezTo>
                  <a:pt x="3843189" y="6070907"/>
                  <a:pt x="3840873" y="6068956"/>
                  <a:pt x="3837144" y="6068144"/>
                </a:cubicBezTo>
                <a:close/>
                <a:moveTo>
                  <a:pt x="4001981" y="6065350"/>
                </a:moveTo>
                <a:cubicBezTo>
                  <a:pt x="3990755" y="6063836"/>
                  <a:pt x="3978766" y="6064892"/>
                  <a:pt x="3965436" y="6070256"/>
                </a:cubicBezTo>
                <a:cubicBezTo>
                  <a:pt x="3992095" y="6122926"/>
                  <a:pt x="4023958" y="6138532"/>
                  <a:pt x="4087682" y="6143735"/>
                </a:cubicBezTo>
                <a:cubicBezTo>
                  <a:pt x="4092884" y="6127478"/>
                  <a:pt x="4098086" y="6122277"/>
                  <a:pt x="4098086" y="6101468"/>
                </a:cubicBezTo>
                <a:cubicBezTo>
                  <a:pt x="4062484" y="6097567"/>
                  <a:pt x="4035662" y="6069891"/>
                  <a:pt x="4001981" y="6065350"/>
                </a:cubicBezTo>
                <a:close/>
                <a:moveTo>
                  <a:pt x="3329985" y="6029942"/>
                </a:moveTo>
                <a:cubicBezTo>
                  <a:pt x="3315518" y="6030592"/>
                  <a:pt x="3301212" y="6038395"/>
                  <a:pt x="3296335" y="6054001"/>
                </a:cubicBezTo>
                <a:cubicBezTo>
                  <a:pt x="3333399" y="6064404"/>
                  <a:pt x="3376316" y="6069607"/>
                  <a:pt x="3413378" y="6080010"/>
                </a:cubicBezTo>
                <a:cubicBezTo>
                  <a:pt x="3460847" y="6095616"/>
                  <a:pt x="3514167" y="6127478"/>
                  <a:pt x="3540826" y="6095616"/>
                </a:cubicBezTo>
                <a:cubicBezTo>
                  <a:pt x="3503763" y="6101468"/>
                  <a:pt x="3477103" y="6069607"/>
                  <a:pt x="3455645" y="6069607"/>
                </a:cubicBezTo>
                <a:cubicBezTo>
                  <a:pt x="3444591" y="6064404"/>
                  <a:pt x="3439389" y="6074809"/>
                  <a:pt x="3439389" y="6074809"/>
                </a:cubicBezTo>
                <a:cubicBezTo>
                  <a:pt x="3412729" y="6069607"/>
                  <a:pt x="3396473" y="6038395"/>
                  <a:pt x="3364610" y="6048799"/>
                </a:cubicBezTo>
                <a:cubicBezTo>
                  <a:pt x="3359084" y="6035794"/>
                  <a:pt x="3344453" y="6029291"/>
                  <a:pt x="3329985" y="6029942"/>
                </a:cubicBezTo>
                <a:close/>
                <a:moveTo>
                  <a:pt x="2226685" y="6011735"/>
                </a:moveTo>
                <a:cubicBezTo>
                  <a:pt x="2231887" y="6038395"/>
                  <a:pt x="2290409" y="6054001"/>
                  <a:pt x="2327472" y="6064404"/>
                </a:cubicBezTo>
                <a:cubicBezTo>
                  <a:pt x="2354132" y="6085862"/>
                  <a:pt x="2380793" y="6106671"/>
                  <a:pt x="2423059" y="6111873"/>
                </a:cubicBezTo>
                <a:cubicBezTo>
                  <a:pt x="2412654" y="6085862"/>
                  <a:pt x="2348280" y="6085862"/>
                  <a:pt x="2354132" y="6059203"/>
                </a:cubicBezTo>
                <a:cubicBezTo>
                  <a:pt x="2311866" y="6054001"/>
                  <a:pt x="2263749" y="6027341"/>
                  <a:pt x="2226685" y="6011735"/>
                </a:cubicBezTo>
                <a:close/>
                <a:moveTo>
                  <a:pt x="3209853" y="6011735"/>
                </a:moveTo>
                <a:cubicBezTo>
                  <a:pt x="3226109" y="6027991"/>
                  <a:pt x="3246916" y="6033192"/>
                  <a:pt x="3268375" y="6043597"/>
                </a:cubicBezTo>
                <a:cubicBezTo>
                  <a:pt x="3274226" y="6027991"/>
                  <a:pt x="3226109" y="6022789"/>
                  <a:pt x="3209853" y="6011735"/>
                </a:cubicBezTo>
                <a:close/>
                <a:moveTo>
                  <a:pt x="3609102" y="6007183"/>
                </a:moveTo>
                <a:cubicBezTo>
                  <a:pt x="3635762" y="6012385"/>
                  <a:pt x="3667624" y="6033192"/>
                  <a:pt x="3689082" y="6027991"/>
                </a:cubicBezTo>
                <a:cubicBezTo>
                  <a:pt x="3672827" y="6006533"/>
                  <a:pt x="3635762" y="6006533"/>
                  <a:pt x="3609102" y="6007183"/>
                </a:cubicBezTo>
                <a:close/>
                <a:moveTo>
                  <a:pt x="3822413" y="5991902"/>
                </a:moveTo>
                <a:cubicBezTo>
                  <a:pt x="3817872" y="5993203"/>
                  <a:pt x="3813930" y="5996129"/>
                  <a:pt x="3811329" y="6001331"/>
                </a:cubicBezTo>
                <a:cubicBezTo>
                  <a:pt x="3816530" y="6011735"/>
                  <a:pt x="3837988" y="6006533"/>
                  <a:pt x="3859446" y="6006533"/>
                </a:cubicBezTo>
                <a:cubicBezTo>
                  <a:pt x="3855057" y="5998730"/>
                  <a:pt x="3836038" y="5988001"/>
                  <a:pt x="3822413" y="5991902"/>
                </a:cubicBezTo>
                <a:close/>
                <a:moveTo>
                  <a:pt x="2140852" y="5975321"/>
                </a:moveTo>
                <a:cubicBezTo>
                  <a:pt x="2162310" y="5996129"/>
                  <a:pt x="2183768" y="6006533"/>
                  <a:pt x="2215631" y="6012385"/>
                </a:cubicBezTo>
                <a:cubicBezTo>
                  <a:pt x="2188971" y="6001331"/>
                  <a:pt x="2167513" y="5985725"/>
                  <a:pt x="2140852" y="5975321"/>
                </a:cubicBezTo>
                <a:close/>
                <a:moveTo>
                  <a:pt x="2503038" y="5969469"/>
                </a:moveTo>
                <a:cubicBezTo>
                  <a:pt x="2534900" y="5964268"/>
                  <a:pt x="2566763" y="5996129"/>
                  <a:pt x="2593422" y="6006533"/>
                </a:cubicBezTo>
                <a:cubicBezTo>
                  <a:pt x="2561560" y="6011735"/>
                  <a:pt x="2534900" y="6001331"/>
                  <a:pt x="2508241" y="5996129"/>
                </a:cubicBezTo>
                <a:cubicBezTo>
                  <a:pt x="2513442" y="5980523"/>
                  <a:pt x="2503038" y="5980523"/>
                  <a:pt x="2503038" y="5969469"/>
                </a:cubicBezTo>
                <a:close/>
                <a:moveTo>
                  <a:pt x="4023958" y="5953863"/>
                </a:moveTo>
                <a:cubicBezTo>
                  <a:pt x="4034362" y="5975321"/>
                  <a:pt x="4061021" y="6001331"/>
                  <a:pt x="4087682" y="5990927"/>
                </a:cubicBezTo>
                <a:cubicBezTo>
                  <a:pt x="4072076" y="5974671"/>
                  <a:pt x="4040214" y="5969469"/>
                  <a:pt x="4023958" y="5953863"/>
                </a:cubicBezTo>
                <a:close/>
                <a:moveTo>
                  <a:pt x="3726146" y="5949311"/>
                </a:moveTo>
                <a:cubicBezTo>
                  <a:pt x="3736551" y="5959715"/>
                  <a:pt x="3768412" y="5949311"/>
                  <a:pt x="3768412" y="5970119"/>
                </a:cubicBezTo>
                <a:cubicBezTo>
                  <a:pt x="3752807" y="5964268"/>
                  <a:pt x="3731349" y="5970119"/>
                  <a:pt x="3726146" y="5949311"/>
                </a:cubicBezTo>
                <a:close/>
                <a:moveTo>
                  <a:pt x="3077203" y="5948661"/>
                </a:moveTo>
                <a:cubicBezTo>
                  <a:pt x="3082405" y="5970119"/>
                  <a:pt x="3092809" y="5985725"/>
                  <a:pt x="3114267" y="5990927"/>
                </a:cubicBezTo>
                <a:cubicBezTo>
                  <a:pt x="3109065" y="5964268"/>
                  <a:pt x="3098661" y="5964268"/>
                  <a:pt x="3077203" y="5948661"/>
                </a:cubicBezTo>
                <a:close/>
                <a:moveTo>
                  <a:pt x="3630560" y="5901193"/>
                </a:moveTo>
                <a:cubicBezTo>
                  <a:pt x="3646166" y="5911598"/>
                  <a:pt x="3651367" y="5927853"/>
                  <a:pt x="3652018" y="5942810"/>
                </a:cubicBezTo>
                <a:cubicBezTo>
                  <a:pt x="3694284" y="5958414"/>
                  <a:pt x="3726146" y="5979872"/>
                  <a:pt x="3774264" y="5995478"/>
                </a:cubicBezTo>
                <a:cubicBezTo>
                  <a:pt x="3774264" y="5985075"/>
                  <a:pt x="3784668" y="5985075"/>
                  <a:pt x="3784668" y="5979872"/>
                </a:cubicBezTo>
                <a:cubicBezTo>
                  <a:pt x="3769062" y="5964268"/>
                  <a:pt x="3779466" y="5964268"/>
                  <a:pt x="3800924" y="5953863"/>
                </a:cubicBezTo>
                <a:cubicBezTo>
                  <a:pt x="3747604" y="5933056"/>
                  <a:pt x="3694284" y="5911598"/>
                  <a:pt x="3630560" y="5901193"/>
                </a:cubicBezTo>
                <a:close/>
                <a:moveTo>
                  <a:pt x="2783212" y="5864129"/>
                </a:moveTo>
                <a:cubicBezTo>
                  <a:pt x="2775328" y="5863479"/>
                  <a:pt x="2766062" y="5864780"/>
                  <a:pt x="2757934" y="5864780"/>
                </a:cubicBezTo>
                <a:cubicBezTo>
                  <a:pt x="2768988" y="5869982"/>
                  <a:pt x="2784594" y="5875183"/>
                  <a:pt x="2800200" y="5875183"/>
                </a:cubicBezTo>
                <a:cubicBezTo>
                  <a:pt x="2797599" y="5867380"/>
                  <a:pt x="2791097" y="5864779"/>
                  <a:pt x="2783212" y="5864129"/>
                </a:cubicBezTo>
                <a:close/>
                <a:moveTo>
                  <a:pt x="2726803" y="5832918"/>
                </a:moveTo>
                <a:cubicBezTo>
                  <a:pt x="2715505" y="5831617"/>
                  <a:pt x="2702338" y="5832918"/>
                  <a:pt x="2700062" y="5838119"/>
                </a:cubicBezTo>
                <a:cubicBezTo>
                  <a:pt x="2700062" y="5864129"/>
                  <a:pt x="2731924" y="5827716"/>
                  <a:pt x="2742328" y="5843322"/>
                </a:cubicBezTo>
                <a:cubicBezTo>
                  <a:pt x="2747530" y="5838120"/>
                  <a:pt x="2738101" y="5834219"/>
                  <a:pt x="2726803" y="5832918"/>
                </a:cubicBezTo>
                <a:close/>
                <a:moveTo>
                  <a:pt x="2220832" y="5827716"/>
                </a:moveTo>
                <a:cubicBezTo>
                  <a:pt x="2205227" y="5832918"/>
                  <a:pt x="2215631" y="5859577"/>
                  <a:pt x="2220182" y="5871283"/>
                </a:cubicBezTo>
                <a:cubicBezTo>
                  <a:pt x="2166863" y="5860228"/>
                  <a:pt x="2140203" y="5855026"/>
                  <a:pt x="2103139" y="5839420"/>
                </a:cubicBezTo>
                <a:cubicBezTo>
                  <a:pt x="2103139" y="5849824"/>
                  <a:pt x="2113542" y="5849824"/>
                  <a:pt x="2113542" y="5865429"/>
                </a:cubicBezTo>
                <a:cubicBezTo>
                  <a:pt x="2198725" y="5896641"/>
                  <a:pt x="2278704" y="5891440"/>
                  <a:pt x="2347629" y="5938908"/>
                </a:cubicBezTo>
                <a:cubicBezTo>
                  <a:pt x="2384695" y="5949311"/>
                  <a:pt x="2438014" y="5938908"/>
                  <a:pt x="2475078" y="5959715"/>
                </a:cubicBezTo>
                <a:cubicBezTo>
                  <a:pt x="2480280" y="5980523"/>
                  <a:pt x="2453620" y="5970119"/>
                  <a:pt x="2453620" y="5980523"/>
                </a:cubicBezTo>
                <a:cubicBezTo>
                  <a:pt x="2501738" y="6017587"/>
                  <a:pt x="2560260" y="6039045"/>
                  <a:pt x="2618782" y="6065055"/>
                </a:cubicBezTo>
                <a:cubicBezTo>
                  <a:pt x="2618782" y="6117724"/>
                  <a:pt x="2683156" y="6107320"/>
                  <a:pt x="2693560" y="6154788"/>
                </a:cubicBezTo>
                <a:cubicBezTo>
                  <a:pt x="2757283" y="6181448"/>
                  <a:pt x="2821007" y="6202256"/>
                  <a:pt x="2869126" y="6249724"/>
                </a:cubicBezTo>
                <a:cubicBezTo>
                  <a:pt x="2895785" y="6234118"/>
                  <a:pt x="2922445" y="6165193"/>
                  <a:pt x="2949105" y="6197054"/>
                </a:cubicBezTo>
                <a:cubicBezTo>
                  <a:pt x="2959509" y="6154788"/>
                  <a:pt x="2965361" y="6044247"/>
                  <a:pt x="2890583" y="6076109"/>
                </a:cubicBezTo>
                <a:cubicBezTo>
                  <a:pt x="2858722" y="6049449"/>
                  <a:pt x="2794998" y="6028641"/>
                  <a:pt x="2757934" y="6033843"/>
                </a:cubicBezTo>
                <a:cubicBezTo>
                  <a:pt x="2747530" y="6049449"/>
                  <a:pt x="2768988" y="6070907"/>
                  <a:pt x="2752731" y="6081311"/>
                </a:cubicBezTo>
                <a:cubicBezTo>
                  <a:pt x="2784594" y="6096917"/>
                  <a:pt x="2806051" y="6122926"/>
                  <a:pt x="2816456" y="6154788"/>
                </a:cubicBezTo>
                <a:cubicBezTo>
                  <a:pt x="2768338" y="6186000"/>
                  <a:pt x="2731273" y="6133331"/>
                  <a:pt x="2704614" y="6117724"/>
                </a:cubicBezTo>
                <a:cubicBezTo>
                  <a:pt x="2704614" y="6107320"/>
                  <a:pt x="2726072" y="6128129"/>
                  <a:pt x="2736476" y="6112523"/>
                </a:cubicBezTo>
                <a:cubicBezTo>
                  <a:pt x="2688357" y="6101468"/>
                  <a:pt x="2677954" y="6054650"/>
                  <a:pt x="2656495" y="6022789"/>
                </a:cubicBezTo>
                <a:cubicBezTo>
                  <a:pt x="2661698" y="6012385"/>
                  <a:pt x="2693560" y="6027991"/>
                  <a:pt x="2688357" y="6007183"/>
                </a:cubicBezTo>
                <a:cubicBezTo>
                  <a:pt x="2672751" y="6001981"/>
                  <a:pt x="2656495" y="5996779"/>
                  <a:pt x="2646092" y="5991578"/>
                </a:cubicBezTo>
                <a:cubicBezTo>
                  <a:pt x="2640891" y="5970119"/>
                  <a:pt x="2662348" y="5975321"/>
                  <a:pt x="2662348" y="5954514"/>
                </a:cubicBezTo>
                <a:cubicBezTo>
                  <a:pt x="2651294" y="5959715"/>
                  <a:pt x="2651294" y="5949311"/>
                  <a:pt x="2640891" y="5949311"/>
                </a:cubicBezTo>
                <a:cubicBezTo>
                  <a:pt x="2651294" y="5917450"/>
                  <a:pt x="2587570" y="5901844"/>
                  <a:pt x="2550506" y="5891440"/>
                </a:cubicBezTo>
                <a:cubicBezTo>
                  <a:pt x="2545305" y="5933705"/>
                  <a:pt x="2603826" y="5907696"/>
                  <a:pt x="2614230" y="5933705"/>
                </a:cubicBezTo>
                <a:cubicBezTo>
                  <a:pt x="2614230" y="5949311"/>
                  <a:pt x="2597973" y="5954514"/>
                  <a:pt x="2587570" y="5959715"/>
                </a:cubicBezTo>
                <a:cubicBezTo>
                  <a:pt x="2577166" y="5927853"/>
                  <a:pt x="2502388" y="5907046"/>
                  <a:pt x="2470526" y="5922651"/>
                </a:cubicBezTo>
                <a:cubicBezTo>
                  <a:pt x="2401600" y="5869982"/>
                  <a:pt x="2289758" y="5880386"/>
                  <a:pt x="2220832" y="5827716"/>
                </a:cubicBezTo>
                <a:close/>
                <a:moveTo>
                  <a:pt x="2433463" y="5822514"/>
                </a:moveTo>
                <a:cubicBezTo>
                  <a:pt x="2438664" y="5859577"/>
                  <a:pt x="2428260" y="5869982"/>
                  <a:pt x="2475728" y="5869982"/>
                </a:cubicBezTo>
                <a:cubicBezTo>
                  <a:pt x="2470526" y="5858928"/>
                  <a:pt x="2460122" y="5853725"/>
                  <a:pt x="2470526" y="5832918"/>
                </a:cubicBezTo>
                <a:cubicBezTo>
                  <a:pt x="2454920" y="5832918"/>
                  <a:pt x="2449718" y="5822514"/>
                  <a:pt x="2433463" y="5822514"/>
                </a:cubicBezTo>
                <a:close/>
                <a:moveTo>
                  <a:pt x="4077277" y="5806909"/>
                </a:moveTo>
                <a:cubicBezTo>
                  <a:pt x="4082480" y="5827716"/>
                  <a:pt x="4130597" y="5827716"/>
                  <a:pt x="4152055" y="5817312"/>
                </a:cubicBezTo>
                <a:cubicBezTo>
                  <a:pt x="4135799" y="5796504"/>
                  <a:pt x="4093533" y="5817312"/>
                  <a:pt x="4077277" y="5806909"/>
                </a:cubicBezTo>
                <a:close/>
                <a:moveTo>
                  <a:pt x="2835923" y="5800568"/>
                </a:moveTo>
                <a:cubicBezTo>
                  <a:pt x="2857015" y="5802031"/>
                  <a:pt x="2882130" y="5810810"/>
                  <a:pt x="2886032" y="5822514"/>
                </a:cubicBezTo>
                <a:cubicBezTo>
                  <a:pt x="2859372" y="5817312"/>
                  <a:pt x="2832713" y="5812110"/>
                  <a:pt x="2817107" y="5801706"/>
                </a:cubicBezTo>
                <a:cubicBezTo>
                  <a:pt x="2822308" y="5800406"/>
                  <a:pt x="2828892" y="5800081"/>
                  <a:pt x="2835923" y="5800568"/>
                </a:cubicBezTo>
                <a:close/>
                <a:moveTo>
                  <a:pt x="3396473" y="5796504"/>
                </a:moveTo>
                <a:cubicBezTo>
                  <a:pt x="3396473" y="5806909"/>
                  <a:pt x="3423132" y="5806909"/>
                  <a:pt x="3401675" y="5822514"/>
                </a:cubicBezTo>
                <a:cubicBezTo>
                  <a:pt x="3380216" y="5822514"/>
                  <a:pt x="3375015" y="5817312"/>
                  <a:pt x="3353557" y="5822514"/>
                </a:cubicBezTo>
                <a:cubicBezTo>
                  <a:pt x="3364610" y="5843322"/>
                  <a:pt x="3417280" y="5843322"/>
                  <a:pt x="3433536" y="5843322"/>
                </a:cubicBezTo>
                <a:cubicBezTo>
                  <a:pt x="3428335" y="5832918"/>
                  <a:pt x="3412079" y="5832918"/>
                  <a:pt x="3433536" y="5822514"/>
                </a:cubicBezTo>
                <a:cubicBezTo>
                  <a:pt x="3406877" y="5812110"/>
                  <a:pt x="3433536" y="5796504"/>
                  <a:pt x="3396473" y="5796504"/>
                </a:cubicBezTo>
                <a:close/>
                <a:moveTo>
                  <a:pt x="3683230" y="5775046"/>
                </a:moveTo>
                <a:cubicBezTo>
                  <a:pt x="3688432" y="5790652"/>
                  <a:pt x="3715092" y="5790652"/>
                  <a:pt x="3736551" y="5795854"/>
                </a:cubicBezTo>
                <a:cubicBezTo>
                  <a:pt x="3720944" y="5780248"/>
                  <a:pt x="3704688" y="5780248"/>
                  <a:pt x="3683230" y="5775046"/>
                </a:cubicBezTo>
                <a:close/>
                <a:moveTo>
                  <a:pt x="2066724" y="5764642"/>
                </a:moveTo>
                <a:cubicBezTo>
                  <a:pt x="2056321" y="5764642"/>
                  <a:pt x="2061523" y="5775046"/>
                  <a:pt x="2061523" y="5780248"/>
                </a:cubicBezTo>
                <a:cubicBezTo>
                  <a:pt x="2098587" y="5780248"/>
                  <a:pt x="2125246" y="5822514"/>
                  <a:pt x="2183768" y="5822514"/>
                </a:cubicBezTo>
                <a:cubicBezTo>
                  <a:pt x="2146706" y="5801706"/>
                  <a:pt x="2103788" y="5785450"/>
                  <a:pt x="2066724" y="5764642"/>
                </a:cubicBezTo>
                <a:close/>
                <a:moveTo>
                  <a:pt x="2252694" y="5754238"/>
                </a:moveTo>
                <a:cubicBezTo>
                  <a:pt x="2236438" y="5759441"/>
                  <a:pt x="2252694" y="5769844"/>
                  <a:pt x="2257897" y="5775046"/>
                </a:cubicBezTo>
                <a:cubicBezTo>
                  <a:pt x="2257897" y="5780248"/>
                  <a:pt x="2220832" y="5775046"/>
                  <a:pt x="2215631" y="5769844"/>
                </a:cubicBezTo>
                <a:cubicBezTo>
                  <a:pt x="2242291" y="5801055"/>
                  <a:pt x="2343079" y="5806258"/>
                  <a:pt x="2391196" y="5838119"/>
                </a:cubicBezTo>
                <a:cubicBezTo>
                  <a:pt x="2406802" y="5838119"/>
                  <a:pt x="2401600" y="5822514"/>
                  <a:pt x="2417857" y="5822514"/>
                </a:cubicBezTo>
                <a:cubicBezTo>
                  <a:pt x="2364537" y="5796504"/>
                  <a:pt x="2311216" y="5780248"/>
                  <a:pt x="2252694" y="5754238"/>
                </a:cubicBezTo>
                <a:close/>
                <a:moveTo>
                  <a:pt x="1880756" y="5749036"/>
                </a:moveTo>
                <a:cubicBezTo>
                  <a:pt x="1891159" y="5759441"/>
                  <a:pt x="1906765" y="5775046"/>
                  <a:pt x="1934075" y="5775046"/>
                </a:cubicBezTo>
                <a:cubicBezTo>
                  <a:pt x="1917818" y="5764642"/>
                  <a:pt x="1902213" y="5754238"/>
                  <a:pt x="1880756" y="5749036"/>
                </a:cubicBezTo>
                <a:close/>
                <a:moveTo>
                  <a:pt x="2289758" y="5727578"/>
                </a:moveTo>
                <a:cubicBezTo>
                  <a:pt x="2279355" y="5732780"/>
                  <a:pt x="2274152" y="5722377"/>
                  <a:pt x="2257897" y="5727578"/>
                </a:cubicBezTo>
                <a:cubicBezTo>
                  <a:pt x="2268951" y="5743184"/>
                  <a:pt x="2300813" y="5737983"/>
                  <a:pt x="2311216" y="5748386"/>
                </a:cubicBezTo>
                <a:cubicBezTo>
                  <a:pt x="2321620" y="5732780"/>
                  <a:pt x="2289758" y="5748386"/>
                  <a:pt x="2289758" y="5727578"/>
                </a:cubicBezTo>
                <a:close/>
                <a:moveTo>
                  <a:pt x="2087533" y="5722377"/>
                </a:moveTo>
                <a:cubicBezTo>
                  <a:pt x="2119394" y="5743835"/>
                  <a:pt x="2157109" y="5754238"/>
                  <a:pt x="2194172" y="5769844"/>
                </a:cubicBezTo>
                <a:cubicBezTo>
                  <a:pt x="2178566" y="5754238"/>
                  <a:pt x="2130449" y="5727578"/>
                  <a:pt x="2087533" y="5722377"/>
                </a:cubicBezTo>
                <a:close/>
                <a:moveTo>
                  <a:pt x="1896362" y="5712623"/>
                </a:moveTo>
                <a:cubicBezTo>
                  <a:pt x="1906765" y="5723027"/>
                  <a:pt x="1896362" y="5723027"/>
                  <a:pt x="1896362" y="5733430"/>
                </a:cubicBezTo>
                <a:cubicBezTo>
                  <a:pt x="1917818" y="5743835"/>
                  <a:pt x="1933424" y="5754238"/>
                  <a:pt x="1954884" y="5754238"/>
                </a:cubicBezTo>
                <a:cubicBezTo>
                  <a:pt x="1939278" y="5743184"/>
                  <a:pt x="1923021" y="5737983"/>
                  <a:pt x="1901563" y="5733430"/>
                </a:cubicBezTo>
                <a:cubicBezTo>
                  <a:pt x="1901563" y="5717824"/>
                  <a:pt x="1928223" y="5733430"/>
                  <a:pt x="1923021" y="5723027"/>
                </a:cubicBezTo>
                <a:cubicBezTo>
                  <a:pt x="1923021" y="5702219"/>
                  <a:pt x="1912617" y="5723027"/>
                  <a:pt x="1896362" y="5712623"/>
                </a:cubicBezTo>
                <a:close/>
                <a:moveTo>
                  <a:pt x="2662348" y="5711972"/>
                </a:moveTo>
                <a:cubicBezTo>
                  <a:pt x="2672751" y="5711972"/>
                  <a:pt x="2689008" y="5711972"/>
                  <a:pt x="2694210" y="5717174"/>
                </a:cubicBezTo>
                <a:cubicBezTo>
                  <a:pt x="2694210" y="5727578"/>
                  <a:pt x="2694210" y="5732780"/>
                  <a:pt x="2683806" y="5732780"/>
                </a:cubicBezTo>
                <a:cubicBezTo>
                  <a:pt x="2672751" y="5727578"/>
                  <a:pt x="2667550" y="5722377"/>
                  <a:pt x="2662348" y="5711972"/>
                </a:cubicBezTo>
                <a:close/>
                <a:moveTo>
                  <a:pt x="3226109" y="5697017"/>
                </a:moveTo>
                <a:cubicBezTo>
                  <a:pt x="3215704" y="5702219"/>
                  <a:pt x="3204651" y="5712623"/>
                  <a:pt x="3194247" y="5723027"/>
                </a:cubicBezTo>
                <a:cubicBezTo>
                  <a:pt x="3194247" y="5728229"/>
                  <a:pt x="3210503" y="5723027"/>
                  <a:pt x="3210503" y="5733430"/>
                </a:cubicBezTo>
                <a:cubicBezTo>
                  <a:pt x="3210503" y="5743835"/>
                  <a:pt x="3199449" y="5738633"/>
                  <a:pt x="3189045" y="5738633"/>
                </a:cubicBezTo>
                <a:cubicBezTo>
                  <a:pt x="3199449" y="5749036"/>
                  <a:pt x="3189045" y="5764642"/>
                  <a:pt x="3172789" y="5764642"/>
                </a:cubicBezTo>
                <a:cubicBezTo>
                  <a:pt x="3183844" y="5775046"/>
                  <a:pt x="3204651" y="5785450"/>
                  <a:pt x="3220907" y="5775046"/>
                </a:cubicBezTo>
                <a:cubicBezTo>
                  <a:pt x="3220907" y="5764642"/>
                  <a:pt x="3204651" y="5769844"/>
                  <a:pt x="3204651" y="5759441"/>
                </a:cubicBezTo>
                <a:cubicBezTo>
                  <a:pt x="3220907" y="5749036"/>
                  <a:pt x="3246916" y="5769844"/>
                  <a:pt x="3263173" y="5775046"/>
                </a:cubicBezTo>
                <a:cubicBezTo>
                  <a:pt x="3252770" y="5790652"/>
                  <a:pt x="3242366" y="5769844"/>
                  <a:pt x="3226109" y="5775046"/>
                </a:cubicBezTo>
                <a:cubicBezTo>
                  <a:pt x="3242366" y="5785450"/>
                  <a:pt x="3257971" y="5801055"/>
                  <a:pt x="3284631" y="5801055"/>
                </a:cubicBezTo>
                <a:cubicBezTo>
                  <a:pt x="3284631" y="5790652"/>
                  <a:pt x="3279429" y="5795854"/>
                  <a:pt x="3263173" y="5790652"/>
                </a:cubicBezTo>
                <a:cubicBezTo>
                  <a:pt x="3268375" y="5780248"/>
                  <a:pt x="3279429" y="5780248"/>
                  <a:pt x="3289832" y="5780248"/>
                </a:cubicBezTo>
                <a:cubicBezTo>
                  <a:pt x="3289832" y="5758790"/>
                  <a:pt x="3289832" y="5753588"/>
                  <a:pt x="3263173" y="5748386"/>
                </a:cubicBezTo>
                <a:cubicBezTo>
                  <a:pt x="3257971" y="5732780"/>
                  <a:pt x="3274226" y="5743184"/>
                  <a:pt x="3284631" y="5737983"/>
                </a:cubicBezTo>
                <a:cubicBezTo>
                  <a:pt x="3274226" y="5711972"/>
                  <a:pt x="3231310" y="5727578"/>
                  <a:pt x="3226109" y="5697017"/>
                </a:cubicBezTo>
                <a:close/>
                <a:moveTo>
                  <a:pt x="3284631" y="5690514"/>
                </a:moveTo>
                <a:cubicBezTo>
                  <a:pt x="3268375" y="5696366"/>
                  <a:pt x="3274226" y="5711972"/>
                  <a:pt x="3278779" y="5721726"/>
                </a:cubicBezTo>
                <a:cubicBezTo>
                  <a:pt x="3300236" y="5721726"/>
                  <a:pt x="3316493" y="5721726"/>
                  <a:pt x="3326898" y="5716524"/>
                </a:cubicBezTo>
                <a:cubicBezTo>
                  <a:pt x="3326898" y="5695716"/>
                  <a:pt x="3295035" y="5700919"/>
                  <a:pt x="3284631" y="5690514"/>
                </a:cubicBezTo>
                <a:close/>
                <a:moveTo>
                  <a:pt x="3204651" y="5669707"/>
                </a:moveTo>
                <a:cubicBezTo>
                  <a:pt x="3199449" y="5674909"/>
                  <a:pt x="3231310" y="5690514"/>
                  <a:pt x="3231310" y="5690514"/>
                </a:cubicBezTo>
                <a:cubicBezTo>
                  <a:pt x="3247567" y="5680110"/>
                  <a:pt x="3215704" y="5674909"/>
                  <a:pt x="3204651" y="5669707"/>
                </a:cubicBezTo>
                <a:close/>
                <a:moveTo>
                  <a:pt x="4922594" y="5669707"/>
                </a:moveTo>
                <a:cubicBezTo>
                  <a:pt x="4906989" y="5674909"/>
                  <a:pt x="4917393" y="5690514"/>
                  <a:pt x="4922594" y="5695716"/>
                </a:cubicBezTo>
                <a:cubicBezTo>
                  <a:pt x="4938850" y="5695716"/>
                  <a:pt x="4922594" y="5674909"/>
                  <a:pt x="4938850" y="5680110"/>
                </a:cubicBezTo>
                <a:cubicBezTo>
                  <a:pt x="4938850" y="5674909"/>
                  <a:pt x="4922594" y="5680110"/>
                  <a:pt x="4922594" y="5669707"/>
                </a:cubicBezTo>
                <a:close/>
                <a:moveTo>
                  <a:pt x="2731273" y="5664504"/>
                </a:moveTo>
                <a:cubicBezTo>
                  <a:pt x="2757934" y="5670357"/>
                  <a:pt x="2806051" y="5648898"/>
                  <a:pt x="2806051" y="5696366"/>
                </a:cubicBezTo>
                <a:cubicBezTo>
                  <a:pt x="2832713" y="5706771"/>
                  <a:pt x="2880179" y="5696366"/>
                  <a:pt x="2890583" y="5722377"/>
                </a:cubicBezTo>
                <a:cubicBezTo>
                  <a:pt x="2858722" y="5764642"/>
                  <a:pt x="2752731" y="5711972"/>
                  <a:pt x="2731273" y="5664504"/>
                </a:cubicBezTo>
                <a:close/>
                <a:moveTo>
                  <a:pt x="3402183" y="5656620"/>
                </a:moveTo>
                <a:cubicBezTo>
                  <a:pt x="3418215" y="5658327"/>
                  <a:pt x="3432236" y="5671007"/>
                  <a:pt x="3428335" y="5674909"/>
                </a:cubicBezTo>
                <a:cubicBezTo>
                  <a:pt x="3417280" y="5674909"/>
                  <a:pt x="3391271" y="5685313"/>
                  <a:pt x="3386069" y="5659303"/>
                </a:cubicBezTo>
                <a:cubicBezTo>
                  <a:pt x="3391271" y="5656702"/>
                  <a:pt x="3396839" y="5656052"/>
                  <a:pt x="3402183" y="5656620"/>
                </a:cubicBezTo>
                <a:close/>
                <a:moveTo>
                  <a:pt x="3276777" y="5640740"/>
                </a:moveTo>
                <a:cubicBezTo>
                  <a:pt x="3271017" y="5642153"/>
                  <a:pt x="3265124" y="5646135"/>
                  <a:pt x="3258622" y="5654101"/>
                </a:cubicBezTo>
                <a:cubicBezTo>
                  <a:pt x="3274226" y="5664504"/>
                  <a:pt x="3317144" y="5659303"/>
                  <a:pt x="3327547" y="5674909"/>
                </a:cubicBezTo>
                <a:cubicBezTo>
                  <a:pt x="3327547" y="5669707"/>
                  <a:pt x="3343153" y="5674909"/>
                  <a:pt x="3337951" y="5659303"/>
                </a:cubicBezTo>
                <a:cubicBezTo>
                  <a:pt x="3310153" y="5655401"/>
                  <a:pt x="3294059" y="5636504"/>
                  <a:pt x="3276777" y="5640740"/>
                </a:cubicBezTo>
                <a:close/>
                <a:moveTo>
                  <a:pt x="1487358" y="5622239"/>
                </a:moveTo>
                <a:cubicBezTo>
                  <a:pt x="1471102" y="5653451"/>
                  <a:pt x="1556284" y="5690514"/>
                  <a:pt x="1588146" y="5690514"/>
                </a:cubicBezTo>
                <a:cubicBezTo>
                  <a:pt x="1561486" y="5664504"/>
                  <a:pt x="1513367" y="5648898"/>
                  <a:pt x="1487358" y="5622239"/>
                </a:cubicBezTo>
                <a:close/>
                <a:moveTo>
                  <a:pt x="2726072" y="5622239"/>
                </a:moveTo>
                <a:cubicBezTo>
                  <a:pt x="2752731" y="5622239"/>
                  <a:pt x="2794998" y="5632643"/>
                  <a:pt x="2779392" y="5658652"/>
                </a:cubicBezTo>
                <a:cubicBezTo>
                  <a:pt x="2774191" y="5632643"/>
                  <a:pt x="2752731" y="5653451"/>
                  <a:pt x="2726072" y="5643046"/>
                </a:cubicBezTo>
                <a:cubicBezTo>
                  <a:pt x="2726072" y="5643046"/>
                  <a:pt x="2726072" y="5643046"/>
                  <a:pt x="2726072" y="5622239"/>
                </a:cubicBezTo>
                <a:close/>
                <a:moveTo>
                  <a:pt x="2300813" y="5596228"/>
                </a:moveTo>
                <a:cubicBezTo>
                  <a:pt x="2268951" y="5622239"/>
                  <a:pt x="2237088" y="5622239"/>
                  <a:pt x="2210429" y="5596228"/>
                </a:cubicBezTo>
                <a:cubicBezTo>
                  <a:pt x="2226035" y="5611834"/>
                  <a:pt x="2199374" y="5606633"/>
                  <a:pt x="2183119" y="5606633"/>
                </a:cubicBezTo>
                <a:cubicBezTo>
                  <a:pt x="2214980" y="5638495"/>
                  <a:pt x="2267650" y="5654101"/>
                  <a:pt x="2315769" y="5664504"/>
                </a:cubicBezTo>
                <a:cubicBezTo>
                  <a:pt x="2315769" y="5654101"/>
                  <a:pt x="2310566" y="5654101"/>
                  <a:pt x="2310566" y="5643697"/>
                </a:cubicBezTo>
                <a:cubicBezTo>
                  <a:pt x="2353483" y="5638495"/>
                  <a:pt x="2353483" y="5675559"/>
                  <a:pt x="2390547" y="5675559"/>
                </a:cubicBezTo>
                <a:cubicBezTo>
                  <a:pt x="2380142" y="5685963"/>
                  <a:pt x="2364537" y="5670357"/>
                  <a:pt x="2348280" y="5670357"/>
                </a:cubicBezTo>
                <a:cubicBezTo>
                  <a:pt x="2374941" y="5686613"/>
                  <a:pt x="2380142" y="5717824"/>
                  <a:pt x="2428260" y="5712623"/>
                </a:cubicBezTo>
                <a:cubicBezTo>
                  <a:pt x="2423059" y="5691165"/>
                  <a:pt x="2428260" y="5696366"/>
                  <a:pt x="2433463" y="5680760"/>
                </a:cubicBezTo>
                <a:cubicBezTo>
                  <a:pt x="2407453" y="5633293"/>
                  <a:pt x="2337877" y="5638495"/>
                  <a:pt x="2300813" y="5596228"/>
                </a:cubicBezTo>
                <a:close/>
                <a:moveTo>
                  <a:pt x="2609028" y="5579973"/>
                </a:moveTo>
                <a:cubicBezTo>
                  <a:pt x="2635688" y="5574772"/>
                  <a:pt x="2646092" y="5591027"/>
                  <a:pt x="2640891" y="5600781"/>
                </a:cubicBezTo>
                <a:cubicBezTo>
                  <a:pt x="2625285" y="5600781"/>
                  <a:pt x="2609028" y="5595579"/>
                  <a:pt x="2609028" y="5579973"/>
                </a:cubicBezTo>
                <a:close/>
                <a:moveTo>
                  <a:pt x="3087607" y="5574772"/>
                </a:moveTo>
                <a:cubicBezTo>
                  <a:pt x="3093459" y="5579973"/>
                  <a:pt x="3109065" y="5579973"/>
                  <a:pt x="3103864" y="5595579"/>
                </a:cubicBezTo>
                <a:cubicBezTo>
                  <a:pt x="3162385" y="5595579"/>
                  <a:pt x="3194247" y="5648249"/>
                  <a:pt x="3252770" y="5637845"/>
                </a:cubicBezTo>
                <a:cubicBezTo>
                  <a:pt x="3209853" y="5611834"/>
                  <a:pt x="3146129" y="5579973"/>
                  <a:pt x="3087607" y="5574772"/>
                </a:cubicBezTo>
                <a:close/>
                <a:moveTo>
                  <a:pt x="2071927" y="5559166"/>
                </a:moveTo>
                <a:cubicBezTo>
                  <a:pt x="2088183" y="5579973"/>
                  <a:pt x="2130449" y="5574772"/>
                  <a:pt x="2146706" y="5596228"/>
                </a:cubicBezTo>
                <a:cubicBezTo>
                  <a:pt x="2140852" y="5585175"/>
                  <a:pt x="2098587" y="5553963"/>
                  <a:pt x="2071927" y="5559166"/>
                </a:cubicBezTo>
                <a:close/>
                <a:moveTo>
                  <a:pt x="3284631" y="5559166"/>
                </a:moveTo>
                <a:cubicBezTo>
                  <a:pt x="3327547" y="5591027"/>
                  <a:pt x="3386069" y="5632643"/>
                  <a:pt x="3454995" y="5617037"/>
                </a:cubicBezTo>
                <a:cubicBezTo>
                  <a:pt x="3460197" y="5601431"/>
                  <a:pt x="3433536" y="5617037"/>
                  <a:pt x="3438738" y="5596228"/>
                </a:cubicBezTo>
                <a:cubicBezTo>
                  <a:pt x="3433536" y="5601431"/>
                  <a:pt x="3433536" y="5606633"/>
                  <a:pt x="3433536" y="5611834"/>
                </a:cubicBezTo>
                <a:cubicBezTo>
                  <a:pt x="3401675" y="5579973"/>
                  <a:pt x="3343153" y="5569569"/>
                  <a:pt x="3284631" y="5559166"/>
                </a:cubicBezTo>
                <a:close/>
                <a:moveTo>
                  <a:pt x="4284706" y="5559166"/>
                </a:moveTo>
                <a:cubicBezTo>
                  <a:pt x="4279504" y="5569569"/>
                  <a:pt x="4279504" y="5553963"/>
                  <a:pt x="4263248" y="5559166"/>
                </a:cubicBezTo>
                <a:cubicBezTo>
                  <a:pt x="4263248" y="5575421"/>
                  <a:pt x="4273651" y="5575421"/>
                  <a:pt x="4273651" y="5591027"/>
                </a:cubicBezTo>
                <a:cubicBezTo>
                  <a:pt x="4289908" y="5585825"/>
                  <a:pt x="4316567" y="5596228"/>
                  <a:pt x="4321769" y="5585175"/>
                </a:cubicBezTo>
                <a:cubicBezTo>
                  <a:pt x="4321769" y="5564367"/>
                  <a:pt x="4284706" y="5591027"/>
                  <a:pt x="4284706" y="5559166"/>
                </a:cubicBezTo>
                <a:close/>
                <a:moveTo>
                  <a:pt x="2178566" y="5553963"/>
                </a:moveTo>
                <a:cubicBezTo>
                  <a:pt x="2178566" y="5559166"/>
                  <a:pt x="2173365" y="5564367"/>
                  <a:pt x="2173365" y="5564367"/>
                </a:cubicBezTo>
                <a:cubicBezTo>
                  <a:pt x="2194172" y="5580624"/>
                  <a:pt x="2215631" y="5591027"/>
                  <a:pt x="2242291" y="5596228"/>
                </a:cubicBezTo>
                <a:cubicBezTo>
                  <a:pt x="2242291" y="5564367"/>
                  <a:pt x="2199374" y="5569569"/>
                  <a:pt x="2178566" y="5553963"/>
                </a:cubicBezTo>
                <a:close/>
                <a:moveTo>
                  <a:pt x="1428836" y="5544209"/>
                </a:moveTo>
                <a:cubicBezTo>
                  <a:pt x="1423633" y="5576071"/>
                  <a:pt x="1502964" y="5613135"/>
                  <a:pt x="1556284" y="5628741"/>
                </a:cubicBezTo>
                <a:cubicBezTo>
                  <a:pt x="1566687" y="5633943"/>
                  <a:pt x="1551081" y="5633943"/>
                  <a:pt x="1561486" y="5644347"/>
                </a:cubicBezTo>
                <a:cubicBezTo>
                  <a:pt x="1635613" y="5639146"/>
                  <a:pt x="1630412" y="5707421"/>
                  <a:pt x="1694135" y="5712623"/>
                </a:cubicBezTo>
                <a:cubicBezTo>
                  <a:pt x="1683082" y="5691165"/>
                  <a:pt x="1651219" y="5701568"/>
                  <a:pt x="1646018" y="5675559"/>
                </a:cubicBezTo>
                <a:cubicBezTo>
                  <a:pt x="1683731" y="5675559"/>
                  <a:pt x="1694135" y="5696366"/>
                  <a:pt x="1725997" y="5701568"/>
                </a:cubicBezTo>
                <a:cubicBezTo>
                  <a:pt x="1646667" y="5632643"/>
                  <a:pt x="1518570" y="5596228"/>
                  <a:pt x="1428836" y="5544209"/>
                </a:cubicBezTo>
                <a:close/>
                <a:moveTo>
                  <a:pt x="3242366" y="5538357"/>
                </a:moveTo>
                <a:cubicBezTo>
                  <a:pt x="3242366" y="5553963"/>
                  <a:pt x="3257971" y="5559166"/>
                  <a:pt x="3274226" y="5564367"/>
                </a:cubicBezTo>
                <a:cubicBezTo>
                  <a:pt x="3269025" y="5559166"/>
                  <a:pt x="3269025" y="5553963"/>
                  <a:pt x="3274226" y="5553963"/>
                </a:cubicBezTo>
                <a:cubicBezTo>
                  <a:pt x="3269025" y="5543560"/>
                  <a:pt x="3258622" y="5538357"/>
                  <a:pt x="3242366" y="5538357"/>
                </a:cubicBezTo>
                <a:close/>
                <a:moveTo>
                  <a:pt x="6513090" y="5533156"/>
                </a:moveTo>
                <a:cubicBezTo>
                  <a:pt x="6491632" y="5538357"/>
                  <a:pt x="6523494" y="5543560"/>
                  <a:pt x="6513090" y="5559166"/>
                </a:cubicBezTo>
                <a:cubicBezTo>
                  <a:pt x="6513090" y="5559166"/>
                  <a:pt x="6513090" y="5559166"/>
                  <a:pt x="6534547" y="5559166"/>
                </a:cubicBezTo>
                <a:cubicBezTo>
                  <a:pt x="6534547" y="5543560"/>
                  <a:pt x="6507888" y="5553963"/>
                  <a:pt x="6513090" y="5533156"/>
                </a:cubicBezTo>
                <a:close/>
                <a:moveTo>
                  <a:pt x="2996878" y="5524620"/>
                </a:moveTo>
                <a:cubicBezTo>
                  <a:pt x="2991006" y="5523076"/>
                  <a:pt x="2984381" y="5523401"/>
                  <a:pt x="2976416" y="5527303"/>
                </a:cubicBezTo>
                <a:cubicBezTo>
                  <a:pt x="2986820" y="5548761"/>
                  <a:pt x="3013479" y="5543560"/>
                  <a:pt x="3029085" y="5563717"/>
                </a:cubicBezTo>
                <a:cubicBezTo>
                  <a:pt x="3034938" y="5558515"/>
                  <a:pt x="3045342" y="5558515"/>
                  <a:pt x="3045342" y="5542909"/>
                </a:cubicBezTo>
                <a:cubicBezTo>
                  <a:pt x="3025346" y="5550712"/>
                  <a:pt x="3014495" y="5529254"/>
                  <a:pt x="2996878" y="5524620"/>
                </a:cubicBezTo>
                <a:close/>
                <a:moveTo>
                  <a:pt x="2071927" y="5511697"/>
                </a:moveTo>
                <a:cubicBezTo>
                  <a:pt x="2093385" y="5527954"/>
                  <a:pt x="2125246" y="5527954"/>
                  <a:pt x="2135650" y="5553963"/>
                </a:cubicBezTo>
                <a:cubicBezTo>
                  <a:pt x="2140852" y="5548761"/>
                  <a:pt x="2157109" y="5548761"/>
                  <a:pt x="2162310" y="5543560"/>
                </a:cubicBezTo>
                <a:cubicBezTo>
                  <a:pt x="2140852" y="5527303"/>
                  <a:pt x="2108991" y="5511697"/>
                  <a:pt x="2071927" y="5511697"/>
                </a:cubicBezTo>
                <a:close/>
                <a:moveTo>
                  <a:pt x="2013406" y="5485687"/>
                </a:moveTo>
                <a:cubicBezTo>
                  <a:pt x="2003001" y="5485687"/>
                  <a:pt x="2045266" y="5501293"/>
                  <a:pt x="2061523" y="5506496"/>
                </a:cubicBezTo>
                <a:cubicBezTo>
                  <a:pt x="2061523" y="5480486"/>
                  <a:pt x="2023809" y="5496092"/>
                  <a:pt x="2013406" y="5485687"/>
                </a:cubicBezTo>
                <a:close/>
                <a:moveTo>
                  <a:pt x="5688581" y="5480486"/>
                </a:moveTo>
                <a:cubicBezTo>
                  <a:pt x="5704187" y="5522102"/>
                  <a:pt x="5741901" y="5543560"/>
                  <a:pt x="5784166" y="5553963"/>
                </a:cubicBezTo>
                <a:cubicBezTo>
                  <a:pt x="5773763" y="5538357"/>
                  <a:pt x="5767910" y="5506496"/>
                  <a:pt x="5757507" y="5485687"/>
                </a:cubicBezTo>
                <a:cubicBezTo>
                  <a:pt x="5731497" y="5490890"/>
                  <a:pt x="5710039" y="5496092"/>
                  <a:pt x="5688581" y="5480486"/>
                </a:cubicBezTo>
                <a:close/>
                <a:moveTo>
                  <a:pt x="2098587" y="5479835"/>
                </a:moveTo>
                <a:cubicBezTo>
                  <a:pt x="2103788" y="5501293"/>
                  <a:pt x="2151907" y="5506496"/>
                  <a:pt x="2162310" y="5511697"/>
                </a:cubicBezTo>
                <a:cubicBezTo>
                  <a:pt x="2151907" y="5490890"/>
                  <a:pt x="2114193" y="5490890"/>
                  <a:pt x="2098587" y="5479835"/>
                </a:cubicBezTo>
                <a:close/>
                <a:moveTo>
                  <a:pt x="4084105" y="5456183"/>
                </a:moveTo>
                <a:cubicBezTo>
                  <a:pt x="4092721" y="5458865"/>
                  <a:pt x="4100686" y="5466831"/>
                  <a:pt x="4098086" y="5474634"/>
                </a:cubicBezTo>
                <a:cubicBezTo>
                  <a:pt x="4092884" y="5485687"/>
                  <a:pt x="4077277" y="5474634"/>
                  <a:pt x="4066223" y="5469432"/>
                </a:cubicBezTo>
                <a:cubicBezTo>
                  <a:pt x="4066223" y="5456102"/>
                  <a:pt x="4075489" y="5453501"/>
                  <a:pt x="4084105" y="5456183"/>
                </a:cubicBezTo>
                <a:close/>
                <a:moveTo>
                  <a:pt x="1859298" y="5453826"/>
                </a:moveTo>
                <a:cubicBezTo>
                  <a:pt x="1859298" y="5469432"/>
                  <a:pt x="1880756" y="5469432"/>
                  <a:pt x="1891159" y="5469432"/>
                </a:cubicBezTo>
                <a:cubicBezTo>
                  <a:pt x="1885957" y="5464229"/>
                  <a:pt x="1875553" y="5453826"/>
                  <a:pt x="1859298" y="5453826"/>
                </a:cubicBezTo>
                <a:close/>
                <a:moveTo>
                  <a:pt x="2433463" y="5443422"/>
                </a:moveTo>
                <a:cubicBezTo>
                  <a:pt x="2441591" y="5440821"/>
                  <a:pt x="2449556" y="5449924"/>
                  <a:pt x="2454839" y="5457727"/>
                </a:cubicBezTo>
                <a:lnTo>
                  <a:pt x="2458618" y="5463872"/>
                </a:lnTo>
                <a:lnTo>
                  <a:pt x="2460122" y="5464229"/>
                </a:lnTo>
                <a:cubicBezTo>
                  <a:pt x="2461423" y="5468131"/>
                  <a:pt x="2461423" y="5468456"/>
                  <a:pt x="2460437" y="5466830"/>
                </a:cubicBezTo>
                <a:lnTo>
                  <a:pt x="2458618" y="5463872"/>
                </a:lnTo>
                <a:lnTo>
                  <a:pt x="2440940" y="5459678"/>
                </a:lnTo>
                <a:cubicBezTo>
                  <a:pt x="2434925" y="5457727"/>
                  <a:pt x="2430862" y="5453826"/>
                  <a:pt x="2433463" y="5443422"/>
                </a:cubicBezTo>
                <a:close/>
                <a:moveTo>
                  <a:pt x="5869349" y="5438220"/>
                </a:moveTo>
                <a:cubicBezTo>
                  <a:pt x="5864146" y="5453826"/>
                  <a:pt x="5880403" y="5453826"/>
                  <a:pt x="5885605" y="5464229"/>
                </a:cubicBezTo>
                <a:cubicBezTo>
                  <a:pt x="5879753" y="5480486"/>
                  <a:pt x="5864146" y="5480486"/>
                  <a:pt x="5869349" y="5506496"/>
                </a:cubicBezTo>
                <a:cubicBezTo>
                  <a:pt x="5853743" y="5506496"/>
                  <a:pt x="5837487" y="5506496"/>
                  <a:pt x="5827733" y="5500643"/>
                </a:cubicBezTo>
                <a:cubicBezTo>
                  <a:pt x="5822531" y="5527303"/>
                  <a:pt x="5811477" y="5537708"/>
                  <a:pt x="5801074" y="5553313"/>
                </a:cubicBezTo>
                <a:cubicBezTo>
                  <a:pt x="5838788" y="5563717"/>
                  <a:pt x="5891456" y="5537708"/>
                  <a:pt x="5907713" y="5595579"/>
                </a:cubicBezTo>
                <a:cubicBezTo>
                  <a:pt x="5912916" y="5611185"/>
                  <a:pt x="5891456" y="5600781"/>
                  <a:pt x="5891456" y="5611185"/>
                </a:cubicBezTo>
                <a:cubicBezTo>
                  <a:pt x="5891456" y="5631992"/>
                  <a:pt x="5907062" y="5631992"/>
                  <a:pt x="5928522" y="5631992"/>
                </a:cubicBezTo>
                <a:cubicBezTo>
                  <a:pt x="5923319" y="5658652"/>
                  <a:pt x="5949978" y="5653451"/>
                  <a:pt x="5960383" y="5669056"/>
                </a:cubicBezTo>
                <a:cubicBezTo>
                  <a:pt x="5970787" y="5652800"/>
                  <a:pt x="5949329" y="5647598"/>
                  <a:pt x="5944128" y="5626791"/>
                </a:cubicBezTo>
                <a:cubicBezTo>
                  <a:pt x="5944128" y="5616387"/>
                  <a:pt x="5944128" y="5616387"/>
                  <a:pt x="5954531" y="5611185"/>
                </a:cubicBezTo>
                <a:cubicBezTo>
                  <a:pt x="5964935" y="5622239"/>
                  <a:pt x="6018254" y="5685313"/>
                  <a:pt x="5996796" y="5643046"/>
                </a:cubicBezTo>
                <a:cubicBezTo>
                  <a:pt x="6001998" y="5627440"/>
                  <a:pt x="6023457" y="5632643"/>
                  <a:pt x="6023457" y="5617037"/>
                </a:cubicBezTo>
                <a:cubicBezTo>
                  <a:pt x="6039712" y="5617037"/>
                  <a:pt x="6023457" y="5637845"/>
                  <a:pt x="6039712" y="5632643"/>
                </a:cubicBezTo>
                <a:cubicBezTo>
                  <a:pt x="6029309" y="5569569"/>
                  <a:pt x="5901861" y="5617037"/>
                  <a:pt x="5944128" y="5527303"/>
                </a:cubicBezTo>
                <a:cubicBezTo>
                  <a:pt x="5949329" y="5522102"/>
                  <a:pt x="5965584" y="5522102"/>
                  <a:pt x="5970787" y="5522102"/>
                </a:cubicBezTo>
                <a:cubicBezTo>
                  <a:pt x="5965584" y="5490240"/>
                  <a:pt x="5922668" y="5496092"/>
                  <a:pt x="5917466" y="5464229"/>
                </a:cubicBezTo>
                <a:cubicBezTo>
                  <a:pt x="5874551" y="5475284"/>
                  <a:pt x="5901210" y="5433018"/>
                  <a:pt x="5869349" y="5438220"/>
                </a:cubicBezTo>
                <a:close/>
                <a:moveTo>
                  <a:pt x="6613878" y="5438220"/>
                </a:moveTo>
                <a:cubicBezTo>
                  <a:pt x="6608675" y="5438220"/>
                  <a:pt x="6603473" y="5459028"/>
                  <a:pt x="6587217" y="5443422"/>
                </a:cubicBezTo>
                <a:cubicBezTo>
                  <a:pt x="6571612" y="5448624"/>
                  <a:pt x="6598272" y="5448624"/>
                  <a:pt x="6592420" y="5464229"/>
                </a:cubicBezTo>
                <a:cubicBezTo>
                  <a:pt x="6597622" y="5464229"/>
                  <a:pt x="6603473" y="5459028"/>
                  <a:pt x="6613878" y="5459028"/>
                </a:cubicBezTo>
                <a:cubicBezTo>
                  <a:pt x="6640538" y="5495441"/>
                  <a:pt x="6709464" y="5474634"/>
                  <a:pt x="6725719" y="5527303"/>
                </a:cubicBezTo>
                <a:cubicBezTo>
                  <a:pt x="6736123" y="5522102"/>
                  <a:pt x="6747178" y="5522102"/>
                  <a:pt x="6752379" y="5516899"/>
                </a:cubicBezTo>
                <a:cubicBezTo>
                  <a:pt x="6709464" y="5475284"/>
                  <a:pt x="6656144" y="5470082"/>
                  <a:pt x="6613878" y="5438220"/>
                </a:cubicBezTo>
                <a:close/>
                <a:moveTo>
                  <a:pt x="4358834" y="5417412"/>
                </a:moveTo>
                <a:cubicBezTo>
                  <a:pt x="4422557" y="5464880"/>
                  <a:pt x="4497336" y="5496092"/>
                  <a:pt x="4561059" y="5543560"/>
                </a:cubicBezTo>
                <a:cubicBezTo>
                  <a:pt x="4475876" y="5506496"/>
                  <a:pt x="4401749" y="5480486"/>
                  <a:pt x="4342577" y="5422615"/>
                </a:cubicBezTo>
                <a:cubicBezTo>
                  <a:pt x="4348429" y="5422615"/>
                  <a:pt x="4353631" y="5417412"/>
                  <a:pt x="4358834" y="5417412"/>
                </a:cubicBezTo>
                <a:close/>
                <a:moveTo>
                  <a:pt x="1832637" y="5385551"/>
                </a:moveTo>
                <a:cubicBezTo>
                  <a:pt x="1832637" y="5406358"/>
                  <a:pt x="1864499" y="5416762"/>
                  <a:pt x="1869701" y="5411560"/>
                </a:cubicBezTo>
                <a:cubicBezTo>
                  <a:pt x="1901563" y="5433018"/>
                  <a:pt x="1928223" y="5459028"/>
                  <a:pt x="1976341" y="5459028"/>
                </a:cubicBezTo>
                <a:cubicBezTo>
                  <a:pt x="1944479" y="5427816"/>
                  <a:pt x="1869701" y="5406358"/>
                  <a:pt x="1832637" y="5385551"/>
                </a:cubicBezTo>
                <a:close/>
                <a:moveTo>
                  <a:pt x="2354132" y="5369945"/>
                </a:moveTo>
                <a:cubicBezTo>
                  <a:pt x="2348280" y="5395954"/>
                  <a:pt x="2369738" y="5395954"/>
                  <a:pt x="2375590" y="5417412"/>
                </a:cubicBezTo>
                <a:cubicBezTo>
                  <a:pt x="2343079" y="5412210"/>
                  <a:pt x="2311216" y="5401806"/>
                  <a:pt x="2300813" y="5369945"/>
                </a:cubicBezTo>
                <a:cubicBezTo>
                  <a:pt x="2322271" y="5375146"/>
                  <a:pt x="2337877" y="5385551"/>
                  <a:pt x="2354132" y="5369945"/>
                </a:cubicBezTo>
                <a:close/>
                <a:moveTo>
                  <a:pt x="3189045" y="5369945"/>
                </a:moveTo>
                <a:cubicBezTo>
                  <a:pt x="3209853" y="5369945"/>
                  <a:pt x="3220907" y="5380348"/>
                  <a:pt x="3231310" y="5390752"/>
                </a:cubicBezTo>
                <a:cubicBezTo>
                  <a:pt x="3210503" y="5395954"/>
                  <a:pt x="3210503" y="5369945"/>
                  <a:pt x="3194247" y="5385551"/>
                </a:cubicBezTo>
                <a:cubicBezTo>
                  <a:pt x="3194247" y="5375146"/>
                  <a:pt x="3194247" y="5375146"/>
                  <a:pt x="3189045" y="5369945"/>
                </a:cubicBezTo>
                <a:close/>
                <a:moveTo>
                  <a:pt x="5667123" y="5359540"/>
                </a:moveTo>
                <a:cubicBezTo>
                  <a:pt x="5677527" y="5359540"/>
                  <a:pt x="5688581" y="5369945"/>
                  <a:pt x="5693783" y="5380348"/>
                </a:cubicBezTo>
                <a:cubicBezTo>
                  <a:pt x="5688581" y="5380348"/>
                  <a:pt x="5688581" y="5390752"/>
                  <a:pt x="5683379" y="5390752"/>
                </a:cubicBezTo>
                <a:cubicBezTo>
                  <a:pt x="5661921" y="5390752"/>
                  <a:pt x="5656719" y="5375146"/>
                  <a:pt x="5667123" y="5359540"/>
                </a:cubicBezTo>
                <a:close/>
                <a:moveTo>
                  <a:pt x="5821881" y="5353688"/>
                </a:moveTo>
                <a:cubicBezTo>
                  <a:pt x="5816029" y="5364093"/>
                  <a:pt x="5842688" y="5385551"/>
                  <a:pt x="5864146" y="5385551"/>
                </a:cubicBezTo>
                <a:cubicBezTo>
                  <a:pt x="5853743" y="5369294"/>
                  <a:pt x="5832285" y="5369294"/>
                  <a:pt x="5821881" y="5353688"/>
                </a:cubicBezTo>
                <a:close/>
                <a:moveTo>
                  <a:pt x="5778965" y="5327678"/>
                </a:moveTo>
                <a:cubicBezTo>
                  <a:pt x="5762709" y="5338083"/>
                  <a:pt x="5789368" y="5348487"/>
                  <a:pt x="5789368" y="5353688"/>
                </a:cubicBezTo>
                <a:cubicBezTo>
                  <a:pt x="5810828" y="5343284"/>
                  <a:pt x="5778965" y="5338083"/>
                  <a:pt x="5778965" y="5327678"/>
                </a:cubicBezTo>
                <a:close/>
                <a:moveTo>
                  <a:pt x="2045266" y="5312072"/>
                </a:moveTo>
                <a:cubicBezTo>
                  <a:pt x="2050469" y="5327678"/>
                  <a:pt x="2034213" y="5322476"/>
                  <a:pt x="2029011" y="5317275"/>
                </a:cubicBezTo>
                <a:cubicBezTo>
                  <a:pt x="2023809" y="5317275"/>
                  <a:pt x="2023809" y="5332881"/>
                  <a:pt x="2018607" y="5338083"/>
                </a:cubicBezTo>
                <a:cubicBezTo>
                  <a:pt x="2034863" y="5353688"/>
                  <a:pt x="2050469" y="5364093"/>
                  <a:pt x="2077129" y="5364093"/>
                </a:cubicBezTo>
                <a:cubicBezTo>
                  <a:pt x="2061523" y="5343284"/>
                  <a:pt x="2071927" y="5322476"/>
                  <a:pt x="2045266" y="5312072"/>
                </a:cubicBezTo>
                <a:close/>
                <a:moveTo>
                  <a:pt x="2720870" y="5295817"/>
                </a:moveTo>
                <a:cubicBezTo>
                  <a:pt x="2726072" y="5306220"/>
                  <a:pt x="2747530" y="5306220"/>
                  <a:pt x="2763136" y="5311423"/>
                </a:cubicBezTo>
                <a:cubicBezTo>
                  <a:pt x="2752731" y="5301019"/>
                  <a:pt x="2737125" y="5295817"/>
                  <a:pt x="2720870" y="5295817"/>
                </a:cubicBezTo>
                <a:close/>
                <a:moveTo>
                  <a:pt x="1018533" y="5275008"/>
                </a:moveTo>
                <a:cubicBezTo>
                  <a:pt x="1023734" y="5285413"/>
                  <a:pt x="1034788" y="5290614"/>
                  <a:pt x="1045193" y="5290614"/>
                </a:cubicBezTo>
                <a:cubicBezTo>
                  <a:pt x="1045193" y="5275008"/>
                  <a:pt x="1034788" y="5275008"/>
                  <a:pt x="1018533" y="5275008"/>
                </a:cubicBezTo>
                <a:close/>
                <a:moveTo>
                  <a:pt x="1822233" y="5275008"/>
                </a:moveTo>
                <a:cubicBezTo>
                  <a:pt x="1837839" y="5306220"/>
                  <a:pt x="1869701" y="5327678"/>
                  <a:pt x="1917818" y="5327678"/>
                </a:cubicBezTo>
                <a:cubicBezTo>
                  <a:pt x="1891159" y="5306870"/>
                  <a:pt x="1864499" y="5280211"/>
                  <a:pt x="1822233" y="5275008"/>
                </a:cubicBezTo>
                <a:close/>
                <a:moveTo>
                  <a:pt x="2657146" y="5259402"/>
                </a:moveTo>
                <a:cubicBezTo>
                  <a:pt x="2646092" y="5264605"/>
                  <a:pt x="2640891" y="5275008"/>
                  <a:pt x="2636338" y="5285413"/>
                </a:cubicBezTo>
                <a:cubicBezTo>
                  <a:pt x="2646742" y="5290614"/>
                  <a:pt x="2662348" y="5290614"/>
                  <a:pt x="2678604" y="5285413"/>
                </a:cubicBezTo>
                <a:cubicBezTo>
                  <a:pt x="2678604" y="5269807"/>
                  <a:pt x="2657146" y="5275008"/>
                  <a:pt x="2657146" y="5259402"/>
                </a:cubicBezTo>
                <a:close/>
                <a:moveTo>
                  <a:pt x="2605715" y="5255796"/>
                </a:moveTo>
                <a:cubicBezTo>
                  <a:pt x="2600615" y="5255583"/>
                  <a:pt x="2596023" y="5256639"/>
                  <a:pt x="2593422" y="5259402"/>
                </a:cubicBezTo>
                <a:cubicBezTo>
                  <a:pt x="2593422" y="5275008"/>
                  <a:pt x="2614881" y="5264605"/>
                  <a:pt x="2625285" y="5280211"/>
                </a:cubicBezTo>
                <a:cubicBezTo>
                  <a:pt x="2640890" y="5268506"/>
                  <a:pt x="2621017" y="5256436"/>
                  <a:pt x="2605715" y="5255796"/>
                </a:cubicBezTo>
                <a:close/>
                <a:moveTo>
                  <a:pt x="2529048" y="5253551"/>
                </a:moveTo>
                <a:cubicBezTo>
                  <a:pt x="2566112" y="5295817"/>
                  <a:pt x="2609028" y="5338083"/>
                  <a:pt x="2672751" y="5353688"/>
                </a:cubicBezTo>
                <a:cubicBezTo>
                  <a:pt x="2689008" y="5343284"/>
                  <a:pt x="2662348" y="5338083"/>
                  <a:pt x="2672751" y="5321826"/>
                </a:cubicBezTo>
                <a:cubicBezTo>
                  <a:pt x="2624634" y="5316624"/>
                  <a:pt x="2592772" y="5258753"/>
                  <a:pt x="2529048" y="5253551"/>
                </a:cubicBezTo>
                <a:close/>
                <a:moveTo>
                  <a:pt x="6329487" y="5248328"/>
                </a:moveTo>
                <a:cubicBezTo>
                  <a:pt x="6319683" y="5248104"/>
                  <a:pt x="6309726" y="5251437"/>
                  <a:pt x="6300460" y="5259402"/>
                </a:cubicBezTo>
                <a:cubicBezTo>
                  <a:pt x="6310864" y="5296466"/>
                  <a:pt x="6353781" y="5306870"/>
                  <a:pt x="6390844" y="5317275"/>
                </a:cubicBezTo>
                <a:cubicBezTo>
                  <a:pt x="6386942" y="5281674"/>
                  <a:pt x="6358901" y="5248999"/>
                  <a:pt x="6329487" y="5248328"/>
                </a:cubicBezTo>
                <a:close/>
                <a:moveTo>
                  <a:pt x="5300386" y="5237944"/>
                </a:moveTo>
                <a:cubicBezTo>
                  <a:pt x="5295183" y="5253551"/>
                  <a:pt x="5316643" y="5248349"/>
                  <a:pt x="5321844" y="5253551"/>
                </a:cubicBezTo>
                <a:cubicBezTo>
                  <a:pt x="5332247" y="5248349"/>
                  <a:pt x="5310789" y="5237944"/>
                  <a:pt x="5300386" y="5237944"/>
                </a:cubicBezTo>
                <a:close/>
                <a:moveTo>
                  <a:pt x="2008203" y="5222338"/>
                </a:moveTo>
                <a:cubicBezTo>
                  <a:pt x="2024459" y="5258753"/>
                  <a:pt x="2071927" y="5263955"/>
                  <a:pt x="2088183" y="5301019"/>
                </a:cubicBezTo>
                <a:cubicBezTo>
                  <a:pt x="2098587" y="5301019"/>
                  <a:pt x="2114843" y="5280211"/>
                  <a:pt x="2125246" y="5295817"/>
                </a:cubicBezTo>
                <a:cubicBezTo>
                  <a:pt x="2103788" y="5269807"/>
                  <a:pt x="2050469" y="5243147"/>
                  <a:pt x="2008203" y="5222338"/>
                </a:cubicBezTo>
                <a:close/>
                <a:moveTo>
                  <a:pt x="1614806" y="5221689"/>
                </a:moveTo>
                <a:cubicBezTo>
                  <a:pt x="1603752" y="5227541"/>
                  <a:pt x="1593348" y="5232743"/>
                  <a:pt x="1598550" y="5253551"/>
                </a:cubicBezTo>
                <a:cubicBezTo>
                  <a:pt x="1630412" y="5253551"/>
                  <a:pt x="1620008" y="5295817"/>
                  <a:pt x="1657072" y="5301019"/>
                </a:cubicBezTo>
                <a:cubicBezTo>
                  <a:pt x="1662273" y="5322476"/>
                  <a:pt x="1625209" y="5312072"/>
                  <a:pt x="1630412" y="5332881"/>
                </a:cubicBezTo>
                <a:cubicBezTo>
                  <a:pt x="1640815" y="5343284"/>
                  <a:pt x="1667476" y="5338083"/>
                  <a:pt x="1672678" y="5353688"/>
                </a:cubicBezTo>
                <a:cubicBezTo>
                  <a:pt x="1688934" y="5348487"/>
                  <a:pt x="1662273" y="5338083"/>
                  <a:pt x="1662273" y="5327678"/>
                </a:cubicBezTo>
                <a:cubicBezTo>
                  <a:pt x="1715593" y="5301019"/>
                  <a:pt x="1752657" y="5375146"/>
                  <a:pt x="1800775" y="5369294"/>
                </a:cubicBezTo>
                <a:cubicBezTo>
                  <a:pt x="1811179" y="5369294"/>
                  <a:pt x="1805978" y="5395303"/>
                  <a:pt x="1827435" y="5384900"/>
                </a:cubicBezTo>
                <a:cubicBezTo>
                  <a:pt x="1795573" y="5332230"/>
                  <a:pt x="1721446" y="5316624"/>
                  <a:pt x="1694786" y="5269156"/>
                </a:cubicBezTo>
                <a:cubicBezTo>
                  <a:pt x="1683731" y="5269156"/>
                  <a:pt x="1688934" y="5289965"/>
                  <a:pt x="1678530" y="5289965"/>
                </a:cubicBezTo>
                <a:cubicBezTo>
                  <a:pt x="1657072" y="5263955"/>
                  <a:pt x="1636264" y="5242497"/>
                  <a:pt x="1614806" y="5221689"/>
                </a:cubicBezTo>
                <a:close/>
                <a:moveTo>
                  <a:pt x="2146706" y="5206083"/>
                </a:moveTo>
                <a:cubicBezTo>
                  <a:pt x="2178566" y="5206083"/>
                  <a:pt x="2215631" y="5222338"/>
                  <a:pt x="2205227" y="5248349"/>
                </a:cubicBezTo>
                <a:cubicBezTo>
                  <a:pt x="2188971" y="5227541"/>
                  <a:pt x="2157109" y="5232743"/>
                  <a:pt x="2146706" y="5206083"/>
                </a:cubicBezTo>
                <a:close/>
                <a:moveTo>
                  <a:pt x="2439315" y="5200881"/>
                </a:moveTo>
                <a:cubicBezTo>
                  <a:pt x="2460122" y="5211935"/>
                  <a:pt x="2481580" y="5248349"/>
                  <a:pt x="2508241" y="5237944"/>
                </a:cubicBezTo>
                <a:cubicBezTo>
                  <a:pt x="2503038" y="5227541"/>
                  <a:pt x="2497186" y="5222338"/>
                  <a:pt x="2492635" y="5221689"/>
                </a:cubicBezTo>
                <a:cubicBezTo>
                  <a:pt x="2497837" y="5211285"/>
                  <a:pt x="2508890" y="5232092"/>
                  <a:pt x="2519294" y="5226891"/>
                </a:cubicBezTo>
                <a:cubicBezTo>
                  <a:pt x="2497837" y="5195679"/>
                  <a:pt x="2460773" y="5216487"/>
                  <a:pt x="2439315" y="5200881"/>
                </a:cubicBezTo>
                <a:close/>
                <a:moveTo>
                  <a:pt x="2369738" y="5195679"/>
                </a:moveTo>
                <a:cubicBezTo>
                  <a:pt x="2359335" y="5211935"/>
                  <a:pt x="2380142" y="5232743"/>
                  <a:pt x="2401600" y="5232743"/>
                </a:cubicBezTo>
                <a:cubicBezTo>
                  <a:pt x="2417857" y="5211285"/>
                  <a:pt x="2380142" y="5206083"/>
                  <a:pt x="2369738" y="5195679"/>
                </a:cubicBezTo>
                <a:close/>
                <a:moveTo>
                  <a:pt x="1565936" y="5193373"/>
                </a:moveTo>
                <a:cubicBezTo>
                  <a:pt x="1562136" y="5192834"/>
                  <a:pt x="1558397" y="5193565"/>
                  <a:pt x="1555634" y="5196329"/>
                </a:cubicBezTo>
                <a:cubicBezTo>
                  <a:pt x="1560835" y="5206733"/>
                  <a:pt x="1577091" y="5201531"/>
                  <a:pt x="1577091" y="5211935"/>
                </a:cubicBezTo>
                <a:cubicBezTo>
                  <a:pt x="1589283" y="5208034"/>
                  <a:pt x="1577335" y="5194988"/>
                  <a:pt x="1565936" y="5193373"/>
                </a:cubicBezTo>
                <a:close/>
                <a:moveTo>
                  <a:pt x="1763711" y="5185275"/>
                </a:moveTo>
                <a:cubicBezTo>
                  <a:pt x="1763711" y="5200881"/>
                  <a:pt x="1774115" y="5200881"/>
                  <a:pt x="1790372" y="5200881"/>
                </a:cubicBezTo>
                <a:cubicBezTo>
                  <a:pt x="1785169" y="5195679"/>
                  <a:pt x="1774115" y="5190477"/>
                  <a:pt x="1763711" y="5185275"/>
                </a:cubicBezTo>
                <a:close/>
                <a:moveTo>
                  <a:pt x="2566763" y="5180073"/>
                </a:moveTo>
                <a:cubicBezTo>
                  <a:pt x="2577166" y="5200881"/>
                  <a:pt x="2598624" y="5206733"/>
                  <a:pt x="2614881" y="5217137"/>
                </a:cubicBezTo>
                <a:cubicBezTo>
                  <a:pt x="2625285" y="5195679"/>
                  <a:pt x="2583018" y="5190477"/>
                  <a:pt x="2566763" y="5180073"/>
                </a:cubicBezTo>
                <a:close/>
                <a:moveTo>
                  <a:pt x="917094" y="5163817"/>
                </a:moveTo>
                <a:cubicBezTo>
                  <a:pt x="911892" y="5169020"/>
                  <a:pt x="911892" y="5179423"/>
                  <a:pt x="906691" y="5184625"/>
                </a:cubicBezTo>
                <a:cubicBezTo>
                  <a:pt x="928149" y="5189827"/>
                  <a:pt x="933350" y="5211285"/>
                  <a:pt x="922946" y="5226891"/>
                </a:cubicBezTo>
                <a:cubicBezTo>
                  <a:pt x="938552" y="5221689"/>
                  <a:pt x="943755" y="5206083"/>
                  <a:pt x="965212" y="5200881"/>
                </a:cubicBezTo>
                <a:cubicBezTo>
                  <a:pt x="960010" y="5185275"/>
                  <a:pt x="928149" y="5217137"/>
                  <a:pt x="922946" y="5180073"/>
                </a:cubicBezTo>
                <a:cubicBezTo>
                  <a:pt x="928799" y="5180073"/>
                  <a:pt x="934001" y="5174871"/>
                  <a:pt x="939202" y="5174871"/>
                </a:cubicBezTo>
                <a:cubicBezTo>
                  <a:pt x="944405" y="5159266"/>
                  <a:pt x="917745" y="5174871"/>
                  <a:pt x="917094" y="5163817"/>
                </a:cubicBezTo>
                <a:close/>
                <a:moveTo>
                  <a:pt x="2199374" y="5154063"/>
                </a:moveTo>
                <a:cubicBezTo>
                  <a:pt x="2215631" y="5169669"/>
                  <a:pt x="2242291" y="5169669"/>
                  <a:pt x="2252694" y="5185925"/>
                </a:cubicBezTo>
                <a:cubicBezTo>
                  <a:pt x="2226035" y="5191128"/>
                  <a:pt x="2177916" y="5169669"/>
                  <a:pt x="2199374" y="5154063"/>
                </a:cubicBezTo>
                <a:close/>
                <a:moveTo>
                  <a:pt x="992523" y="5143660"/>
                </a:moveTo>
                <a:cubicBezTo>
                  <a:pt x="986671" y="5159266"/>
                  <a:pt x="1008128" y="5148861"/>
                  <a:pt x="1002927" y="5164467"/>
                </a:cubicBezTo>
                <a:cubicBezTo>
                  <a:pt x="1008779" y="5159266"/>
                  <a:pt x="1008779" y="5154063"/>
                  <a:pt x="1019182" y="5154063"/>
                </a:cubicBezTo>
                <a:cubicBezTo>
                  <a:pt x="1013330" y="5148861"/>
                  <a:pt x="1002927" y="5143009"/>
                  <a:pt x="992523" y="5143660"/>
                </a:cubicBezTo>
                <a:close/>
                <a:moveTo>
                  <a:pt x="2013406" y="5138458"/>
                </a:moveTo>
                <a:cubicBezTo>
                  <a:pt x="2050469" y="5143660"/>
                  <a:pt x="2071927" y="5159266"/>
                  <a:pt x="2114193" y="5164467"/>
                </a:cubicBezTo>
                <a:cubicBezTo>
                  <a:pt x="2124597" y="5180073"/>
                  <a:pt x="2103788" y="5180073"/>
                  <a:pt x="2114193" y="5190477"/>
                </a:cubicBezTo>
                <a:cubicBezTo>
                  <a:pt x="2066724" y="5190477"/>
                  <a:pt x="2040065" y="5164467"/>
                  <a:pt x="2013406" y="5138458"/>
                </a:cubicBezTo>
                <a:close/>
                <a:moveTo>
                  <a:pt x="1228358" y="5135907"/>
                </a:moveTo>
                <a:cubicBezTo>
                  <a:pt x="1221815" y="5136913"/>
                  <a:pt x="1216856" y="5142196"/>
                  <a:pt x="1215556" y="5154063"/>
                </a:cubicBezTo>
                <a:cubicBezTo>
                  <a:pt x="1237014" y="5154063"/>
                  <a:pt x="1263674" y="5159266"/>
                  <a:pt x="1274078" y="5180073"/>
                </a:cubicBezTo>
                <a:cubicBezTo>
                  <a:pt x="1281880" y="5168369"/>
                  <a:pt x="1247987" y="5132890"/>
                  <a:pt x="1228358" y="5135907"/>
                </a:cubicBezTo>
                <a:close/>
                <a:moveTo>
                  <a:pt x="7039787" y="5132605"/>
                </a:moveTo>
                <a:cubicBezTo>
                  <a:pt x="7018329" y="5143009"/>
                  <a:pt x="7013126" y="5159266"/>
                  <a:pt x="6986467" y="5148211"/>
                </a:cubicBezTo>
                <a:cubicBezTo>
                  <a:pt x="6981266" y="5169669"/>
                  <a:pt x="7013126" y="5159266"/>
                  <a:pt x="7013126" y="5180073"/>
                </a:cubicBezTo>
                <a:cubicBezTo>
                  <a:pt x="7029383" y="5174871"/>
                  <a:pt x="7039787" y="5159266"/>
                  <a:pt x="7061245" y="5164467"/>
                </a:cubicBezTo>
                <a:cubicBezTo>
                  <a:pt x="7056044" y="5148211"/>
                  <a:pt x="7050192" y="5137807"/>
                  <a:pt x="7039787" y="5132605"/>
                </a:cubicBezTo>
                <a:close/>
                <a:moveTo>
                  <a:pt x="5923969" y="5124802"/>
                </a:moveTo>
                <a:cubicBezTo>
                  <a:pt x="5911940" y="5126103"/>
                  <a:pt x="5901211" y="5130004"/>
                  <a:pt x="5896009" y="5132605"/>
                </a:cubicBezTo>
                <a:cubicBezTo>
                  <a:pt x="5911615" y="5137807"/>
                  <a:pt x="5943477" y="5148211"/>
                  <a:pt x="5959732" y="5132605"/>
                </a:cubicBezTo>
                <a:cubicBezTo>
                  <a:pt x="5949329" y="5124802"/>
                  <a:pt x="5935999" y="5123502"/>
                  <a:pt x="5923969" y="5124802"/>
                </a:cubicBezTo>
                <a:close/>
                <a:moveTo>
                  <a:pt x="1748105" y="5116999"/>
                </a:moveTo>
                <a:cubicBezTo>
                  <a:pt x="1758509" y="5138458"/>
                  <a:pt x="1768913" y="5154063"/>
                  <a:pt x="1790372" y="5164467"/>
                </a:cubicBezTo>
                <a:cubicBezTo>
                  <a:pt x="1790372" y="5154063"/>
                  <a:pt x="1790372" y="5148861"/>
                  <a:pt x="1800775" y="5148861"/>
                </a:cubicBezTo>
                <a:cubicBezTo>
                  <a:pt x="1790372" y="5132605"/>
                  <a:pt x="1774115" y="5122202"/>
                  <a:pt x="1748105" y="5116999"/>
                </a:cubicBezTo>
                <a:close/>
                <a:moveTo>
                  <a:pt x="1540028" y="5111797"/>
                </a:moveTo>
                <a:cubicBezTo>
                  <a:pt x="1540028" y="5111797"/>
                  <a:pt x="1534825" y="5116999"/>
                  <a:pt x="1529624" y="5116999"/>
                </a:cubicBezTo>
                <a:cubicBezTo>
                  <a:pt x="1534825" y="5137807"/>
                  <a:pt x="1577091" y="5111797"/>
                  <a:pt x="1566687" y="5154063"/>
                </a:cubicBezTo>
                <a:cubicBezTo>
                  <a:pt x="1566687" y="5154063"/>
                  <a:pt x="1566687" y="5154063"/>
                  <a:pt x="1598550" y="5154063"/>
                </a:cubicBezTo>
                <a:cubicBezTo>
                  <a:pt x="1614156" y="5180073"/>
                  <a:pt x="1646018" y="5196329"/>
                  <a:pt x="1667476" y="5217137"/>
                </a:cubicBezTo>
                <a:cubicBezTo>
                  <a:pt x="1720795" y="5211935"/>
                  <a:pt x="1742253" y="5275008"/>
                  <a:pt x="1805978" y="5275008"/>
                </a:cubicBezTo>
                <a:cubicBezTo>
                  <a:pt x="1800775" y="5269807"/>
                  <a:pt x="1800775" y="5264605"/>
                  <a:pt x="1811179" y="5264605"/>
                </a:cubicBezTo>
                <a:cubicBezTo>
                  <a:pt x="1784519" y="5237944"/>
                  <a:pt x="1742253" y="5201531"/>
                  <a:pt x="1694135" y="5211935"/>
                </a:cubicBezTo>
                <a:cubicBezTo>
                  <a:pt x="1651870" y="5169669"/>
                  <a:pt x="1593348" y="5143660"/>
                  <a:pt x="1540028" y="5111797"/>
                </a:cubicBezTo>
                <a:close/>
                <a:moveTo>
                  <a:pt x="4314292" y="5110497"/>
                </a:moveTo>
                <a:cubicBezTo>
                  <a:pt x="4320306" y="5109196"/>
                  <a:pt x="4326971" y="5109196"/>
                  <a:pt x="4332173" y="5111797"/>
                </a:cubicBezTo>
                <a:cubicBezTo>
                  <a:pt x="4332173" y="5111797"/>
                  <a:pt x="4332173" y="5111797"/>
                  <a:pt x="4332173" y="5127403"/>
                </a:cubicBezTo>
                <a:cubicBezTo>
                  <a:pt x="4316567" y="5127403"/>
                  <a:pt x="4300311" y="5143009"/>
                  <a:pt x="4300311" y="5116999"/>
                </a:cubicBezTo>
                <a:cubicBezTo>
                  <a:pt x="4302913" y="5114398"/>
                  <a:pt x="4308277" y="5111797"/>
                  <a:pt x="4314292" y="5110497"/>
                </a:cubicBezTo>
                <a:close/>
                <a:moveTo>
                  <a:pt x="731774" y="5101393"/>
                </a:moveTo>
                <a:cubicBezTo>
                  <a:pt x="742179" y="5106596"/>
                  <a:pt x="758436" y="5122202"/>
                  <a:pt x="731774" y="5122202"/>
                </a:cubicBezTo>
                <a:cubicBezTo>
                  <a:pt x="747380" y="5143009"/>
                  <a:pt x="768839" y="5106596"/>
                  <a:pt x="800701" y="5122202"/>
                </a:cubicBezTo>
                <a:cubicBezTo>
                  <a:pt x="795499" y="5096192"/>
                  <a:pt x="758436" y="5106596"/>
                  <a:pt x="731774" y="5101393"/>
                </a:cubicBezTo>
                <a:close/>
                <a:moveTo>
                  <a:pt x="2178566" y="5101393"/>
                </a:moveTo>
                <a:cubicBezTo>
                  <a:pt x="2188971" y="5127403"/>
                  <a:pt x="2231237" y="5116999"/>
                  <a:pt x="2242291" y="5159266"/>
                </a:cubicBezTo>
                <a:cubicBezTo>
                  <a:pt x="2215631" y="5138458"/>
                  <a:pt x="2157109" y="5127403"/>
                  <a:pt x="2178566" y="5101393"/>
                </a:cubicBezTo>
                <a:close/>
                <a:moveTo>
                  <a:pt x="1375516" y="5090339"/>
                </a:moveTo>
                <a:cubicBezTo>
                  <a:pt x="1354058" y="5090339"/>
                  <a:pt x="1354058" y="5116999"/>
                  <a:pt x="1333250" y="5105945"/>
                </a:cubicBezTo>
                <a:cubicBezTo>
                  <a:pt x="1354708" y="5131956"/>
                  <a:pt x="1413230" y="5148211"/>
                  <a:pt x="1423633" y="5105945"/>
                </a:cubicBezTo>
                <a:cubicBezTo>
                  <a:pt x="1407378" y="5105945"/>
                  <a:pt x="1402176" y="5111147"/>
                  <a:pt x="1396974" y="5116350"/>
                </a:cubicBezTo>
                <a:cubicBezTo>
                  <a:pt x="1391772" y="5105945"/>
                  <a:pt x="1385921" y="5095541"/>
                  <a:pt x="1375516" y="5090339"/>
                </a:cubicBezTo>
                <a:close/>
                <a:moveTo>
                  <a:pt x="816957" y="5079935"/>
                </a:moveTo>
                <a:cubicBezTo>
                  <a:pt x="800701" y="5085138"/>
                  <a:pt x="811754" y="5106596"/>
                  <a:pt x="827360" y="5105945"/>
                </a:cubicBezTo>
                <a:cubicBezTo>
                  <a:pt x="833214" y="5090339"/>
                  <a:pt x="811754" y="5095541"/>
                  <a:pt x="816957" y="5079935"/>
                </a:cubicBezTo>
                <a:close/>
                <a:moveTo>
                  <a:pt x="5976639" y="5079935"/>
                </a:moveTo>
                <a:cubicBezTo>
                  <a:pt x="6018905" y="5105945"/>
                  <a:pt x="6045565" y="5143009"/>
                  <a:pt x="6109288" y="5148211"/>
                </a:cubicBezTo>
                <a:cubicBezTo>
                  <a:pt x="6141151" y="5185275"/>
                  <a:pt x="6215279" y="5253551"/>
                  <a:pt x="6290057" y="5232743"/>
                </a:cubicBezTo>
                <a:cubicBezTo>
                  <a:pt x="6268598" y="5222338"/>
                  <a:pt x="6231534" y="5211285"/>
                  <a:pt x="6204874" y="5185275"/>
                </a:cubicBezTo>
                <a:cubicBezTo>
                  <a:pt x="6188618" y="5169669"/>
                  <a:pt x="6178215" y="5148211"/>
                  <a:pt x="6146353" y="5137807"/>
                </a:cubicBezTo>
                <a:cubicBezTo>
                  <a:pt x="6130096" y="5132605"/>
                  <a:pt x="6141151" y="5153413"/>
                  <a:pt x="6124894" y="5148211"/>
                </a:cubicBezTo>
                <a:cubicBezTo>
                  <a:pt x="6113841" y="5132605"/>
                  <a:pt x="6093032" y="5127403"/>
                  <a:pt x="6071574" y="5127403"/>
                </a:cubicBezTo>
                <a:cubicBezTo>
                  <a:pt x="6061171" y="5127403"/>
                  <a:pt x="6066373" y="5111797"/>
                  <a:pt x="6066373" y="5106596"/>
                </a:cubicBezTo>
                <a:cubicBezTo>
                  <a:pt x="6034510" y="5096192"/>
                  <a:pt x="6018254" y="5074734"/>
                  <a:pt x="5976639" y="5079935"/>
                </a:cubicBezTo>
                <a:close/>
                <a:moveTo>
                  <a:pt x="934001" y="5074734"/>
                </a:moveTo>
                <a:cubicBezTo>
                  <a:pt x="922946" y="5074734"/>
                  <a:pt x="907340" y="5074734"/>
                  <a:pt x="891085" y="5079935"/>
                </a:cubicBezTo>
                <a:cubicBezTo>
                  <a:pt x="885882" y="5116999"/>
                  <a:pt x="922946" y="5111797"/>
                  <a:pt x="939202" y="5127403"/>
                </a:cubicBezTo>
                <a:cubicBezTo>
                  <a:pt x="944405" y="5111797"/>
                  <a:pt x="912543" y="5100744"/>
                  <a:pt x="934001" y="5074734"/>
                </a:cubicBezTo>
                <a:close/>
                <a:moveTo>
                  <a:pt x="3347705" y="5070182"/>
                </a:moveTo>
                <a:cubicBezTo>
                  <a:pt x="3384768" y="5070182"/>
                  <a:pt x="3401024" y="5086438"/>
                  <a:pt x="3406227" y="5112448"/>
                </a:cubicBezTo>
                <a:cubicBezTo>
                  <a:pt x="3453694" y="5107246"/>
                  <a:pt x="3512217" y="5170319"/>
                  <a:pt x="3565536" y="5144310"/>
                </a:cubicBezTo>
                <a:cubicBezTo>
                  <a:pt x="3644865" y="5186575"/>
                  <a:pt x="3724845" y="5222989"/>
                  <a:pt x="3810027" y="5265256"/>
                </a:cubicBezTo>
                <a:cubicBezTo>
                  <a:pt x="3794421" y="5265256"/>
                  <a:pt x="3789220" y="5249650"/>
                  <a:pt x="3767762" y="5254851"/>
                </a:cubicBezTo>
                <a:cubicBezTo>
                  <a:pt x="3767762" y="5260053"/>
                  <a:pt x="3762561" y="5260053"/>
                  <a:pt x="3757358" y="5265256"/>
                </a:cubicBezTo>
                <a:cubicBezTo>
                  <a:pt x="3852943" y="5270457"/>
                  <a:pt x="3916667" y="5296466"/>
                  <a:pt x="3975189" y="5333530"/>
                </a:cubicBezTo>
                <a:cubicBezTo>
                  <a:pt x="3922519" y="5328329"/>
                  <a:pt x="3874401" y="5312072"/>
                  <a:pt x="3815880" y="5296466"/>
                </a:cubicBezTo>
                <a:cubicBezTo>
                  <a:pt x="3821082" y="5306870"/>
                  <a:pt x="3815880" y="5312072"/>
                  <a:pt x="3810678" y="5317275"/>
                </a:cubicBezTo>
                <a:cubicBezTo>
                  <a:pt x="3837338" y="5323127"/>
                  <a:pt x="3906264" y="5323127"/>
                  <a:pt x="3927721" y="5349136"/>
                </a:cubicBezTo>
                <a:cubicBezTo>
                  <a:pt x="3981042" y="5343934"/>
                  <a:pt x="4018106" y="5343934"/>
                  <a:pt x="4039564" y="5369945"/>
                </a:cubicBezTo>
                <a:cubicBezTo>
                  <a:pt x="4029160" y="5369945"/>
                  <a:pt x="4018106" y="5369945"/>
                  <a:pt x="4012903" y="5380348"/>
                </a:cubicBezTo>
                <a:cubicBezTo>
                  <a:pt x="4029160" y="5390752"/>
                  <a:pt x="4044765" y="5401806"/>
                  <a:pt x="4039564" y="5427816"/>
                </a:cubicBezTo>
                <a:cubicBezTo>
                  <a:pt x="4029160" y="5401156"/>
                  <a:pt x="3960234" y="5417412"/>
                  <a:pt x="3943978" y="5385551"/>
                </a:cubicBezTo>
                <a:cubicBezTo>
                  <a:pt x="3955032" y="5380348"/>
                  <a:pt x="3965436" y="5385551"/>
                  <a:pt x="3965436" y="5380348"/>
                </a:cubicBezTo>
                <a:cubicBezTo>
                  <a:pt x="3906914" y="5396604"/>
                  <a:pt x="3843189" y="5327678"/>
                  <a:pt x="3779466" y="5359540"/>
                </a:cubicBezTo>
                <a:cubicBezTo>
                  <a:pt x="3737201" y="5343284"/>
                  <a:pt x="3689082" y="5301669"/>
                  <a:pt x="3652018" y="5317275"/>
                </a:cubicBezTo>
                <a:cubicBezTo>
                  <a:pt x="3652018" y="5306870"/>
                  <a:pt x="3646817" y="5306870"/>
                  <a:pt x="3646817" y="5296466"/>
                </a:cubicBezTo>
                <a:cubicBezTo>
                  <a:pt x="3689082" y="5301669"/>
                  <a:pt x="3747604" y="5332881"/>
                  <a:pt x="3774264" y="5317275"/>
                </a:cubicBezTo>
                <a:cubicBezTo>
                  <a:pt x="3774264" y="5312072"/>
                  <a:pt x="3758008" y="5317275"/>
                  <a:pt x="3758008" y="5306870"/>
                </a:cubicBezTo>
                <a:cubicBezTo>
                  <a:pt x="3773614" y="5301669"/>
                  <a:pt x="3773614" y="5312072"/>
                  <a:pt x="3789870" y="5312072"/>
                </a:cubicBezTo>
                <a:cubicBezTo>
                  <a:pt x="3779466" y="5290614"/>
                  <a:pt x="3763210" y="5301019"/>
                  <a:pt x="3779466" y="5280211"/>
                </a:cubicBezTo>
                <a:cubicBezTo>
                  <a:pt x="3742402" y="5275008"/>
                  <a:pt x="3715742" y="5264605"/>
                  <a:pt x="3689082" y="5254201"/>
                </a:cubicBezTo>
                <a:cubicBezTo>
                  <a:pt x="3689082" y="5264605"/>
                  <a:pt x="3667624" y="5254201"/>
                  <a:pt x="3672827" y="5275008"/>
                </a:cubicBezTo>
                <a:cubicBezTo>
                  <a:pt x="3630560" y="5227541"/>
                  <a:pt x="3587644" y="5237944"/>
                  <a:pt x="3518718" y="5232743"/>
                </a:cubicBezTo>
                <a:cubicBezTo>
                  <a:pt x="3508315" y="5222338"/>
                  <a:pt x="3513517" y="5217137"/>
                  <a:pt x="3518718" y="5206733"/>
                </a:cubicBezTo>
                <a:cubicBezTo>
                  <a:pt x="3449793" y="5180073"/>
                  <a:pt x="3348355" y="5164467"/>
                  <a:pt x="3268375" y="5107246"/>
                </a:cubicBezTo>
                <a:cubicBezTo>
                  <a:pt x="3305438" y="5102043"/>
                  <a:pt x="3347705" y="5138458"/>
                  <a:pt x="3369163" y="5117650"/>
                </a:cubicBezTo>
                <a:cubicBezTo>
                  <a:pt x="3347705" y="5112448"/>
                  <a:pt x="3358108" y="5096192"/>
                  <a:pt x="3347705" y="5070182"/>
                </a:cubicBezTo>
                <a:close/>
                <a:moveTo>
                  <a:pt x="1385921" y="5048725"/>
                </a:moveTo>
                <a:cubicBezTo>
                  <a:pt x="1391122" y="5064329"/>
                  <a:pt x="1401526" y="5069532"/>
                  <a:pt x="1422984" y="5069532"/>
                </a:cubicBezTo>
                <a:cubicBezTo>
                  <a:pt x="1417781" y="5053926"/>
                  <a:pt x="1401526" y="5053926"/>
                  <a:pt x="1385921" y="5048725"/>
                </a:cubicBezTo>
                <a:close/>
                <a:moveTo>
                  <a:pt x="6151554" y="5043522"/>
                </a:moveTo>
                <a:cubicBezTo>
                  <a:pt x="6156757" y="5059128"/>
                  <a:pt x="6167160" y="5064329"/>
                  <a:pt x="6188618" y="5064329"/>
                </a:cubicBezTo>
                <a:cubicBezTo>
                  <a:pt x="6173012" y="5059128"/>
                  <a:pt x="6173012" y="5043522"/>
                  <a:pt x="6151554" y="5043522"/>
                </a:cubicBezTo>
                <a:close/>
                <a:moveTo>
                  <a:pt x="6859019" y="5038320"/>
                </a:moveTo>
                <a:cubicBezTo>
                  <a:pt x="6870073" y="5059128"/>
                  <a:pt x="6864222" y="5075384"/>
                  <a:pt x="6880477" y="5096192"/>
                </a:cubicBezTo>
                <a:cubicBezTo>
                  <a:pt x="6906487" y="5101393"/>
                  <a:pt x="6912339" y="5075384"/>
                  <a:pt x="6922744" y="5096192"/>
                </a:cubicBezTo>
                <a:cubicBezTo>
                  <a:pt x="6917541" y="5079935"/>
                  <a:pt x="6890881" y="5043522"/>
                  <a:pt x="6859019" y="5038320"/>
                </a:cubicBezTo>
                <a:close/>
                <a:moveTo>
                  <a:pt x="1156059" y="5028566"/>
                </a:moveTo>
                <a:cubicBezTo>
                  <a:pt x="1148744" y="5027266"/>
                  <a:pt x="1140779" y="5027266"/>
                  <a:pt x="1135577" y="5032468"/>
                </a:cubicBezTo>
                <a:cubicBezTo>
                  <a:pt x="1141428" y="5048725"/>
                  <a:pt x="1157034" y="5027265"/>
                  <a:pt x="1172640" y="5042871"/>
                </a:cubicBezTo>
                <a:cubicBezTo>
                  <a:pt x="1167437" y="5037670"/>
                  <a:pt x="1167437" y="5032468"/>
                  <a:pt x="1172640" y="5032468"/>
                </a:cubicBezTo>
                <a:cubicBezTo>
                  <a:pt x="1170039" y="5032468"/>
                  <a:pt x="1163374" y="5029867"/>
                  <a:pt x="1156059" y="5028566"/>
                </a:cubicBezTo>
                <a:close/>
                <a:moveTo>
                  <a:pt x="2066724" y="5027265"/>
                </a:moveTo>
                <a:cubicBezTo>
                  <a:pt x="2077129" y="5042871"/>
                  <a:pt x="2135650" y="5048074"/>
                  <a:pt x="2125246" y="5085138"/>
                </a:cubicBezTo>
                <a:cubicBezTo>
                  <a:pt x="2130449" y="5085138"/>
                  <a:pt x="2135650" y="5085138"/>
                  <a:pt x="2135650" y="5090339"/>
                </a:cubicBezTo>
                <a:cubicBezTo>
                  <a:pt x="2135650" y="5085138"/>
                  <a:pt x="2135650" y="5074734"/>
                  <a:pt x="2140852" y="5074734"/>
                </a:cubicBezTo>
                <a:cubicBezTo>
                  <a:pt x="2151907" y="5085138"/>
                  <a:pt x="2140852" y="5085138"/>
                  <a:pt x="2141503" y="5101393"/>
                </a:cubicBezTo>
                <a:cubicBezTo>
                  <a:pt x="2120044" y="5096192"/>
                  <a:pt x="2109640" y="5075384"/>
                  <a:pt x="2093385" y="5096192"/>
                </a:cubicBezTo>
                <a:cubicBezTo>
                  <a:pt x="2082331" y="5085138"/>
                  <a:pt x="2077129" y="5074734"/>
                  <a:pt x="2071927" y="5064329"/>
                </a:cubicBezTo>
                <a:cubicBezTo>
                  <a:pt x="2082331" y="5048725"/>
                  <a:pt x="2093385" y="5079935"/>
                  <a:pt x="2103788" y="5064329"/>
                </a:cubicBezTo>
                <a:cubicBezTo>
                  <a:pt x="2088183" y="5064329"/>
                  <a:pt x="2050469" y="5032468"/>
                  <a:pt x="2066724" y="5027265"/>
                </a:cubicBezTo>
                <a:close/>
                <a:moveTo>
                  <a:pt x="5747103" y="5017512"/>
                </a:moveTo>
                <a:cubicBezTo>
                  <a:pt x="5747103" y="5053926"/>
                  <a:pt x="5741901" y="5053926"/>
                  <a:pt x="5741901" y="5096192"/>
                </a:cubicBezTo>
                <a:cubicBezTo>
                  <a:pt x="5747103" y="5074734"/>
                  <a:pt x="5768561" y="5053926"/>
                  <a:pt x="5800423" y="5064329"/>
                </a:cubicBezTo>
                <a:cubicBezTo>
                  <a:pt x="5805625" y="5059128"/>
                  <a:pt x="5805625" y="5053926"/>
                  <a:pt x="5805625" y="5043522"/>
                </a:cubicBezTo>
                <a:cubicBezTo>
                  <a:pt x="5784166" y="5032468"/>
                  <a:pt x="5773763" y="5016862"/>
                  <a:pt x="5747103" y="5017512"/>
                </a:cubicBezTo>
                <a:close/>
                <a:moveTo>
                  <a:pt x="1337802" y="5006458"/>
                </a:moveTo>
                <a:cubicBezTo>
                  <a:pt x="1332600" y="5006458"/>
                  <a:pt x="1337802" y="5011661"/>
                  <a:pt x="1337802" y="5011661"/>
                </a:cubicBezTo>
                <a:cubicBezTo>
                  <a:pt x="1332600" y="5048725"/>
                  <a:pt x="1337802" y="5022064"/>
                  <a:pt x="1359259" y="5016862"/>
                </a:cubicBezTo>
                <a:cubicBezTo>
                  <a:pt x="1359259" y="5001256"/>
                  <a:pt x="1332600" y="5022064"/>
                  <a:pt x="1337802" y="5006458"/>
                </a:cubicBezTo>
                <a:close/>
                <a:moveTo>
                  <a:pt x="1874903" y="5006458"/>
                </a:moveTo>
                <a:cubicBezTo>
                  <a:pt x="1874903" y="5006458"/>
                  <a:pt x="1874903" y="5006458"/>
                  <a:pt x="1874903" y="5022064"/>
                </a:cubicBezTo>
                <a:cubicBezTo>
                  <a:pt x="1880756" y="5032468"/>
                  <a:pt x="1891159" y="5011661"/>
                  <a:pt x="1891159" y="5027265"/>
                </a:cubicBezTo>
                <a:cubicBezTo>
                  <a:pt x="1901563" y="5022064"/>
                  <a:pt x="1885957" y="5006458"/>
                  <a:pt x="1874903" y="5006458"/>
                </a:cubicBezTo>
                <a:close/>
                <a:moveTo>
                  <a:pt x="6582016" y="5006458"/>
                </a:moveTo>
                <a:cubicBezTo>
                  <a:pt x="6576814" y="5006458"/>
                  <a:pt x="6576814" y="5016862"/>
                  <a:pt x="6576814" y="5027265"/>
                </a:cubicBezTo>
                <a:cubicBezTo>
                  <a:pt x="6576814" y="5027265"/>
                  <a:pt x="6576814" y="5027265"/>
                  <a:pt x="6598272" y="5027265"/>
                </a:cubicBezTo>
                <a:cubicBezTo>
                  <a:pt x="6598272" y="5016862"/>
                  <a:pt x="6587217" y="5016862"/>
                  <a:pt x="6582016" y="5006458"/>
                </a:cubicBezTo>
                <a:close/>
                <a:moveTo>
                  <a:pt x="6353130" y="5005807"/>
                </a:moveTo>
                <a:cubicBezTo>
                  <a:pt x="6342725" y="5011661"/>
                  <a:pt x="6347928" y="5042871"/>
                  <a:pt x="6369386" y="5037670"/>
                </a:cubicBezTo>
                <a:cubicBezTo>
                  <a:pt x="6379790" y="5022064"/>
                  <a:pt x="6358982" y="5011661"/>
                  <a:pt x="6353130" y="5005807"/>
                </a:cubicBezTo>
                <a:close/>
                <a:moveTo>
                  <a:pt x="2034863" y="5001256"/>
                </a:moveTo>
                <a:cubicBezTo>
                  <a:pt x="2040065" y="5022064"/>
                  <a:pt x="2040065" y="5022064"/>
                  <a:pt x="2056321" y="5038320"/>
                </a:cubicBezTo>
                <a:cubicBezTo>
                  <a:pt x="2034863" y="5038320"/>
                  <a:pt x="2013406" y="5011661"/>
                  <a:pt x="2034863" y="5001256"/>
                </a:cubicBezTo>
                <a:close/>
                <a:moveTo>
                  <a:pt x="1252620" y="4985650"/>
                </a:moveTo>
                <a:cubicBezTo>
                  <a:pt x="1258472" y="5001256"/>
                  <a:pt x="1258472" y="5011661"/>
                  <a:pt x="1268226" y="5027265"/>
                </a:cubicBezTo>
                <a:cubicBezTo>
                  <a:pt x="1289684" y="5027265"/>
                  <a:pt x="1263024" y="5006458"/>
                  <a:pt x="1284481" y="5006458"/>
                </a:cubicBezTo>
                <a:cubicBezTo>
                  <a:pt x="1274078" y="4996055"/>
                  <a:pt x="1268877" y="5006458"/>
                  <a:pt x="1252620" y="4985650"/>
                </a:cubicBezTo>
                <a:close/>
                <a:moveTo>
                  <a:pt x="5366061" y="4980611"/>
                </a:moveTo>
                <a:cubicBezTo>
                  <a:pt x="5383942" y="4983212"/>
                  <a:pt x="5401174" y="4998980"/>
                  <a:pt x="5395972" y="5027916"/>
                </a:cubicBezTo>
                <a:cubicBezTo>
                  <a:pt x="5390769" y="5038320"/>
                  <a:pt x="5374513" y="5022714"/>
                  <a:pt x="5374513" y="5033119"/>
                </a:cubicBezTo>
                <a:cubicBezTo>
                  <a:pt x="5369311" y="5038320"/>
                  <a:pt x="5384917" y="5053926"/>
                  <a:pt x="5374513" y="5053926"/>
                </a:cubicBezTo>
                <a:cubicBezTo>
                  <a:pt x="5348503" y="5053926"/>
                  <a:pt x="5321844" y="5043522"/>
                  <a:pt x="5305587" y="5027916"/>
                </a:cubicBezTo>
                <a:cubicBezTo>
                  <a:pt x="5321193" y="5027916"/>
                  <a:pt x="5305587" y="5022714"/>
                  <a:pt x="5310789" y="5012310"/>
                </a:cubicBezTo>
                <a:cubicBezTo>
                  <a:pt x="5310789" y="5012310"/>
                  <a:pt x="5310789" y="5012310"/>
                  <a:pt x="5332247" y="5012310"/>
                </a:cubicBezTo>
                <a:cubicBezTo>
                  <a:pt x="5329647" y="4988576"/>
                  <a:pt x="5348179" y="4978010"/>
                  <a:pt x="5366061" y="4980611"/>
                </a:cubicBezTo>
                <a:close/>
                <a:moveTo>
                  <a:pt x="1013980" y="4970044"/>
                </a:moveTo>
                <a:cubicBezTo>
                  <a:pt x="1013980" y="4970044"/>
                  <a:pt x="1013980" y="4970044"/>
                  <a:pt x="997724" y="4970044"/>
                </a:cubicBezTo>
                <a:cubicBezTo>
                  <a:pt x="992523" y="4985650"/>
                  <a:pt x="1002927" y="4990852"/>
                  <a:pt x="1019182" y="4985650"/>
                </a:cubicBezTo>
                <a:cubicBezTo>
                  <a:pt x="1019182" y="4979798"/>
                  <a:pt x="1008128" y="4974597"/>
                  <a:pt x="1013980" y="4970044"/>
                </a:cubicBezTo>
                <a:close/>
                <a:moveTo>
                  <a:pt x="3014130" y="4968743"/>
                </a:moveTo>
                <a:cubicBezTo>
                  <a:pt x="3077853" y="4963542"/>
                  <a:pt x="3109716" y="4985000"/>
                  <a:pt x="3146779" y="5005807"/>
                </a:cubicBezTo>
                <a:cubicBezTo>
                  <a:pt x="3146779" y="4990203"/>
                  <a:pt x="3167587" y="5000606"/>
                  <a:pt x="3157183" y="4979798"/>
                </a:cubicBezTo>
                <a:cubicBezTo>
                  <a:pt x="3172789" y="4985000"/>
                  <a:pt x="3183193" y="4995404"/>
                  <a:pt x="3199449" y="4995404"/>
                </a:cubicBezTo>
                <a:cubicBezTo>
                  <a:pt x="3194247" y="5027265"/>
                  <a:pt x="3231310" y="5022064"/>
                  <a:pt x="3236513" y="5042871"/>
                </a:cubicBezTo>
                <a:cubicBezTo>
                  <a:pt x="3209853" y="5053275"/>
                  <a:pt x="3177991" y="5074734"/>
                  <a:pt x="3146129" y="5042871"/>
                </a:cubicBezTo>
                <a:cubicBezTo>
                  <a:pt x="3140927" y="5027265"/>
                  <a:pt x="3157183" y="5022064"/>
                  <a:pt x="3140927" y="5016862"/>
                </a:cubicBezTo>
                <a:cubicBezTo>
                  <a:pt x="3130523" y="5042871"/>
                  <a:pt x="3087607" y="5016862"/>
                  <a:pt x="3050544" y="5016862"/>
                </a:cubicBezTo>
                <a:cubicBezTo>
                  <a:pt x="3045342" y="5001256"/>
                  <a:pt x="3055745" y="5001256"/>
                  <a:pt x="3050544" y="4990852"/>
                </a:cubicBezTo>
                <a:cubicBezTo>
                  <a:pt x="3040139" y="5001256"/>
                  <a:pt x="3040139" y="4990852"/>
                  <a:pt x="3023882" y="4990852"/>
                </a:cubicBezTo>
                <a:cubicBezTo>
                  <a:pt x="3029085" y="4974597"/>
                  <a:pt x="3018681" y="4974597"/>
                  <a:pt x="3014130" y="4968743"/>
                </a:cubicBezTo>
                <a:close/>
                <a:moveTo>
                  <a:pt x="6700685" y="4968094"/>
                </a:moveTo>
                <a:cubicBezTo>
                  <a:pt x="6692069" y="4965493"/>
                  <a:pt x="6682803" y="4966794"/>
                  <a:pt x="6677601" y="4974597"/>
                </a:cubicBezTo>
                <a:cubicBezTo>
                  <a:pt x="6683453" y="4990852"/>
                  <a:pt x="6704261" y="4985650"/>
                  <a:pt x="6719867" y="4985000"/>
                </a:cubicBezTo>
                <a:cubicBezTo>
                  <a:pt x="6717266" y="4977197"/>
                  <a:pt x="6709301" y="4970695"/>
                  <a:pt x="6700685" y="4968094"/>
                </a:cubicBezTo>
                <a:close/>
                <a:moveTo>
                  <a:pt x="6002648" y="4964193"/>
                </a:moveTo>
                <a:cubicBezTo>
                  <a:pt x="6002648" y="4974597"/>
                  <a:pt x="6013053" y="4974597"/>
                  <a:pt x="6024107" y="4974597"/>
                </a:cubicBezTo>
                <a:cubicBezTo>
                  <a:pt x="6029309" y="4964193"/>
                  <a:pt x="6013053" y="4964193"/>
                  <a:pt x="6002648" y="4964193"/>
                </a:cubicBezTo>
                <a:close/>
                <a:moveTo>
                  <a:pt x="739751" y="4961530"/>
                </a:moveTo>
                <a:cubicBezTo>
                  <a:pt x="729378" y="4957731"/>
                  <a:pt x="717958" y="4957690"/>
                  <a:pt x="704465" y="4964193"/>
                </a:cubicBezTo>
                <a:cubicBezTo>
                  <a:pt x="752583" y="5016862"/>
                  <a:pt x="805902" y="5032468"/>
                  <a:pt x="869627" y="5069532"/>
                </a:cubicBezTo>
                <a:cubicBezTo>
                  <a:pt x="869627" y="5042871"/>
                  <a:pt x="832563" y="5048074"/>
                  <a:pt x="832563" y="5022064"/>
                </a:cubicBezTo>
                <a:cubicBezTo>
                  <a:pt x="792573" y="5018162"/>
                  <a:pt x="770871" y="4972930"/>
                  <a:pt x="739751" y="4961530"/>
                </a:cubicBezTo>
                <a:close/>
                <a:moveTo>
                  <a:pt x="2983051" y="4953382"/>
                </a:moveTo>
                <a:cubicBezTo>
                  <a:pt x="2992347" y="4956065"/>
                  <a:pt x="2993322" y="4966794"/>
                  <a:pt x="2997223" y="4974597"/>
                </a:cubicBezTo>
                <a:cubicBezTo>
                  <a:pt x="2981617" y="4974597"/>
                  <a:pt x="2970564" y="4969394"/>
                  <a:pt x="2970564" y="4953788"/>
                </a:cubicBezTo>
                <a:cubicBezTo>
                  <a:pt x="2975928" y="4952488"/>
                  <a:pt x="2979952" y="4952488"/>
                  <a:pt x="2983051" y="4953382"/>
                </a:cubicBezTo>
                <a:close/>
                <a:moveTo>
                  <a:pt x="3146129" y="4948587"/>
                </a:moveTo>
                <a:cubicBezTo>
                  <a:pt x="3172789" y="4948587"/>
                  <a:pt x="3189045" y="4958991"/>
                  <a:pt x="3194247" y="4974597"/>
                </a:cubicBezTo>
                <a:cubicBezTo>
                  <a:pt x="3177991" y="4964193"/>
                  <a:pt x="3140927" y="4974597"/>
                  <a:pt x="3146129" y="4948587"/>
                </a:cubicBezTo>
                <a:close/>
                <a:moveTo>
                  <a:pt x="5758157" y="4948587"/>
                </a:moveTo>
                <a:cubicBezTo>
                  <a:pt x="5758157" y="4953788"/>
                  <a:pt x="5763359" y="4953788"/>
                  <a:pt x="5768561" y="4964193"/>
                </a:cubicBezTo>
                <a:cubicBezTo>
                  <a:pt x="5757507" y="4958991"/>
                  <a:pt x="5757507" y="4969394"/>
                  <a:pt x="5741901" y="4969394"/>
                </a:cubicBezTo>
                <a:cubicBezTo>
                  <a:pt x="5747753" y="4958991"/>
                  <a:pt x="5747753" y="4948587"/>
                  <a:pt x="5758157" y="4948587"/>
                </a:cubicBezTo>
                <a:close/>
                <a:moveTo>
                  <a:pt x="1556284" y="4932980"/>
                </a:moveTo>
                <a:cubicBezTo>
                  <a:pt x="1571889" y="4927779"/>
                  <a:pt x="1571889" y="4943385"/>
                  <a:pt x="1588146" y="4938182"/>
                </a:cubicBezTo>
                <a:cubicBezTo>
                  <a:pt x="1588146" y="4958991"/>
                  <a:pt x="1582944" y="4969394"/>
                  <a:pt x="1582944" y="4985650"/>
                </a:cubicBezTo>
                <a:cubicBezTo>
                  <a:pt x="1561486" y="4985650"/>
                  <a:pt x="1545880" y="4932980"/>
                  <a:pt x="1551081" y="4938182"/>
                </a:cubicBezTo>
                <a:cubicBezTo>
                  <a:pt x="1551081" y="4943385"/>
                  <a:pt x="1561486" y="4943385"/>
                  <a:pt x="1556284" y="4932980"/>
                </a:cubicBezTo>
                <a:close/>
                <a:moveTo>
                  <a:pt x="1896362" y="4932980"/>
                </a:moveTo>
                <a:cubicBezTo>
                  <a:pt x="1917818" y="4938182"/>
                  <a:pt x="1923021" y="4953788"/>
                  <a:pt x="1938627" y="4964843"/>
                </a:cubicBezTo>
                <a:cubicBezTo>
                  <a:pt x="1917818" y="4975246"/>
                  <a:pt x="1906765" y="4943385"/>
                  <a:pt x="1896362" y="4932980"/>
                </a:cubicBezTo>
                <a:close/>
                <a:moveTo>
                  <a:pt x="2050469" y="4932980"/>
                </a:moveTo>
                <a:cubicBezTo>
                  <a:pt x="2050469" y="4932980"/>
                  <a:pt x="2050469" y="4932980"/>
                  <a:pt x="2050469" y="4953788"/>
                </a:cubicBezTo>
                <a:cubicBezTo>
                  <a:pt x="2066724" y="4958991"/>
                  <a:pt x="2066724" y="4927129"/>
                  <a:pt x="2050469" y="4932980"/>
                </a:cubicBezTo>
                <a:close/>
                <a:moveTo>
                  <a:pt x="2923095" y="4927779"/>
                </a:moveTo>
                <a:cubicBezTo>
                  <a:pt x="2917244" y="4948587"/>
                  <a:pt x="2965361" y="4921927"/>
                  <a:pt x="2965361" y="4953788"/>
                </a:cubicBezTo>
                <a:cubicBezTo>
                  <a:pt x="2943903" y="4953788"/>
                  <a:pt x="2901638" y="4938182"/>
                  <a:pt x="2923095" y="4927779"/>
                </a:cubicBezTo>
                <a:close/>
                <a:moveTo>
                  <a:pt x="3185875" y="4909572"/>
                </a:moveTo>
                <a:cubicBezTo>
                  <a:pt x="3191159" y="4910222"/>
                  <a:pt x="3196523" y="4911523"/>
                  <a:pt x="3204651" y="4911523"/>
                </a:cubicBezTo>
                <a:cubicBezTo>
                  <a:pt x="3199449" y="4921927"/>
                  <a:pt x="3209853" y="4948587"/>
                  <a:pt x="3199449" y="4947936"/>
                </a:cubicBezTo>
                <a:cubicBezTo>
                  <a:pt x="3199449" y="4921927"/>
                  <a:pt x="3177991" y="4947936"/>
                  <a:pt x="3167587" y="4932330"/>
                </a:cubicBezTo>
                <a:cubicBezTo>
                  <a:pt x="3167587" y="4932330"/>
                  <a:pt x="3167587" y="4932330"/>
                  <a:pt x="3167587" y="4911523"/>
                </a:cubicBezTo>
                <a:cubicBezTo>
                  <a:pt x="3175390" y="4908922"/>
                  <a:pt x="3180592" y="4908922"/>
                  <a:pt x="3185875" y="4909572"/>
                </a:cubicBezTo>
                <a:close/>
                <a:moveTo>
                  <a:pt x="5635261" y="4906321"/>
                </a:moveTo>
                <a:cubicBezTo>
                  <a:pt x="5630059" y="4911523"/>
                  <a:pt x="5624857" y="4916724"/>
                  <a:pt x="5624857" y="4921927"/>
                </a:cubicBezTo>
                <a:cubicBezTo>
                  <a:pt x="5614453" y="4916724"/>
                  <a:pt x="5598197" y="4921927"/>
                  <a:pt x="5603400" y="4906321"/>
                </a:cubicBezTo>
                <a:cubicBezTo>
                  <a:pt x="5613803" y="4906321"/>
                  <a:pt x="5630059" y="4906321"/>
                  <a:pt x="5635261" y="4906321"/>
                </a:cubicBezTo>
                <a:close/>
                <a:moveTo>
                  <a:pt x="1401526" y="4905671"/>
                </a:moveTo>
                <a:cubicBezTo>
                  <a:pt x="1385921" y="4910872"/>
                  <a:pt x="1380068" y="4921276"/>
                  <a:pt x="1369664" y="4921276"/>
                </a:cubicBezTo>
                <a:cubicBezTo>
                  <a:pt x="1369664" y="4926478"/>
                  <a:pt x="1374865" y="4931680"/>
                  <a:pt x="1374865" y="4936882"/>
                </a:cubicBezTo>
                <a:cubicBezTo>
                  <a:pt x="1374865" y="4952488"/>
                  <a:pt x="1369013" y="4926478"/>
                  <a:pt x="1358609" y="4931680"/>
                </a:cubicBezTo>
                <a:cubicBezTo>
                  <a:pt x="1353408" y="4953138"/>
                  <a:pt x="1374865" y="4953138"/>
                  <a:pt x="1380068" y="4963542"/>
                </a:cubicBezTo>
                <a:cubicBezTo>
                  <a:pt x="1395673" y="4963542"/>
                  <a:pt x="1390471" y="4947936"/>
                  <a:pt x="1411930" y="4953138"/>
                </a:cubicBezTo>
                <a:cubicBezTo>
                  <a:pt x="1406728" y="4942734"/>
                  <a:pt x="1396324" y="4942734"/>
                  <a:pt x="1401526" y="4927129"/>
                </a:cubicBezTo>
                <a:cubicBezTo>
                  <a:pt x="1417781" y="4932980"/>
                  <a:pt x="1407378" y="4958991"/>
                  <a:pt x="1433387" y="4953138"/>
                </a:cubicBezTo>
                <a:cubicBezTo>
                  <a:pt x="1438590" y="4921276"/>
                  <a:pt x="1406728" y="4931680"/>
                  <a:pt x="1401526" y="4905671"/>
                </a:cubicBezTo>
                <a:close/>
                <a:moveTo>
                  <a:pt x="5907957" y="4905020"/>
                </a:moveTo>
                <a:cubicBezTo>
                  <a:pt x="5902511" y="4905020"/>
                  <a:pt x="5895684" y="4906321"/>
                  <a:pt x="5890157" y="4906321"/>
                </a:cubicBezTo>
                <a:cubicBezTo>
                  <a:pt x="5890157" y="4911523"/>
                  <a:pt x="5890157" y="4911523"/>
                  <a:pt x="5884955" y="4911523"/>
                </a:cubicBezTo>
                <a:cubicBezTo>
                  <a:pt x="5884955" y="4921927"/>
                  <a:pt x="5896009" y="4921927"/>
                  <a:pt x="5901210" y="4921927"/>
                </a:cubicBezTo>
                <a:cubicBezTo>
                  <a:pt x="5901210" y="4911523"/>
                  <a:pt x="5912265" y="4911523"/>
                  <a:pt x="5917466" y="4911523"/>
                </a:cubicBezTo>
                <a:cubicBezTo>
                  <a:pt x="5917466" y="4906321"/>
                  <a:pt x="5913402" y="4905020"/>
                  <a:pt x="5907957" y="4905020"/>
                </a:cubicBezTo>
                <a:close/>
                <a:moveTo>
                  <a:pt x="763637" y="4885512"/>
                </a:moveTo>
                <a:cubicBezTo>
                  <a:pt x="742179" y="4880311"/>
                  <a:pt x="763637" y="4916724"/>
                  <a:pt x="736977" y="4906321"/>
                </a:cubicBezTo>
                <a:cubicBezTo>
                  <a:pt x="742179" y="4921927"/>
                  <a:pt x="753233" y="4938182"/>
                  <a:pt x="763637" y="4953788"/>
                </a:cubicBezTo>
                <a:cubicBezTo>
                  <a:pt x="816957" y="4943385"/>
                  <a:pt x="832563" y="5001256"/>
                  <a:pt x="869627" y="5018812"/>
                </a:cubicBezTo>
                <a:cubicBezTo>
                  <a:pt x="885233" y="5024014"/>
                  <a:pt x="885233" y="5008409"/>
                  <a:pt x="901488" y="5008409"/>
                </a:cubicBezTo>
                <a:cubicBezTo>
                  <a:pt x="939202" y="5018812"/>
                  <a:pt x="928149" y="5107896"/>
                  <a:pt x="981469" y="5087088"/>
                </a:cubicBezTo>
                <a:cubicBezTo>
                  <a:pt x="997074" y="5113098"/>
                  <a:pt x="1028936" y="5129355"/>
                  <a:pt x="1050394" y="5144960"/>
                </a:cubicBezTo>
                <a:cubicBezTo>
                  <a:pt x="1056246" y="5139107"/>
                  <a:pt x="1061449" y="5128704"/>
                  <a:pt x="1066650" y="5113098"/>
                </a:cubicBezTo>
                <a:cubicBezTo>
                  <a:pt x="1109567" y="5123502"/>
                  <a:pt x="1131024" y="5155364"/>
                  <a:pt x="1173290" y="5160565"/>
                </a:cubicBezTo>
                <a:cubicBezTo>
                  <a:pt x="1157685" y="5134556"/>
                  <a:pt x="1114768" y="5134556"/>
                  <a:pt x="1136226" y="5092290"/>
                </a:cubicBezTo>
                <a:cubicBezTo>
                  <a:pt x="1157034" y="5087088"/>
                  <a:pt x="1157034" y="5102694"/>
                  <a:pt x="1178493" y="5107896"/>
                </a:cubicBezTo>
                <a:cubicBezTo>
                  <a:pt x="1168088" y="5092290"/>
                  <a:pt x="1162887" y="5076685"/>
                  <a:pt x="1136226" y="5081887"/>
                </a:cubicBezTo>
                <a:cubicBezTo>
                  <a:pt x="1131024" y="5065630"/>
                  <a:pt x="1125172" y="5050024"/>
                  <a:pt x="1114768" y="5044823"/>
                </a:cubicBezTo>
                <a:cubicBezTo>
                  <a:pt x="1109567" y="5044823"/>
                  <a:pt x="1098512" y="5060429"/>
                  <a:pt x="1093310" y="5044823"/>
                </a:cubicBezTo>
                <a:cubicBezTo>
                  <a:pt x="1071852" y="5055226"/>
                  <a:pt x="1119971" y="5065630"/>
                  <a:pt x="1093310" y="5065630"/>
                </a:cubicBezTo>
                <a:cubicBezTo>
                  <a:pt x="1103714" y="5081236"/>
                  <a:pt x="1136226" y="5097493"/>
                  <a:pt x="1119971" y="5123502"/>
                </a:cubicBezTo>
                <a:cubicBezTo>
                  <a:pt x="1077704" y="5107246"/>
                  <a:pt x="1040640" y="5086438"/>
                  <a:pt x="1024385" y="5038971"/>
                </a:cubicBezTo>
                <a:cubicBezTo>
                  <a:pt x="981469" y="5038971"/>
                  <a:pt x="944405" y="5033768"/>
                  <a:pt x="949606" y="4991502"/>
                </a:cubicBezTo>
                <a:cubicBezTo>
                  <a:pt x="928149" y="4996704"/>
                  <a:pt x="949606" y="5012310"/>
                  <a:pt x="922946" y="5007108"/>
                </a:cubicBezTo>
                <a:cubicBezTo>
                  <a:pt x="917745" y="4996055"/>
                  <a:pt x="911892" y="4985650"/>
                  <a:pt x="901488" y="4975246"/>
                </a:cubicBezTo>
                <a:cubicBezTo>
                  <a:pt x="896286" y="4980449"/>
                  <a:pt x="901488" y="4985650"/>
                  <a:pt x="901488" y="4990852"/>
                </a:cubicBezTo>
                <a:cubicBezTo>
                  <a:pt x="901488" y="5001256"/>
                  <a:pt x="896286" y="4985650"/>
                  <a:pt x="891085" y="4996055"/>
                </a:cubicBezTo>
                <a:cubicBezTo>
                  <a:pt x="891085" y="4922576"/>
                  <a:pt x="800701" y="4938182"/>
                  <a:pt x="763637" y="4885512"/>
                </a:cubicBezTo>
                <a:close/>
                <a:moveTo>
                  <a:pt x="5922668" y="4880311"/>
                </a:moveTo>
                <a:cubicBezTo>
                  <a:pt x="5912265" y="4890715"/>
                  <a:pt x="5949329" y="4901118"/>
                  <a:pt x="5959732" y="4906321"/>
                </a:cubicBezTo>
                <a:cubicBezTo>
                  <a:pt x="5970787" y="4895917"/>
                  <a:pt x="5933072" y="4885512"/>
                  <a:pt x="5922668" y="4880311"/>
                </a:cubicBezTo>
                <a:close/>
                <a:moveTo>
                  <a:pt x="6387400" y="4880168"/>
                </a:moveTo>
                <a:cubicBezTo>
                  <a:pt x="6375523" y="4875800"/>
                  <a:pt x="6362558" y="4875109"/>
                  <a:pt x="6347928" y="4880311"/>
                </a:cubicBezTo>
                <a:cubicBezTo>
                  <a:pt x="6347928" y="4890715"/>
                  <a:pt x="6353130" y="4901118"/>
                  <a:pt x="6369386" y="4901118"/>
                </a:cubicBezTo>
                <a:cubicBezTo>
                  <a:pt x="6347928" y="4916724"/>
                  <a:pt x="6374588" y="4943385"/>
                  <a:pt x="6390194" y="4942734"/>
                </a:cubicBezTo>
                <a:cubicBezTo>
                  <a:pt x="6395395" y="4942734"/>
                  <a:pt x="6395395" y="4932330"/>
                  <a:pt x="6395395" y="4921927"/>
                </a:cubicBezTo>
                <a:cubicBezTo>
                  <a:pt x="6427257" y="4932980"/>
                  <a:pt x="6453917" y="4943385"/>
                  <a:pt x="6480578" y="4958991"/>
                </a:cubicBezTo>
                <a:cubicBezTo>
                  <a:pt x="6448879" y="4939482"/>
                  <a:pt x="6423031" y="4893275"/>
                  <a:pt x="6387400" y="4880168"/>
                </a:cubicBezTo>
                <a:close/>
                <a:moveTo>
                  <a:pt x="6113841" y="4864055"/>
                </a:moveTo>
                <a:cubicBezTo>
                  <a:pt x="6113841" y="4874459"/>
                  <a:pt x="6113841" y="4885512"/>
                  <a:pt x="6135297" y="4884862"/>
                </a:cubicBezTo>
                <a:cubicBezTo>
                  <a:pt x="6124244" y="4874459"/>
                  <a:pt x="6130096" y="4864055"/>
                  <a:pt x="6113841" y="4864055"/>
                </a:cubicBezTo>
                <a:close/>
                <a:moveTo>
                  <a:pt x="5555931" y="4853651"/>
                </a:moveTo>
                <a:cubicBezTo>
                  <a:pt x="5555931" y="4869257"/>
                  <a:pt x="5544878" y="4884862"/>
                  <a:pt x="5539675" y="4869257"/>
                </a:cubicBezTo>
                <a:cubicBezTo>
                  <a:pt x="5544878" y="4869257"/>
                  <a:pt x="5534474" y="4864055"/>
                  <a:pt x="5534474" y="4858853"/>
                </a:cubicBezTo>
                <a:cubicBezTo>
                  <a:pt x="5545527" y="4858853"/>
                  <a:pt x="5545527" y="4853651"/>
                  <a:pt x="5555931" y="4853651"/>
                </a:cubicBezTo>
                <a:close/>
                <a:moveTo>
                  <a:pt x="2614230" y="4843247"/>
                </a:moveTo>
                <a:cubicBezTo>
                  <a:pt x="2614230" y="4853651"/>
                  <a:pt x="2625285" y="4858853"/>
                  <a:pt x="2630486" y="4864055"/>
                </a:cubicBezTo>
                <a:cubicBezTo>
                  <a:pt x="2620082" y="4874459"/>
                  <a:pt x="2598624" y="4864055"/>
                  <a:pt x="2597973" y="4848448"/>
                </a:cubicBezTo>
                <a:cubicBezTo>
                  <a:pt x="2603826" y="4848448"/>
                  <a:pt x="2609028" y="4843247"/>
                  <a:pt x="2614230" y="4843247"/>
                </a:cubicBezTo>
                <a:close/>
                <a:moveTo>
                  <a:pt x="6401660" y="4842804"/>
                </a:moveTo>
                <a:lnTo>
                  <a:pt x="6398647" y="4853650"/>
                </a:lnTo>
                <a:cubicBezTo>
                  <a:pt x="6396696" y="4856251"/>
                  <a:pt x="6394095" y="4857552"/>
                  <a:pt x="6391494" y="4857552"/>
                </a:cubicBezTo>
                <a:cubicBezTo>
                  <a:pt x="6433760" y="4867956"/>
                  <a:pt x="6450016" y="4884212"/>
                  <a:pt x="6481878" y="4905020"/>
                </a:cubicBezTo>
                <a:cubicBezTo>
                  <a:pt x="6487081" y="4888764"/>
                  <a:pt x="6433760" y="4862755"/>
                  <a:pt x="6423356" y="4862755"/>
                </a:cubicBezTo>
                <a:close/>
                <a:moveTo>
                  <a:pt x="6399274" y="4840611"/>
                </a:moveTo>
                <a:lnTo>
                  <a:pt x="6401660" y="4842804"/>
                </a:lnTo>
                <a:lnTo>
                  <a:pt x="6401898" y="4841946"/>
                </a:lnTo>
                <a:close/>
                <a:moveTo>
                  <a:pt x="843617" y="4838695"/>
                </a:moveTo>
                <a:cubicBezTo>
                  <a:pt x="827360" y="4843898"/>
                  <a:pt x="859223" y="4843898"/>
                  <a:pt x="848818" y="4854301"/>
                </a:cubicBezTo>
                <a:cubicBezTo>
                  <a:pt x="848818" y="4875109"/>
                  <a:pt x="828011" y="4869907"/>
                  <a:pt x="806553" y="4875109"/>
                </a:cubicBezTo>
                <a:cubicBezTo>
                  <a:pt x="838415" y="4906321"/>
                  <a:pt x="880680" y="4948587"/>
                  <a:pt x="928799" y="4948587"/>
                </a:cubicBezTo>
                <a:cubicBezTo>
                  <a:pt x="944405" y="4938182"/>
                  <a:pt x="917745" y="4916724"/>
                  <a:pt x="934001" y="4901118"/>
                </a:cubicBezTo>
                <a:cubicBezTo>
                  <a:pt x="923596" y="4901118"/>
                  <a:pt x="918395" y="4916724"/>
                  <a:pt x="902139" y="4906321"/>
                </a:cubicBezTo>
                <a:cubicBezTo>
                  <a:pt x="880680" y="4885512"/>
                  <a:pt x="880680" y="4843247"/>
                  <a:pt x="843617" y="4838695"/>
                </a:cubicBezTo>
                <a:close/>
                <a:moveTo>
                  <a:pt x="5832285" y="4832843"/>
                </a:moveTo>
                <a:cubicBezTo>
                  <a:pt x="5832285" y="4832843"/>
                  <a:pt x="5832285" y="4832843"/>
                  <a:pt x="5832285" y="4843247"/>
                </a:cubicBezTo>
                <a:cubicBezTo>
                  <a:pt x="5843339" y="4843247"/>
                  <a:pt x="5848540" y="4838045"/>
                  <a:pt x="5853743" y="4848448"/>
                </a:cubicBezTo>
                <a:cubicBezTo>
                  <a:pt x="5864146" y="4848448"/>
                  <a:pt x="5853743" y="4843247"/>
                  <a:pt x="5853743" y="4838045"/>
                </a:cubicBezTo>
                <a:cubicBezTo>
                  <a:pt x="5842688" y="4838045"/>
                  <a:pt x="5842688" y="4827641"/>
                  <a:pt x="5832285" y="4832843"/>
                </a:cubicBezTo>
                <a:close/>
                <a:moveTo>
                  <a:pt x="6790094" y="4832192"/>
                </a:moveTo>
                <a:cubicBezTo>
                  <a:pt x="6790094" y="4858853"/>
                  <a:pt x="6827158" y="4858853"/>
                  <a:pt x="6832360" y="4884862"/>
                </a:cubicBezTo>
                <a:cubicBezTo>
                  <a:pt x="6842764" y="4884862"/>
                  <a:pt x="6837561" y="4869257"/>
                  <a:pt x="6842764" y="4869257"/>
                </a:cubicBezTo>
                <a:cubicBezTo>
                  <a:pt x="6847966" y="4869257"/>
                  <a:pt x="6847966" y="4869257"/>
                  <a:pt x="6847966" y="4869257"/>
                </a:cubicBezTo>
                <a:cubicBezTo>
                  <a:pt x="6842764" y="4858853"/>
                  <a:pt x="6805700" y="4848448"/>
                  <a:pt x="6790094" y="4832192"/>
                </a:cubicBezTo>
                <a:close/>
                <a:moveTo>
                  <a:pt x="1529624" y="4823739"/>
                </a:moveTo>
                <a:cubicBezTo>
                  <a:pt x="1551081" y="4860803"/>
                  <a:pt x="1603752" y="4886813"/>
                  <a:pt x="1593348" y="4934280"/>
                </a:cubicBezTo>
                <a:cubicBezTo>
                  <a:pt x="1556284" y="4929079"/>
                  <a:pt x="1524422" y="4871207"/>
                  <a:pt x="1492559" y="4886813"/>
                </a:cubicBezTo>
                <a:cubicBezTo>
                  <a:pt x="1492559" y="4907621"/>
                  <a:pt x="1524422" y="4892015"/>
                  <a:pt x="1519221" y="4907621"/>
                </a:cubicBezTo>
                <a:cubicBezTo>
                  <a:pt x="1514018" y="4923227"/>
                  <a:pt x="1487358" y="4912824"/>
                  <a:pt x="1492559" y="4902419"/>
                </a:cubicBezTo>
                <a:cubicBezTo>
                  <a:pt x="1476954" y="4902419"/>
                  <a:pt x="1487358" y="4912824"/>
                  <a:pt x="1487358" y="4923227"/>
                </a:cubicBezTo>
                <a:cubicBezTo>
                  <a:pt x="1508165" y="4933631"/>
                  <a:pt x="1513367" y="4923227"/>
                  <a:pt x="1529624" y="4928429"/>
                </a:cubicBezTo>
                <a:cubicBezTo>
                  <a:pt x="1529624" y="4938833"/>
                  <a:pt x="1523771" y="4944034"/>
                  <a:pt x="1513367" y="4944034"/>
                </a:cubicBezTo>
                <a:cubicBezTo>
                  <a:pt x="1534825" y="4980449"/>
                  <a:pt x="1593348" y="5027916"/>
                  <a:pt x="1625209" y="5022714"/>
                </a:cubicBezTo>
                <a:cubicBezTo>
                  <a:pt x="1630412" y="5027916"/>
                  <a:pt x="1630412" y="5033119"/>
                  <a:pt x="1635613" y="5038320"/>
                </a:cubicBezTo>
                <a:cubicBezTo>
                  <a:pt x="1641465" y="5033119"/>
                  <a:pt x="1651870" y="5033119"/>
                  <a:pt x="1651870" y="5017512"/>
                </a:cubicBezTo>
                <a:cubicBezTo>
                  <a:pt x="1688934" y="5022714"/>
                  <a:pt x="1715593" y="5070182"/>
                  <a:pt x="1768913" y="5064980"/>
                </a:cubicBezTo>
                <a:cubicBezTo>
                  <a:pt x="1774115" y="5101393"/>
                  <a:pt x="1870352" y="5133256"/>
                  <a:pt x="1939278" y="5138458"/>
                </a:cubicBezTo>
                <a:cubicBezTo>
                  <a:pt x="1944479" y="5133256"/>
                  <a:pt x="1944479" y="5128054"/>
                  <a:pt x="1939278" y="5117650"/>
                </a:cubicBezTo>
                <a:cubicBezTo>
                  <a:pt x="1965937" y="5122852"/>
                  <a:pt x="1987395" y="5133256"/>
                  <a:pt x="1987395" y="5170319"/>
                </a:cubicBezTo>
                <a:cubicBezTo>
                  <a:pt x="1987395" y="5175522"/>
                  <a:pt x="1976341" y="5170319"/>
                  <a:pt x="1965937" y="5175522"/>
                </a:cubicBezTo>
                <a:cubicBezTo>
                  <a:pt x="2061523" y="5248999"/>
                  <a:pt x="2183768" y="5291265"/>
                  <a:pt x="2290409" y="5359540"/>
                </a:cubicBezTo>
                <a:cubicBezTo>
                  <a:pt x="2290409" y="5369945"/>
                  <a:pt x="2274152" y="5364742"/>
                  <a:pt x="2274152" y="5375146"/>
                </a:cubicBezTo>
                <a:cubicBezTo>
                  <a:pt x="2226685" y="5354339"/>
                  <a:pt x="2194823" y="5322476"/>
                  <a:pt x="2146706" y="5306870"/>
                </a:cubicBezTo>
                <a:cubicBezTo>
                  <a:pt x="2205227" y="5386200"/>
                  <a:pt x="2338528" y="5391402"/>
                  <a:pt x="2407453" y="5459678"/>
                </a:cubicBezTo>
                <a:cubicBezTo>
                  <a:pt x="2391196" y="5475284"/>
                  <a:pt x="2370388" y="5444072"/>
                  <a:pt x="2354132" y="5464880"/>
                </a:cubicBezTo>
                <a:cubicBezTo>
                  <a:pt x="2337877" y="5448624"/>
                  <a:pt x="2322271" y="5433018"/>
                  <a:pt x="2300813" y="5427816"/>
                </a:cubicBezTo>
                <a:cubicBezTo>
                  <a:pt x="2290409" y="5438870"/>
                  <a:pt x="2295610" y="5444072"/>
                  <a:pt x="2300813" y="5459678"/>
                </a:cubicBezTo>
                <a:cubicBezTo>
                  <a:pt x="2257897" y="5449274"/>
                  <a:pt x="2252694" y="5407008"/>
                  <a:pt x="2215631" y="5396604"/>
                </a:cubicBezTo>
                <a:cubicBezTo>
                  <a:pt x="2215631" y="5396604"/>
                  <a:pt x="2215631" y="5396604"/>
                  <a:pt x="2215631" y="5417412"/>
                </a:cubicBezTo>
                <a:cubicBezTo>
                  <a:pt x="2178566" y="5417412"/>
                  <a:pt x="2188971" y="5375146"/>
                  <a:pt x="2157109" y="5375146"/>
                </a:cubicBezTo>
                <a:cubicBezTo>
                  <a:pt x="2151907" y="5380348"/>
                  <a:pt x="2173365" y="5395954"/>
                  <a:pt x="2157109" y="5395954"/>
                </a:cubicBezTo>
                <a:cubicBezTo>
                  <a:pt x="2183119" y="5427165"/>
                  <a:pt x="2241641" y="5427165"/>
                  <a:pt x="2257897" y="5464229"/>
                </a:cubicBezTo>
                <a:cubicBezTo>
                  <a:pt x="2231237" y="5459028"/>
                  <a:pt x="2209778" y="5443422"/>
                  <a:pt x="2183119" y="5438220"/>
                </a:cubicBezTo>
                <a:cubicBezTo>
                  <a:pt x="2188320" y="5449274"/>
                  <a:pt x="2193522" y="5459678"/>
                  <a:pt x="2183119" y="5470082"/>
                </a:cubicBezTo>
                <a:cubicBezTo>
                  <a:pt x="2231237" y="5496092"/>
                  <a:pt x="2300163" y="5501293"/>
                  <a:pt x="2321620" y="5548761"/>
                </a:cubicBezTo>
                <a:cubicBezTo>
                  <a:pt x="2310566" y="5564367"/>
                  <a:pt x="2283906" y="5548761"/>
                  <a:pt x="2273502" y="5559166"/>
                </a:cubicBezTo>
                <a:cubicBezTo>
                  <a:pt x="2332025" y="5606633"/>
                  <a:pt x="2432812" y="5617037"/>
                  <a:pt x="2480929" y="5669707"/>
                </a:cubicBezTo>
                <a:cubicBezTo>
                  <a:pt x="2475728" y="5685313"/>
                  <a:pt x="2459472" y="5669707"/>
                  <a:pt x="2449069" y="5669707"/>
                </a:cubicBezTo>
                <a:cubicBezTo>
                  <a:pt x="2475728" y="5696366"/>
                  <a:pt x="2502388" y="5722377"/>
                  <a:pt x="2497186" y="5764642"/>
                </a:cubicBezTo>
                <a:cubicBezTo>
                  <a:pt x="2560911" y="5785450"/>
                  <a:pt x="2619431" y="5812110"/>
                  <a:pt x="2688357" y="5827716"/>
                </a:cubicBezTo>
                <a:cubicBezTo>
                  <a:pt x="2666900" y="5801055"/>
                  <a:pt x="2613579" y="5754238"/>
                  <a:pt x="2581718" y="5775046"/>
                </a:cubicBezTo>
                <a:cubicBezTo>
                  <a:pt x="2555057" y="5749036"/>
                  <a:pt x="2517994" y="5732780"/>
                  <a:pt x="2491334" y="5711972"/>
                </a:cubicBezTo>
                <a:cubicBezTo>
                  <a:pt x="2496535" y="5701568"/>
                  <a:pt x="2506940" y="5696366"/>
                  <a:pt x="2528398" y="5696366"/>
                </a:cubicBezTo>
                <a:cubicBezTo>
                  <a:pt x="2528398" y="5685313"/>
                  <a:pt x="2528398" y="5674909"/>
                  <a:pt x="2523196" y="5664504"/>
                </a:cubicBezTo>
                <a:cubicBezTo>
                  <a:pt x="2549856" y="5669707"/>
                  <a:pt x="2597973" y="5680760"/>
                  <a:pt x="2629836" y="5701568"/>
                </a:cubicBezTo>
                <a:cubicBezTo>
                  <a:pt x="2640891" y="5723027"/>
                  <a:pt x="2619431" y="5733430"/>
                  <a:pt x="2624634" y="5743835"/>
                </a:cubicBezTo>
                <a:cubicBezTo>
                  <a:pt x="2640240" y="5786100"/>
                  <a:pt x="2693560" y="5769844"/>
                  <a:pt x="2715018" y="5801706"/>
                </a:cubicBezTo>
                <a:cubicBezTo>
                  <a:pt x="2768338" y="5801706"/>
                  <a:pt x="2826859" y="5833568"/>
                  <a:pt x="2880179" y="5843973"/>
                </a:cubicBezTo>
                <a:cubicBezTo>
                  <a:pt x="2885381" y="5843973"/>
                  <a:pt x="2874978" y="5849174"/>
                  <a:pt x="2880179" y="5859577"/>
                </a:cubicBezTo>
                <a:cubicBezTo>
                  <a:pt x="2943903" y="5880386"/>
                  <a:pt x="2970564" y="5938257"/>
                  <a:pt x="3049242" y="5946061"/>
                </a:cubicBezTo>
                <a:cubicBezTo>
                  <a:pt x="3044041" y="5946061"/>
                  <a:pt x="3044041" y="5940858"/>
                  <a:pt x="3044041" y="5935656"/>
                </a:cubicBezTo>
                <a:cubicBezTo>
                  <a:pt x="3060297" y="5930455"/>
                  <a:pt x="3060297" y="5940858"/>
                  <a:pt x="3065499" y="5935656"/>
                </a:cubicBezTo>
                <a:cubicBezTo>
                  <a:pt x="3075903" y="5940858"/>
                  <a:pt x="3065499" y="5940858"/>
                  <a:pt x="3075903" y="5946061"/>
                </a:cubicBezTo>
                <a:cubicBezTo>
                  <a:pt x="3155883" y="5946061"/>
                  <a:pt x="3171489" y="6009134"/>
                  <a:pt x="3256670" y="6003932"/>
                </a:cubicBezTo>
                <a:cubicBezTo>
                  <a:pt x="3256670" y="5988326"/>
                  <a:pt x="3246267" y="5983123"/>
                  <a:pt x="3230011" y="5983123"/>
                </a:cubicBezTo>
                <a:cubicBezTo>
                  <a:pt x="3235212" y="5972720"/>
                  <a:pt x="3245617" y="5972720"/>
                  <a:pt x="3235212" y="5962316"/>
                </a:cubicBezTo>
                <a:cubicBezTo>
                  <a:pt x="3218956" y="5957114"/>
                  <a:pt x="3203350" y="5946710"/>
                  <a:pt x="3187095" y="5962316"/>
                </a:cubicBezTo>
                <a:cubicBezTo>
                  <a:pt x="3161085" y="5920701"/>
                  <a:pt x="3086307" y="5925903"/>
                  <a:pt x="3054445" y="5888839"/>
                </a:cubicBezTo>
                <a:cubicBezTo>
                  <a:pt x="3016731" y="5904445"/>
                  <a:pt x="3011529" y="5862179"/>
                  <a:pt x="2974464" y="5851775"/>
                </a:cubicBezTo>
                <a:cubicBezTo>
                  <a:pt x="2942603" y="5841371"/>
                  <a:pt x="2936751" y="5809510"/>
                  <a:pt x="2894485" y="5804307"/>
                </a:cubicBezTo>
                <a:cubicBezTo>
                  <a:pt x="2979017" y="5814711"/>
                  <a:pt x="3058996" y="5851775"/>
                  <a:pt x="3144178" y="5872582"/>
                </a:cubicBezTo>
                <a:cubicBezTo>
                  <a:pt x="3144178" y="5872582"/>
                  <a:pt x="3144178" y="5872582"/>
                  <a:pt x="3144178" y="5862179"/>
                </a:cubicBezTo>
                <a:cubicBezTo>
                  <a:pt x="3170839" y="5856977"/>
                  <a:pt x="3191646" y="5862179"/>
                  <a:pt x="3207902" y="5872582"/>
                </a:cubicBezTo>
                <a:cubicBezTo>
                  <a:pt x="3207902" y="5877785"/>
                  <a:pt x="3196849" y="5872582"/>
                  <a:pt x="3191646" y="5872582"/>
                </a:cubicBezTo>
                <a:cubicBezTo>
                  <a:pt x="3196849" y="5920051"/>
                  <a:pt x="3261222" y="5914849"/>
                  <a:pt x="3303488" y="5930455"/>
                </a:cubicBezTo>
                <a:cubicBezTo>
                  <a:pt x="3367211" y="5946710"/>
                  <a:pt x="3425733" y="5967519"/>
                  <a:pt x="3510916" y="5967519"/>
                </a:cubicBezTo>
                <a:cubicBezTo>
                  <a:pt x="3521970" y="5972720"/>
                  <a:pt x="3510916" y="5993528"/>
                  <a:pt x="3527172" y="5988326"/>
                </a:cubicBezTo>
                <a:cubicBezTo>
                  <a:pt x="3533024" y="5966868"/>
                  <a:pt x="3516768" y="5972070"/>
                  <a:pt x="3516768" y="5956464"/>
                </a:cubicBezTo>
                <a:cubicBezTo>
                  <a:pt x="3527821" y="5951262"/>
                  <a:pt x="3548630" y="5956464"/>
                  <a:pt x="3564887" y="5946061"/>
                </a:cubicBezTo>
                <a:cubicBezTo>
                  <a:pt x="3538226" y="5898592"/>
                  <a:pt x="3437439" y="5930455"/>
                  <a:pt x="3421182" y="5872582"/>
                </a:cubicBezTo>
                <a:cubicBezTo>
                  <a:pt x="3335999" y="5898592"/>
                  <a:pt x="3277477" y="5825115"/>
                  <a:pt x="3176690" y="5819913"/>
                </a:cubicBezTo>
                <a:cubicBezTo>
                  <a:pt x="3176690" y="5830317"/>
                  <a:pt x="3187095" y="5830317"/>
                  <a:pt x="3187095" y="5835519"/>
                </a:cubicBezTo>
                <a:cubicBezTo>
                  <a:pt x="3165637" y="5845923"/>
                  <a:pt x="3138976" y="5824465"/>
                  <a:pt x="3133774" y="5803656"/>
                </a:cubicBezTo>
                <a:cubicBezTo>
                  <a:pt x="3107115" y="5803656"/>
                  <a:pt x="3096711" y="5834868"/>
                  <a:pt x="3070051" y="5819262"/>
                </a:cubicBezTo>
                <a:cubicBezTo>
                  <a:pt x="3058996" y="5819262"/>
                  <a:pt x="3070051" y="5788050"/>
                  <a:pt x="3048593" y="5798455"/>
                </a:cubicBezTo>
                <a:cubicBezTo>
                  <a:pt x="3042740" y="5776997"/>
                  <a:pt x="3064199" y="5782198"/>
                  <a:pt x="3058996" y="5766592"/>
                </a:cubicBezTo>
                <a:cubicBezTo>
                  <a:pt x="3064848" y="5771795"/>
                  <a:pt x="3075252" y="5771795"/>
                  <a:pt x="3075252" y="5776997"/>
                </a:cubicBezTo>
                <a:cubicBezTo>
                  <a:pt x="3086307" y="5776997"/>
                  <a:pt x="3075252" y="5756189"/>
                  <a:pt x="3091509" y="5761391"/>
                </a:cubicBezTo>
                <a:cubicBezTo>
                  <a:pt x="3086307" y="5745134"/>
                  <a:pt x="3064848" y="5745134"/>
                  <a:pt x="3054445" y="5729528"/>
                </a:cubicBezTo>
                <a:cubicBezTo>
                  <a:pt x="3044041" y="5724327"/>
                  <a:pt x="3032987" y="5729528"/>
                  <a:pt x="3027785" y="5734731"/>
                </a:cubicBezTo>
                <a:cubicBezTo>
                  <a:pt x="3011529" y="5713273"/>
                  <a:pt x="2979667" y="5708071"/>
                  <a:pt x="2942603" y="5702869"/>
                </a:cubicBezTo>
                <a:cubicBezTo>
                  <a:pt x="2947805" y="5692465"/>
                  <a:pt x="2958209" y="5692465"/>
                  <a:pt x="2974464" y="5692465"/>
                </a:cubicBezTo>
                <a:cubicBezTo>
                  <a:pt x="2953008" y="5676210"/>
                  <a:pt x="2926346" y="5665805"/>
                  <a:pt x="2899687" y="5660603"/>
                </a:cubicBezTo>
                <a:cubicBezTo>
                  <a:pt x="2873026" y="5692465"/>
                  <a:pt x="2814505" y="5644997"/>
                  <a:pt x="2782643" y="5634593"/>
                </a:cubicBezTo>
                <a:cubicBezTo>
                  <a:pt x="2793046" y="5618987"/>
                  <a:pt x="2803451" y="5639795"/>
                  <a:pt x="2819708" y="5634593"/>
                </a:cubicBezTo>
                <a:cubicBezTo>
                  <a:pt x="2808652" y="5618987"/>
                  <a:pt x="2787845" y="5613786"/>
                  <a:pt x="2766387" y="5613786"/>
                </a:cubicBezTo>
                <a:cubicBezTo>
                  <a:pt x="2771589" y="5618987"/>
                  <a:pt x="2776791" y="5624190"/>
                  <a:pt x="2776791" y="5629392"/>
                </a:cubicBezTo>
                <a:cubicBezTo>
                  <a:pt x="2761186" y="5629392"/>
                  <a:pt x="2750131" y="5618987"/>
                  <a:pt x="2739727" y="5613786"/>
                </a:cubicBezTo>
                <a:cubicBezTo>
                  <a:pt x="2739727" y="5608584"/>
                  <a:pt x="2744929" y="5603382"/>
                  <a:pt x="2744929" y="5598180"/>
                </a:cubicBezTo>
                <a:cubicBezTo>
                  <a:pt x="2681206" y="5592978"/>
                  <a:pt x="2644142" y="5550712"/>
                  <a:pt x="2590821" y="5524702"/>
                </a:cubicBezTo>
                <a:cubicBezTo>
                  <a:pt x="2580417" y="5524702"/>
                  <a:pt x="2580417" y="5535106"/>
                  <a:pt x="2585619" y="5545510"/>
                </a:cubicBezTo>
                <a:cubicBezTo>
                  <a:pt x="2564811" y="5550712"/>
                  <a:pt x="2559610" y="5524702"/>
                  <a:pt x="2543354" y="5540309"/>
                </a:cubicBezTo>
                <a:cubicBezTo>
                  <a:pt x="2543354" y="5561116"/>
                  <a:pt x="2575215" y="5540309"/>
                  <a:pt x="2570014" y="5561116"/>
                </a:cubicBezTo>
                <a:cubicBezTo>
                  <a:pt x="2553758" y="5566318"/>
                  <a:pt x="2516693" y="5535106"/>
                  <a:pt x="2495236" y="5561116"/>
                </a:cubicBezTo>
                <a:cubicBezTo>
                  <a:pt x="2489384" y="5561116"/>
                  <a:pt x="2489384" y="5550712"/>
                  <a:pt x="2478980" y="5550712"/>
                </a:cubicBezTo>
                <a:cubicBezTo>
                  <a:pt x="2484181" y="5535106"/>
                  <a:pt x="2499787" y="5529904"/>
                  <a:pt x="2521245" y="5535106"/>
                </a:cubicBezTo>
                <a:cubicBezTo>
                  <a:pt x="2494586" y="5503245"/>
                  <a:pt x="2446468" y="5482436"/>
                  <a:pt x="2409404" y="5477234"/>
                </a:cubicBezTo>
                <a:cubicBezTo>
                  <a:pt x="2430211" y="5440170"/>
                  <a:pt x="2467924" y="5503245"/>
                  <a:pt x="2504990" y="5498042"/>
                </a:cubicBezTo>
                <a:cubicBezTo>
                  <a:pt x="2494586" y="5487639"/>
                  <a:pt x="2504990" y="5477234"/>
                  <a:pt x="2521245" y="5477234"/>
                </a:cubicBezTo>
                <a:cubicBezTo>
                  <a:pt x="2521245" y="5461629"/>
                  <a:pt x="2505639" y="5466830"/>
                  <a:pt x="2510842" y="5456427"/>
                </a:cubicBezTo>
                <a:cubicBezTo>
                  <a:pt x="2542703" y="5472033"/>
                  <a:pt x="2601224" y="5461629"/>
                  <a:pt x="2611629" y="5509097"/>
                </a:cubicBezTo>
                <a:cubicBezTo>
                  <a:pt x="2696812" y="5551362"/>
                  <a:pt x="2787195" y="5578022"/>
                  <a:pt x="2850919" y="5598830"/>
                </a:cubicBezTo>
                <a:cubicBezTo>
                  <a:pt x="2856121" y="5593628"/>
                  <a:pt x="2845717" y="5578022"/>
                  <a:pt x="2829461" y="5578022"/>
                </a:cubicBezTo>
                <a:cubicBezTo>
                  <a:pt x="2835313" y="5567619"/>
                  <a:pt x="2845717" y="5567619"/>
                  <a:pt x="2845717" y="5552013"/>
                </a:cubicBezTo>
                <a:cubicBezTo>
                  <a:pt x="2802800" y="5541609"/>
                  <a:pt x="2781343" y="5515599"/>
                  <a:pt x="2739077" y="5526002"/>
                </a:cubicBezTo>
                <a:cubicBezTo>
                  <a:pt x="2733874" y="5520801"/>
                  <a:pt x="2733874" y="5510397"/>
                  <a:pt x="2733874" y="5505195"/>
                </a:cubicBezTo>
                <a:cubicBezTo>
                  <a:pt x="2686407" y="5510397"/>
                  <a:pt x="2601224" y="5462929"/>
                  <a:pt x="2542703" y="5436919"/>
                </a:cubicBezTo>
                <a:cubicBezTo>
                  <a:pt x="2484181" y="5405057"/>
                  <a:pt x="2420458" y="5384250"/>
                  <a:pt x="2388595" y="5336782"/>
                </a:cubicBezTo>
                <a:cubicBezTo>
                  <a:pt x="2378192" y="5336782"/>
                  <a:pt x="2383393" y="5352387"/>
                  <a:pt x="2378192" y="5357590"/>
                </a:cubicBezTo>
                <a:cubicBezTo>
                  <a:pt x="2346330" y="5336782"/>
                  <a:pt x="2314467" y="5321177"/>
                  <a:pt x="2298211" y="5289314"/>
                </a:cubicBezTo>
                <a:cubicBezTo>
                  <a:pt x="2335926" y="5304920"/>
                  <a:pt x="2415256" y="5325728"/>
                  <a:pt x="2463373" y="5357590"/>
                </a:cubicBezTo>
                <a:cubicBezTo>
                  <a:pt x="2490033" y="5379048"/>
                  <a:pt x="2495885" y="5399856"/>
                  <a:pt x="2538152" y="5389451"/>
                </a:cubicBezTo>
                <a:cubicBezTo>
                  <a:pt x="2511491" y="5347186"/>
                  <a:pt x="2458172" y="5353038"/>
                  <a:pt x="2415905" y="5321177"/>
                </a:cubicBezTo>
                <a:cubicBezTo>
                  <a:pt x="2394448" y="5310772"/>
                  <a:pt x="2384044" y="5289314"/>
                  <a:pt x="2352182" y="5273708"/>
                </a:cubicBezTo>
                <a:cubicBezTo>
                  <a:pt x="2341778" y="5273708"/>
                  <a:pt x="2341778" y="5284112"/>
                  <a:pt x="2325522" y="5278910"/>
                </a:cubicBezTo>
                <a:cubicBezTo>
                  <a:pt x="2304064" y="5258102"/>
                  <a:pt x="2298861" y="5221039"/>
                  <a:pt x="2267001" y="5210634"/>
                </a:cubicBezTo>
                <a:cubicBezTo>
                  <a:pt x="2272202" y="5195029"/>
                  <a:pt x="2278054" y="5195029"/>
                  <a:pt x="2261798" y="5184625"/>
                </a:cubicBezTo>
                <a:cubicBezTo>
                  <a:pt x="2261798" y="5174221"/>
                  <a:pt x="2272202" y="5174221"/>
                  <a:pt x="2272202" y="5169020"/>
                </a:cubicBezTo>
                <a:cubicBezTo>
                  <a:pt x="2277404" y="5184625"/>
                  <a:pt x="2298861" y="5163817"/>
                  <a:pt x="2304064" y="5184625"/>
                </a:cubicBezTo>
                <a:cubicBezTo>
                  <a:pt x="2315118" y="5168369"/>
                  <a:pt x="2288458" y="5147561"/>
                  <a:pt x="2267001" y="5142359"/>
                </a:cubicBezTo>
                <a:cubicBezTo>
                  <a:pt x="2272202" y="5121551"/>
                  <a:pt x="2304713" y="5142359"/>
                  <a:pt x="2288458" y="5116350"/>
                </a:cubicBezTo>
                <a:cubicBezTo>
                  <a:pt x="2304064" y="5116350"/>
                  <a:pt x="2309266" y="5121551"/>
                  <a:pt x="2330724" y="5116350"/>
                </a:cubicBezTo>
                <a:cubicBezTo>
                  <a:pt x="2320320" y="5105295"/>
                  <a:pt x="2293660" y="5100093"/>
                  <a:pt x="2288458" y="5084488"/>
                </a:cubicBezTo>
                <a:cubicBezTo>
                  <a:pt x="2213680" y="5120901"/>
                  <a:pt x="2160360" y="5084488"/>
                  <a:pt x="2123296" y="5042222"/>
                </a:cubicBezTo>
                <a:cubicBezTo>
                  <a:pt x="2123296" y="5031818"/>
                  <a:pt x="2134351" y="5031818"/>
                  <a:pt x="2144754" y="5031818"/>
                </a:cubicBezTo>
                <a:cubicBezTo>
                  <a:pt x="2144754" y="5010360"/>
                  <a:pt x="2133701" y="5005158"/>
                  <a:pt x="2123296" y="4994754"/>
                </a:cubicBezTo>
                <a:cubicBezTo>
                  <a:pt x="2107690" y="4994754"/>
                  <a:pt x="2096636" y="4999956"/>
                  <a:pt x="2086232" y="4999956"/>
                </a:cubicBezTo>
                <a:cubicBezTo>
                  <a:pt x="2022508" y="4957690"/>
                  <a:pt x="1943178" y="4925828"/>
                  <a:pt x="1895061" y="4862755"/>
                </a:cubicBezTo>
                <a:cubicBezTo>
                  <a:pt x="1884656" y="4878361"/>
                  <a:pt x="1874253" y="4867956"/>
                  <a:pt x="1852795" y="4862755"/>
                </a:cubicBezTo>
                <a:cubicBezTo>
                  <a:pt x="1857997" y="4884212"/>
                  <a:pt x="1852795" y="4889414"/>
                  <a:pt x="1847593" y="4910222"/>
                </a:cubicBezTo>
                <a:cubicBezTo>
                  <a:pt x="1863849" y="4905020"/>
                  <a:pt x="1869050" y="4910222"/>
                  <a:pt x="1874253" y="4915425"/>
                </a:cubicBezTo>
                <a:cubicBezTo>
                  <a:pt x="1874253" y="4925828"/>
                  <a:pt x="1857997" y="4920626"/>
                  <a:pt x="1847593" y="4920626"/>
                </a:cubicBezTo>
                <a:cubicBezTo>
                  <a:pt x="1847593" y="4931030"/>
                  <a:pt x="1863849" y="4925828"/>
                  <a:pt x="1863849" y="4936232"/>
                </a:cubicBezTo>
                <a:cubicBezTo>
                  <a:pt x="1848243" y="4946636"/>
                  <a:pt x="1794922" y="4919975"/>
                  <a:pt x="1821584" y="4904370"/>
                </a:cubicBezTo>
                <a:cubicBezTo>
                  <a:pt x="1821584" y="4882912"/>
                  <a:pt x="1816381" y="4872507"/>
                  <a:pt x="1800125" y="4867306"/>
                </a:cubicBezTo>
                <a:cubicBezTo>
                  <a:pt x="1805978" y="4893966"/>
                  <a:pt x="1789721" y="4899168"/>
                  <a:pt x="1789721" y="4914774"/>
                </a:cubicBezTo>
                <a:cubicBezTo>
                  <a:pt x="1854095" y="4935581"/>
                  <a:pt x="1864499" y="5019463"/>
                  <a:pt x="1954884" y="4993453"/>
                </a:cubicBezTo>
                <a:cubicBezTo>
                  <a:pt x="1960085" y="4983050"/>
                  <a:pt x="1954884" y="4983050"/>
                  <a:pt x="1949681" y="4977847"/>
                </a:cubicBezTo>
                <a:cubicBezTo>
                  <a:pt x="1965937" y="4972645"/>
                  <a:pt x="1960085" y="4988251"/>
                  <a:pt x="1976341" y="4983050"/>
                </a:cubicBezTo>
                <a:cubicBezTo>
                  <a:pt x="1965937" y="4994103"/>
                  <a:pt x="1960085" y="5004507"/>
                  <a:pt x="1949681" y="5020113"/>
                </a:cubicBezTo>
                <a:cubicBezTo>
                  <a:pt x="1976341" y="5035719"/>
                  <a:pt x="1997149" y="5057177"/>
                  <a:pt x="2013406" y="5077985"/>
                </a:cubicBezTo>
                <a:cubicBezTo>
                  <a:pt x="1981543" y="5088389"/>
                  <a:pt x="1944479" y="5056527"/>
                  <a:pt x="1917818" y="5046123"/>
                </a:cubicBezTo>
                <a:cubicBezTo>
                  <a:pt x="1917818" y="5056527"/>
                  <a:pt x="1917818" y="5061729"/>
                  <a:pt x="1912617" y="5066931"/>
                </a:cubicBezTo>
                <a:cubicBezTo>
                  <a:pt x="1880756" y="5046123"/>
                  <a:pt x="1854095" y="5014261"/>
                  <a:pt x="1822233" y="4988251"/>
                </a:cubicBezTo>
                <a:cubicBezTo>
                  <a:pt x="1774115" y="4998656"/>
                  <a:pt x="1779317" y="4961592"/>
                  <a:pt x="1737052" y="4951187"/>
                </a:cubicBezTo>
                <a:cubicBezTo>
                  <a:pt x="1742253" y="4961592"/>
                  <a:pt x="1752657" y="4961592"/>
                  <a:pt x="1747456" y="4977198"/>
                </a:cubicBezTo>
                <a:cubicBezTo>
                  <a:pt x="1725997" y="4971995"/>
                  <a:pt x="1710391" y="4966793"/>
                  <a:pt x="1715593" y="4929729"/>
                </a:cubicBezTo>
                <a:cubicBezTo>
                  <a:pt x="1688934" y="4929729"/>
                  <a:pt x="1704540" y="4945335"/>
                  <a:pt x="1699337" y="4955739"/>
                </a:cubicBezTo>
                <a:cubicBezTo>
                  <a:pt x="1672678" y="4945335"/>
                  <a:pt x="1662273" y="4918676"/>
                  <a:pt x="1630412" y="4913473"/>
                </a:cubicBezTo>
                <a:cubicBezTo>
                  <a:pt x="1657072" y="4860803"/>
                  <a:pt x="1577742" y="4834144"/>
                  <a:pt x="1529624" y="4823739"/>
                </a:cubicBezTo>
                <a:close/>
                <a:moveTo>
                  <a:pt x="2577166" y="4822439"/>
                </a:moveTo>
                <a:cubicBezTo>
                  <a:pt x="2577166" y="4827641"/>
                  <a:pt x="2582369" y="4832843"/>
                  <a:pt x="2582369" y="4843247"/>
                </a:cubicBezTo>
                <a:cubicBezTo>
                  <a:pt x="2561560" y="4848448"/>
                  <a:pt x="2555708" y="4822439"/>
                  <a:pt x="2577166" y="4822439"/>
                </a:cubicBezTo>
                <a:close/>
                <a:moveTo>
                  <a:pt x="1678530" y="4816587"/>
                </a:moveTo>
                <a:cubicBezTo>
                  <a:pt x="1678530" y="4843247"/>
                  <a:pt x="1673328" y="4843247"/>
                  <a:pt x="1678530" y="4864055"/>
                </a:cubicBezTo>
                <a:cubicBezTo>
                  <a:pt x="1710391" y="4858853"/>
                  <a:pt x="1737052" y="4895917"/>
                  <a:pt x="1774115" y="4895917"/>
                </a:cubicBezTo>
                <a:cubicBezTo>
                  <a:pt x="1779317" y="4864055"/>
                  <a:pt x="1757859" y="4858853"/>
                  <a:pt x="1774115" y="4832192"/>
                </a:cubicBezTo>
                <a:cubicBezTo>
                  <a:pt x="1757859" y="4816587"/>
                  <a:pt x="1737052" y="4821789"/>
                  <a:pt x="1715593" y="4826991"/>
                </a:cubicBezTo>
                <a:cubicBezTo>
                  <a:pt x="1737052" y="4838045"/>
                  <a:pt x="1753308" y="4843247"/>
                  <a:pt x="1763711" y="4864055"/>
                </a:cubicBezTo>
                <a:cubicBezTo>
                  <a:pt x="1720795" y="4874459"/>
                  <a:pt x="1731850" y="4806183"/>
                  <a:pt x="1678530" y="4816587"/>
                </a:cubicBezTo>
                <a:close/>
                <a:moveTo>
                  <a:pt x="5508138" y="4816343"/>
                </a:moveTo>
                <a:cubicBezTo>
                  <a:pt x="5516754" y="4819675"/>
                  <a:pt x="5523418" y="4827641"/>
                  <a:pt x="5523418" y="4838045"/>
                </a:cubicBezTo>
                <a:cubicBezTo>
                  <a:pt x="5513015" y="4843247"/>
                  <a:pt x="5513015" y="4843247"/>
                  <a:pt x="5496759" y="4843247"/>
                </a:cubicBezTo>
                <a:cubicBezTo>
                  <a:pt x="5486356" y="4832843"/>
                  <a:pt x="5502611" y="4822439"/>
                  <a:pt x="5486356" y="4822439"/>
                </a:cubicBezTo>
                <a:cubicBezTo>
                  <a:pt x="5486356" y="4822439"/>
                  <a:pt x="5481153" y="4827641"/>
                  <a:pt x="5481153" y="4822439"/>
                </a:cubicBezTo>
                <a:cubicBezTo>
                  <a:pt x="5488956" y="4814311"/>
                  <a:pt x="5499522" y="4813010"/>
                  <a:pt x="5508138" y="4816343"/>
                </a:cubicBezTo>
                <a:close/>
                <a:moveTo>
                  <a:pt x="1816381" y="4811385"/>
                </a:moveTo>
                <a:cubicBezTo>
                  <a:pt x="1805978" y="4811385"/>
                  <a:pt x="1816381" y="4816587"/>
                  <a:pt x="1816381" y="4826991"/>
                </a:cubicBezTo>
                <a:cubicBezTo>
                  <a:pt x="1827435" y="4826991"/>
                  <a:pt x="1827435" y="4816587"/>
                  <a:pt x="1837839" y="4821789"/>
                </a:cubicBezTo>
                <a:cubicBezTo>
                  <a:pt x="1837839" y="4800981"/>
                  <a:pt x="1821584" y="4821789"/>
                  <a:pt x="1816381" y="4811385"/>
                </a:cubicBezTo>
                <a:close/>
                <a:moveTo>
                  <a:pt x="1237665" y="4806183"/>
                </a:moveTo>
                <a:cubicBezTo>
                  <a:pt x="1232462" y="4811385"/>
                  <a:pt x="1226610" y="4816587"/>
                  <a:pt x="1216205" y="4821789"/>
                </a:cubicBezTo>
                <a:cubicBezTo>
                  <a:pt x="1231813" y="4832192"/>
                  <a:pt x="1221408" y="4853651"/>
                  <a:pt x="1226610" y="4864055"/>
                </a:cubicBezTo>
                <a:cubicBezTo>
                  <a:pt x="1258472" y="4848448"/>
                  <a:pt x="1279280" y="4864055"/>
                  <a:pt x="1290984" y="4890715"/>
                </a:cubicBezTo>
                <a:cubicBezTo>
                  <a:pt x="1306590" y="4848448"/>
                  <a:pt x="1248068" y="4838045"/>
                  <a:pt x="1237665" y="4806183"/>
                </a:cubicBezTo>
                <a:close/>
                <a:moveTo>
                  <a:pt x="6225682" y="4800981"/>
                </a:moveTo>
                <a:cubicBezTo>
                  <a:pt x="6241938" y="4827641"/>
                  <a:pt x="6268598" y="4838045"/>
                  <a:pt x="6300460" y="4848448"/>
                </a:cubicBezTo>
                <a:cubicBezTo>
                  <a:pt x="6279002" y="4832843"/>
                  <a:pt x="6267948" y="4795779"/>
                  <a:pt x="6225682" y="4800981"/>
                </a:cubicBezTo>
                <a:close/>
                <a:moveTo>
                  <a:pt x="955459" y="4790577"/>
                </a:moveTo>
                <a:cubicBezTo>
                  <a:pt x="950257" y="4812035"/>
                  <a:pt x="965863" y="4806834"/>
                  <a:pt x="960661" y="4822439"/>
                </a:cubicBezTo>
                <a:cubicBezTo>
                  <a:pt x="944405" y="4822439"/>
                  <a:pt x="939202" y="4811385"/>
                  <a:pt x="939202" y="4795779"/>
                </a:cubicBezTo>
                <a:cubicBezTo>
                  <a:pt x="945055" y="4795779"/>
                  <a:pt x="950257" y="4795779"/>
                  <a:pt x="955459" y="4790577"/>
                </a:cubicBezTo>
                <a:close/>
                <a:moveTo>
                  <a:pt x="1588146" y="4785376"/>
                </a:moveTo>
                <a:cubicBezTo>
                  <a:pt x="1588146" y="4800981"/>
                  <a:pt x="1572540" y="4790577"/>
                  <a:pt x="1577742" y="4811385"/>
                </a:cubicBezTo>
                <a:cubicBezTo>
                  <a:pt x="1609603" y="4811385"/>
                  <a:pt x="1625209" y="4827641"/>
                  <a:pt x="1641465" y="4843247"/>
                </a:cubicBezTo>
                <a:cubicBezTo>
                  <a:pt x="1641465" y="4827641"/>
                  <a:pt x="1608953" y="4795779"/>
                  <a:pt x="1588146" y="4785376"/>
                </a:cubicBezTo>
                <a:close/>
                <a:moveTo>
                  <a:pt x="6546252" y="4777908"/>
                </a:moveTo>
                <a:cubicBezTo>
                  <a:pt x="6539425" y="4776923"/>
                  <a:pt x="6532109" y="4778873"/>
                  <a:pt x="6524144" y="4785376"/>
                </a:cubicBezTo>
                <a:cubicBezTo>
                  <a:pt x="6544951" y="4806183"/>
                  <a:pt x="6571612" y="4817237"/>
                  <a:pt x="6593069" y="4838045"/>
                </a:cubicBezTo>
                <a:cubicBezTo>
                  <a:pt x="6598272" y="4832843"/>
                  <a:pt x="6593069" y="4822439"/>
                  <a:pt x="6598921" y="4822439"/>
                </a:cubicBezTo>
                <a:cubicBezTo>
                  <a:pt x="6582828" y="4810247"/>
                  <a:pt x="6566735" y="4780864"/>
                  <a:pt x="6546252" y="4777908"/>
                </a:cubicBezTo>
                <a:close/>
                <a:moveTo>
                  <a:pt x="1135577" y="4769770"/>
                </a:moveTo>
                <a:cubicBezTo>
                  <a:pt x="1140778" y="4785376"/>
                  <a:pt x="1157034" y="4800981"/>
                  <a:pt x="1167437" y="4785376"/>
                </a:cubicBezTo>
                <a:cubicBezTo>
                  <a:pt x="1172640" y="4812035"/>
                  <a:pt x="1134926" y="4801631"/>
                  <a:pt x="1151182" y="4827641"/>
                </a:cubicBezTo>
                <a:cubicBezTo>
                  <a:pt x="1151182" y="4838045"/>
                  <a:pt x="1134926" y="4827641"/>
                  <a:pt x="1129725" y="4832843"/>
                </a:cubicBezTo>
                <a:cubicBezTo>
                  <a:pt x="1124522" y="4853651"/>
                  <a:pt x="1118669" y="4875109"/>
                  <a:pt x="1134926" y="4890715"/>
                </a:cubicBezTo>
                <a:cubicBezTo>
                  <a:pt x="1129725" y="4895917"/>
                  <a:pt x="1129725" y="4895917"/>
                  <a:pt x="1129725" y="4901118"/>
                </a:cubicBezTo>
                <a:cubicBezTo>
                  <a:pt x="1097212" y="4885512"/>
                  <a:pt x="1065349" y="4875109"/>
                  <a:pt x="1054946" y="4838045"/>
                </a:cubicBezTo>
                <a:cubicBezTo>
                  <a:pt x="1028286" y="4849099"/>
                  <a:pt x="1017882" y="4822439"/>
                  <a:pt x="986020" y="4812035"/>
                </a:cubicBezTo>
                <a:cubicBezTo>
                  <a:pt x="965212" y="4848448"/>
                  <a:pt x="1050394" y="4848448"/>
                  <a:pt x="1034137" y="4880311"/>
                </a:cubicBezTo>
                <a:cubicBezTo>
                  <a:pt x="1055597" y="4890715"/>
                  <a:pt x="1066000" y="4921927"/>
                  <a:pt x="1092659" y="4906321"/>
                </a:cubicBezTo>
                <a:cubicBezTo>
                  <a:pt x="1103714" y="4911523"/>
                  <a:pt x="1097862" y="4921927"/>
                  <a:pt x="1114119" y="4916724"/>
                </a:cubicBezTo>
                <a:cubicBezTo>
                  <a:pt x="1108916" y="4948587"/>
                  <a:pt x="1130374" y="4953788"/>
                  <a:pt x="1135577" y="4974597"/>
                </a:cubicBezTo>
                <a:cubicBezTo>
                  <a:pt x="1151832" y="4974597"/>
                  <a:pt x="1178493" y="4979798"/>
                  <a:pt x="1177191" y="5006458"/>
                </a:cubicBezTo>
                <a:cubicBezTo>
                  <a:pt x="1193448" y="5006458"/>
                  <a:pt x="1193448" y="5016862"/>
                  <a:pt x="1198650" y="5006458"/>
                </a:cubicBezTo>
                <a:cubicBezTo>
                  <a:pt x="1203852" y="4996055"/>
                  <a:pt x="1193448" y="4996055"/>
                  <a:pt x="1193448" y="4980449"/>
                </a:cubicBezTo>
                <a:cubicBezTo>
                  <a:pt x="1214256" y="4980449"/>
                  <a:pt x="1214256" y="4996055"/>
                  <a:pt x="1235713" y="4996055"/>
                </a:cubicBezTo>
                <a:cubicBezTo>
                  <a:pt x="1230512" y="4974597"/>
                  <a:pt x="1209054" y="4974597"/>
                  <a:pt x="1198650" y="4964193"/>
                </a:cubicBezTo>
                <a:cubicBezTo>
                  <a:pt x="1188246" y="4964193"/>
                  <a:pt x="1193448" y="4979798"/>
                  <a:pt x="1193448" y="4990203"/>
                </a:cubicBezTo>
                <a:cubicBezTo>
                  <a:pt x="1172640" y="4985000"/>
                  <a:pt x="1183043" y="4958991"/>
                  <a:pt x="1151182" y="4974597"/>
                </a:cubicBezTo>
                <a:cubicBezTo>
                  <a:pt x="1151182" y="4974597"/>
                  <a:pt x="1151182" y="4974597"/>
                  <a:pt x="1151182" y="4964193"/>
                </a:cubicBezTo>
                <a:cubicBezTo>
                  <a:pt x="1162236" y="4964193"/>
                  <a:pt x="1183694" y="4921927"/>
                  <a:pt x="1167437" y="4906321"/>
                </a:cubicBezTo>
                <a:cubicBezTo>
                  <a:pt x="1167437" y="4901118"/>
                  <a:pt x="1173290" y="4911523"/>
                  <a:pt x="1183694" y="4906321"/>
                </a:cubicBezTo>
                <a:cubicBezTo>
                  <a:pt x="1173290" y="4875109"/>
                  <a:pt x="1173290" y="4858853"/>
                  <a:pt x="1157034" y="4838045"/>
                </a:cubicBezTo>
                <a:cubicBezTo>
                  <a:pt x="1178493" y="4843247"/>
                  <a:pt x="1157034" y="4801631"/>
                  <a:pt x="1188896" y="4817237"/>
                </a:cubicBezTo>
                <a:cubicBezTo>
                  <a:pt x="1188896" y="4790577"/>
                  <a:pt x="1162236" y="4774971"/>
                  <a:pt x="1135577" y="4769770"/>
                </a:cubicBezTo>
                <a:close/>
                <a:moveTo>
                  <a:pt x="2626300" y="4763236"/>
                </a:moveTo>
                <a:cubicBezTo>
                  <a:pt x="2650928" y="4764852"/>
                  <a:pt x="2664949" y="4774971"/>
                  <a:pt x="2672751" y="4790577"/>
                </a:cubicBezTo>
                <a:cubicBezTo>
                  <a:pt x="2646092" y="4795779"/>
                  <a:pt x="2609028" y="4795779"/>
                  <a:pt x="2597973" y="4764567"/>
                </a:cubicBezTo>
                <a:cubicBezTo>
                  <a:pt x="2608703" y="4763104"/>
                  <a:pt x="2618091" y="4762698"/>
                  <a:pt x="2626300" y="4763236"/>
                </a:cubicBezTo>
                <a:close/>
                <a:moveTo>
                  <a:pt x="5455794" y="4762616"/>
                </a:moveTo>
                <a:cubicBezTo>
                  <a:pt x="5456444" y="4761316"/>
                  <a:pt x="5457745" y="4761316"/>
                  <a:pt x="5460346" y="4763917"/>
                </a:cubicBezTo>
                <a:cubicBezTo>
                  <a:pt x="5460346" y="4779524"/>
                  <a:pt x="5476602" y="4774321"/>
                  <a:pt x="5487005" y="4769119"/>
                </a:cubicBezTo>
                <a:cubicBezTo>
                  <a:pt x="5481803" y="4790577"/>
                  <a:pt x="5455144" y="4779524"/>
                  <a:pt x="5460346" y="4811385"/>
                </a:cubicBezTo>
                <a:cubicBezTo>
                  <a:pt x="5460346" y="4811385"/>
                  <a:pt x="5460346" y="4811385"/>
                  <a:pt x="5438887" y="4811385"/>
                </a:cubicBezTo>
                <a:cubicBezTo>
                  <a:pt x="5433035" y="4795779"/>
                  <a:pt x="5422631" y="4795779"/>
                  <a:pt x="5423281" y="4774321"/>
                </a:cubicBezTo>
                <a:cubicBezTo>
                  <a:pt x="5428483" y="4763917"/>
                  <a:pt x="5455144" y="4779524"/>
                  <a:pt x="5455144" y="4769119"/>
                </a:cubicBezTo>
                <a:cubicBezTo>
                  <a:pt x="5455144" y="4766518"/>
                  <a:pt x="5455144" y="4763917"/>
                  <a:pt x="5455794" y="4762616"/>
                </a:cubicBezTo>
                <a:close/>
                <a:moveTo>
                  <a:pt x="902139" y="4758715"/>
                </a:moveTo>
                <a:cubicBezTo>
                  <a:pt x="891085" y="4758715"/>
                  <a:pt x="896286" y="4785376"/>
                  <a:pt x="863775" y="4773670"/>
                </a:cubicBezTo>
                <a:cubicBezTo>
                  <a:pt x="858572" y="4799680"/>
                  <a:pt x="874828" y="4810734"/>
                  <a:pt x="880030" y="4836744"/>
                </a:cubicBezTo>
                <a:cubicBezTo>
                  <a:pt x="890434" y="4826340"/>
                  <a:pt x="885233" y="4821139"/>
                  <a:pt x="885233" y="4810734"/>
                </a:cubicBezTo>
                <a:cubicBezTo>
                  <a:pt x="885233" y="4810734"/>
                  <a:pt x="885233" y="4810734"/>
                  <a:pt x="901488" y="4810734"/>
                </a:cubicBezTo>
                <a:cubicBezTo>
                  <a:pt x="885882" y="4832192"/>
                  <a:pt x="906691" y="4837395"/>
                  <a:pt x="928149" y="4847798"/>
                </a:cubicBezTo>
                <a:cubicBezTo>
                  <a:pt x="928149" y="4842597"/>
                  <a:pt x="922946" y="4837395"/>
                  <a:pt x="917745" y="4832192"/>
                </a:cubicBezTo>
                <a:cubicBezTo>
                  <a:pt x="934001" y="4821789"/>
                  <a:pt x="949606" y="4837395"/>
                  <a:pt x="965863" y="4837395"/>
                </a:cubicBezTo>
                <a:cubicBezTo>
                  <a:pt x="971065" y="4815937"/>
                  <a:pt x="971065" y="4815937"/>
                  <a:pt x="965863" y="4789927"/>
                </a:cubicBezTo>
                <a:cubicBezTo>
                  <a:pt x="955459" y="4784725"/>
                  <a:pt x="939202" y="4779524"/>
                  <a:pt x="939202" y="4769119"/>
                </a:cubicBezTo>
                <a:cubicBezTo>
                  <a:pt x="928799" y="4769119"/>
                  <a:pt x="907340" y="4774321"/>
                  <a:pt x="902139" y="4758715"/>
                </a:cubicBezTo>
                <a:close/>
                <a:moveTo>
                  <a:pt x="5922668" y="4754164"/>
                </a:moveTo>
                <a:cubicBezTo>
                  <a:pt x="5933072" y="4754164"/>
                  <a:pt x="5949329" y="4759366"/>
                  <a:pt x="5949329" y="4769770"/>
                </a:cubicBezTo>
                <a:cubicBezTo>
                  <a:pt x="5933072" y="4774971"/>
                  <a:pt x="5922668" y="4763917"/>
                  <a:pt x="5922668" y="4754164"/>
                </a:cubicBezTo>
                <a:close/>
                <a:moveTo>
                  <a:pt x="832563" y="4748961"/>
                </a:moveTo>
                <a:cubicBezTo>
                  <a:pt x="832563" y="4759366"/>
                  <a:pt x="837765" y="4764567"/>
                  <a:pt x="837765" y="4774971"/>
                </a:cubicBezTo>
                <a:cubicBezTo>
                  <a:pt x="848818" y="4780173"/>
                  <a:pt x="848818" y="4774971"/>
                  <a:pt x="854021" y="4769770"/>
                </a:cubicBezTo>
                <a:cubicBezTo>
                  <a:pt x="854021" y="4758715"/>
                  <a:pt x="843617" y="4748312"/>
                  <a:pt x="832563" y="4748961"/>
                </a:cubicBezTo>
                <a:close/>
                <a:moveTo>
                  <a:pt x="6825024" y="4748717"/>
                </a:moveTo>
                <a:cubicBezTo>
                  <a:pt x="6820005" y="4748311"/>
                  <a:pt x="6814965" y="4749611"/>
                  <a:pt x="6810901" y="4753513"/>
                </a:cubicBezTo>
                <a:cubicBezTo>
                  <a:pt x="6816103" y="4769770"/>
                  <a:pt x="6837561" y="4763917"/>
                  <a:pt x="6842764" y="4774321"/>
                </a:cubicBezTo>
                <a:cubicBezTo>
                  <a:pt x="6854955" y="4766518"/>
                  <a:pt x="6840081" y="4749936"/>
                  <a:pt x="6825024" y="4748717"/>
                </a:cubicBezTo>
                <a:close/>
                <a:moveTo>
                  <a:pt x="1114768" y="4737907"/>
                </a:moveTo>
                <a:cubicBezTo>
                  <a:pt x="1114768" y="4737907"/>
                  <a:pt x="1114768" y="4737907"/>
                  <a:pt x="1098512" y="4737907"/>
                </a:cubicBezTo>
                <a:cubicBezTo>
                  <a:pt x="1098512" y="4743109"/>
                  <a:pt x="1098512" y="4753513"/>
                  <a:pt x="1093310" y="4753513"/>
                </a:cubicBezTo>
                <a:cubicBezTo>
                  <a:pt x="1093310" y="4763917"/>
                  <a:pt x="1109567" y="4753513"/>
                  <a:pt x="1119971" y="4758715"/>
                </a:cubicBezTo>
                <a:cubicBezTo>
                  <a:pt x="1119971" y="4748312"/>
                  <a:pt x="1114768" y="4748312"/>
                  <a:pt x="1114768" y="4737907"/>
                </a:cubicBezTo>
                <a:close/>
                <a:moveTo>
                  <a:pt x="5422631" y="4737907"/>
                </a:moveTo>
                <a:cubicBezTo>
                  <a:pt x="5422631" y="4743109"/>
                  <a:pt x="5427834" y="4748312"/>
                  <a:pt x="5422631" y="4753513"/>
                </a:cubicBezTo>
                <a:cubicBezTo>
                  <a:pt x="5422631" y="4748312"/>
                  <a:pt x="5422631" y="4743109"/>
                  <a:pt x="5417430" y="4743109"/>
                </a:cubicBezTo>
                <a:cubicBezTo>
                  <a:pt x="5417430" y="4763917"/>
                  <a:pt x="5401174" y="4763917"/>
                  <a:pt x="5401824" y="4780173"/>
                </a:cubicBezTo>
                <a:cubicBezTo>
                  <a:pt x="5396622" y="4764567"/>
                  <a:pt x="5385568" y="4774971"/>
                  <a:pt x="5380366" y="4769770"/>
                </a:cubicBezTo>
                <a:cubicBezTo>
                  <a:pt x="5390769" y="4753513"/>
                  <a:pt x="5401174" y="4737907"/>
                  <a:pt x="5422631" y="4737907"/>
                </a:cubicBezTo>
                <a:close/>
                <a:moveTo>
                  <a:pt x="6433110" y="4737907"/>
                </a:moveTo>
                <a:cubicBezTo>
                  <a:pt x="6417504" y="4732706"/>
                  <a:pt x="6422707" y="4753513"/>
                  <a:pt x="6422056" y="4769770"/>
                </a:cubicBezTo>
                <a:cubicBezTo>
                  <a:pt x="6443514" y="4764567"/>
                  <a:pt x="6443514" y="4780173"/>
                  <a:pt x="6470173" y="4769770"/>
                </a:cubicBezTo>
                <a:cubicBezTo>
                  <a:pt x="6459770" y="4753513"/>
                  <a:pt x="6438313" y="4758715"/>
                  <a:pt x="6433110" y="4737907"/>
                </a:cubicBezTo>
                <a:close/>
                <a:moveTo>
                  <a:pt x="960661" y="4732706"/>
                </a:moveTo>
                <a:cubicBezTo>
                  <a:pt x="976267" y="4754164"/>
                  <a:pt x="950257" y="4780173"/>
                  <a:pt x="992523" y="4780173"/>
                </a:cubicBezTo>
                <a:cubicBezTo>
                  <a:pt x="986671" y="4748961"/>
                  <a:pt x="1029587" y="4785376"/>
                  <a:pt x="1034788" y="4769770"/>
                </a:cubicBezTo>
                <a:cubicBezTo>
                  <a:pt x="1019182" y="4748312"/>
                  <a:pt x="992523" y="4727503"/>
                  <a:pt x="960661" y="4732706"/>
                </a:cubicBezTo>
                <a:close/>
                <a:moveTo>
                  <a:pt x="5340457" y="4718807"/>
                </a:moveTo>
                <a:cubicBezTo>
                  <a:pt x="5349804" y="4720839"/>
                  <a:pt x="5359233" y="4724903"/>
                  <a:pt x="5364760" y="4727503"/>
                </a:cubicBezTo>
                <a:cubicBezTo>
                  <a:pt x="5353705" y="4727503"/>
                  <a:pt x="5358908" y="4743109"/>
                  <a:pt x="5348503" y="4743109"/>
                </a:cubicBezTo>
                <a:cubicBezTo>
                  <a:pt x="5343302" y="4732706"/>
                  <a:pt x="5321844" y="4732706"/>
                  <a:pt x="5316643" y="4722302"/>
                </a:cubicBezTo>
                <a:cubicBezTo>
                  <a:pt x="5321844" y="4716775"/>
                  <a:pt x="5331110" y="4716775"/>
                  <a:pt x="5340457" y="4718807"/>
                </a:cubicBezTo>
                <a:close/>
                <a:moveTo>
                  <a:pt x="1369664" y="4685238"/>
                </a:moveTo>
                <a:cubicBezTo>
                  <a:pt x="1380718" y="4685238"/>
                  <a:pt x="1396324" y="4690439"/>
                  <a:pt x="1391122" y="4711248"/>
                </a:cubicBezTo>
                <a:cubicBezTo>
                  <a:pt x="1374865" y="4711248"/>
                  <a:pt x="1369664" y="4700844"/>
                  <a:pt x="1369664" y="4685238"/>
                </a:cubicBezTo>
                <a:close/>
                <a:moveTo>
                  <a:pt x="6013053" y="4685238"/>
                </a:moveTo>
                <a:cubicBezTo>
                  <a:pt x="6023457" y="4690439"/>
                  <a:pt x="6044915" y="4685238"/>
                  <a:pt x="6044915" y="4700844"/>
                </a:cubicBezTo>
                <a:cubicBezTo>
                  <a:pt x="6029309" y="4700844"/>
                  <a:pt x="6013053" y="4700844"/>
                  <a:pt x="6013053" y="4685238"/>
                </a:cubicBezTo>
                <a:close/>
                <a:moveTo>
                  <a:pt x="2380793" y="4664430"/>
                </a:moveTo>
                <a:cubicBezTo>
                  <a:pt x="2397048" y="4691090"/>
                  <a:pt x="2417857" y="4675484"/>
                  <a:pt x="2434112" y="4701494"/>
                </a:cubicBezTo>
                <a:cubicBezTo>
                  <a:pt x="2444516" y="4696291"/>
                  <a:pt x="2444516" y="4685888"/>
                  <a:pt x="2444516" y="4675484"/>
                </a:cubicBezTo>
                <a:cubicBezTo>
                  <a:pt x="2465324" y="4675484"/>
                  <a:pt x="2481580" y="4675484"/>
                  <a:pt x="2481580" y="4691090"/>
                </a:cubicBezTo>
                <a:cubicBezTo>
                  <a:pt x="2475728" y="4696291"/>
                  <a:pt x="2465324" y="4696291"/>
                  <a:pt x="2465324" y="4701494"/>
                </a:cubicBezTo>
                <a:cubicBezTo>
                  <a:pt x="2470526" y="4711897"/>
                  <a:pt x="2481580" y="4717100"/>
                  <a:pt x="2491985" y="4722302"/>
                </a:cubicBezTo>
                <a:cubicBezTo>
                  <a:pt x="2481580" y="4722302"/>
                  <a:pt x="2497837" y="4754164"/>
                  <a:pt x="2481580" y="4754164"/>
                </a:cubicBezTo>
                <a:cubicBezTo>
                  <a:pt x="2481580" y="4743760"/>
                  <a:pt x="2470526" y="4743760"/>
                  <a:pt x="2465324" y="4743760"/>
                </a:cubicBezTo>
                <a:cubicBezTo>
                  <a:pt x="2465324" y="4748961"/>
                  <a:pt x="2460122" y="4759366"/>
                  <a:pt x="2460122" y="4764567"/>
                </a:cubicBezTo>
                <a:cubicBezTo>
                  <a:pt x="2471177" y="4764567"/>
                  <a:pt x="2481580" y="4769770"/>
                  <a:pt x="2481580" y="4780173"/>
                </a:cubicBezTo>
                <a:cubicBezTo>
                  <a:pt x="2449718" y="4790577"/>
                  <a:pt x="2423059" y="4753513"/>
                  <a:pt x="2396398" y="4737907"/>
                </a:cubicBezTo>
                <a:cubicBezTo>
                  <a:pt x="2390547" y="4716449"/>
                  <a:pt x="2401600" y="4711248"/>
                  <a:pt x="2406802" y="4700844"/>
                </a:cubicBezTo>
                <a:cubicBezTo>
                  <a:pt x="2396398" y="4700844"/>
                  <a:pt x="2390547" y="4711248"/>
                  <a:pt x="2380142" y="4706045"/>
                </a:cubicBezTo>
                <a:cubicBezTo>
                  <a:pt x="2385994" y="4690439"/>
                  <a:pt x="2359335" y="4669632"/>
                  <a:pt x="2380793" y="4664430"/>
                </a:cubicBezTo>
                <a:close/>
                <a:moveTo>
                  <a:pt x="683657" y="4653375"/>
                </a:moveTo>
                <a:cubicBezTo>
                  <a:pt x="662849" y="4653375"/>
                  <a:pt x="688859" y="4674833"/>
                  <a:pt x="672602" y="4680036"/>
                </a:cubicBezTo>
                <a:cubicBezTo>
                  <a:pt x="683657" y="4695642"/>
                  <a:pt x="704465" y="4690439"/>
                  <a:pt x="720721" y="4700844"/>
                </a:cubicBezTo>
                <a:cubicBezTo>
                  <a:pt x="715519" y="4668981"/>
                  <a:pt x="705115" y="4668981"/>
                  <a:pt x="683657" y="4653375"/>
                </a:cubicBezTo>
                <a:close/>
                <a:moveTo>
                  <a:pt x="6252342" y="4648824"/>
                </a:moveTo>
                <a:cubicBezTo>
                  <a:pt x="6241288" y="4654026"/>
                  <a:pt x="6230885" y="4654026"/>
                  <a:pt x="6236086" y="4669632"/>
                </a:cubicBezTo>
                <a:cubicBezTo>
                  <a:pt x="6236086" y="4669632"/>
                  <a:pt x="6236086" y="4669632"/>
                  <a:pt x="6252342" y="4669632"/>
                </a:cubicBezTo>
                <a:cubicBezTo>
                  <a:pt x="6257544" y="4659227"/>
                  <a:pt x="6252342" y="4653375"/>
                  <a:pt x="6252342" y="4648824"/>
                </a:cubicBezTo>
                <a:close/>
                <a:moveTo>
                  <a:pt x="1816381" y="4637770"/>
                </a:moveTo>
                <a:cubicBezTo>
                  <a:pt x="1821584" y="4679385"/>
                  <a:pt x="1874903" y="4668981"/>
                  <a:pt x="1874903" y="4711248"/>
                </a:cubicBezTo>
                <a:cubicBezTo>
                  <a:pt x="1832637" y="4706045"/>
                  <a:pt x="1805978" y="4685238"/>
                  <a:pt x="1789721" y="4648174"/>
                </a:cubicBezTo>
                <a:cubicBezTo>
                  <a:pt x="1800125" y="4648174"/>
                  <a:pt x="1800125" y="4637770"/>
                  <a:pt x="1816381" y="4637770"/>
                </a:cubicBezTo>
                <a:close/>
                <a:moveTo>
                  <a:pt x="6287934" y="4634067"/>
                </a:moveTo>
                <a:lnTo>
                  <a:pt x="6281096" y="4638895"/>
                </a:lnTo>
                <a:cubicBezTo>
                  <a:pt x="6271504" y="4654666"/>
                  <a:pt x="6335654" y="4676784"/>
                  <a:pt x="6358982" y="4690439"/>
                </a:cubicBezTo>
                <a:cubicBezTo>
                  <a:pt x="6353455" y="4674508"/>
                  <a:pt x="6344027" y="4661341"/>
                  <a:pt x="6331347" y="4651506"/>
                </a:cubicBezTo>
                <a:close/>
                <a:moveTo>
                  <a:pt x="6290057" y="4632568"/>
                </a:moveTo>
                <a:cubicBezTo>
                  <a:pt x="6284204" y="4632568"/>
                  <a:pt x="6284204" y="4632568"/>
                  <a:pt x="6284204" y="4632568"/>
                </a:cubicBezTo>
                <a:lnTo>
                  <a:pt x="6287934" y="4634067"/>
                </a:lnTo>
                <a:close/>
                <a:moveTo>
                  <a:pt x="1151832" y="4622163"/>
                </a:moveTo>
                <a:cubicBezTo>
                  <a:pt x="1141428" y="4642972"/>
                  <a:pt x="1135577" y="4695642"/>
                  <a:pt x="1104365" y="4696291"/>
                </a:cubicBezTo>
                <a:cubicBezTo>
                  <a:pt x="1114768" y="4722952"/>
                  <a:pt x="1125172" y="4738558"/>
                  <a:pt x="1146630" y="4748961"/>
                </a:cubicBezTo>
                <a:cubicBezTo>
                  <a:pt x="1151832" y="4701494"/>
                  <a:pt x="1146630" y="4691090"/>
                  <a:pt x="1188896" y="4659227"/>
                </a:cubicBezTo>
                <a:cubicBezTo>
                  <a:pt x="1183694" y="4637770"/>
                  <a:pt x="1162236" y="4637770"/>
                  <a:pt x="1151832" y="4622163"/>
                </a:cubicBezTo>
                <a:close/>
                <a:moveTo>
                  <a:pt x="5914216" y="4610348"/>
                </a:moveTo>
                <a:cubicBezTo>
                  <a:pt x="5937503" y="4614646"/>
                  <a:pt x="5967373" y="4632568"/>
                  <a:pt x="5943477" y="4632568"/>
                </a:cubicBezTo>
                <a:cubicBezTo>
                  <a:pt x="5964935" y="4642972"/>
                  <a:pt x="5991594" y="4654026"/>
                  <a:pt x="6001998" y="4680036"/>
                </a:cubicBezTo>
                <a:cubicBezTo>
                  <a:pt x="5996796" y="4680036"/>
                  <a:pt x="5996796" y="4690439"/>
                  <a:pt x="5991594" y="4695642"/>
                </a:cubicBezTo>
                <a:cubicBezTo>
                  <a:pt x="5938925" y="4685238"/>
                  <a:pt x="5927871" y="4637770"/>
                  <a:pt x="5895359" y="4611760"/>
                </a:cubicBezTo>
                <a:cubicBezTo>
                  <a:pt x="5899423" y="4608996"/>
                  <a:pt x="5906454" y="4608915"/>
                  <a:pt x="5914216" y="4610348"/>
                </a:cubicBezTo>
                <a:close/>
                <a:moveTo>
                  <a:pt x="6013053" y="4590302"/>
                </a:moveTo>
                <a:cubicBezTo>
                  <a:pt x="6023457" y="4596154"/>
                  <a:pt x="6050116" y="4611760"/>
                  <a:pt x="6039712" y="4622163"/>
                </a:cubicBezTo>
                <a:cubicBezTo>
                  <a:pt x="6029309" y="4611760"/>
                  <a:pt x="6018254" y="4606558"/>
                  <a:pt x="6013053" y="4590302"/>
                </a:cubicBezTo>
                <a:close/>
                <a:moveTo>
                  <a:pt x="1199950" y="4585100"/>
                </a:moveTo>
                <a:cubicBezTo>
                  <a:pt x="1247419" y="4595504"/>
                  <a:pt x="1295536" y="4611760"/>
                  <a:pt x="1301389" y="4664430"/>
                </a:cubicBezTo>
                <a:cubicBezTo>
                  <a:pt x="1274728" y="4659227"/>
                  <a:pt x="1242867" y="4642972"/>
                  <a:pt x="1253271" y="4616962"/>
                </a:cubicBezTo>
                <a:cubicBezTo>
                  <a:pt x="1232462" y="4611760"/>
                  <a:pt x="1237665" y="4611760"/>
                  <a:pt x="1216205" y="4616962"/>
                </a:cubicBezTo>
                <a:cubicBezTo>
                  <a:pt x="1210354" y="4605908"/>
                  <a:pt x="1199950" y="4600706"/>
                  <a:pt x="1199950" y="4585100"/>
                </a:cubicBezTo>
                <a:close/>
                <a:moveTo>
                  <a:pt x="5954531" y="4585100"/>
                </a:moveTo>
                <a:cubicBezTo>
                  <a:pt x="5981190" y="4601356"/>
                  <a:pt x="5996796" y="4611760"/>
                  <a:pt x="6018254" y="4627366"/>
                </a:cubicBezTo>
                <a:cubicBezTo>
                  <a:pt x="6013053" y="4627366"/>
                  <a:pt x="6018254" y="4632568"/>
                  <a:pt x="6013053" y="4632568"/>
                </a:cubicBezTo>
                <a:cubicBezTo>
                  <a:pt x="5991594" y="4616962"/>
                  <a:pt x="5964935" y="4611760"/>
                  <a:pt x="5954531" y="4585100"/>
                </a:cubicBezTo>
                <a:close/>
                <a:moveTo>
                  <a:pt x="6141964" y="4578089"/>
                </a:moveTo>
                <a:cubicBezTo>
                  <a:pt x="6133998" y="4578678"/>
                  <a:pt x="6126358" y="4582336"/>
                  <a:pt x="6119693" y="4590302"/>
                </a:cubicBezTo>
                <a:cubicBezTo>
                  <a:pt x="6135297" y="4616962"/>
                  <a:pt x="6178215" y="4637770"/>
                  <a:pt x="6204874" y="4622163"/>
                </a:cubicBezTo>
                <a:cubicBezTo>
                  <a:pt x="6192682" y="4602169"/>
                  <a:pt x="6165860" y="4576321"/>
                  <a:pt x="6141964" y="4578089"/>
                </a:cubicBezTo>
                <a:close/>
                <a:moveTo>
                  <a:pt x="5917466" y="4564292"/>
                </a:moveTo>
                <a:cubicBezTo>
                  <a:pt x="5933072" y="4559090"/>
                  <a:pt x="5949329" y="4574696"/>
                  <a:pt x="5938925" y="4585100"/>
                </a:cubicBezTo>
                <a:cubicBezTo>
                  <a:pt x="5922668" y="4585100"/>
                  <a:pt x="5917466" y="4579898"/>
                  <a:pt x="5917466" y="4564292"/>
                </a:cubicBezTo>
                <a:close/>
                <a:moveTo>
                  <a:pt x="1167437" y="4563642"/>
                </a:moveTo>
                <a:cubicBezTo>
                  <a:pt x="1177842" y="4574696"/>
                  <a:pt x="1194099" y="4574696"/>
                  <a:pt x="1194099" y="4595504"/>
                </a:cubicBezTo>
                <a:cubicBezTo>
                  <a:pt x="1178493" y="4595504"/>
                  <a:pt x="1151832" y="4579898"/>
                  <a:pt x="1167437" y="4563642"/>
                </a:cubicBezTo>
                <a:close/>
                <a:moveTo>
                  <a:pt x="2274152" y="4553888"/>
                </a:moveTo>
                <a:cubicBezTo>
                  <a:pt x="2274152" y="4564292"/>
                  <a:pt x="2284557" y="4564292"/>
                  <a:pt x="2300813" y="4564292"/>
                </a:cubicBezTo>
                <a:cubicBezTo>
                  <a:pt x="2306015" y="4579898"/>
                  <a:pt x="2317068" y="4590953"/>
                  <a:pt x="2327472" y="4611760"/>
                </a:cubicBezTo>
                <a:cubicBezTo>
                  <a:pt x="2322271" y="4611760"/>
                  <a:pt x="2317068" y="4611760"/>
                  <a:pt x="2317068" y="4616962"/>
                </a:cubicBezTo>
                <a:cubicBezTo>
                  <a:pt x="2295610" y="4611760"/>
                  <a:pt x="2280005" y="4590302"/>
                  <a:pt x="2263749" y="4574696"/>
                </a:cubicBezTo>
                <a:cubicBezTo>
                  <a:pt x="2268951" y="4569494"/>
                  <a:pt x="2268951" y="4553888"/>
                  <a:pt x="2274152" y="4553888"/>
                </a:cubicBezTo>
                <a:close/>
                <a:moveTo>
                  <a:pt x="6518292" y="4522027"/>
                </a:moveTo>
                <a:cubicBezTo>
                  <a:pt x="6518292" y="4522027"/>
                  <a:pt x="6518292" y="4522027"/>
                  <a:pt x="6502036" y="4522027"/>
                </a:cubicBezTo>
                <a:cubicBezTo>
                  <a:pt x="6502036" y="4537632"/>
                  <a:pt x="6518292" y="4537632"/>
                  <a:pt x="6528695" y="4542834"/>
                </a:cubicBezTo>
                <a:cubicBezTo>
                  <a:pt x="6528695" y="4532430"/>
                  <a:pt x="6513090" y="4537632"/>
                  <a:pt x="6518292" y="4522027"/>
                </a:cubicBezTo>
                <a:close/>
                <a:moveTo>
                  <a:pt x="1614806" y="4506421"/>
                </a:moveTo>
                <a:cubicBezTo>
                  <a:pt x="1636264" y="4501218"/>
                  <a:pt x="1625209" y="4522027"/>
                  <a:pt x="1646667" y="4516824"/>
                </a:cubicBezTo>
                <a:cubicBezTo>
                  <a:pt x="1641465" y="4533080"/>
                  <a:pt x="1635613" y="4543485"/>
                  <a:pt x="1625209" y="4548686"/>
                </a:cubicBezTo>
                <a:cubicBezTo>
                  <a:pt x="1620008" y="4537632"/>
                  <a:pt x="1614806" y="4527228"/>
                  <a:pt x="1614806" y="4506421"/>
                </a:cubicBezTo>
                <a:close/>
                <a:moveTo>
                  <a:pt x="2417857" y="4506421"/>
                </a:moveTo>
                <a:cubicBezTo>
                  <a:pt x="2443866" y="4506421"/>
                  <a:pt x="2449718" y="4522027"/>
                  <a:pt x="2460122" y="4532430"/>
                </a:cubicBezTo>
                <a:cubicBezTo>
                  <a:pt x="2438664" y="4542834"/>
                  <a:pt x="2423059" y="4522027"/>
                  <a:pt x="2417857" y="4506421"/>
                </a:cubicBezTo>
                <a:close/>
                <a:moveTo>
                  <a:pt x="5896009" y="4501218"/>
                </a:moveTo>
                <a:cubicBezTo>
                  <a:pt x="5943477" y="4511622"/>
                  <a:pt x="5959732" y="4553888"/>
                  <a:pt x="5991594" y="4574696"/>
                </a:cubicBezTo>
                <a:cubicBezTo>
                  <a:pt x="5954531" y="4553888"/>
                  <a:pt x="5912265" y="4537632"/>
                  <a:pt x="5896009" y="4501218"/>
                </a:cubicBezTo>
                <a:close/>
                <a:moveTo>
                  <a:pt x="2284557" y="4490164"/>
                </a:moveTo>
                <a:cubicBezTo>
                  <a:pt x="2279355" y="4506421"/>
                  <a:pt x="2279355" y="4501218"/>
                  <a:pt x="2284557" y="4516175"/>
                </a:cubicBezTo>
                <a:cubicBezTo>
                  <a:pt x="2263098" y="4516175"/>
                  <a:pt x="2263098" y="4490164"/>
                  <a:pt x="2284557" y="4490164"/>
                </a:cubicBezTo>
                <a:close/>
                <a:moveTo>
                  <a:pt x="848818" y="4484963"/>
                </a:moveTo>
                <a:cubicBezTo>
                  <a:pt x="870276" y="4484963"/>
                  <a:pt x="880680" y="4496017"/>
                  <a:pt x="891085" y="4505770"/>
                </a:cubicBezTo>
                <a:cubicBezTo>
                  <a:pt x="875479" y="4500569"/>
                  <a:pt x="848818" y="4505770"/>
                  <a:pt x="848818" y="4484963"/>
                </a:cubicBezTo>
                <a:close/>
                <a:moveTo>
                  <a:pt x="2125246" y="4479760"/>
                </a:moveTo>
                <a:cubicBezTo>
                  <a:pt x="2151907" y="4484963"/>
                  <a:pt x="2162961" y="4506421"/>
                  <a:pt x="2146706" y="4527228"/>
                </a:cubicBezTo>
                <a:cubicBezTo>
                  <a:pt x="2125246" y="4527228"/>
                  <a:pt x="2114843" y="4522027"/>
                  <a:pt x="2120044" y="4501218"/>
                </a:cubicBezTo>
                <a:cubicBezTo>
                  <a:pt x="2146706" y="4506421"/>
                  <a:pt x="2114193" y="4496017"/>
                  <a:pt x="2125246" y="4479760"/>
                </a:cubicBezTo>
                <a:close/>
                <a:moveTo>
                  <a:pt x="6089710" y="4474609"/>
                </a:moveTo>
                <a:cubicBezTo>
                  <a:pt x="6071940" y="4474518"/>
                  <a:pt x="6057919" y="4489514"/>
                  <a:pt x="6050116" y="4501218"/>
                </a:cubicBezTo>
                <a:cubicBezTo>
                  <a:pt x="6076777" y="4511622"/>
                  <a:pt x="6087180" y="4516824"/>
                  <a:pt x="6113841" y="4516824"/>
                </a:cubicBezTo>
                <a:cubicBezTo>
                  <a:pt x="6119693" y="4527228"/>
                  <a:pt x="6103437" y="4496017"/>
                  <a:pt x="6108638" y="4480411"/>
                </a:cubicBezTo>
                <a:cubicBezTo>
                  <a:pt x="6101973" y="4476347"/>
                  <a:pt x="6095634" y="4474640"/>
                  <a:pt x="6089710" y="4474609"/>
                </a:cubicBezTo>
                <a:close/>
                <a:moveTo>
                  <a:pt x="1917818" y="4464154"/>
                </a:moveTo>
                <a:cubicBezTo>
                  <a:pt x="1906765" y="4458953"/>
                  <a:pt x="1912617" y="4474558"/>
                  <a:pt x="1902213" y="4474558"/>
                </a:cubicBezTo>
                <a:cubicBezTo>
                  <a:pt x="1907415" y="4490164"/>
                  <a:pt x="1928874" y="4484963"/>
                  <a:pt x="1934075" y="4495366"/>
                </a:cubicBezTo>
                <a:cubicBezTo>
                  <a:pt x="1939278" y="4495366"/>
                  <a:pt x="1944479" y="4484963"/>
                  <a:pt x="1944479" y="4474558"/>
                </a:cubicBezTo>
                <a:cubicBezTo>
                  <a:pt x="1928223" y="4469357"/>
                  <a:pt x="1912617" y="4490164"/>
                  <a:pt x="1917818" y="4464154"/>
                </a:cubicBezTo>
                <a:close/>
                <a:moveTo>
                  <a:pt x="6470173" y="4464154"/>
                </a:moveTo>
                <a:cubicBezTo>
                  <a:pt x="6459770" y="4474558"/>
                  <a:pt x="6486430" y="4496017"/>
                  <a:pt x="6502036" y="4490164"/>
                </a:cubicBezTo>
                <a:cubicBezTo>
                  <a:pt x="6491632" y="4479760"/>
                  <a:pt x="6486430" y="4469357"/>
                  <a:pt x="6470173" y="4464154"/>
                </a:cubicBezTo>
                <a:close/>
                <a:moveTo>
                  <a:pt x="1172640" y="4458953"/>
                </a:moveTo>
                <a:cubicBezTo>
                  <a:pt x="1194099" y="4470007"/>
                  <a:pt x="1188896" y="4480411"/>
                  <a:pt x="1199300" y="4490815"/>
                </a:cubicBezTo>
                <a:cubicBezTo>
                  <a:pt x="1199300" y="4469357"/>
                  <a:pt x="1237014" y="4501218"/>
                  <a:pt x="1220758" y="4506421"/>
                </a:cubicBezTo>
                <a:cubicBezTo>
                  <a:pt x="1214906" y="4501218"/>
                  <a:pt x="1209704" y="4496017"/>
                  <a:pt x="1204502" y="4490815"/>
                </a:cubicBezTo>
                <a:cubicBezTo>
                  <a:pt x="1209704" y="4506421"/>
                  <a:pt x="1214906" y="4516824"/>
                  <a:pt x="1231162" y="4516824"/>
                </a:cubicBezTo>
                <a:cubicBezTo>
                  <a:pt x="1231162" y="4496017"/>
                  <a:pt x="1247419" y="4522027"/>
                  <a:pt x="1257822" y="4506421"/>
                </a:cubicBezTo>
                <a:cubicBezTo>
                  <a:pt x="1263024" y="4522027"/>
                  <a:pt x="1252620" y="4516824"/>
                  <a:pt x="1252620" y="4532430"/>
                </a:cubicBezTo>
                <a:cubicBezTo>
                  <a:pt x="1231813" y="4537632"/>
                  <a:pt x="1210354" y="4537632"/>
                  <a:pt x="1221408" y="4564943"/>
                </a:cubicBezTo>
                <a:cubicBezTo>
                  <a:pt x="1194749" y="4548686"/>
                  <a:pt x="1183694" y="4553888"/>
                  <a:pt x="1146630" y="4527879"/>
                </a:cubicBezTo>
                <a:cubicBezTo>
                  <a:pt x="1146630" y="4511622"/>
                  <a:pt x="1157034" y="4506421"/>
                  <a:pt x="1151832" y="4490815"/>
                </a:cubicBezTo>
                <a:cubicBezTo>
                  <a:pt x="1167437" y="4490815"/>
                  <a:pt x="1188896" y="4506421"/>
                  <a:pt x="1194099" y="4490815"/>
                </a:cubicBezTo>
                <a:cubicBezTo>
                  <a:pt x="1183043" y="4479760"/>
                  <a:pt x="1156384" y="4474558"/>
                  <a:pt x="1172640" y="4458953"/>
                </a:cubicBezTo>
                <a:close/>
                <a:moveTo>
                  <a:pt x="1491909" y="4453751"/>
                </a:moveTo>
                <a:cubicBezTo>
                  <a:pt x="1508165" y="4475209"/>
                  <a:pt x="1508165" y="4480411"/>
                  <a:pt x="1518570" y="4501218"/>
                </a:cubicBezTo>
                <a:cubicBezTo>
                  <a:pt x="1497761" y="4501218"/>
                  <a:pt x="1497761" y="4511622"/>
                  <a:pt x="1481506" y="4511622"/>
                </a:cubicBezTo>
                <a:cubicBezTo>
                  <a:pt x="1486708" y="4485613"/>
                  <a:pt x="1486708" y="4464154"/>
                  <a:pt x="1491909" y="4453751"/>
                </a:cubicBezTo>
                <a:close/>
                <a:moveTo>
                  <a:pt x="1136876" y="4427741"/>
                </a:moveTo>
                <a:cubicBezTo>
                  <a:pt x="1153133" y="4432944"/>
                  <a:pt x="1153133" y="4454401"/>
                  <a:pt x="1163537" y="4464805"/>
                </a:cubicBezTo>
                <a:cubicBezTo>
                  <a:pt x="1163537" y="4475209"/>
                  <a:pt x="1152482" y="4480411"/>
                  <a:pt x="1147281" y="4490815"/>
                </a:cubicBezTo>
                <a:cubicBezTo>
                  <a:pt x="1142079" y="4485613"/>
                  <a:pt x="1131024" y="4485613"/>
                  <a:pt x="1120620" y="4490815"/>
                </a:cubicBezTo>
                <a:cubicBezTo>
                  <a:pt x="1120620" y="4496017"/>
                  <a:pt x="1115418" y="4501218"/>
                  <a:pt x="1115418" y="4506421"/>
                </a:cubicBezTo>
                <a:cubicBezTo>
                  <a:pt x="1131674" y="4511622"/>
                  <a:pt x="1126473" y="4501218"/>
                  <a:pt x="1136876" y="4496017"/>
                </a:cubicBezTo>
                <a:cubicBezTo>
                  <a:pt x="1131024" y="4532430"/>
                  <a:pt x="1110217" y="4506421"/>
                  <a:pt x="1088759" y="4506421"/>
                </a:cubicBezTo>
                <a:cubicBezTo>
                  <a:pt x="1093961" y="4516824"/>
                  <a:pt x="1104365" y="4511622"/>
                  <a:pt x="1099162" y="4527228"/>
                </a:cubicBezTo>
                <a:cubicBezTo>
                  <a:pt x="1077704" y="4543485"/>
                  <a:pt x="1056896" y="4516824"/>
                  <a:pt x="1040640" y="4511622"/>
                </a:cubicBezTo>
                <a:cubicBezTo>
                  <a:pt x="1051045" y="4527228"/>
                  <a:pt x="1024385" y="4527228"/>
                  <a:pt x="1024385" y="4516824"/>
                </a:cubicBezTo>
                <a:cubicBezTo>
                  <a:pt x="1013980" y="4522027"/>
                  <a:pt x="1034788" y="4527228"/>
                  <a:pt x="1024385" y="4542834"/>
                </a:cubicBezTo>
                <a:cubicBezTo>
                  <a:pt x="1141428" y="4590302"/>
                  <a:pt x="1242216" y="4659227"/>
                  <a:pt x="1332600" y="4737907"/>
                </a:cubicBezTo>
                <a:cubicBezTo>
                  <a:pt x="1327399" y="4743109"/>
                  <a:pt x="1327399" y="4748312"/>
                  <a:pt x="1327399" y="4763917"/>
                </a:cubicBezTo>
                <a:cubicBezTo>
                  <a:pt x="1311793" y="4763917"/>
                  <a:pt x="1305939" y="4737907"/>
                  <a:pt x="1295536" y="4753513"/>
                </a:cubicBezTo>
                <a:cubicBezTo>
                  <a:pt x="1274728" y="4727503"/>
                  <a:pt x="1258472" y="4711248"/>
                  <a:pt x="1253271" y="4685238"/>
                </a:cubicBezTo>
                <a:cubicBezTo>
                  <a:pt x="1242216" y="4685238"/>
                  <a:pt x="1248068" y="4706045"/>
                  <a:pt x="1231813" y="4700844"/>
                </a:cubicBezTo>
                <a:cubicBezTo>
                  <a:pt x="1237014" y="4711248"/>
                  <a:pt x="1226610" y="4716449"/>
                  <a:pt x="1226610" y="4726854"/>
                </a:cubicBezTo>
                <a:cubicBezTo>
                  <a:pt x="1248068" y="4732055"/>
                  <a:pt x="1232462" y="4737257"/>
                  <a:pt x="1242867" y="4752863"/>
                </a:cubicBezTo>
                <a:cubicBezTo>
                  <a:pt x="1226610" y="4752863"/>
                  <a:pt x="1237014" y="4773670"/>
                  <a:pt x="1226610" y="4768469"/>
                </a:cubicBezTo>
                <a:cubicBezTo>
                  <a:pt x="1226610" y="4815937"/>
                  <a:pt x="1311793" y="4832192"/>
                  <a:pt x="1338452" y="4858202"/>
                </a:cubicBezTo>
                <a:cubicBezTo>
                  <a:pt x="1359910" y="4837395"/>
                  <a:pt x="1306590" y="4816587"/>
                  <a:pt x="1306590" y="4784725"/>
                </a:cubicBezTo>
                <a:cubicBezTo>
                  <a:pt x="1343654" y="4753513"/>
                  <a:pt x="1391772" y="4843247"/>
                  <a:pt x="1370314" y="4869257"/>
                </a:cubicBezTo>
                <a:cubicBezTo>
                  <a:pt x="1370314" y="4885512"/>
                  <a:pt x="1380718" y="4890715"/>
                  <a:pt x="1380718" y="4906321"/>
                </a:cubicBezTo>
                <a:cubicBezTo>
                  <a:pt x="1391122" y="4901118"/>
                  <a:pt x="1407378" y="4890715"/>
                  <a:pt x="1412580" y="4906321"/>
                </a:cubicBezTo>
                <a:cubicBezTo>
                  <a:pt x="1412580" y="4895917"/>
                  <a:pt x="1412580" y="4880311"/>
                  <a:pt x="1434038" y="4880311"/>
                </a:cubicBezTo>
                <a:cubicBezTo>
                  <a:pt x="1444442" y="4890715"/>
                  <a:pt x="1454845" y="4901118"/>
                  <a:pt x="1471102" y="4906321"/>
                </a:cubicBezTo>
                <a:cubicBezTo>
                  <a:pt x="1481506" y="4853651"/>
                  <a:pt x="1428186" y="4848448"/>
                  <a:pt x="1401526" y="4812686"/>
                </a:cubicBezTo>
                <a:cubicBezTo>
                  <a:pt x="1406728" y="4791228"/>
                  <a:pt x="1417132" y="4770419"/>
                  <a:pt x="1443791" y="4770419"/>
                </a:cubicBezTo>
                <a:cubicBezTo>
                  <a:pt x="1433387" y="4754814"/>
                  <a:pt x="1433387" y="4733355"/>
                  <a:pt x="1417132" y="4722952"/>
                </a:cubicBezTo>
                <a:cubicBezTo>
                  <a:pt x="1417132" y="4712548"/>
                  <a:pt x="1433387" y="4722952"/>
                  <a:pt x="1433387" y="4712548"/>
                </a:cubicBezTo>
                <a:cubicBezTo>
                  <a:pt x="1433387" y="4691090"/>
                  <a:pt x="1407378" y="4691090"/>
                  <a:pt x="1391122" y="4680685"/>
                </a:cubicBezTo>
                <a:cubicBezTo>
                  <a:pt x="1385921" y="4654026"/>
                  <a:pt x="1406728" y="4654026"/>
                  <a:pt x="1396324" y="4633218"/>
                </a:cubicBezTo>
                <a:cubicBezTo>
                  <a:pt x="1391122" y="4644272"/>
                  <a:pt x="1385921" y="4654676"/>
                  <a:pt x="1385921" y="4670282"/>
                </a:cubicBezTo>
                <a:cubicBezTo>
                  <a:pt x="1343654" y="4670282"/>
                  <a:pt x="1305939" y="4607208"/>
                  <a:pt x="1322196" y="4575347"/>
                </a:cubicBezTo>
                <a:cubicBezTo>
                  <a:pt x="1322196" y="4570144"/>
                  <a:pt x="1311793" y="4575347"/>
                  <a:pt x="1311793" y="4564943"/>
                </a:cubicBezTo>
                <a:cubicBezTo>
                  <a:pt x="1295536" y="4575347"/>
                  <a:pt x="1290334" y="4591602"/>
                  <a:pt x="1295536" y="4612411"/>
                </a:cubicBezTo>
                <a:cubicBezTo>
                  <a:pt x="1268877" y="4612411"/>
                  <a:pt x="1253271" y="4596154"/>
                  <a:pt x="1237014" y="4575347"/>
                </a:cubicBezTo>
                <a:cubicBezTo>
                  <a:pt x="1237014" y="4564943"/>
                  <a:pt x="1248068" y="4549337"/>
                  <a:pt x="1253271" y="4564943"/>
                </a:cubicBezTo>
                <a:cubicBezTo>
                  <a:pt x="1258472" y="4554538"/>
                  <a:pt x="1253271" y="4544135"/>
                  <a:pt x="1279930" y="4554538"/>
                </a:cubicBezTo>
                <a:cubicBezTo>
                  <a:pt x="1279930" y="4533080"/>
                  <a:pt x="1274728" y="4512273"/>
                  <a:pt x="1296187" y="4522677"/>
                </a:cubicBezTo>
                <a:cubicBezTo>
                  <a:pt x="1285782" y="4480411"/>
                  <a:pt x="1248718" y="4490815"/>
                  <a:pt x="1227261" y="4475209"/>
                </a:cubicBezTo>
                <a:cubicBezTo>
                  <a:pt x="1222059" y="4458953"/>
                  <a:pt x="1237665" y="4458953"/>
                  <a:pt x="1232462" y="4443347"/>
                </a:cubicBezTo>
                <a:cubicBezTo>
                  <a:pt x="1205802" y="4480411"/>
                  <a:pt x="1173940" y="4412135"/>
                  <a:pt x="1136876" y="4427741"/>
                </a:cubicBezTo>
                <a:close/>
                <a:moveTo>
                  <a:pt x="1119971" y="4416687"/>
                </a:moveTo>
                <a:cubicBezTo>
                  <a:pt x="1119971" y="4416687"/>
                  <a:pt x="1119971" y="4416687"/>
                  <a:pt x="1114768" y="4416687"/>
                </a:cubicBezTo>
                <a:cubicBezTo>
                  <a:pt x="1119971" y="4416687"/>
                  <a:pt x="1119971" y="4421889"/>
                  <a:pt x="1119971" y="4427090"/>
                </a:cubicBezTo>
                <a:close/>
                <a:moveTo>
                  <a:pt x="1428836" y="4416687"/>
                </a:moveTo>
                <a:cubicBezTo>
                  <a:pt x="1428836" y="4427090"/>
                  <a:pt x="1460699" y="4427090"/>
                  <a:pt x="1439239" y="4437495"/>
                </a:cubicBezTo>
                <a:cubicBezTo>
                  <a:pt x="1434038" y="4437495"/>
                  <a:pt x="1407378" y="4416687"/>
                  <a:pt x="1428836" y="4416687"/>
                </a:cubicBezTo>
                <a:close/>
                <a:moveTo>
                  <a:pt x="6268598" y="4411486"/>
                </a:moveTo>
                <a:cubicBezTo>
                  <a:pt x="6289406" y="4443347"/>
                  <a:pt x="6342725" y="4448548"/>
                  <a:pt x="6370037" y="4479760"/>
                </a:cubicBezTo>
                <a:cubicBezTo>
                  <a:pt x="6370037" y="4490164"/>
                  <a:pt x="6358982" y="4490164"/>
                  <a:pt x="6353781" y="4490164"/>
                </a:cubicBezTo>
                <a:cubicBezTo>
                  <a:pt x="6412302" y="4548036"/>
                  <a:pt x="6502686" y="4553239"/>
                  <a:pt x="6566410" y="4605908"/>
                </a:cubicBezTo>
                <a:cubicBezTo>
                  <a:pt x="6513740" y="4559090"/>
                  <a:pt x="6455218" y="4522027"/>
                  <a:pt x="6407099" y="4474558"/>
                </a:cubicBezTo>
                <a:cubicBezTo>
                  <a:pt x="6396696" y="4474558"/>
                  <a:pt x="6391494" y="4479760"/>
                  <a:pt x="6375238" y="4479760"/>
                </a:cubicBezTo>
                <a:cubicBezTo>
                  <a:pt x="6358982" y="4443347"/>
                  <a:pt x="6305662" y="4411486"/>
                  <a:pt x="6268598" y="4411486"/>
                </a:cubicBezTo>
                <a:close/>
                <a:moveTo>
                  <a:pt x="5763359" y="4401081"/>
                </a:moveTo>
                <a:cubicBezTo>
                  <a:pt x="5816679" y="4395880"/>
                  <a:pt x="5827083" y="4427741"/>
                  <a:pt x="5848540" y="4453751"/>
                </a:cubicBezTo>
                <a:cubicBezTo>
                  <a:pt x="5832285" y="4469357"/>
                  <a:pt x="5811477" y="4453751"/>
                  <a:pt x="5795221" y="4448548"/>
                </a:cubicBezTo>
                <a:cubicBezTo>
                  <a:pt x="5800423" y="4421889"/>
                  <a:pt x="5773763" y="4416687"/>
                  <a:pt x="5763359" y="4401081"/>
                </a:cubicBezTo>
                <a:close/>
                <a:moveTo>
                  <a:pt x="2280005" y="4400431"/>
                </a:moveTo>
                <a:cubicBezTo>
                  <a:pt x="2291059" y="4395229"/>
                  <a:pt x="2291059" y="4410835"/>
                  <a:pt x="2301462" y="4405632"/>
                </a:cubicBezTo>
                <a:cubicBezTo>
                  <a:pt x="2301462" y="4427090"/>
                  <a:pt x="2311866" y="4432293"/>
                  <a:pt x="2306665" y="4447899"/>
                </a:cubicBezTo>
                <a:cubicBezTo>
                  <a:pt x="2322271" y="4447899"/>
                  <a:pt x="2333325" y="4458302"/>
                  <a:pt x="2343729" y="4468707"/>
                </a:cubicBezTo>
                <a:cubicBezTo>
                  <a:pt x="2343729" y="4458302"/>
                  <a:pt x="2327472" y="4453100"/>
                  <a:pt x="2348931" y="4453100"/>
                </a:cubicBezTo>
                <a:cubicBezTo>
                  <a:pt x="2359335" y="4464154"/>
                  <a:pt x="2327472" y="4484963"/>
                  <a:pt x="2354132" y="4490164"/>
                </a:cubicBezTo>
                <a:cubicBezTo>
                  <a:pt x="2343079" y="4490164"/>
                  <a:pt x="2348280" y="4506421"/>
                  <a:pt x="2338528" y="4505770"/>
                </a:cubicBezTo>
                <a:cubicBezTo>
                  <a:pt x="2333325" y="4473908"/>
                  <a:pt x="2290409" y="4479111"/>
                  <a:pt x="2280005" y="4453100"/>
                </a:cubicBezTo>
                <a:cubicBezTo>
                  <a:pt x="2280005" y="4426441"/>
                  <a:pt x="2285207" y="4421238"/>
                  <a:pt x="2280005" y="4400431"/>
                </a:cubicBezTo>
                <a:close/>
                <a:moveTo>
                  <a:pt x="6172363" y="4385475"/>
                </a:moveTo>
                <a:cubicBezTo>
                  <a:pt x="6156757" y="4395880"/>
                  <a:pt x="6188618" y="4395880"/>
                  <a:pt x="6182766" y="4411486"/>
                </a:cubicBezTo>
                <a:cubicBezTo>
                  <a:pt x="6193170" y="4401081"/>
                  <a:pt x="6193170" y="4411486"/>
                  <a:pt x="6209425" y="4411486"/>
                </a:cubicBezTo>
                <a:cubicBezTo>
                  <a:pt x="6209425" y="4390677"/>
                  <a:pt x="6172363" y="4406283"/>
                  <a:pt x="6172363" y="4385475"/>
                </a:cubicBezTo>
                <a:close/>
                <a:moveTo>
                  <a:pt x="2263749" y="4375071"/>
                </a:moveTo>
                <a:cubicBezTo>
                  <a:pt x="2263749" y="4380274"/>
                  <a:pt x="2268951" y="4385475"/>
                  <a:pt x="2268951" y="4390677"/>
                </a:cubicBezTo>
                <a:cubicBezTo>
                  <a:pt x="2252694" y="4390677"/>
                  <a:pt x="2242291" y="4390677"/>
                  <a:pt x="2242291" y="4375071"/>
                </a:cubicBezTo>
                <a:cubicBezTo>
                  <a:pt x="2242291" y="4375071"/>
                  <a:pt x="2242291" y="4375071"/>
                  <a:pt x="2263749" y="4375071"/>
                </a:cubicBezTo>
                <a:close/>
                <a:moveTo>
                  <a:pt x="614731" y="4369219"/>
                </a:moveTo>
                <a:cubicBezTo>
                  <a:pt x="641392" y="4374422"/>
                  <a:pt x="646593" y="4395880"/>
                  <a:pt x="668051" y="4406283"/>
                </a:cubicBezTo>
                <a:cubicBezTo>
                  <a:pt x="641392" y="4406283"/>
                  <a:pt x="630987" y="4384825"/>
                  <a:pt x="614731" y="4369219"/>
                </a:cubicBezTo>
                <a:close/>
                <a:moveTo>
                  <a:pt x="1641465" y="4364668"/>
                </a:moveTo>
                <a:cubicBezTo>
                  <a:pt x="1641465" y="4375071"/>
                  <a:pt x="1662924" y="4390677"/>
                  <a:pt x="1641465" y="4385475"/>
                </a:cubicBezTo>
                <a:cubicBezTo>
                  <a:pt x="1651870" y="4416687"/>
                  <a:pt x="1678530" y="4385475"/>
                  <a:pt x="1678530" y="4411486"/>
                </a:cubicBezTo>
                <a:cubicBezTo>
                  <a:pt x="1694135" y="4385475"/>
                  <a:pt x="1657072" y="4374422"/>
                  <a:pt x="1641465" y="4364668"/>
                </a:cubicBezTo>
                <a:close/>
                <a:moveTo>
                  <a:pt x="6364834" y="4353613"/>
                </a:moveTo>
                <a:cubicBezTo>
                  <a:pt x="6348579" y="4348412"/>
                  <a:pt x="6354431" y="4369219"/>
                  <a:pt x="6338175" y="4358816"/>
                </a:cubicBezTo>
                <a:cubicBezTo>
                  <a:pt x="6338175" y="4369219"/>
                  <a:pt x="6348579" y="4364017"/>
                  <a:pt x="6348579" y="4364017"/>
                </a:cubicBezTo>
                <a:cubicBezTo>
                  <a:pt x="6375238" y="4411486"/>
                  <a:pt x="6369386" y="4406283"/>
                  <a:pt x="6417504" y="4416687"/>
                </a:cubicBezTo>
                <a:cubicBezTo>
                  <a:pt x="6438313" y="4421889"/>
                  <a:pt x="6459770" y="4432293"/>
                  <a:pt x="6486430" y="4442696"/>
                </a:cubicBezTo>
                <a:cubicBezTo>
                  <a:pt x="6480578" y="4427090"/>
                  <a:pt x="6459770" y="4411486"/>
                  <a:pt x="6438313" y="4421889"/>
                </a:cubicBezTo>
                <a:cubicBezTo>
                  <a:pt x="6417504" y="4390677"/>
                  <a:pt x="6390844" y="4369219"/>
                  <a:pt x="6364834" y="4353613"/>
                </a:cubicBezTo>
                <a:close/>
                <a:moveTo>
                  <a:pt x="1231813" y="4348412"/>
                </a:moveTo>
                <a:cubicBezTo>
                  <a:pt x="1220758" y="4348412"/>
                  <a:pt x="1231813" y="4364017"/>
                  <a:pt x="1231813" y="4364017"/>
                </a:cubicBezTo>
                <a:cubicBezTo>
                  <a:pt x="1242867" y="4369219"/>
                  <a:pt x="1242867" y="4364017"/>
                  <a:pt x="1253271" y="4358816"/>
                </a:cubicBezTo>
                <a:cubicBezTo>
                  <a:pt x="1248068" y="4353613"/>
                  <a:pt x="1237014" y="4358816"/>
                  <a:pt x="1231813" y="4353613"/>
                </a:cubicBezTo>
                <a:cubicBezTo>
                  <a:pt x="1231813" y="4353613"/>
                  <a:pt x="1231813" y="4353613"/>
                  <a:pt x="1231813" y="4348412"/>
                </a:cubicBezTo>
                <a:close/>
                <a:moveTo>
                  <a:pt x="1668908" y="4342884"/>
                </a:moveTo>
                <a:cubicBezTo>
                  <a:pt x="1665159" y="4342884"/>
                  <a:pt x="1661136" y="4344510"/>
                  <a:pt x="1657072" y="4348412"/>
                </a:cubicBezTo>
                <a:cubicBezTo>
                  <a:pt x="1657072" y="4369219"/>
                  <a:pt x="1673328" y="4369219"/>
                  <a:pt x="1688934" y="4369219"/>
                </a:cubicBezTo>
                <a:cubicBezTo>
                  <a:pt x="1688934" y="4357515"/>
                  <a:pt x="1680155" y="4342884"/>
                  <a:pt x="1668908" y="4342884"/>
                </a:cubicBezTo>
                <a:close/>
                <a:moveTo>
                  <a:pt x="1018533" y="4338007"/>
                </a:moveTo>
                <a:cubicBezTo>
                  <a:pt x="1018533" y="4338007"/>
                  <a:pt x="1018533" y="4348412"/>
                  <a:pt x="1008128" y="4348412"/>
                </a:cubicBezTo>
                <a:cubicBezTo>
                  <a:pt x="1002927" y="4364017"/>
                  <a:pt x="1024385" y="4358816"/>
                  <a:pt x="1018533" y="4374422"/>
                </a:cubicBezTo>
                <a:cubicBezTo>
                  <a:pt x="1045193" y="4353613"/>
                  <a:pt x="1066000" y="4401081"/>
                  <a:pt x="1082256" y="4416687"/>
                </a:cubicBezTo>
                <a:cubicBezTo>
                  <a:pt x="1082256" y="4416687"/>
                  <a:pt x="1082256" y="4416687"/>
                  <a:pt x="1114119" y="4416687"/>
                </a:cubicBezTo>
                <a:cubicBezTo>
                  <a:pt x="1098512" y="4385475"/>
                  <a:pt x="1034788" y="4375071"/>
                  <a:pt x="1018533" y="4338007"/>
                </a:cubicBezTo>
                <a:close/>
                <a:moveTo>
                  <a:pt x="1790372" y="4338007"/>
                </a:moveTo>
                <a:cubicBezTo>
                  <a:pt x="1779317" y="4338007"/>
                  <a:pt x="1790372" y="4358816"/>
                  <a:pt x="1784519" y="4364017"/>
                </a:cubicBezTo>
                <a:cubicBezTo>
                  <a:pt x="1790372" y="4364017"/>
                  <a:pt x="1790372" y="4353613"/>
                  <a:pt x="1800775" y="4353613"/>
                </a:cubicBezTo>
                <a:cubicBezTo>
                  <a:pt x="1806628" y="4343210"/>
                  <a:pt x="1790372" y="4348412"/>
                  <a:pt x="1790372" y="4338007"/>
                </a:cubicBezTo>
                <a:close/>
                <a:moveTo>
                  <a:pt x="2125246" y="4338007"/>
                </a:moveTo>
                <a:cubicBezTo>
                  <a:pt x="2108991" y="4348412"/>
                  <a:pt x="2130449" y="4374422"/>
                  <a:pt x="2130449" y="4385475"/>
                </a:cubicBezTo>
                <a:cubicBezTo>
                  <a:pt x="2157109" y="4375071"/>
                  <a:pt x="2125246" y="4353613"/>
                  <a:pt x="2125246" y="4338007"/>
                </a:cubicBezTo>
                <a:close/>
                <a:moveTo>
                  <a:pt x="5773763" y="4326954"/>
                </a:moveTo>
                <a:cubicBezTo>
                  <a:pt x="5805625" y="4338007"/>
                  <a:pt x="5805625" y="4385475"/>
                  <a:pt x="5842688" y="4390026"/>
                </a:cubicBezTo>
                <a:cubicBezTo>
                  <a:pt x="5810828" y="4405632"/>
                  <a:pt x="5778965" y="4364017"/>
                  <a:pt x="5773763" y="4326954"/>
                </a:cubicBezTo>
                <a:close/>
                <a:moveTo>
                  <a:pt x="912543" y="4321752"/>
                </a:moveTo>
                <a:cubicBezTo>
                  <a:pt x="922946" y="4326954"/>
                  <a:pt x="922946" y="4348412"/>
                  <a:pt x="907340" y="4347761"/>
                </a:cubicBezTo>
                <a:cubicBezTo>
                  <a:pt x="902139" y="4337357"/>
                  <a:pt x="902139" y="4321752"/>
                  <a:pt x="912543" y="4321752"/>
                </a:cubicBezTo>
                <a:close/>
                <a:moveTo>
                  <a:pt x="1540028" y="4321752"/>
                </a:moveTo>
                <a:cubicBezTo>
                  <a:pt x="1540028" y="4326954"/>
                  <a:pt x="1550431" y="4348412"/>
                  <a:pt x="1540028" y="4347761"/>
                </a:cubicBezTo>
                <a:cubicBezTo>
                  <a:pt x="1540028" y="4337357"/>
                  <a:pt x="1524422" y="4337357"/>
                  <a:pt x="1529624" y="4326954"/>
                </a:cubicBezTo>
                <a:cubicBezTo>
                  <a:pt x="1534825" y="4326954"/>
                  <a:pt x="1534825" y="4321752"/>
                  <a:pt x="1540028" y="4321752"/>
                </a:cubicBezTo>
                <a:close/>
                <a:moveTo>
                  <a:pt x="1385921" y="4317200"/>
                </a:moveTo>
                <a:cubicBezTo>
                  <a:pt x="1396974" y="4317200"/>
                  <a:pt x="1402176" y="4322401"/>
                  <a:pt x="1407378" y="4332806"/>
                </a:cubicBezTo>
                <a:cubicBezTo>
                  <a:pt x="1401526" y="4332806"/>
                  <a:pt x="1396324" y="4332806"/>
                  <a:pt x="1391122" y="4338007"/>
                </a:cubicBezTo>
                <a:cubicBezTo>
                  <a:pt x="1391122" y="4332806"/>
                  <a:pt x="1385921" y="4326954"/>
                  <a:pt x="1385921" y="4317200"/>
                </a:cubicBezTo>
                <a:close/>
                <a:moveTo>
                  <a:pt x="5789368" y="4317200"/>
                </a:moveTo>
                <a:cubicBezTo>
                  <a:pt x="5816029" y="4306146"/>
                  <a:pt x="5853093" y="4322401"/>
                  <a:pt x="5874551" y="4338007"/>
                </a:cubicBezTo>
                <a:cubicBezTo>
                  <a:pt x="5880403" y="4353613"/>
                  <a:pt x="5858945" y="4343210"/>
                  <a:pt x="5858294" y="4354263"/>
                </a:cubicBezTo>
                <a:cubicBezTo>
                  <a:pt x="5837487" y="4349062"/>
                  <a:pt x="5784166" y="4338007"/>
                  <a:pt x="5789368" y="4317200"/>
                </a:cubicBezTo>
                <a:close/>
                <a:moveTo>
                  <a:pt x="1939278" y="4295742"/>
                </a:moveTo>
                <a:cubicBezTo>
                  <a:pt x="1923021" y="4300943"/>
                  <a:pt x="1923021" y="4311348"/>
                  <a:pt x="1917818" y="4322401"/>
                </a:cubicBezTo>
                <a:cubicBezTo>
                  <a:pt x="1923021" y="4327604"/>
                  <a:pt x="1939278" y="4327604"/>
                  <a:pt x="1944479" y="4338007"/>
                </a:cubicBezTo>
                <a:cubicBezTo>
                  <a:pt x="1949681" y="4332155"/>
                  <a:pt x="1949681" y="4316549"/>
                  <a:pt x="1949681" y="4306146"/>
                </a:cubicBezTo>
                <a:cubicBezTo>
                  <a:pt x="1949681" y="4300943"/>
                  <a:pt x="1939278" y="4306146"/>
                  <a:pt x="1939278" y="4295742"/>
                </a:cubicBezTo>
                <a:close/>
                <a:moveTo>
                  <a:pt x="1151832" y="4285337"/>
                </a:moveTo>
                <a:cubicBezTo>
                  <a:pt x="1178493" y="4285337"/>
                  <a:pt x="1183694" y="4300943"/>
                  <a:pt x="1199950" y="4306795"/>
                </a:cubicBezTo>
                <a:cubicBezTo>
                  <a:pt x="1183694" y="4301594"/>
                  <a:pt x="1183694" y="4317200"/>
                  <a:pt x="1173290" y="4317200"/>
                </a:cubicBezTo>
                <a:cubicBezTo>
                  <a:pt x="1173290" y="4295742"/>
                  <a:pt x="1151832" y="4300943"/>
                  <a:pt x="1151832" y="4285337"/>
                </a:cubicBezTo>
                <a:close/>
                <a:moveTo>
                  <a:pt x="1525550" y="4278886"/>
                </a:moveTo>
                <a:cubicBezTo>
                  <a:pt x="1543564" y="4277819"/>
                  <a:pt x="1561486" y="4291840"/>
                  <a:pt x="1561486" y="4311348"/>
                </a:cubicBezTo>
                <a:cubicBezTo>
                  <a:pt x="1529624" y="4316549"/>
                  <a:pt x="1518570" y="4300943"/>
                  <a:pt x="1508165" y="4285337"/>
                </a:cubicBezTo>
                <a:cubicBezTo>
                  <a:pt x="1513530" y="4281273"/>
                  <a:pt x="1519545" y="4279241"/>
                  <a:pt x="1525550" y="4278886"/>
                </a:cubicBezTo>
                <a:close/>
                <a:moveTo>
                  <a:pt x="6031361" y="4273440"/>
                </a:moveTo>
                <a:cubicBezTo>
                  <a:pt x="6035202" y="4273064"/>
                  <a:pt x="6039550" y="4276071"/>
                  <a:pt x="6044915" y="4285337"/>
                </a:cubicBezTo>
                <a:cubicBezTo>
                  <a:pt x="6044915" y="4285337"/>
                  <a:pt x="6044915" y="4285337"/>
                  <a:pt x="6034510" y="4285337"/>
                </a:cubicBezTo>
                <a:cubicBezTo>
                  <a:pt x="6039712" y="4306146"/>
                  <a:pt x="6023457" y="4300943"/>
                  <a:pt x="6018254" y="4311348"/>
                </a:cubicBezTo>
                <a:cubicBezTo>
                  <a:pt x="6007851" y="4311348"/>
                  <a:pt x="6002648" y="4300943"/>
                  <a:pt x="5996796" y="4290540"/>
                </a:cubicBezTo>
                <a:cubicBezTo>
                  <a:pt x="6012890" y="4306146"/>
                  <a:pt x="6019840" y="4274568"/>
                  <a:pt x="6031361" y="4273440"/>
                </a:cubicBezTo>
                <a:close/>
                <a:moveTo>
                  <a:pt x="6091539" y="4248294"/>
                </a:moveTo>
                <a:cubicBezTo>
                  <a:pt x="6121318" y="4250184"/>
                  <a:pt x="6147165" y="4269082"/>
                  <a:pt x="6167160" y="4284687"/>
                </a:cubicBezTo>
                <a:cubicBezTo>
                  <a:pt x="6156757" y="4300943"/>
                  <a:pt x="6167160" y="4306146"/>
                  <a:pt x="6161959" y="4316549"/>
                </a:cubicBezTo>
                <a:cubicBezTo>
                  <a:pt x="6135297" y="4285337"/>
                  <a:pt x="6098234" y="4269082"/>
                  <a:pt x="6060520" y="4252826"/>
                </a:cubicBezTo>
                <a:cubicBezTo>
                  <a:pt x="6071249" y="4248924"/>
                  <a:pt x="6081612" y="4247664"/>
                  <a:pt x="6091539" y="4248294"/>
                </a:cubicBezTo>
                <a:close/>
                <a:moveTo>
                  <a:pt x="6151554" y="4243072"/>
                </a:moveTo>
                <a:cubicBezTo>
                  <a:pt x="6156757" y="4248274"/>
                  <a:pt x="6167160" y="4253476"/>
                  <a:pt x="6167810" y="4263880"/>
                </a:cubicBezTo>
                <a:cubicBezTo>
                  <a:pt x="6161959" y="4263880"/>
                  <a:pt x="6161959" y="4269082"/>
                  <a:pt x="6151554" y="4269082"/>
                </a:cubicBezTo>
                <a:cubicBezTo>
                  <a:pt x="6151554" y="4263880"/>
                  <a:pt x="6141151" y="4243072"/>
                  <a:pt x="6151554" y="4243072"/>
                </a:cubicBezTo>
                <a:close/>
                <a:moveTo>
                  <a:pt x="885882" y="4221614"/>
                </a:moveTo>
                <a:cubicBezTo>
                  <a:pt x="880030" y="4226816"/>
                  <a:pt x="874828" y="4226816"/>
                  <a:pt x="869627" y="4226816"/>
                </a:cubicBezTo>
                <a:cubicBezTo>
                  <a:pt x="869627" y="4243072"/>
                  <a:pt x="885882" y="4243072"/>
                  <a:pt x="891085" y="4258678"/>
                </a:cubicBezTo>
                <a:cubicBezTo>
                  <a:pt x="896937" y="4258678"/>
                  <a:pt x="902139" y="4253476"/>
                  <a:pt x="907340" y="4253476"/>
                </a:cubicBezTo>
                <a:cubicBezTo>
                  <a:pt x="907340" y="4237870"/>
                  <a:pt x="891085" y="4237870"/>
                  <a:pt x="885882" y="4221614"/>
                </a:cubicBezTo>
                <a:close/>
                <a:moveTo>
                  <a:pt x="1046492" y="4216412"/>
                </a:moveTo>
                <a:cubicBezTo>
                  <a:pt x="1046492" y="4221614"/>
                  <a:pt x="1046492" y="4226816"/>
                  <a:pt x="1051695" y="4226816"/>
                </a:cubicBezTo>
                <a:cubicBezTo>
                  <a:pt x="1051695" y="4226816"/>
                  <a:pt x="1056896" y="4221614"/>
                  <a:pt x="1056896" y="4226816"/>
                </a:cubicBezTo>
                <a:cubicBezTo>
                  <a:pt x="1051695" y="4226816"/>
                  <a:pt x="1051695" y="4237220"/>
                  <a:pt x="1051695" y="4242422"/>
                </a:cubicBezTo>
                <a:cubicBezTo>
                  <a:pt x="1051695" y="4242422"/>
                  <a:pt x="1051695" y="4242422"/>
                  <a:pt x="1035439" y="4242422"/>
                </a:cubicBezTo>
                <a:cubicBezTo>
                  <a:pt x="1035439" y="4237220"/>
                  <a:pt x="1040640" y="4232017"/>
                  <a:pt x="1040640" y="4226816"/>
                </a:cubicBezTo>
                <a:cubicBezTo>
                  <a:pt x="1029587" y="4232017"/>
                  <a:pt x="1024385" y="4226816"/>
                  <a:pt x="1024385" y="4216412"/>
                </a:cubicBezTo>
                <a:close/>
                <a:moveTo>
                  <a:pt x="721371" y="4179998"/>
                </a:moveTo>
                <a:cubicBezTo>
                  <a:pt x="721371" y="4179998"/>
                  <a:pt x="721371" y="4185199"/>
                  <a:pt x="726573" y="4185199"/>
                </a:cubicBezTo>
                <a:cubicBezTo>
                  <a:pt x="726573" y="4179998"/>
                  <a:pt x="721371" y="4179998"/>
                  <a:pt x="721371" y="4179998"/>
                </a:cubicBezTo>
                <a:close/>
                <a:moveTo>
                  <a:pt x="1768181" y="4172845"/>
                </a:moveTo>
                <a:cubicBezTo>
                  <a:pt x="1770213" y="4172195"/>
                  <a:pt x="1771514" y="4172195"/>
                  <a:pt x="1774115" y="4174796"/>
                </a:cubicBezTo>
                <a:cubicBezTo>
                  <a:pt x="1774115" y="4174796"/>
                  <a:pt x="1774115" y="4174796"/>
                  <a:pt x="1774115" y="4185199"/>
                </a:cubicBezTo>
                <a:cubicBezTo>
                  <a:pt x="1768263" y="4195604"/>
                  <a:pt x="1768263" y="4185199"/>
                  <a:pt x="1757859" y="4185199"/>
                </a:cubicBezTo>
                <a:cubicBezTo>
                  <a:pt x="1757859" y="4185199"/>
                  <a:pt x="1757859" y="4185199"/>
                  <a:pt x="1757859" y="4174796"/>
                </a:cubicBezTo>
                <a:cubicBezTo>
                  <a:pt x="1763386" y="4174796"/>
                  <a:pt x="1766149" y="4173496"/>
                  <a:pt x="1768181" y="4172845"/>
                </a:cubicBezTo>
                <a:close/>
                <a:moveTo>
                  <a:pt x="571815" y="4164392"/>
                </a:moveTo>
                <a:cubicBezTo>
                  <a:pt x="582219" y="4185199"/>
                  <a:pt x="587421" y="4191053"/>
                  <a:pt x="582219" y="4217062"/>
                </a:cubicBezTo>
                <a:cubicBezTo>
                  <a:pt x="608879" y="4217062"/>
                  <a:pt x="614080" y="4237870"/>
                  <a:pt x="635540" y="4243072"/>
                </a:cubicBezTo>
                <a:cubicBezTo>
                  <a:pt x="640741" y="4237870"/>
                  <a:pt x="640741" y="4222264"/>
                  <a:pt x="656996" y="4222264"/>
                </a:cubicBezTo>
                <a:cubicBezTo>
                  <a:pt x="651795" y="4232668"/>
                  <a:pt x="673252" y="4243722"/>
                  <a:pt x="673252" y="4264530"/>
                </a:cubicBezTo>
                <a:cubicBezTo>
                  <a:pt x="679105" y="4259328"/>
                  <a:pt x="684308" y="4259328"/>
                  <a:pt x="689509" y="4259328"/>
                </a:cubicBezTo>
                <a:cubicBezTo>
                  <a:pt x="695361" y="4238520"/>
                  <a:pt x="679105" y="4264530"/>
                  <a:pt x="679105" y="4243722"/>
                </a:cubicBezTo>
                <a:cubicBezTo>
                  <a:pt x="689509" y="4232668"/>
                  <a:pt x="716169" y="4254126"/>
                  <a:pt x="721371" y="4264530"/>
                </a:cubicBezTo>
                <a:cubicBezTo>
                  <a:pt x="731774" y="4253476"/>
                  <a:pt x="726573" y="4248274"/>
                  <a:pt x="726573" y="4227466"/>
                </a:cubicBezTo>
                <a:cubicBezTo>
                  <a:pt x="726573" y="4227466"/>
                  <a:pt x="726573" y="4232668"/>
                  <a:pt x="726573" y="4237870"/>
                </a:cubicBezTo>
                <a:cubicBezTo>
                  <a:pt x="651795" y="4232668"/>
                  <a:pt x="636189" y="4179998"/>
                  <a:pt x="571815" y="4164392"/>
                </a:cubicBezTo>
                <a:close/>
                <a:moveTo>
                  <a:pt x="717144" y="4142284"/>
                </a:moveTo>
                <a:cubicBezTo>
                  <a:pt x="711130" y="4139033"/>
                  <a:pt x="704465" y="4137732"/>
                  <a:pt x="699263" y="4142934"/>
                </a:cubicBezTo>
                <a:cubicBezTo>
                  <a:pt x="725923" y="4148137"/>
                  <a:pt x="715519" y="4169595"/>
                  <a:pt x="720721" y="4179998"/>
                </a:cubicBezTo>
                <a:cubicBezTo>
                  <a:pt x="720721" y="4174796"/>
                  <a:pt x="726573" y="4174796"/>
                  <a:pt x="731125" y="4168944"/>
                </a:cubicBezTo>
                <a:cubicBezTo>
                  <a:pt x="736327" y="4163743"/>
                  <a:pt x="725923" y="4158540"/>
                  <a:pt x="731125" y="4153338"/>
                </a:cubicBezTo>
                <a:cubicBezTo>
                  <a:pt x="728524" y="4150737"/>
                  <a:pt x="723159" y="4145535"/>
                  <a:pt x="717144" y="4142284"/>
                </a:cubicBezTo>
                <a:close/>
                <a:moveTo>
                  <a:pt x="2108991" y="4127328"/>
                </a:moveTo>
                <a:cubicBezTo>
                  <a:pt x="2130449" y="4132531"/>
                  <a:pt x="2157109" y="4132531"/>
                  <a:pt x="2162310" y="4153338"/>
                </a:cubicBezTo>
                <a:cubicBezTo>
                  <a:pt x="2135650" y="4153338"/>
                  <a:pt x="2114193" y="4148137"/>
                  <a:pt x="2108991" y="4127328"/>
                </a:cubicBezTo>
                <a:close/>
                <a:moveTo>
                  <a:pt x="1632068" y="4120907"/>
                </a:moveTo>
                <a:cubicBezTo>
                  <a:pt x="1626185" y="4123101"/>
                  <a:pt x="1627161" y="4131880"/>
                  <a:pt x="1619357" y="4131880"/>
                </a:cubicBezTo>
                <a:cubicBezTo>
                  <a:pt x="1625209" y="4142934"/>
                  <a:pt x="1635613" y="4148137"/>
                  <a:pt x="1635613" y="4163743"/>
                </a:cubicBezTo>
                <a:cubicBezTo>
                  <a:pt x="1657072" y="4153338"/>
                  <a:pt x="1625209" y="4142934"/>
                  <a:pt x="1640815" y="4121476"/>
                </a:cubicBezTo>
                <a:cubicBezTo>
                  <a:pt x="1636751" y="4120176"/>
                  <a:pt x="1634028" y="4120175"/>
                  <a:pt x="1632068" y="4120907"/>
                </a:cubicBezTo>
                <a:close/>
                <a:moveTo>
                  <a:pt x="2661047" y="4116274"/>
                </a:moveTo>
                <a:cubicBezTo>
                  <a:pt x="2668363" y="4115624"/>
                  <a:pt x="2677629" y="4116925"/>
                  <a:pt x="2693560" y="4116925"/>
                </a:cubicBezTo>
                <a:cubicBezTo>
                  <a:pt x="2698762" y="4133180"/>
                  <a:pt x="2693560" y="4143585"/>
                  <a:pt x="2688357" y="4153989"/>
                </a:cubicBezTo>
                <a:cubicBezTo>
                  <a:pt x="2699413" y="4153989"/>
                  <a:pt x="2699413" y="4164392"/>
                  <a:pt x="2704614" y="4164392"/>
                </a:cubicBezTo>
                <a:cubicBezTo>
                  <a:pt x="2704614" y="4153989"/>
                  <a:pt x="2710466" y="4148786"/>
                  <a:pt x="2720870" y="4148786"/>
                </a:cubicBezTo>
                <a:cubicBezTo>
                  <a:pt x="2726072" y="4164392"/>
                  <a:pt x="2720870" y="4169595"/>
                  <a:pt x="2715668" y="4174796"/>
                </a:cubicBezTo>
                <a:cubicBezTo>
                  <a:pt x="2726072" y="4185199"/>
                  <a:pt x="2741678" y="4185199"/>
                  <a:pt x="2757934" y="4195604"/>
                </a:cubicBezTo>
                <a:cubicBezTo>
                  <a:pt x="2747530" y="4217062"/>
                  <a:pt x="2763136" y="4222264"/>
                  <a:pt x="2779392" y="4227466"/>
                </a:cubicBezTo>
                <a:cubicBezTo>
                  <a:pt x="2779392" y="4243722"/>
                  <a:pt x="2774191" y="4243722"/>
                  <a:pt x="2774191" y="4259328"/>
                </a:cubicBezTo>
                <a:cubicBezTo>
                  <a:pt x="2790446" y="4259328"/>
                  <a:pt x="2784594" y="4274934"/>
                  <a:pt x="2800850" y="4274934"/>
                </a:cubicBezTo>
                <a:cubicBezTo>
                  <a:pt x="2800850" y="4269731"/>
                  <a:pt x="2806051" y="4269731"/>
                  <a:pt x="2806051" y="4274934"/>
                </a:cubicBezTo>
                <a:cubicBezTo>
                  <a:pt x="2795647" y="4280136"/>
                  <a:pt x="2790446" y="4285337"/>
                  <a:pt x="2768988" y="4285337"/>
                </a:cubicBezTo>
                <a:cubicBezTo>
                  <a:pt x="2726072" y="4237870"/>
                  <a:pt x="2657146" y="4222264"/>
                  <a:pt x="2624634" y="4163743"/>
                </a:cubicBezTo>
                <a:cubicBezTo>
                  <a:pt x="2645442" y="4163743"/>
                  <a:pt x="2645442" y="4190402"/>
                  <a:pt x="2661698" y="4195604"/>
                </a:cubicBezTo>
                <a:cubicBezTo>
                  <a:pt x="2655846" y="4179998"/>
                  <a:pt x="2672101" y="4185199"/>
                  <a:pt x="2672101" y="4174796"/>
                </a:cubicBezTo>
                <a:cubicBezTo>
                  <a:pt x="2661698" y="4159190"/>
                  <a:pt x="2645442" y="4148137"/>
                  <a:pt x="2640240" y="4127328"/>
                </a:cubicBezTo>
                <a:cubicBezTo>
                  <a:pt x="2648367" y="4119525"/>
                  <a:pt x="2653732" y="4116924"/>
                  <a:pt x="2661047" y="4116274"/>
                </a:cubicBezTo>
                <a:close/>
                <a:moveTo>
                  <a:pt x="1515234" y="4108413"/>
                </a:moveTo>
                <a:lnTo>
                  <a:pt x="1517594" y="4111316"/>
                </a:lnTo>
                <a:lnTo>
                  <a:pt x="1517689" y="4111353"/>
                </a:lnTo>
                <a:lnTo>
                  <a:pt x="1516537" y="4108797"/>
                </a:lnTo>
                <a:close/>
                <a:moveTo>
                  <a:pt x="1540028" y="4105870"/>
                </a:moveTo>
                <a:cubicBezTo>
                  <a:pt x="1537427" y="4112535"/>
                  <a:pt x="1533810" y="4115543"/>
                  <a:pt x="1529847" y="4116061"/>
                </a:cubicBezTo>
                <a:lnTo>
                  <a:pt x="1517689" y="4111353"/>
                </a:lnTo>
                <a:lnTo>
                  <a:pt x="1521729" y="4120318"/>
                </a:lnTo>
                <a:cubicBezTo>
                  <a:pt x="1522146" y="4125012"/>
                  <a:pt x="1521171" y="4130580"/>
                  <a:pt x="1518570" y="4137082"/>
                </a:cubicBezTo>
                <a:cubicBezTo>
                  <a:pt x="1528973" y="4137082"/>
                  <a:pt x="1545230" y="4131880"/>
                  <a:pt x="1545230" y="4147486"/>
                </a:cubicBezTo>
                <a:cubicBezTo>
                  <a:pt x="1561486" y="4147486"/>
                  <a:pt x="1545230" y="4121476"/>
                  <a:pt x="1561486" y="4131880"/>
                </a:cubicBezTo>
                <a:cubicBezTo>
                  <a:pt x="1556284" y="4121476"/>
                  <a:pt x="1556284" y="4105870"/>
                  <a:pt x="1540028" y="4105870"/>
                </a:cubicBezTo>
                <a:close/>
                <a:moveTo>
                  <a:pt x="1077055" y="4090264"/>
                </a:moveTo>
                <a:cubicBezTo>
                  <a:pt x="1087458" y="4090264"/>
                  <a:pt x="1103714" y="4090264"/>
                  <a:pt x="1103714" y="4105870"/>
                </a:cubicBezTo>
                <a:cubicBezTo>
                  <a:pt x="1088108" y="4105870"/>
                  <a:pt x="1077055" y="4100668"/>
                  <a:pt x="1077055" y="4090264"/>
                </a:cubicBezTo>
                <a:close/>
                <a:moveTo>
                  <a:pt x="2316419" y="4090264"/>
                </a:moveTo>
                <a:cubicBezTo>
                  <a:pt x="2332674" y="4090264"/>
                  <a:pt x="2343079" y="4100668"/>
                  <a:pt x="2332674" y="4111073"/>
                </a:cubicBezTo>
                <a:cubicBezTo>
                  <a:pt x="2321620" y="4111073"/>
                  <a:pt x="2316419" y="4105870"/>
                  <a:pt x="2316419" y="4090264"/>
                </a:cubicBezTo>
                <a:close/>
                <a:moveTo>
                  <a:pt x="1481506" y="4084412"/>
                </a:moveTo>
                <a:cubicBezTo>
                  <a:pt x="1481506" y="4089614"/>
                  <a:pt x="1486708" y="4094817"/>
                  <a:pt x="1486708" y="4100018"/>
                </a:cubicBezTo>
                <a:lnTo>
                  <a:pt x="1515234" y="4108413"/>
                </a:lnTo>
                <a:lnTo>
                  <a:pt x="1507292" y="4098646"/>
                </a:lnTo>
                <a:cubicBezTo>
                  <a:pt x="1504630" y="4093881"/>
                  <a:pt x="1502964" y="4088964"/>
                  <a:pt x="1502964" y="4085063"/>
                </a:cubicBezTo>
                <a:cubicBezTo>
                  <a:pt x="1486708" y="4090264"/>
                  <a:pt x="1491909" y="4090264"/>
                  <a:pt x="1481506" y="4084412"/>
                </a:cubicBezTo>
                <a:close/>
                <a:moveTo>
                  <a:pt x="2327472" y="4074658"/>
                </a:moveTo>
                <a:cubicBezTo>
                  <a:pt x="2337877" y="4074658"/>
                  <a:pt x="2354132" y="4074658"/>
                  <a:pt x="2354132" y="4090264"/>
                </a:cubicBezTo>
                <a:cubicBezTo>
                  <a:pt x="2337877" y="4090264"/>
                  <a:pt x="2332674" y="4085063"/>
                  <a:pt x="2327472" y="4074658"/>
                </a:cubicBezTo>
                <a:close/>
                <a:moveTo>
                  <a:pt x="6156350" y="4064905"/>
                </a:moveTo>
                <a:cubicBezTo>
                  <a:pt x="6145052" y="4064255"/>
                  <a:pt x="6133022" y="4066856"/>
                  <a:pt x="6124894" y="4069457"/>
                </a:cubicBezTo>
                <a:cubicBezTo>
                  <a:pt x="6130096" y="4085063"/>
                  <a:pt x="6156757" y="4085063"/>
                  <a:pt x="6183416" y="4079861"/>
                </a:cubicBezTo>
                <a:cubicBezTo>
                  <a:pt x="6178214" y="4069457"/>
                  <a:pt x="6167648" y="4065555"/>
                  <a:pt x="6156350" y="4064905"/>
                </a:cubicBezTo>
                <a:close/>
                <a:moveTo>
                  <a:pt x="2294961" y="4053851"/>
                </a:moveTo>
                <a:cubicBezTo>
                  <a:pt x="2294961" y="4059053"/>
                  <a:pt x="2306015" y="4059053"/>
                  <a:pt x="2311216" y="4059053"/>
                </a:cubicBezTo>
                <a:cubicBezTo>
                  <a:pt x="2311216" y="4069457"/>
                  <a:pt x="2311216" y="4079861"/>
                  <a:pt x="2300813" y="4079861"/>
                </a:cubicBezTo>
                <a:cubicBezTo>
                  <a:pt x="2300813" y="4064255"/>
                  <a:pt x="2279355" y="4059053"/>
                  <a:pt x="2294961" y="4053851"/>
                </a:cubicBezTo>
                <a:close/>
                <a:moveTo>
                  <a:pt x="715519" y="4042797"/>
                </a:moveTo>
                <a:cubicBezTo>
                  <a:pt x="726573" y="4047999"/>
                  <a:pt x="753233" y="4042797"/>
                  <a:pt x="747380" y="4063605"/>
                </a:cubicBezTo>
                <a:cubicBezTo>
                  <a:pt x="736977" y="4074008"/>
                  <a:pt x="736977" y="4058403"/>
                  <a:pt x="720721" y="4063605"/>
                </a:cubicBezTo>
                <a:cubicBezTo>
                  <a:pt x="720721" y="4053200"/>
                  <a:pt x="715519" y="4047999"/>
                  <a:pt x="715519" y="4042797"/>
                </a:cubicBezTo>
                <a:close/>
                <a:moveTo>
                  <a:pt x="1896362" y="4042797"/>
                </a:moveTo>
                <a:cubicBezTo>
                  <a:pt x="1912617" y="4042797"/>
                  <a:pt x="1923021" y="4042797"/>
                  <a:pt x="1923021" y="4053200"/>
                </a:cubicBezTo>
                <a:cubicBezTo>
                  <a:pt x="1912617" y="4053200"/>
                  <a:pt x="1901563" y="4058403"/>
                  <a:pt x="1896362" y="4042797"/>
                </a:cubicBezTo>
                <a:close/>
                <a:moveTo>
                  <a:pt x="1231813" y="4038245"/>
                </a:moveTo>
                <a:cubicBezTo>
                  <a:pt x="1237014" y="4054501"/>
                  <a:pt x="1237014" y="4064904"/>
                  <a:pt x="1231813" y="4080510"/>
                </a:cubicBezTo>
                <a:cubicBezTo>
                  <a:pt x="1247419" y="4080510"/>
                  <a:pt x="1263674" y="4085713"/>
                  <a:pt x="1268877" y="4096117"/>
                </a:cubicBezTo>
                <a:cubicBezTo>
                  <a:pt x="1274728" y="4111722"/>
                  <a:pt x="1253271" y="4101319"/>
                  <a:pt x="1258472" y="4116925"/>
                </a:cubicBezTo>
                <a:cubicBezTo>
                  <a:pt x="1279930" y="4122127"/>
                  <a:pt x="1285132" y="4137732"/>
                  <a:pt x="1311793" y="4137732"/>
                </a:cubicBezTo>
                <a:cubicBezTo>
                  <a:pt x="1316994" y="4148137"/>
                  <a:pt x="1295536" y="4158540"/>
                  <a:pt x="1311793" y="4158540"/>
                </a:cubicBezTo>
                <a:cubicBezTo>
                  <a:pt x="1322196" y="4148137"/>
                  <a:pt x="1348856" y="4153338"/>
                  <a:pt x="1354058" y="4163743"/>
                </a:cubicBezTo>
                <a:cubicBezTo>
                  <a:pt x="1359259" y="4190402"/>
                  <a:pt x="1337802" y="4190402"/>
                  <a:pt x="1337802" y="4211210"/>
                </a:cubicBezTo>
                <a:cubicBezTo>
                  <a:pt x="1337802" y="4237870"/>
                  <a:pt x="1364462" y="4237870"/>
                  <a:pt x="1369664" y="4259979"/>
                </a:cubicBezTo>
                <a:cubicBezTo>
                  <a:pt x="1311142" y="4254776"/>
                  <a:pt x="1295536" y="4202106"/>
                  <a:pt x="1274078" y="4159841"/>
                </a:cubicBezTo>
                <a:cubicBezTo>
                  <a:pt x="1263024" y="4165042"/>
                  <a:pt x="1263024" y="4175447"/>
                  <a:pt x="1252620" y="4175447"/>
                </a:cubicBezTo>
                <a:cubicBezTo>
                  <a:pt x="1199300" y="4159190"/>
                  <a:pt x="1194099" y="4101319"/>
                  <a:pt x="1140778" y="4080510"/>
                </a:cubicBezTo>
                <a:cubicBezTo>
                  <a:pt x="1135577" y="4064255"/>
                  <a:pt x="1145980" y="4053851"/>
                  <a:pt x="1145980" y="4038245"/>
                </a:cubicBezTo>
                <a:cubicBezTo>
                  <a:pt x="1177842" y="4043447"/>
                  <a:pt x="1167437" y="4048649"/>
                  <a:pt x="1194099" y="4038245"/>
                </a:cubicBezTo>
                <a:cubicBezTo>
                  <a:pt x="1194099" y="4054501"/>
                  <a:pt x="1194099" y="4075309"/>
                  <a:pt x="1215556" y="4075309"/>
                </a:cubicBezTo>
                <a:cubicBezTo>
                  <a:pt x="1205152" y="4064255"/>
                  <a:pt x="1215556" y="4053851"/>
                  <a:pt x="1215556" y="4038245"/>
                </a:cubicBezTo>
                <a:cubicBezTo>
                  <a:pt x="1215556" y="4038245"/>
                  <a:pt x="1215556" y="4038245"/>
                  <a:pt x="1231813" y="4038245"/>
                </a:cubicBezTo>
                <a:close/>
                <a:moveTo>
                  <a:pt x="880680" y="4032393"/>
                </a:moveTo>
                <a:cubicBezTo>
                  <a:pt x="912543" y="4032393"/>
                  <a:pt x="928149" y="4069457"/>
                  <a:pt x="917745" y="4090264"/>
                </a:cubicBezTo>
                <a:cubicBezTo>
                  <a:pt x="896286" y="4085063"/>
                  <a:pt x="896286" y="4053200"/>
                  <a:pt x="880680" y="4032393"/>
                </a:cubicBezTo>
                <a:close/>
                <a:moveTo>
                  <a:pt x="1401526" y="4032393"/>
                </a:moveTo>
                <a:cubicBezTo>
                  <a:pt x="1401526" y="4032393"/>
                  <a:pt x="1401526" y="4032393"/>
                  <a:pt x="1401526" y="4053200"/>
                </a:cubicBezTo>
                <a:cubicBezTo>
                  <a:pt x="1391122" y="4053200"/>
                  <a:pt x="1385921" y="4053200"/>
                  <a:pt x="1380068" y="4047999"/>
                </a:cubicBezTo>
                <a:cubicBezTo>
                  <a:pt x="1380068" y="4037595"/>
                  <a:pt x="1391122" y="4032393"/>
                  <a:pt x="1401526" y="4032393"/>
                </a:cubicBezTo>
                <a:close/>
                <a:moveTo>
                  <a:pt x="2071927" y="4016787"/>
                </a:moveTo>
                <a:cubicBezTo>
                  <a:pt x="2092735" y="4021989"/>
                  <a:pt x="2098587" y="4032393"/>
                  <a:pt x="2108991" y="4042797"/>
                </a:cubicBezTo>
                <a:cubicBezTo>
                  <a:pt x="2093385" y="4047999"/>
                  <a:pt x="2098587" y="4079861"/>
                  <a:pt x="2103788" y="4090264"/>
                </a:cubicBezTo>
                <a:cubicBezTo>
                  <a:pt x="2088183" y="4100668"/>
                  <a:pt x="2077129" y="4079861"/>
                  <a:pt x="2071927" y="4090915"/>
                </a:cubicBezTo>
                <a:cubicBezTo>
                  <a:pt x="2071927" y="4106521"/>
                  <a:pt x="2098587" y="4101319"/>
                  <a:pt x="2098587" y="4116925"/>
                </a:cubicBezTo>
                <a:cubicBezTo>
                  <a:pt x="2093385" y="4122127"/>
                  <a:pt x="2082981" y="4127328"/>
                  <a:pt x="2066724" y="4127328"/>
                </a:cubicBezTo>
                <a:cubicBezTo>
                  <a:pt x="2045266" y="4106521"/>
                  <a:pt x="1997149" y="4111722"/>
                  <a:pt x="1991947" y="4069457"/>
                </a:cubicBezTo>
                <a:cubicBezTo>
                  <a:pt x="2008203" y="4053851"/>
                  <a:pt x="2029661" y="4069457"/>
                  <a:pt x="2040065" y="4079861"/>
                </a:cubicBezTo>
                <a:cubicBezTo>
                  <a:pt x="2045266" y="4058403"/>
                  <a:pt x="2071927" y="4053200"/>
                  <a:pt x="2082331" y="4037595"/>
                </a:cubicBezTo>
                <a:cubicBezTo>
                  <a:pt x="2077129" y="4037595"/>
                  <a:pt x="2071927" y="4032393"/>
                  <a:pt x="2071927" y="4016787"/>
                </a:cubicBezTo>
                <a:close/>
                <a:moveTo>
                  <a:pt x="1257822" y="4001181"/>
                </a:moveTo>
                <a:cubicBezTo>
                  <a:pt x="1252620" y="3995979"/>
                  <a:pt x="1252620" y="4006383"/>
                  <a:pt x="1247419" y="4006383"/>
                </a:cubicBezTo>
                <a:cubicBezTo>
                  <a:pt x="1242216" y="4021989"/>
                  <a:pt x="1263674" y="4016787"/>
                  <a:pt x="1263674" y="4027191"/>
                </a:cubicBezTo>
                <a:cubicBezTo>
                  <a:pt x="1279280" y="4021989"/>
                  <a:pt x="1263674" y="4006383"/>
                  <a:pt x="1257822" y="4001181"/>
                </a:cubicBezTo>
                <a:close/>
                <a:moveTo>
                  <a:pt x="1061855" y="4000938"/>
                </a:moveTo>
                <a:cubicBezTo>
                  <a:pt x="1071852" y="4003620"/>
                  <a:pt x="1085182" y="4011586"/>
                  <a:pt x="1098512" y="4011586"/>
                </a:cubicBezTo>
                <a:cubicBezTo>
                  <a:pt x="1103714" y="4021989"/>
                  <a:pt x="1088108" y="4021989"/>
                  <a:pt x="1093310" y="4032393"/>
                </a:cubicBezTo>
                <a:cubicBezTo>
                  <a:pt x="1066650" y="4027191"/>
                  <a:pt x="1061449" y="4021989"/>
                  <a:pt x="1045193" y="4021989"/>
                </a:cubicBezTo>
                <a:cubicBezTo>
                  <a:pt x="1045193" y="4000856"/>
                  <a:pt x="1051858" y="3998255"/>
                  <a:pt x="1061855" y="4000938"/>
                </a:cubicBezTo>
                <a:close/>
                <a:moveTo>
                  <a:pt x="1423633" y="3999880"/>
                </a:moveTo>
                <a:cubicBezTo>
                  <a:pt x="1476954" y="4026541"/>
                  <a:pt x="1529624" y="4062954"/>
                  <a:pt x="1577742" y="4100018"/>
                </a:cubicBezTo>
                <a:cubicBezTo>
                  <a:pt x="1571889" y="4120826"/>
                  <a:pt x="1577742" y="4147486"/>
                  <a:pt x="1561486" y="4157890"/>
                </a:cubicBezTo>
                <a:cubicBezTo>
                  <a:pt x="1582293" y="4157890"/>
                  <a:pt x="1571889" y="4168294"/>
                  <a:pt x="1571889" y="4178698"/>
                </a:cubicBezTo>
                <a:cubicBezTo>
                  <a:pt x="1588146" y="4189101"/>
                  <a:pt x="1608953" y="4183900"/>
                  <a:pt x="1625209" y="4194304"/>
                </a:cubicBezTo>
                <a:cubicBezTo>
                  <a:pt x="1630412" y="4204707"/>
                  <a:pt x="1603752" y="4209910"/>
                  <a:pt x="1620008" y="4215112"/>
                </a:cubicBezTo>
                <a:cubicBezTo>
                  <a:pt x="1620008" y="4215112"/>
                  <a:pt x="1620008" y="4215112"/>
                  <a:pt x="1641465" y="4215112"/>
                </a:cubicBezTo>
                <a:cubicBezTo>
                  <a:pt x="1635613" y="4199505"/>
                  <a:pt x="1646667" y="4194304"/>
                  <a:pt x="1651870" y="4189101"/>
                </a:cubicBezTo>
                <a:cubicBezTo>
                  <a:pt x="1608953" y="4178698"/>
                  <a:pt x="1571889" y="4136431"/>
                  <a:pt x="1603752" y="4094166"/>
                </a:cubicBezTo>
                <a:cubicBezTo>
                  <a:pt x="1592697" y="4094166"/>
                  <a:pt x="1592697" y="4104570"/>
                  <a:pt x="1582293" y="4099368"/>
                </a:cubicBezTo>
                <a:cubicBezTo>
                  <a:pt x="1587495" y="4077910"/>
                  <a:pt x="1582293" y="4083111"/>
                  <a:pt x="1582293" y="4062304"/>
                </a:cubicBezTo>
                <a:cubicBezTo>
                  <a:pt x="1592697" y="4062304"/>
                  <a:pt x="1603752" y="4062304"/>
                  <a:pt x="1608953" y="4057102"/>
                </a:cubicBezTo>
                <a:cubicBezTo>
                  <a:pt x="1630412" y="4068156"/>
                  <a:pt x="1625209" y="4104570"/>
                  <a:pt x="1657072" y="4094166"/>
                </a:cubicBezTo>
                <a:cubicBezTo>
                  <a:pt x="1662273" y="4115624"/>
                  <a:pt x="1667476" y="4136431"/>
                  <a:pt x="1688934" y="4141634"/>
                </a:cubicBezTo>
                <a:cubicBezTo>
                  <a:pt x="1688934" y="4141634"/>
                  <a:pt x="1688934" y="4141634"/>
                  <a:pt x="1688934" y="4126028"/>
                </a:cubicBezTo>
                <a:cubicBezTo>
                  <a:pt x="1704540" y="4120826"/>
                  <a:pt x="1710391" y="4131230"/>
                  <a:pt x="1720795" y="4136431"/>
                </a:cubicBezTo>
                <a:cubicBezTo>
                  <a:pt x="1725997" y="4152688"/>
                  <a:pt x="1720795" y="4163092"/>
                  <a:pt x="1715593" y="4173495"/>
                </a:cubicBezTo>
                <a:cubicBezTo>
                  <a:pt x="1757859" y="4183900"/>
                  <a:pt x="1752657" y="4231368"/>
                  <a:pt x="1779317" y="4252175"/>
                </a:cubicBezTo>
                <a:cubicBezTo>
                  <a:pt x="1805978" y="4225516"/>
                  <a:pt x="1816381" y="4272983"/>
                  <a:pt x="1832637" y="4278186"/>
                </a:cubicBezTo>
                <a:cubicBezTo>
                  <a:pt x="1848243" y="4272983"/>
                  <a:pt x="1848243" y="4267781"/>
                  <a:pt x="1864499" y="4272983"/>
                </a:cubicBezTo>
                <a:cubicBezTo>
                  <a:pt x="1859298" y="4289239"/>
                  <a:pt x="1869701" y="4299644"/>
                  <a:pt x="1869701" y="4315249"/>
                </a:cubicBezTo>
                <a:cubicBezTo>
                  <a:pt x="1853444" y="4310047"/>
                  <a:pt x="1853444" y="4315249"/>
                  <a:pt x="1848243" y="4330855"/>
                </a:cubicBezTo>
                <a:cubicBezTo>
                  <a:pt x="1858647" y="4330855"/>
                  <a:pt x="1880105" y="4341258"/>
                  <a:pt x="1885307" y="4336057"/>
                </a:cubicBezTo>
                <a:cubicBezTo>
                  <a:pt x="1880105" y="4319800"/>
                  <a:pt x="1874903" y="4314599"/>
                  <a:pt x="1874903" y="4298993"/>
                </a:cubicBezTo>
                <a:cubicBezTo>
                  <a:pt x="1906765" y="4293791"/>
                  <a:pt x="1869701" y="4256726"/>
                  <a:pt x="1874903" y="4241122"/>
                </a:cubicBezTo>
                <a:cubicBezTo>
                  <a:pt x="1869701" y="4241122"/>
                  <a:pt x="1869701" y="4251525"/>
                  <a:pt x="1864499" y="4251525"/>
                </a:cubicBezTo>
                <a:cubicBezTo>
                  <a:pt x="1859298" y="4235919"/>
                  <a:pt x="1837839" y="4214461"/>
                  <a:pt x="1843041" y="4204058"/>
                </a:cubicBezTo>
                <a:cubicBezTo>
                  <a:pt x="1858647" y="4204058"/>
                  <a:pt x="1863849" y="4219664"/>
                  <a:pt x="1880105" y="4209259"/>
                </a:cubicBezTo>
                <a:cubicBezTo>
                  <a:pt x="1874903" y="4230067"/>
                  <a:pt x="1885957" y="4214461"/>
                  <a:pt x="1896362" y="4219664"/>
                </a:cubicBezTo>
                <a:cubicBezTo>
                  <a:pt x="1901563" y="4214461"/>
                  <a:pt x="1880756" y="4209259"/>
                  <a:pt x="1891159" y="4204058"/>
                </a:cubicBezTo>
                <a:cubicBezTo>
                  <a:pt x="1896362" y="4214461"/>
                  <a:pt x="1907415" y="4214461"/>
                  <a:pt x="1917818" y="4219664"/>
                </a:cubicBezTo>
                <a:cubicBezTo>
                  <a:pt x="1906765" y="4261929"/>
                  <a:pt x="1954884" y="4267131"/>
                  <a:pt x="1981543" y="4267131"/>
                </a:cubicBezTo>
                <a:cubicBezTo>
                  <a:pt x="1981543" y="4283387"/>
                  <a:pt x="1970488" y="4293791"/>
                  <a:pt x="1960085" y="4298993"/>
                </a:cubicBezTo>
                <a:cubicBezTo>
                  <a:pt x="1986744" y="4314599"/>
                  <a:pt x="1991947" y="4351663"/>
                  <a:pt x="2018607" y="4362066"/>
                </a:cubicBezTo>
                <a:cubicBezTo>
                  <a:pt x="2018607" y="4383525"/>
                  <a:pt x="2013406" y="4388727"/>
                  <a:pt x="2023809" y="4399131"/>
                </a:cubicBezTo>
                <a:cubicBezTo>
                  <a:pt x="2023809" y="4372470"/>
                  <a:pt x="2029011" y="4367269"/>
                  <a:pt x="2050469" y="4356864"/>
                </a:cubicBezTo>
                <a:cubicBezTo>
                  <a:pt x="2029661" y="4330205"/>
                  <a:pt x="1954884" y="4282737"/>
                  <a:pt x="2013406" y="4256726"/>
                </a:cubicBezTo>
                <a:cubicBezTo>
                  <a:pt x="2034863" y="4267131"/>
                  <a:pt x="2018607" y="4293791"/>
                  <a:pt x="2034863" y="4298993"/>
                </a:cubicBezTo>
                <a:cubicBezTo>
                  <a:pt x="2029011" y="4283387"/>
                  <a:pt x="2050469" y="4293791"/>
                  <a:pt x="2045266" y="4278186"/>
                </a:cubicBezTo>
                <a:cubicBezTo>
                  <a:pt x="2092735" y="4293791"/>
                  <a:pt x="2135650" y="4319800"/>
                  <a:pt x="2172715" y="4356864"/>
                </a:cubicBezTo>
                <a:cubicBezTo>
                  <a:pt x="2166863" y="4356864"/>
                  <a:pt x="2156458" y="4351663"/>
                  <a:pt x="2156458" y="4356864"/>
                </a:cubicBezTo>
                <a:cubicBezTo>
                  <a:pt x="2161661" y="4373121"/>
                  <a:pt x="2183119" y="4399131"/>
                  <a:pt x="2188320" y="4393928"/>
                </a:cubicBezTo>
                <a:cubicBezTo>
                  <a:pt x="2193522" y="4388727"/>
                  <a:pt x="2172715" y="4383525"/>
                  <a:pt x="2183119" y="4378322"/>
                </a:cubicBezTo>
                <a:cubicBezTo>
                  <a:pt x="2209778" y="4388727"/>
                  <a:pt x="2214980" y="4415386"/>
                  <a:pt x="2241641" y="4425790"/>
                </a:cubicBezTo>
                <a:cubicBezTo>
                  <a:pt x="2230586" y="4452450"/>
                  <a:pt x="2257247" y="4457653"/>
                  <a:pt x="2246842" y="4478460"/>
                </a:cubicBezTo>
                <a:cubicBezTo>
                  <a:pt x="2246842" y="4473259"/>
                  <a:pt x="2241641" y="4468056"/>
                  <a:pt x="2236438" y="4468056"/>
                </a:cubicBezTo>
                <a:cubicBezTo>
                  <a:pt x="2231237" y="4484312"/>
                  <a:pt x="2242291" y="4510321"/>
                  <a:pt x="2226035" y="4510321"/>
                </a:cubicBezTo>
                <a:cubicBezTo>
                  <a:pt x="2210429" y="4499268"/>
                  <a:pt x="2210429" y="4494066"/>
                  <a:pt x="2220832" y="4473259"/>
                </a:cubicBezTo>
                <a:cubicBezTo>
                  <a:pt x="2199374" y="4473259"/>
                  <a:pt x="2194172" y="4457002"/>
                  <a:pt x="2188971" y="4441396"/>
                </a:cubicBezTo>
                <a:cubicBezTo>
                  <a:pt x="2204576" y="4430992"/>
                  <a:pt x="2220832" y="4446598"/>
                  <a:pt x="2226035" y="4436195"/>
                </a:cubicBezTo>
                <a:cubicBezTo>
                  <a:pt x="2214980" y="4441396"/>
                  <a:pt x="2220182" y="4425790"/>
                  <a:pt x="2209778" y="4425790"/>
                </a:cubicBezTo>
                <a:cubicBezTo>
                  <a:pt x="2204576" y="4425790"/>
                  <a:pt x="2198725" y="4430992"/>
                  <a:pt x="2188320" y="4430992"/>
                </a:cubicBezTo>
                <a:cubicBezTo>
                  <a:pt x="2183119" y="4409534"/>
                  <a:pt x="2183119" y="4383525"/>
                  <a:pt x="2156458" y="4383525"/>
                </a:cubicBezTo>
                <a:cubicBezTo>
                  <a:pt x="2156458" y="4399780"/>
                  <a:pt x="2156458" y="4410185"/>
                  <a:pt x="2151256" y="4420589"/>
                </a:cubicBezTo>
                <a:cubicBezTo>
                  <a:pt x="2124597" y="4420589"/>
                  <a:pt x="2119394" y="4399131"/>
                  <a:pt x="2103139" y="4388727"/>
                </a:cubicBezTo>
                <a:cubicBezTo>
                  <a:pt x="2097937" y="4409534"/>
                  <a:pt x="2076478" y="4441396"/>
                  <a:pt x="2103139" y="4451801"/>
                </a:cubicBezTo>
                <a:cubicBezTo>
                  <a:pt x="2071276" y="4451801"/>
                  <a:pt x="2077129" y="4419938"/>
                  <a:pt x="2060872" y="4414736"/>
                </a:cubicBezTo>
                <a:cubicBezTo>
                  <a:pt x="2055671" y="4425140"/>
                  <a:pt x="2050469" y="4430342"/>
                  <a:pt x="2034213" y="4430342"/>
                </a:cubicBezTo>
                <a:cubicBezTo>
                  <a:pt x="2018607" y="4419288"/>
                  <a:pt x="2018607" y="4398481"/>
                  <a:pt x="2002350" y="4393278"/>
                </a:cubicBezTo>
                <a:cubicBezTo>
                  <a:pt x="1997149" y="4393278"/>
                  <a:pt x="2007552" y="4403682"/>
                  <a:pt x="2007552" y="4408884"/>
                </a:cubicBezTo>
                <a:cubicBezTo>
                  <a:pt x="1975691" y="4419288"/>
                  <a:pt x="1922371" y="4361417"/>
                  <a:pt x="1911966" y="4345811"/>
                </a:cubicBezTo>
                <a:cubicBezTo>
                  <a:pt x="1911966" y="4351012"/>
                  <a:pt x="1906765" y="4356214"/>
                  <a:pt x="1911966" y="4366618"/>
                </a:cubicBezTo>
                <a:cubicBezTo>
                  <a:pt x="1900913" y="4377022"/>
                  <a:pt x="1900913" y="4345811"/>
                  <a:pt x="1895711" y="4361417"/>
                </a:cubicBezTo>
                <a:cubicBezTo>
                  <a:pt x="1906765" y="4382875"/>
                  <a:pt x="1922371" y="4414086"/>
                  <a:pt x="1949030" y="4403682"/>
                </a:cubicBezTo>
                <a:cubicBezTo>
                  <a:pt x="1954233" y="4403682"/>
                  <a:pt x="1943829" y="4424490"/>
                  <a:pt x="1954233" y="4429692"/>
                </a:cubicBezTo>
                <a:cubicBezTo>
                  <a:pt x="1965287" y="4424490"/>
                  <a:pt x="1960085" y="4414086"/>
                  <a:pt x="1970488" y="4419288"/>
                </a:cubicBezTo>
                <a:cubicBezTo>
                  <a:pt x="1980893" y="4429692"/>
                  <a:pt x="1986744" y="4445948"/>
                  <a:pt x="1997149" y="4461553"/>
                </a:cubicBezTo>
                <a:cubicBezTo>
                  <a:pt x="1997149" y="4461553"/>
                  <a:pt x="1997149" y="4461553"/>
                  <a:pt x="2050469" y="4461553"/>
                </a:cubicBezTo>
                <a:cubicBezTo>
                  <a:pt x="2066724" y="4535032"/>
                  <a:pt x="2151907" y="4540233"/>
                  <a:pt x="2188971" y="4592903"/>
                </a:cubicBezTo>
                <a:cubicBezTo>
                  <a:pt x="2199374" y="4587702"/>
                  <a:pt x="2183119" y="4577297"/>
                  <a:pt x="2199374" y="4577297"/>
                </a:cubicBezTo>
                <a:cubicBezTo>
                  <a:pt x="2231237" y="4635169"/>
                  <a:pt x="2332674" y="4619563"/>
                  <a:pt x="2343079" y="4698243"/>
                </a:cubicBezTo>
                <a:cubicBezTo>
                  <a:pt x="2326822" y="4730105"/>
                  <a:pt x="2294961" y="4719701"/>
                  <a:pt x="2263098" y="4730105"/>
                </a:cubicBezTo>
                <a:cubicBezTo>
                  <a:pt x="2231237" y="4719701"/>
                  <a:pt x="2226035" y="4683287"/>
                  <a:pt x="2209778" y="4651425"/>
                </a:cubicBezTo>
                <a:cubicBezTo>
                  <a:pt x="2188971" y="4656626"/>
                  <a:pt x="2194172" y="4661829"/>
                  <a:pt x="2172715" y="4656626"/>
                </a:cubicBezTo>
                <a:cubicBezTo>
                  <a:pt x="2146706" y="4624765"/>
                  <a:pt x="2183768" y="4582499"/>
                  <a:pt x="2130449" y="4566893"/>
                </a:cubicBezTo>
                <a:cubicBezTo>
                  <a:pt x="2130449" y="4577297"/>
                  <a:pt x="2130449" y="4587702"/>
                  <a:pt x="2120044" y="4592903"/>
                </a:cubicBezTo>
                <a:cubicBezTo>
                  <a:pt x="2093385" y="4556490"/>
                  <a:pt x="2082981" y="4514223"/>
                  <a:pt x="2029661" y="4519426"/>
                </a:cubicBezTo>
                <a:cubicBezTo>
                  <a:pt x="2023809" y="4525278"/>
                  <a:pt x="2029661" y="4546085"/>
                  <a:pt x="2040065" y="4551287"/>
                </a:cubicBezTo>
                <a:cubicBezTo>
                  <a:pt x="2051118" y="4540884"/>
                  <a:pt x="2045266" y="4551287"/>
                  <a:pt x="2061523" y="4551287"/>
                </a:cubicBezTo>
                <a:cubicBezTo>
                  <a:pt x="2071927" y="4566893"/>
                  <a:pt x="2082981" y="4588351"/>
                  <a:pt x="2088183" y="4609159"/>
                </a:cubicBezTo>
                <a:cubicBezTo>
                  <a:pt x="2066724" y="4614361"/>
                  <a:pt x="2061523" y="4609159"/>
                  <a:pt x="2040065" y="4609159"/>
                </a:cubicBezTo>
                <a:cubicBezTo>
                  <a:pt x="2045266" y="4582499"/>
                  <a:pt x="2013406" y="4587702"/>
                  <a:pt x="2008203" y="4572095"/>
                </a:cubicBezTo>
                <a:cubicBezTo>
                  <a:pt x="2002350" y="4545435"/>
                  <a:pt x="2008203" y="4529829"/>
                  <a:pt x="2018607" y="4519426"/>
                </a:cubicBezTo>
                <a:cubicBezTo>
                  <a:pt x="1997149" y="4530480"/>
                  <a:pt x="2008203" y="4498617"/>
                  <a:pt x="1991947" y="4498617"/>
                </a:cubicBezTo>
                <a:cubicBezTo>
                  <a:pt x="2002350" y="4524627"/>
                  <a:pt x="1970488" y="4503820"/>
                  <a:pt x="1965287" y="4524627"/>
                </a:cubicBezTo>
                <a:cubicBezTo>
                  <a:pt x="1965287" y="4514223"/>
                  <a:pt x="1965287" y="4509022"/>
                  <a:pt x="1954884" y="4503820"/>
                </a:cubicBezTo>
                <a:cubicBezTo>
                  <a:pt x="1949681" y="4509022"/>
                  <a:pt x="1949681" y="4514223"/>
                  <a:pt x="1949681" y="4519426"/>
                </a:cubicBezTo>
                <a:cubicBezTo>
                  <a:pt x="1928874" y="4524627"/>
                  <a:pt x="1934075" y="4498617"/>
                  <a:pt x="1912617" y="4503820"/>
                </a:cubicBezTo>
                <a:cubicBezTo>
                  <a:pt x="1912617" y="4503820"/>
                  <a:pt x="1912617" y="4503820"/>
                  <a:pt x="1912617" y="4524627"/>
                </a:cubicBezTo>
                <a:cubicBezTo>
                  <a:pt x="1880756" y="4514223"/>
                  <a:pt x="1854095" y="4482362"/>
                  <a:pt x="1832637" y="4482362"/>
                </a:cubicBezTo>
                <a:cubicBezTo>
                  <a:pt x="1832637" y="4492765"/>
                  <a:pt x="1848243" y="4482362"/>
                  <a:pt x="1843041" y="4497968"/>
                </a:cubicBezTo>
                <a:cubicBezTo>
                  <a:pt x="1848243" y="4513574"/>
                  <a:pt x="1837839" y="4508371"/>
                  <a:pt x="1837839" y="4523977"/>
                </a:cubicBezTo>
                <a:cubicBezTo>
                  <a:pt x="1817031" y="4529180"/>
                  <a:pt x="1817031" y="4508371"/>
                  <a:pt x="1800775" y="4503170"/>
                </a:cubicBezTo>
                <a:cubicBezTo>
                  <a:pt x="1800775" y="4518776"/>
                  <a:pt x="1800775" y="4523977"/>
                  <a:pt x="1795573" y="4529180"/>
                </a:cubicBezTo>
                <a:cubicBezTo>
                  <a:pt x="1748105" y="4518776"/>
                  <a:pt x="1716244" y="4445298"/>
                  <a:pt x="1668125" y="4466106"/>
                </a:cubicBezTo>
                <a:cubicBezTo>
                  <a:pt x="1684381" y="4476509"/>
                  <a:pt x="1662924" y="4476509"/>
                  <a:pt x="1662924" y="4492115"/>
                </a:cubicBezTo>
                <a:cubicBezTo>
                  <a:pt x="1679180" y="4492115"/>
                  <a:pt x="1673977" y="4502519"/>
                  <a:pt x="1684381" y="4507721"/>
                </a:cubicBezTo>
                <a:cubicBezTo>
                  <a:pt x="1699987" y="4512923"/>
                  <a:pt x="1705840" y="4502519"/>
                  <a:pt x="1716244" y="4502519"/>
                </a:cubicBezTo>
                <a:cubicBezTo>
                  <a:pt x="1722096" y="4523977"/>
                  <a:pt x="1711041" y="4534381"/>
                  <a:pt x="1705840" y="4544785"/>
                </a:cubicBezTo>
                <a:cubicBezTo>
                  <a:pt x="1684381" y="4549987"/>
                  <a:pt x="1690234" y="4529180"/>
                  <a:pt x="1673977" y="4534381"/>
                </a:cubicBezTo>
                <a:cubicBezTo>
                  <a:pt x="1679180" y="4539583"/>
                  <a:pt x="1679180" y="4544785"/>
                  <a:pt x="1679180" y="4560390"/>
                </a:cubicBezTo>
                <a:cubicBezTo>
                  <a:pt x="1722096" y="4555189"/>
                  <a:pt x="1705840" y="4592253"/>
                  <a:pt x="1700638" y="4618263"/>
                </a:cubicBezTo>
                <a:cubicBezTo>
                  <a:pt x="1636915" y="4602657"/>
                  <a:pt x="1690234" y="4502519"/>
                  <a:pt x="1631712" y="4507721"/>
                </a:cubicBezTo>
                <a:cubicBezTo>
                  <a:pt x="1626510" y="4492115"/>
                  <a:pt x="1621309" y="4465455"/>
                  <a:pt x="1599849" y="4449849"/>
                </a:cubicBezTo>
                <a:cubicBezTo>
                  <a:pt x="1631712" y="4444648"/>
                  <a:pt x="1631712" y="4465455"/>
                  <a:pt x="1647968" y="4470657"/>
                </a:cubicBezTo>
                <a:cubicBezTo>
                  <a:pt x="1642767" y="4455051"/>
                  <a:pt x="1653170" y="4428391"/>
                  <a:pt x="1642767" y="4423190"/>
                </a:cubicBezTo>
                <a:cubicBezTo>
                  <a:pt x="1637564" y="4433593"/>
                  <a:pt x="1621958" y="4433593"/>
                  <a:pt x="1605703" y="4438795"/>
                </a:cubicBezTo>
                <a:cubicBezTo>
                  <a:pt x="1605703" y="4422539"/>
                  <a:pt x="1589446" y="4412135"/>
                  <a:pt x="1584245" y="4396529"/>
                </a:cubicBezTo>
                <a:cubicBezTo>
                  <a:pt x="1595298" y="4396529"/>
                  <a:pt x="1605703" y="4396529"/>
                  <a:pt x="1605703" y="4386126"/>
                </a:cubicBezTo>
                <a:cubicBezTo>
                  <a:pt x="1600500" y="4380274"/>
                  <a:pt x="1616757" y="4354263"/>
                  <a:pt x="1595298" y="4354263"/>
                </a:cubicBezTo>
                <a:cubicBezTo>
                  <a:pt x="1584245" y="4375722"/>
                  <a:pt x="1589446" y="4380923"/>
                  <a:pt x="1579042" y="4396529"/>
                </a:cubicBezTo>
                <a:cubicBezTo>
                  <a:pt x="1562949" y="4396529"/>
                  <a:pt x="1543929" y="4384459"/>
                  <a:pt x="1533230" y="4371840"/>
                </a:cubicBezTo>
                <a:lnTo>
                  <a:pt x="1526796" y="4361235"/>
                </a:lnTo>
                <a:lnTo>
                  <a:pt x="1526372" y="4361416"/>
                </a:lnTo>
                <a:cubicBezTo>
                  <a:pt x="1525722" y="4360766"/>
                  <a:pt x="1525722" y="4359465"/>
                  <a:pt x="1525722" y="4359465"/>
                </a:cubicBezTo>
                <a:lnTo>
                  <a:pt x="1526796" y="4361235"/>
                </a:lnTo>
                <a:lnTo>
                  <a:pt x="1530924" y="4359465"/>
                </a:lnTo>
                <a:cubicBezTo>
                  <a:pt x="1546530" y="4354263"/>
                  <a:pt x="1546530" y="4354263"/>
                  <a:pt x="1567989" y="4354263"/>
                </a:cubicBezTo>
                <a:cubicBezTo>
                  <a:pt x="1567989" y="4338007"/>
                  <a:pt x="1578392" y="4332806"/>
                  <a:pt x="1567989" y="4317200"/>
                </a:cubicBezTo>
                <a:cubicBezTo>
                  <a:pt x="1578392" y="4317200"/>
                  <a:pt x="1589446" y="4306795"/>
                  <a:pt x="1599849" y="4301594"/>
                </a:cubicBezTo>
                <a:cubicBezTo>
                  <a:pt x="1578392" y="4280136"/>
                  <a:pt x="1546530" y="4269731"/>
                  <a:pt x="1509467" y="4264530"/>
                </a:cubicBezTo>
                <a:cubicBezTo>
                  <a:pt x="1503615" y="4269731"/>
                  <a:pt x="1509467" y="4285337"/>
                  <a:pt x="1493210" y="4285337"/>
                </a:cubicBezTo>
                <a:cubicBezTo>
                  <a:pt x="1493210" y="4280136"/>
                  <a:pt x="1477604" y="4274934"/>
                  <a:pt x="1482806" y="4290540"/>
                </a:cubicBezTo>
                <a:cubicBezTo>
                  <a:pt x="1456146" y="4285337"/>
                  <a:pt x="1456146" y="4253476"/>
                  <a:pt x="1434689" y="4237870"/>
                </a:cubicBezTo>
                <a:cubicBezTo>
                  <a:pt x="1471752" y="4237870"/>
                  <a:pt x="1466549" y="4190402"/>
                  <a:pt x="1493210" y="4185199"/>
                </a:cubicBezTo>
                <a:cubicBezTo>
                  <a:pt x="1551732" y="4206659"/>
                  <a:pt x="1589446" y="4254126"/>
                  <a:pt x="1658371" y="4269731"/>
                </a:cubicBezTo>
                <a:cubicBezTo>
                  <a:pt x="1668776" y="4306146"/>
                  <a:pt x="1695435" y="4322401"/>
                  <a:pt x="1722096" y="4348412"/>
                </a:cubicBezTo>
                <a:cubicBezTo>
                  <a:pt x="1737702" y="4326954"/>
                  <a:pt x="1742903" y="4321752"/>
                  <a:pt x="1764361" y="4316549"/>
                </a:cubicBezTo>
                <a:cubicBezTo>
                  <a:pt x="1753308" y="4306146"/>
                  <a:pt x="1759160" y="4295742"/>
                  <a:pt x="1769564" y="4290540"/>
                </a:cubicBezTo>
                <a:cubicBezTo>
                  <a:pt x="1759160" y="4269731"/>
                  <a:pt x="1722096" y="4264530"/>
                  <a:pt x="1732499" y="4232668"/>
                </a:cubicBezTo>
                <a:cubicBezTo>
                  <a:pt x="1711692" y="4232668"/>
                  <a:pt x="1711692" y="4217062"/>
                  <a:pt x="1690234" y="4217062"/>
                </a:cubicBezTo>
                <a:cubicBezTo>
                  <a:pt x="1700638" y="4222264"/>
                  <a:pt x="1690234" y="4237870"/>
                  <a:pt x="1673977" y="4237870"/>
                </a:cubicBezTo>
                <a:cubicBezTo>
                  <a:pt x="1662924" y="4221614"/>
                  <a:pt x="1684381" y="4200806"/>
                  <a:pt x="1657722" y="4195604"/>
                </a:cubicBezTo>
                <a:cubicBezTo>
                  <a:pt x="1657722" y="4217062"/>
                  <a:pt x="1652520" y="4217062"/>
                  <a:pt x="1662924" y="4232668"/>
                </a:cubicBezTo>
                <a:cubicBezTo>
                  <a:pt x="1615455" y="4227466"/>
                  <a:pt x="1593998" y="4190402"/>
                  <a:pt x="1540678" y="4190402"/>
                </a:cubicBezTo>
                <a:cubicBezTo>
                  <a:pt x="1529624" y="4179998"/>
                  <a:pt x="1529624" y="4158540"/>
                  <a:pt x="1524422" y="4148137"/>
                </a:cubicBezTo>
                <a:cubicBezTo>
                  <a:pt x="1460048" y="4179998"/>
                  <a:pt x="1454845" y="4100668"/>
                  <a:pt x="1408027" y="4083762"/>
                </a:cubicBezTo>
                <a:cubicBezTo>
                  <a:pt x="1413230" y="4078560"/>
                  <a:pt x="1408027" y="4078560"/>
                  <a:pt x="1408027" y="4073359"/>
                </a:cubicBezTo>
                <a:cubicBezTo>
                  <a:pt x="1423633" y="4057753"/>
                  <a:pt x="1461348" y="4099368"/>
                  <a:pt x="1471752" y="4078560"/>
                </a:cubicBezTo>
                <a:cubicBezTo>
                  <a:pt x="1450294" y="4062954"/>
                  <a:pt x="1445093" y="4025890"/>
                  <a:pt x="1418432" y="4020689"/>
                </a:cubicBezTo>
                <a:cubicBezTo>
                  <a:pt x="1413230" y="4010285"/>
                  <a:pt x="1423633" y="4010285"/>
                  <a:pt x="1423633" y="3999880"/>
                </a:cubicBezTo>
                <a:close/>
                <a:moveTo>
                  <a:pt x="1411930" y="3984925"/>
                </a:moveTo>
                <a:cubicBezTo>
                  <a:pt x="1417781" y="3990127"/>
                  <a:pt x="1417781" y="4010935"/>
                  <a:pt x="1401526" y="4010935"/>
                </a:cubicBezTo>
                <a:cubicBezTo>
                  <a:pt x="1401526" y="4000531"/>
                  <a:pt x="1396324" y="3995329"/>
                  <a:pt x="1396324" y="3990127"/>
                </a:cubicBezTo>
                <a:cubicBezTo>
                  <a:pt x="1401526" y="3990127"/>
                  <a:pt x="1401526" y="3984925"/>
                  <a:pt x="1411930" y="3984925"/>
                </a:cubicBezTo>
                <a:close/>
                <a:moveTo>
                  <a:pt x="1502964" y="3980373"/>
                </a:moveTo>
                <a:cubicBezTo>
                  <a:pt x="1523771" y="3974522"/>
                  <a:pt x="1540028" y="4001181"/>
                  <a:pt x="1540028" y="4006383"/>
                </a:cubicBezTo>
                <a:cubicBezTo>
                  <a:pt x="1540028" y="4003457"/>
                  <a:pt x="1537427" y="4001994"/>
                  <a:pt x="1535476" y="4002726"/>
                </a:cubicBezTo>
                <a:lnTo>
                  <a:pt x="1534948" y="4010441"/>
                </a:lnTo>
                <a:lnTo>
                  <a:pt x="1537639" y="4011391"/>
                </a:lnTo>
                <a:lnTo>
                  <a:pt x="1541328" y="4010284"/>
                </a:lnTo>
                <a:cubicBezTo>
                  <a:pt x="1542629" y="4010935"/>
                  <a:pt x="1542629" y="4012235"/>
                  <a:pt x="1540028" y="4012235"/>
                </a:cubicBezTo>
                <a:lnTo>
                  <a:pt x="1537639" y="4011391"/>
                </a:lnTo>
                <a:lnTo>
                  <a:pt x="1534825" y="4012235"/>
                </a:lnTo>
                <a:lnTo>
                  <a:pt x="1534948" y="4010441"/>
                </a:lnTo>
                <a:lnTo>
                  <a:pt x="1511498" y="4002156"/>
                </a:lnTo>
                <a:cubicBezTo>
                  <a:pt x="1505565" y="3996141"/>
                  <a:pt x="1502964" y="3988176"/>
                  <a:pt x="1502964" y="3980373"/>
                </a:cubicBezTo>
                <a:close/>
                <a:moveTo>
                  <a:pt x="6018254" y="3974522"/>
                </a:moveTo>
                <a:cubicBezTo>
                  <a:pt x="6033860" y="3979723"/>
                  <a:pt x="6050116" y="3979723"/>
                  <a:pt x="6050116" y="4000531"/>
                </a:cubicBezTo>
                <a:cubicBezTo>
                  <a:pt x="6034510" y="3995329"/>
                  <a:pt x="6018254" y="3995329"/>
                  <a:pt x="6018254" y="3974522"/>
                </a:cubicBezTo>
                <a:close/>
                <a:moveTo>
                  <a:pt x="1077055" y="3969319"/>
                </a:moveTo>
                <a:cubicBezTo>
                  <a:pt x="1093310" y="3969319"/>
                  <a:pt x="1109567" y="3984925"/>
                  <a:pt x="1098512" y="4001181"/>
                </a:cubicBezTo>
                <a:cubicBezTo>
                  <a:pt x="1077055" y="4001181"/>
                  <a:pt x="1082256" y="3984925"/>
                  <a:pt x="1077055" y="3969319"/>
                </a:cubicBezTo>
                <a:close/>
                <a:moveTo>
                  <a:pt x="2130449" y="3969319"/>
                </a:moveTo>
                <a:cubicBezTo>
                  <a:pt x="2136301" y="3979723"/>
                  <a:pt x="2151907" y="3974522"/>
                  <a:pt x="2146706" y="3990127"/>
                </a:cubicBezTo>
                <a:cubicBezTo>
                  <a:pt x="2146706" y="3990127"/>
                  <a:pt x="2146706" y="3990127"/>
                  <a:pt x="2125246" y="3990127"/>
                </a:cubicBezTo>
                <a:cubicBezTo>
                  <a:pt x="2130449" y="3979723"/>
                  <a:pt x="2125246" y="3969319"/>
                  <a:pt x="2130449" y="3969319"/>
                </a:cubicBezTo>
                <a:close/>
                <a:moveTo>
                  <a:pt x="2354884" y="3968760"/>
                </a:moveTo>
                <a:cubicBezTo>
                  <a:pt x="2389205" y="3955014"/>
                  <a:pt x="2436876" y="3989639"/>
                  <a:pt x="2449069" y="4021338"/>
                </a:cubicBezTo>
                <a:cubicBezTo>
                  <a:pt x="2454270" y="4047999"/>
                  <a:pt x="2422408" y="4063605"/>
                  <a:pt x="2443866" y="4074008"/>
                </a:cubicBezTo>
                <a:cubicBezTo>
                  <a:pt x="2459472" y="4068806"/>
                  <a:pt x="2459472" y="4047999"/>
                  <a:pt x="2475728" y="4047999"/>
                </a:cubicBezTo>
                <a:cubicBezTo>
                  <a:pt x="2491985" y="4069457"/>
                  <a:pt x="2470526" y="4079861"/>
                  <a:pt x="2465324" y="4090264"/>
                </a:cubicBezTo>
                <a:cubicBezTo>
                  <a:pt x="2449718" y="4095467"/>
                  <a:pt x="2449718" y="4079861"/>
                  <a:pt x="2433463" y="4079861"/>
                </a:cubicBezTo>
                <a:cubicBezTo>
                  <a:pt x="2438664" y="4096117"/>
                  <a:pt x="2449069" y="4106521"/>
                  <a:pt x="2438664" y="4116925"/>
                </a:cubicBezTo>
                <a:cubicBezTo>
                  <a:pt x="2396398" y="4090264"/>
                  <a:pt x="2369738" y="4053200"/>
                  <a:pt x="2337226" y="4021338"/>
                </a:cubicBezTo>
                <a:cubicBezTo>
                  <a:pt x="2358685" y="4016136"/>
                  <a:pt x="2326822" y="4010935"/>
                  <a:pt x="2326822" y="4000531"/>
                </a:cubicBezTo>
                <a:cubicBezTo>
                  <a:pt x="2333487" y="3983300"/>
                  <a:pt x="2343444" y="3973343"/>
                  <a:pt x="2354884" y="3968760"/>
                </a:cubicBezTo>
                <a:close/>
                <a:moveTo>
                  <a:pt x="736977" y="3958916"/>
                </a:moveTo>
                <a:cubicBezTo>
                  <a:pt x="747380" y="3984925"/>
                  <a:pt x="715519" y="3984925"/>
                  <a:pt x="720721" y="3958916"/>
                </a:cubicBezTo>
                <a:cubicBezTo>
                  <a:pt x="720721" y="3958916"/>
                  <a:pt x="720721" y="3958916"/>
                  <a:pt x="736977" y="3958916"/>
                </a:cubicBezTo>
                <a:close/>
                <a:moveTo>
                  <a:pt x="1108916" y="3932255"/>
                </a:moveTo>
                <a:cubicBezTo>
                  <a:pt x="1108916" y="3937458"/>
                  <a:pt x="1119971" y="3937458"/>
                  <a:pt x="1130374" y="3937458"/>
                </a:cubicBezTo>
                <a:cubicBezTo>
                  <a:pt x="1130374" y="3958916"/>
                  <a:pt x="1103714" y="3953713"/>
                  <a:pt x="1114119" y="3974522"/>
                </a:cubicBezTo>
                <a:cubicBezTo>
                  <a:pt x="1093310" y="3968668"/>
                  <a:pt x="1077055" y="3958265"/>
                  <a:pt x="1071852" y="3942659"/>
                </a:cubicBezTo>
                <a:cubicBezTo>
                  <a:pt x="1098512" y="3953713"/>
                  <a:pt x="1093310" y="3932255"/>
                  <a:pt x="1108916" y="3932255"/>
                </a:cubicBezTo>
                <a:close/>
                <a:moveTo>
                  <a:pt x="2147741" y="3920470"/>
                </a:moveTo>
                <a:cubicBezTo>
                  <a:pt x="2162677" y="3921201"/>
                  <a:pt x="2171577" y="3938758"/>
                  <a:pt x="2183768" y="3927054"/>
                </a:cubicBezTo>
                <a:cubicBezTo>
                  <a:pt x="2183768" y="3964117"/>
                  <a:pt x="2215631" y="3937458"/>
                  <a:pt x="2215631" y="3974522"/>
                </a:cubicBezTo>
                <a:cubicBezTo>
                  <a:pt x="2205227" y="3990127"/>
                  <a:pt x="2183768" y="3979723"/>
                  <a:pt x="2199374" y="3969319"/>
                </a:cubicBezTo>
                <a:cubicBezTo>
                  <a:pt x="2167513" y="3979723"/>
                  <a:pt x="2135650" y="3958916"/>
                  <a:pt x="2130449" y="3927054"/>
                </a:cubicBezTo>
                <a:cubicBezTo>
                  <a:pt x="2137114" y="3921852"/>
                  <a:pt x="2142763" y="3920226"/>
                  <a:pt x="2147741" y="3920470"/>
                </a:cubicBezTo>
                <a:close/>
                <a:moveTo>
                  <a:pt x="1369664" y="3912098"/>
                </a:moveTo>
                <a:cubicBezTo>
                  <a:pt x="1412580" y="3901043"/>
                  <a:pt x="1433387" y="3953713"/>
                  <a:pt x="1454845" y="3938107"/>
                </a:cubicBezTo>
                <a:cubicBezTo>
                  <a:pt x="1460699" y="3948511"/>
                  <a:pt x="1476303" y="3948511"/>
                  <a:pt x="1471102" y="3964117"/>
                </a:cubicBezTo>
                <a:cubicBezTo>
                  <a:pt x="1428186" y="3958916"/>
                  <a:pt x="1401526" y="3942659"/>
                  <a:pt x="1369664" y="3912098"/>
                </a:cubicBezTo>
                <a:close/>
                <a:moveTo>
                  <a:pt x="1061449" y="3911447"/>
                </a:moveTo>
                <a:cubicBezTo>
                  <a:pt x="1061449" y="3916649"/>
                  <a:pt x="1061449" y="3916649"/>
                  <a:pt x="1066000" y="3916649"/>
                </a:cubicBezTo>
                <a:cubicBezTo>
                  <a:pt x="1066000" y="3921852"/>
                  <a:pt x="1066000" y="3927054"/>
                  <a:pt x="1060799" y="3927054"/>
                </a:cubicBezTo>
                <a:cubicBezTo>
                  <a:pt x="1060799" y="3921852"/>
                  <a:pt x="1060799" y="3921852"/>
                  <a:pt x="1055597" y="3921852"/>
                </a:cubicBezTo>
                <a:cubicBezTo>
                  <a:pt x="1055597" y="3927054"/>
                  <a:pt x="1055597" y="3932255"/>
                  <a:pt x="1050394" y="3932255"/>
                </a:cubicBezTo>
                <a:cubicBezTo>
                  <a:pt x="1050394" y="3927054"/>
                  <a:pt x="1045193" y="3927054"/>
                  <a:pt x="1039991" y="3927054"/>
                </a:cubicBezTo>
                <a:cubicBezTo>
                  <a:pt x="1039991" y="3921852"/>
                  <a:pt x="1039991" y="3911447"/>
                  <a:pt x="1045193" y="3911447"/>
                </a:cubicBezTo>
                <a:cubicBezTo>
                  <a:pt x="1045193" y="3932255"/>
                  <a:pt x="1045193" y="3906246"/>
                  <a:pt x="1061449" y="3911447"/>
                </a:cubicBezTo>
                <a:close/>
                <a:moveTo>
                  <a:pt x="890048" y="3905493"/>
                </a:moveTo>
                <a:cubicBezTo>
                  <a:pt x="919980" y="3900068"/>
                  <a:pt x="958872" y="3949324"/>
                  <a:pt x="971065" y="3969319"/>
                </a:cubicBezTo>
                <a:cubicBezTo>
                  <a:pt x="965863" y="3990127"/>
                  <a:pt x="965863" y="4001181"/>
                  <a:pt x="960661" y="4027191"/>
                </a:cubicBezTo>
                <a:cubicBezTo>
                  <a:pt x="922946" y="4027191"/>
                  <a:pt x="902139" y="4005732"/>
                  <a:pt x="880680" y="3995329"/>
                </a:cubicBezTo>
                <a:cubicBezTo>
                  <a:pt x="880680" y="3984925"/>
                  <a:pt x="885882" y="3984925"/>
                  <a:pt x="885882" y="3974522"/>
                </a:cubicBezTo>
                <a:cubicBezTo>
                  <a:pt x="854021" y="3964117"/>
                  <a:pt x="827360" y="3947861"/>
                  <a:pt x="805902" y="3927054"/>
                </a:cubicBezTo>
                <a:cubicBezTo>
                  <a:pt x="811105" y="3927054"/>
                  <a:pt x="811105" y="3916649"/>
                  <a:pt x="811105" y="3911447"/>
                </a:cubicBezTo>
                <a:cubicBezTo>
                  <a:pt x="832563" y="3911447"/>
                  <a:pt x="854021" y="3921852"/>
                  <a:pt x="864424" y="3932255"/>
                </a:cubicBezTo>
                <a:cubicBezTo>
                  <a:pt x="871089" y="3915186"/>
                  <a:pt x="880071" y="3907302"/>
                  <a:pt x="890048" y="3905493"/>
                </a:cubicBezTo>
                <a:close/>
                <a:moveTo>
                  <a:pt x="1146630" y="3895841"/>
                </a:moveTo>
                <a:cubicBezTo>
                  <a:pt x="1146630" y="3906246"/>
                  <a:pt x="1141428" y="3906246"/>
                  <a:pt x="1136226" y="3912098"/>
                </a:cubicBezTo>
                <a:cubicBezTo>
                  <a:pt x="1136226" y="3917300"/>
                  <a:pt x="1137527" y="3919900"/>
                  <a:pt x="1138827" y="3922501"/>
                </a:cubicBezTo>
                <a:lnTo>
                  <a:pt x="1141159" y="3931829"/>
                </a:lnTo>
                <a:lnTo>
                  <a:pt x="1141932" y="3932187"/>
                </a:lnTo>
                <a:lnTo>
                  <a:pt x="1155977" y="3912179"/>
                </a:lnTo>
                <a:cubicBezTo>
                  <a:pt x="1158660" y="3904945"/>
                  <a:pt x="1157359" y="3898442"/>
                  <a:pt x="1146630" y="3895841"/>
                </a:cubicBezTo>
                <a:close/>
                <a:moveTo>
                  <a:pt x="1306529" y="3889146"/>
                </a:moveTo>
                <a:cubicBezTo>
                  <a:pt x="1316954" y="3884422"/>
                  <a:pt x="1337802" y="3898442"/>
                  <a:pt x="1337802" y="3906246"/>
                </a:cubicBezTo>
                <a:cubicBezTo>
                  <a:pt x="1327399" y="3901043"/>
                  <a:pt x="1311142" y="3911447"/>
                  <a:pt x="1300738" y="3901043"/>
                </a:cubicBezTo>
                <a:cubicBezTo>
                  <a:pt x="1300738" y="3894379"/>
                  <a:pt x="1303055" y="3890721"/>
                  <a:pt x="1306529" y="3889146"/>
                </a:cubicBezTo>
                <a:close/>
                <a:moveTo>
                  <a:pt x="1934075" y="3885437"/>
                </a:moveTo>
                <a:cubicBezTo>
                  <a:pt x="1949681" y="3890640"/>
                  <a:pt x="1971139" y="3895841"/>
                  <a:pt x="1976341" y="3911447"/>
                </a:cubicBezTo>
                <a:cubicBezTo>
                  <a:pt x="1960085" y="3906246"/>
                  <a:pt x="1960085" y="3916649"/>
                  <a:pt x="1949681" y="3916649"/>
                </a:cubicBezTo>
                <a:cubicBezTo>
                  <a:pt x="1944479" y="3906246"/>
                  <a:pt x="1928223" y="3906246"/>
                  <a:pt x="1934075" y="3885437"/>
                </a:cubicBezTo>
                <a:close/>
                <a:moveTo>
                  <a:pt x="1751215" y="3883182"/>
                </a:moveTo>
                <a:cubicBezTo>
                  <a:pt x="1755258" y="3881902"/>
                  <a:pt x="1759647" y="3882187"/>
                  <a:pt x="1763711" y="3884788"/>
                </a:cubicBezTo>
                <a:cubicBezTo>
                  <a:pt x="1752657" y="3895841"/>
                  <a:pt x="1752657" y="3911447"/>
                  <a:pt x="1742253" y="3916649"/>
                </a:cubicBezTo>
                <a:cubicBezTo>
                  <a:pt x="1730061" y="3904945"/>
                  <a:pt x="1739083" y="3887023"/>
                  <a:pt x="1751215" y="3883182"/>
                </a:cubicBezTo>
                <a:close/>
                <a:moveTo>
                  <a:pt x="1513367" y="3874384"/>
                </a:moveTo>
                <a:cubicBezTo>
                  <a:pt x="1518570" y="3889990"/>
                  <a:pt x="1534825" y="3874384"/>
                  <a:pt x="1540028" y="3879585"/>
                </a:cubicBezTo>
                <a:cubicBezTo>
                  <a:pt x="1560835" y="3927054"/>
                  <a:pt x="1508165" y="3948511"/>
                  <a:pt x="1491909" y="3916649"/>
                </a:cubicBezTo>
                <a:cubicBezTo>
                  <a:pt x="1508165" y="3906246"/>
                  <a:pt x="1502964" y="3884788"/>
                  <a:pt x="1518570" y="3889990"/>
                </a:cubicBezTo>
                <a:cubicBezTo>
                  <a:pt x="1513367" y="3889990"/>
                  <a:pt x="1502964" y="3874384"/>
                  <a:pt x="1513367" y="3874384"/>
                </a:cubicBezTo>
                <a:close/>
                <a:moveTo>
                  <a:pt x="1774115" y="3874384"/>
                </a:moveTo>
                <a:cubicBezTo>
                  <a:pt x="1790372" y="3879585"/>
                  <a:pt x="1805978" y="3874384"/>
                  <a:pt x="1811179" y="3900394"/>
                </a:cubicBezTo>
                <a:cubicBezTo>
                  <a:pt x="1795573" y="3895191"/>
                  <a:pt x="1774115" y="3895191"/>
                  <a:pt x="1774115" y="3874384"/>
                </a:cubicBezTo>
                <a:close/>
                <a:moveTo>
                  <a:pt x="2103788" y="3869182"/>
                </a:moveTo>
                <a:cubicBezTo>
                  <a:pt x="2098587" y="3874384"/>
                  <a:pt x="2108991" y="3895841"/>
                  <a:pt x="2098587" y="3895191"/>
                </a:cubicBezTo>
                <a:cubicBezTo>
                  <a:pt x="2093385" y="3895191"/>
                  <a:pt x="2082331" y="3863979"/>
                  <a:pt x="2103788" y="3869182"/>
                </a:cubicBezTo>
                <a:close/>
                <a:moveTo>
                  <a:pt x="2193522" y="3852926"/>
                </a:moveTo>
                <a:cubicBezTo>
                  <a:pt x="2193522" y="3858127"/>
                  <a:pt x="2204576" y="3858127"/>
                  <a:pt x="2209778" y="3858127"/>
                </a:cubicBezTo>
                <a:cubicBezTo>
                  <a:pt x="2209778" y="3874384"/>
                  <a:pt x="2226035" y="3874384"/>
                  <a:pt x="2231237" y="3889990"/>
                </a:cubicBezTo>
                <a:cubicBezTo>
                  <a:pt x="2247493" y="3879585"/>
                  <a:pt x="2279355" y="3884788"/>
                  <a:pt x="2278704" y="3904945"/>
                </a:cubicBezTo>
                <a:cubicBezTo>
                  <a:pt x="2263098" y="3910797"/>
                  <a:pt x="2252044" y="3926403"/>
                  <a:pt x="2241641" y="3936807"/>
                </a:cubicBezTo>
                <a:cubicBezTo>
                  <a:pt x="2241641" y="3926403"/>
                  <a:pt x="2231237" y="3926403"/>
                  <a:pt x="2214980" y="3926403"/>
                </a:cubicBezTo>
                <a:cubicBezTo>
                  <a:pt x="2204576" y="3904945"/>
                  <a:pt x="2204576" y="3899743"/>
                  <a:pt x="2214980" y="3878936"/>
                </a:cubicBezTo>
                <a:cubicBezTo>
                  <a:pt x="2209778" y="3873733"/>
                  <a:pt x="2183119" y="3863330"/>
                  <a:pt x="2193522" y="3852926"/>
                </a:cubicBezTo>
                <a:close/>
                <a:moveTo>
                  <a:pt x="1093310" y="3837320"/>
                </a:moveTo>
                <a:cubicBezTo>
                  <a:pt x="1141428" y="3869182"/>
                  <a:pt x="1210354" y="3879585"/>
                  <a:pt x="1242216" y="3927054"/>
                </a:cubicBezTo>
                <a:cubicBezTo>
                  <a:pt x="1248068" y="3921852"/>
                  <a:pt x="1248068" y="3916649"/>
                  <a:pt x="1258472" y="3921852"/>
                </a:cubicBezTo>
                <a:cubicBezTo>
                  <a:pt x="1258472" y="3948511"/>
                  <a:pt x="1284481" y="3953713"/>
                  <a:pt x="1306590" y="3943959"/>
                </a:cubicBezTo>
                <a:cubicBezTo>
                  <a:pt x="1306590" y="3969969"/>
                  <a:pt x="1285132" y="3954363"/>
                  <a:pt x="1285132" y="3959565"/>
                </a:cubicBezTo>
                <a:cubicBezTo>
                  <a:pt x="1263674" y="3990777"/>
                  <a:pt x="1301389" y="4012235"/>
                  <a:pt x="1279930" y="4033043"/>
                </a:cubicBezTo>
                <a:cubicBezTo>
                  <a:pt x="1285782" y="4038245"/>
                  <a:pt x="1312442" y="4048649"/>
                  <a:pt x="1296187" y="4059053"/>
                </a:cubicBezTo>
                <a:cubicBezTo>
                  <a:pt x="1274728" y="4042797"/>
                  <a:pt x="1259123" y="4032393"/>
                  <a:pt x="1232462" y="4021989"/>
                </a:cubicBezTo>
                <a:cubicBezTo>
                  <a:pt x="1232462" y="4027191"/>
                  <a:pt x="1237665" y="4032393"/>
                  <a:pt x="1232462" y="4032393"/>
                </a:cubicBezTo>
                <a:cubicBezTo>
                  <a:pt x="1200601" y="4027191"/>
                  <a:pt x="1184345" y="4000531"/>
                  <a:pt x="1152482" y="3990127"/>
                </a:cubicBezTo>
                <a:cubicBezTo>
                  <a:pt x="1168739" y="4001181"/>
                  <a:pt x="1158335" y="4021989"/>
                  <a:pt x="1142079" y="4027191"/>
                </a:cubicBezTo>
                <a:cubicBezTo>
                  <a:pt x="1136876" y="4016136"/>
                  <a:pt x="1126473" y="4010935"/>
                  <a:pt x="1131674" y="3995329"/>
                </a:cubicBezTo>
                <a:cubicBezTo>
                  <a:pt x="1147281" y="3990127"/>
                  <a:pt x="1152482" y="3968668"/>
                  <a:pt x="1142079" y="3947861"/>
                </a:cubicBezTo>
                <a:cubicBezTo>
                  <a:pt x="1153133" y="3947861"/>
                  <a:pt x="1158335" y="3958265"/>
                  <a:pt x="1158335" y="3947861"/>
                </a:cubicBezTo>
                <a:cubicBezTo>
                  <a:pt x="1152482" y="3942659"/>
                  <a:pt x="1147281" y="3937458"/>
                  <a:pt x="1142079" y="3932255"/>
                </a:cubicBezTo>
                <a:lnTo>
                  <a:pt x="1141932" y="3932187"/>
                </a:lnTo>
                <a:lnTo>
                  <a:pt x="1141428" y="3932905"/>
                </a:lnTo>
                <a:lnTo>
                  <a:pt x="1141159" y="3931829"/>
                </a:lnTo>
                <a:lnTo>
                  <a:pt x="1105421" y="3915268"/>
                </a:lnTo>
                <a:cubicBezTo>
                  <a:pt x="1096724" y="3906083"/>
                  <a:pt x="1091360" y="3892915"/>
                  <a:pt x="1088759" y="3874384"/>
                </a:cubicBezTo>
                <a:cubicBezTo>
                  <a:pt x="1109567" y="3869182"/>
                  <a:pt x="1104365" y="3895191"/>
                  <a:pt x="1125823" y="3889990"/>
                </a:cubicBezTo>
                <a:cubicBezTo>
                  <a:pt x="1131024" y="3889990"/>
                  <a:pt x="1136226" y="3884788"/>
                  <a:pt x="1136226" y="3874384"/>
                </a:cubicBezTo>
                <a:cubicBezTo>
                  <a:pt x="1119971" y="3869182"/>
                  <a:pt x="1125823" y="3879585"/>
                  <a:pt x="1109567" y="3874384"/>
                </a:cubicBezTo>
                <a:cubicBezTo>
                  <a:pt x="1103714" y="3863330"/>
                  <a:pt x="1098512" y="3852926"/>
                  <a:pt x="1093310" y="3837320"/>
                </a:cubicBezTo>
                <a:close/>
                <a:moveTo>
                  <a:pt x="1098512" y="3811309"/>
                </a:moveTo>
                <a:cubicBezTo>
                  <a:pt x="1119971" y="3806108"/>
                  <a:pt x="1125172" y="3832118"/>
                  <a:pt x="1108916" y="3832118"/>
                </a:cubicBezTo>
                <a:cubicBezTo>
                  <a:pt x="1103714" y="3826915"/>
                  <a:pt x="1103714" y="3821714"/>
                  <a:pt x="1098512" y="3811309"/>
                </a:cubicBezTo>
                <a:close/>
                <a:moveTo>
                  <a:pt x="934001" y="3806108"/>
                </a:moveTo>
                <a:cubicBezTo>
                  <a:pt x="934001" y="3821714"/>
                  <a:pt x="949606" y="3816512"/>
                  <a:pt x="950257" y="3832118"/>
                </a:cubicBezTo>
                <a:cubicBezTo>
                  <a:pt x="971065" y="3826915"/>
                  <a:pt x="950257" y="3811309"/>
                  <a:pt x="934001" y="3806108"/>
                </a:cubicBezTo>
                <a:close/>
                <a:moveTo>
                  <a:pt x="2194172" y="3806108"/>
                </a:moveTo>
                <a:cubicBezTo>
                  <a:pt x="2205227" y="3806108"/>
                  <a:pt x="2210429" y="3811309"/>
                  <a:pt x="2214980" y="3811309"/>
                </a:cubicBezTo>
                <a:cubicBezTo>
                  <a:pt x="2214980" y="3821714"/>
                  <a:pt x="2209778" y="3826915"/>
                  <a:pt x="2204576" y="3832118"/>
                </a:cubicBezTo>
                <a:cubicBezTo>
                  <a:pt x="2204576" y="3821714"/>
                  <a:pt x="2188971" y="3821714"/>
                  <a:pt x="2194172" y="3806108"/>
                </a:cubicBezTo>
                <a:close/>
                <a:moveTo>
                  <a:pt x="2008203" y="3800906"/>
                </a:moveTo>
                <a:cubicBezTo>
                  <a:pt x="2008203" y="3806108"/>
                  <a:pt x="2013406" y="3811309"/>
                  <a:pt x="2013406" y="3816512"/>
                </a:cubicBezTo>
                <a:lnTo>
                  <a:pt x="1991947" y="3816512"/>
                </a:lnTo>
                <a:cubicBezTo>
                  <a:pt x="1991947" y="3806108"/>
                  <a:pt x="1991947" y="3795704"/>
                  <a:pt x="2008203" y="3800906"/>
                </a:cubicBezTo>
                <a:close/>
                <a:moveTo>
                  <a:pt x="609529" y="3795704"/>
                </a:moveTo>
                <a:cubicBezTo>
                  <a:pt x="604328" y="3806108"/>
                  <a:pt x="619934" y="3821714"/>
                  <a:pt x="609529" y="3826915"/>
                </a:cubicBezTo>
                <a:cubicBezTo>
                  <a:pt x="609529" y="3837320"/>
                  <a:pt x="625135" y="3832118"/>
                  <a:pt x="619934" y="3842522"/>
                </a:cubicBezTo>
                <a:cubicBezTo>
                  <a:pt x="630987" y="3837320"/>
                  <a:pt x="636189" y="3832118"/>
                  <a:pt x="641392" y="3821714"/>
                </a:cubicBezTo>
                <a:cubicBezTo>
                  <a:pt x="636189" y="3806108"/>
                  <a:pt x="625786" y="3795704"/>
                  <a:pt x="609529" y="3795704"/>
                </a:cubicBezTo>
                <a:close/>
                <a:moveTo>
                  <a:pt x="1620008" y="3795704"/>
                </a:moveTo>
                <a:cubicBezTo>
                  <a:pt x="1641465" y="3795704"/>
                  <a:pt x="1651870" y="3816512"/>
                  <a:pt x="1683731" y="3806108"/>
                </a:cubicBezTo>
                <a:cubicBezTo>
                  <a:pt x="1683731" y="3819113"/>
                  <a:pt x="1683731" y="3826916"/>
                  <a:pt x="1681781" y="3833500"/>
                </a:cubicBezTo>
                <a:lnTo>
                  <a:pt x="1668507" y="3853015"/>
                </a:lnTo>
                <a:lnTo>
                  <a:pt x="1669612" y="3853650"/>
                </a:lnTo>
                <a:lnTo>
                  <a:pt x="1681131" y="3854226"/>
                </a:lnTo>
                <a:cubicBezTo>
                  <a:pt x="1683732" y="3854876"/>
                  <a:pt x="1683732" y="3856177"/>
                  <a:pt x="1678530" y="3858778"/>
                </a:cubicBezTo>
                <a:lnTo>
                  <a:pt x="1669612" y="3853650"/>
                </a:lnTo>
                <a:lnTo>
                  <a:pt x="1668125" y="3853576"/>
                </a:lnTo>
                <a:lnTo>
                  <a:pt x="1668507" y="3853015"/>
                </a:lnTo>
                <a:lnTo>
                  <a:pt x="1649268" y="3841953"/>
                </a:lnTo>
                <a:cubicBezTo>
                  <a:pt x="1640002" y="3836020"/>
                  <a:pt x="1630736" y="3829517"/>
                  <a:pt x="1620008" y="3821714"/>
                </a:cubicBezTo>
                <a:cubicBezTo>
                  <a:pt x="1620008" y="3821714"/>
                  <a:pt x="1620008" y="3821714"/>
                  <a:pt x="1620008" y="3795704"/>
                </a:cubicBezTo>
                <a:close/>
                <a:moveTo>
                  <a:pt x="1386001" y="3782049"/>
                </a:moveTo>
                <a:cubicBezTo>
                  <a:pt x="1390634" y="3782700"/>
                  <a:pt x="1395999" y="3784000"/>
                  <a:pt x="1406728" y="3784000"/>
                </a:cubicBezTo>
                <a:cubicBezTo>
                  <a:pt x="1406728" y="3810660"/>
                  <a:pt x="1428186" y="3815862"/>
                  <a:pt x="1438590" y="3826266"/>
                </a:cubicBezTo>
                <a:cubicBezTo>
                  <a:pt x="1438590" y="3842522"/>
                  <a:pt x="1428186" y="3842522"/>
                  <a:pt x="1428186" y="3858127"/>
                </a:cubicBezTo>
                <a:cubicBezTo>
                  <a:pt x="1444442" y="3852926"/>
                  <a:pt x="1454845" y="3868532"/>
                  <a:pt x="1454845" y="3858127"/>
                </a:cubicBezTo>
                <a:cubicBezTo>
                  <a:pt x="1444442" y="3858127"/>
                  <a:pt x="1454845" y="3842522"/>
                  <a:pt x="1454845" y="3837320"/>
                </a:cubicBezTo>
                <a:cubicBezTo>
                  <a:pt x="1481506" y="3843172"/>
                  <a:pt x="1518570" y="3869182"/>
                  <a:pt x="1491909" y="3894542"/>
                </a:cubicBezTo>
                <a:cubicBezTo>
                  <a:pt x="1481506" y="3894542"/>
                  <a:pt x="1475654" y="3878936"/>
                  <a:pt x="1465250" y="3889339"/>
                </a:cubicBezTo>
                <a:cubicBezTo>
                  <a:pt x="1465250" y="3899743"/>
                  <a:pt x="1470452" y="3904945"/>
                  <a:pt x="1475654" y="3910147"/>
                </a:cubicBezTo>
                <a:cubicBezTo>
                  <a:pt x="1443791" y="3926403"/>
                  <a:pt x="1443791" y="3894542"/>
                  <a:pt x="1427535" y="3884137"/>
                </a:cubicBezTo>
                <a:cubicBezTo>
                  <a:pt x="1427535" y="3867881"/>
                  <a:pt x="1433387" y="3857477"/>
                  <a:pt x="1417132" y="3852275"/>
                </a:cubicBezTo>
                <a:cubicBezTo>
                  <a:pt x="1417132" y="3857477"/>
                  <a:pt x="1417132" y="3862679"/>
                  <a:pt x="1411930" y="3867881"/>
                </a:cubicBezTo>
                <a:cubicBezTo>
                  <a:pt x="1406077" y="3857477"/>
                  <a:pt x="1395673" y="3857477"/>
                  <a:pt x="1395673" y="3841872"/>
                </a:cubicBezTo>
                <a:cubicBezTo>
                  <a:pt x="1406728" y="3841872"/>
                  <a:pt x="1411930" y="3836669"/>
                  <a:pt x="1411930" y="3821063"/>
                </a:cubicBezTo>
                <a:cubicBezTo>
                  <a:pt x="1396324" y="3821063"/>
                  <a:pt x="1390471" y="3826266"/>
                  <a:pt x="1380068" y="3826266"/>
                </a:cubicBezTo>
                <a:cubicBezTo>
                  <a:pt x="1380068" y="3810010"/>
                  <a:pt x="1369664" y="3810010"/>
                  <a:pt x="1369664" y="3784000"/>
                </a:cubicBezTo>
                <a:cubicBezTo>
                  <a:pt x="1377467" y="3781399"/>
                  <a:pt x="1381368" y="3781399"/>
                  <a:pt x="1386001" y="3782049"/>
                </a:cubicBezTo>
                <a:close/>
                <a:moveTo>
                  <a:pt x="1906765" y="3774246"/>
                </a:moveTo>
                <a:cubicBezTo>
                  <a:pt x="1933424" y="3774246"/>
                  <a:pt x="1971139" y="3769044"/>
                  <a:pt x="1976341" y="3806108"/>
                </a:cubicBezTo>
                <a:cubicBezTo>
                  <a:pt x="1965287" y="3811309"/>
                  <a:pt x="1954884" y="3811309"/>
                  <a:pt x="1954884" y="3821714"/>
                </a:cubicBezTo>
                <a:cubicBezTo>
                  <a:pt x="1976341" y="3832118"/>
                  <a:pt x="1981543" y="3853576"/>
                  <a:pt x="1981543" y="3863979"/>
                </a:cubicBezTo>
                <a:cubicBezTo>
                  <a:pt x="1954884" y="3863979"/>
                  <a:pt x="1938627" y="3832118"/>
                  <a:pt x="1928223" y="3832118"/>
                </a:cubicBezTo>
                <a:cubicBezTo>
                  <a:pt x="1938627" y="3811309"/>
                  <a:pt x="1917169" y="3789852"/>
                  <a:pt x="1906765" y="3774246"/>
                </a:cubicBezTo>
                <a:close/>
                <a:moveTo>
                  <a:pt x="1518570" y="3753438"/>
                </a:moveTo>
                <a:cubicBezTo>
                  <a:pt x="1550431" y="3753438"/>
                  <a:pt x="1550431" y="3779448"/>
                  <a:pt x="1566037" y="3795704"/>
                </a:cubicBezTo>
                <a:cubicBezTo>
                  <a:pt x="1550431" y="3806108"/>
                  <a:pt x="1545230" y="3780098"/>
                  <a:pt x="1523771" y="3785300"/>
                </a:cubicBezTo>
                <a:cubicBezTo>
                  <a:pt x="1518570" y="3769044"/>
                  <a:pt x="1523771" y="3774246"/>
                  <a:pt x="1518570" y="3753438"/>
                </a:cubicBezTo>
                <a:close/>
                <a:moveTo>
                  <a:pt x="1715593" y="3722227"/>
                </a:moveTo>
                <a:cubicBezTo>
                  <a:pt x="1731199" y="3717025"/>
                  <a:pt x="1736401" y="3732631"/>
                  <a:pt x="1757859" y="3732631"/>
                </a:cubicBezTo>
                <a:cubicBezTo>
                  <a:pt x="1757859" y="3753438"/>
                  <a:pt x="1768913" y="3763842"/>
                  <a:pt x="1741604" y="3769695"/>
                </a:cubicBezTo>
                <a:cubicBezTo>
                  <a:pt x="1741604" y="3764493"/>
                  <a:pt x="1741604" y="3754089"/>
                  <a:pt x="1736401" y="3754089"/>
                </a:cubicBezTo>
                <a:cubicBezTo>
                  <a:pt x="1725997" y="3770345"/>
                  <a:pt x="1752657" y="3775546"/>
                  <a:pt x="1752657" y="3791153"/>
                </a:cubicBezTo>
                <a:cubicBezTo>
                  <a:pt x="1731850" y="3785300"/>
                  <a:pt x="1726647" y="3769695"/>
                  <a:pt x="1710391" y="3759290"/>
                </a:cubicBezTo>
                <a:cubicBezTo>
                  <a:pt x="1710391" y="3769695"/>
                  <a:pt x="1705189" y="3780098"/>
                  <a:pt x="1699987" y="3780098"/>
                </a:cubicBezTo>
                <a:cubicBezTo>
                  <a:pt x="1689583" y="3769695"/>
                  <a:pt x="1673328" y="3774896"/>
                  <a:pt x="1673328" y="3754089"/>
                </a:cubicBezTo>
                <a:cubicBezTo>
                  <a:pt x="1688934" y="3743034"/>
                  <a:pt x="1715593" y="3748237"/>
                  <a:pt x="1715593" y="3722227"/>
                </a:cubicBezTo>
                <a:close/>
                <a:moveTo>
                  <a:pt x="1391122" y="3711173"/>
                </a:moveTo>
                <a:cubicBezTo>
                  <a:pt x="1422984" y="3711173"/>
                  <a:pt x="1444442" y="3726778"/>
                  <a:pt x="1449644" y="3748237"/>
                </a:cubicBezTo>
                <a:cubicBezTo>
                  <a:pt x="1438590" y="3753438"/>
                  <a:pt x="1422984" y="3753438"/>
                  <a:pt x="1428186" y="3774246"/>
                </a:cubicBezTo>
                <a:cubicBezTo>
                  <a:pt x="1406728" y="3774246"/>
                  <a:pt x="1385270" y="3769044"/>
                  <a:pt x="1374865" y="3748237"/>
                </a:cubicBezTo>
                <a:cubicBezTo>
                  <a:pt x="1391122" y="3737182"/>
                  <a:pt x="1374865" y="3721576"/>
                  <a:pt x="1391122" y="3711173"/>
                </a:cubicBezTo>
                <a:close/>
                <a:moveTo>
                  <a:pt x="1502964" y="3669557"/>
                </a:moveTo>
                <a:cubicBezTo>
                  <a:pt x="1513367" y="3705970"/>
                  <a:pt x="1545230" y="3717025"/>
                  <a:pt x="1561486" y="3737832"/>
                </a:cubicBezTo>
                <a:cubicBezTo>
                  <a:pt x="1545880" y="3732631"/>
                  <a:pt x="1545880" y="3743034"/>
                  <a:pt x="1529624" y="3743034"/>
                </a:cubicBezTo>
                <a:cubicBezTo>
                  <a:pt x="1518570" y="3716374"/>
                  <a:pt x="1481506" y="3716374"/>
                  <a:pt x="1476303" y="3685163"/>
                </a:cubicBezTo>
                <a:cubicBezTo>
                  <a:pt x="1497761" y="3695567"/>
                  <a:pt x="1486708" y="3669557"/>
                  <a:pt x="1502964" y="3669557"/>
                </a:cubicBezTo>
                <a:close/>
                <a:moveTo>
                  <a:pt x="1972887" y="3664680"/>
                </a:moveTo>
                <a:cubicBezTo>
                  <a:pt x="1995442" y="3662729"/>
                  <a:pt x="2026410" y="3669557"/>
                  <a:pt x="2018607" y="3685163"/>
                </a:cubicBezTo>
                <a:cubicBezTo>
                  <a:pt x="2018607" y="3679961"/>
                  <a:pt x="2013406" y="3685163"/>
                  <a:pt x="2013406" y="3695567"/>
                </a:cubicBezTo>
                <a:cubicBezTo>
                  <a:pt x="1986744" y="3695567"/>
                  <a:pt x="1971139" y="3685163"/>
                  <a:pt x="1954884" y="3669557"/>
                </a:cubicBezTo>
                <a:cubicBezTo>
                  <a:pt x="1958785" y="3666956"/>
                  <a:pt x="1965368" y="3665330"/>
                  <a:pt x="1972887" y="3664680"/>
                </a:cubicBezTo>
                <a:close/>
                <a:moveTo>
                  <a:pt x="1194099" y="3605833"/>
                </a:moveTo>
                <a:cubicBezTo>
                  <a:pt x="1205152" y="3616236"/>
                  <a:pt x="1220758" y="3637696"/>
                  <a:pt x="1210354" y="3648099"/>
                </a:cubicBezTo>
                <a:cubicBezTo>
                  <a:pt x="1194099" y="3642246"/>
                  <a:pt x="1183694" y="3631842"/>
                  <a:pt x="1183694" y="3616236"/>
                </a:cubicBezTo>
                <a:cubicBezTo>
                  <a:pt x="1188896" y="3616236"/>
                  <a:pt x="1188896" y="3611035"/>
                  <a:pt x="1194099" y="3605833"/>
                </a:cubicBezTo>
                <a:close/>
                <a:moveTo>
                  <a:pt x="1470452" y="3605183"/>
                </a:moveTo>
                <a:cubicBezTo>
                  <a:pt x="1513367" y="3610384"/>
                  <a:pt x="1540028" y="3673459"/>
                  <a:pt x="1582293" y="3647448"/>
                </a:cubicBezTo>
                <a:cubicBezTo>
                  <a:pt x="1603101" y="3647448"/>
                  <a:pt x="1603101" y="3663054"/>
                  <a:pt x="1619357" y="3652651"/>
                </a:cubicBezTo>
                <a:cubicBezTo>
                  <a:pt x="1619357" y="3642246"/>
                  <a:pt x="1603101" y="3631842"/>
                  <a:pt x="1619357" y="3626641"/>
                </a:cubicBezTo>
                <a:cubicBezTo>
                  <a:pt x="1619357" y="3631842"/>
                  <a:pt x="1630412" y="3631842"/>
                  <a:pt x="1640815" y="3631842"/>
                </a:cubicBezTo>
                <a:cubicBezTo>
                  <a:pt x="1614806" y="3668257"/>
                  <a:pt x="1651870" y="3674109"/>
                  <a:pt x="1657072" y="3700118"/>
                </a:cubicBezTo>
                <a:cubicBezTo>
                  <a:pt x="1646018" y="3705321"/>
                  <a:pt x="1640815" y="3684512"/>
                  <a:pt x="1635613" y="3700118"/>
                </a:cubicBezTo>
                <a:cubicBezTo>
                  <a:pt x="1646018" y="3711173"/>
                  <a:pt x="1667476" y="3705321"/>
                  <a:pt x="1662273" y="3737182"/>
                </a:cubicBezTo>
                <a:cubicBezTo>
                  <a:pt x="1635613" y="3726128"/>
                  <a:pt x="1662273" y="3737182"/>
                  <a:pt x="1657072" y="3757991"/>
                </a:cubicBezTo>
                <a:cubicBezTo>
                  <a:pt x="1614156" y="3757991"/>
                  <a:pt x="1624559" y="3700118"/>
                  <a:pt x="1582293" y="3700118"/>
                </a:cubicBezTo>
                <a:cubicBezTo>
                  <a:pt x="1566687" y="3705970"/>
                  <a:pt x="1593348" y="3721576"/>
                  <a:pt x="1577091" y="3731980"/>
                </a:cubicBezTo>
                <a:cubicBezTo>
                  <a:pt x="1528973" y="3721576"/>
                  <a:pt x="1534176" y="3657852"/>
                  <a:pt x="1491909" y="3637045"/>
                </a:cubicBezTo>
                <a:cubicBezTo>
                  <a:pt x="1491909" y="3653300"/>
                  <a:pt x="1513367" y="3648099"/>
                  <a:pt x="1508165" y="3668906"/>
                </a:cubicBezTo>
                <a:cubicBezTo>
                  <a:pt x="1492559" y="3663705"/>
                  <a:pt x="1492559" y="3674109"/>
                  <a:pt x="1476303" y="3668906"/>
                </a:cubicBezTo>
                <a:cubicBezTo>
                  <a:pt x="1460048" y="3642897"/>
                  <a:pt x="1486708" y="3632493"/>
                  <a:pt x="1470452" y="3605183"/>
                </a:cubicBezTo>
                <a:close/>
                <a:moveTo>
                  <a:pt x="867137" y="3584456"/>
                </a:moveTo>
                <a:cubicBezTo>
                  <a:pt x="850892" y="3580799"/>
                  <a:pt x="845893" y="3595429"/>
                  <a:pt x="885882" y="3595429"/>
                </a:cubicBezTo>
                <a:cubicBezTo>
                  <a:pt x="879217" y="3588927"/>
                  <a:pt x="872553" y="3585676"/>
                  <a:pt x="867137" y="3584456"/>
                </a:cubicBezTo>
                <a:close/>
                <a:moveTo>
                  <a:pt x="1397543" y="3516749"/>
                </a:moveTo>
                <a:cubicBezTo>
                  <a:pt x="1400876" y="3519351"/>
                  <a:pt x="1402176" y="3524553"/>
                  <a:pt x="1402176" y="3532356"/>
                </a:cubicBezTo>
                <a:cubicBezTo>
                  <a:pt x="1396324" y="3532356"/>
                  <a:pt x="1396324" y="3537558"/>
                  <a:pt x="1385921" y="3532356"/>
                </a:cubicBezTo>
                <a:cubicBezTo>
                  <a:pt x="1385921" y="3527153"/>
                  <a:pt x="1380718" y="3527153"/>
                  <a:pt x="1380718" y="3516750"/>
                </a:cubicBezTo>
                <a:cubicBezTo>
                  <a:pt x="1388846" y="3514148"/>
                  <a:pt x="1394211" y="3514148"/>
                  <a:pt x="1397543" y="3516749"/>
                </a:cubicBezTo>
                <a:close/>
                <a:moveTo>
                  <a:pt x="710317" y="3495292"/>
                </a:moveTo>
                <a:cubicBezTo>
                  <a:pt x="705115" y="3500494"/>
                  <a:pt x="699914" y="3500494"/>
                  <a:pt x="699914" y="3495292"/>
                </a:cubicBezTo>
                <a:cubicBezTo>
                  <a:pt x="683657" y="3500494"/>
                  <a:pt x="705115" y="3505695"/>
                  <a:pt x="699263" y="3521301"/>
                </a:cubicBezTo>
                <a:cubicBezTo>
                  <a:pt x="720721" y="3516100"/>
                  <a:pt x="720721" y="3542109"/>
                  <a:pt x="747380" y="3531705"/>
                </a:cubicBezTo>
                <a:cubicBezTo>
                  <a:pt x="747380" y="3526503"/>
                  <a:pt x="742179" y="3521301"/>
                  <a:pt x="742179" y="3516100"/>
                </a:cubicBezTo>
                <a:cubicBezTo>
                  <a:pt x="726573" y="3516100"/>
                  <a:pt x="710317" y="3510898"/>
                  <a:pt x="710317" y="3495292"/>
                </a:cubicBezTo>
                <a:close/>
                <a:moveTo>
                  <a:pt x="806553" y="3490740"/>
                </a:moveTo>
                <a:cubicBezTo>
                  <a:pt x="822159" y="3495941"/>
                  <a:pt x="843617" y="3495941"/>
                  <a:pt x="843617" y="3516750"/>
                </a:cubicBezTo>
                <a:cubicBezTo>
                  <a:pt x="832563" y="3521951"/>
                  <a:pt x="822159" y="3521951"/>
                  <a:pt x="811754" y="3522602"/>
                </a:cubicBezTo>
                <a:cubicBezTo>
                  <a:pt x="811754" y="3506346"/>
                  <a:pt x="806553" y="3506346"/>
                  <a:pt x="806553" y="3490740"/>
                </a:cubicBezTo>
                <a:close/>
                <a:moveTo>
                  <a:pt x="971065" y="3479686"/>
                </a:moveTo>
                <a:cubicBezTo>
                  <a:pt x="981469" y="3490089"/>
                  <a:pt x="992523" y="3479686"/>
                  <a:pt x="1002927" y="3490089"/>
                </a:cubicBezTo>
                <a:cubicBezTo>
                  <a:pt x="1002927" y="3501144"/>
                  <a:pt x="992523" y="3511547"/>
                  <a:pt x="997724" y="3527153"/>
                </a:cubicBezTo>
                <a:cubicBezTo>
                  <a:pt x="976267" y="3521951"/>
                  <a:pt x="971065" y="3484888"/>
                  <a:pt x="971065" y="3479686"/>
                </a:cubicBezTo>
                <a:close/>
                <a:moveTo>
                  <a:pt x="795499" y="3468632"/>
                </a:moveTo>
                <a:cubicBezTo>
                  <a:pt x="795499" y="3490089"/>
                  <a:pt x="795499" y="3500494"/>
                  <a:pt x="800701" y="3516100"/>
                </a:cubicBezTo>
                <a:cubicBezTo>
                  <a:pt x="800701" y="3516100"/>
                  <a:pt x="795499" y="3521301"/>
                  <a:pt x="795499" y="3526503"/>
                </a:cubicBezTo>
                <a:cubicBezTo>
                  <a:pt x="774691" y="3521301"/>
                  <a:pt x="763637" y="3516100"/>
                  <a:pt x="753233" y="3500494"/>
                </a:cubicBezTo>
                <a:cubicBezTo>
                  <a:pt x="753233" y="3521951"/>
                  <a:pt x="790296" y="3547962"/>
                  <a:pt x="822159" y="3557714"/>
                </a:cubicBezTo>
                <a:cubicBezTo>
                  <a:pt x="822159" y="3557714"/>
                  <a:pt x="822159" y="3557714"/>
                  <a:pt x="822159" y="3531705"/>
                </a:cubicBezTo>
                <a:cubicBezTo>
                  <a:pt x="833214" y="3526503"/>
                  <a:pt x="865074" y="3536907"/>
                  <a:pt x="870276" y="3521301"/>
                </a:cubicBezTo>
                <a:cubicBezTo>
                  <a:pt x="848818" y="3500494"/>
                  <a:pt x="827360" y="3479036"/>
                  <a:pt x="795499" y="3468632"/>
                </a:cubicBezTo>
                <a:close/>
                <a:moveTo>
                  <a:pt x="6013053" y="3427016"/>
                </a:moveTo>
                <a:cubicBezTo>
                  <a:pt x="5996796" y="3421814"/>
                  <a:pt x="5996796" y="3432218"/>
                  <a:pt x="5986393" y="3437419"/>
                </a:cubicBezTo>
                <a:cubicBezTo>
                  <a:pt x="5991594" y="3447824"/>
                  <a:pt x="6018254" y="3432218"/>
                  <a:pt x="6018254" y="3453026"/>
                </a:cubicBezTo>
                <a:cubicBezTo>
                  <a:pt x="6023457" y="3453026"/>
                  <a:pt x="6013053" y="3432218"/>
                  <a:pt x="6013053" y="3427016"/>
                </a:cubicBezTo>
                <a:close/>
                <a:moveTo>
                  <a:pt x="721371" y="3421814"/>
                </a:moveTo>
                <a:cubicBezTo>
                  <a:pt x="715519" y="3427016"/>
                  <a:pt x="705115" y="3432218"/>
                  <a:pt x="705115" y="3447824"/>
                </a:cubicBezTo>
                <a:cubicBezTo>
                  <a:pt x="731774" y="3442622"/>
                  <a:pt x="715519" y="3484888"/>
                  <a:pt x="742829" y="3479686"/>
                </a:cubicBezTo>
                <a:cubicBezTo>
                  <a:pt x="742829" y="3463430"/>
                  <a:pt x="753233" y="3458227"/>
                  <a:pt x="748031" y="3442622"/>
                </a:cubicBezTo>
                <a:cubicBezTo>
                  <a:pt x="737627" y="3437419"/>
                  <a:pt x="726573" y="3432218"/>
                  <a:pt x="721371" y="3421814"/>
                </a:cubicBezTo>
                <a:close/>
                <a:moveTo>
                  <a:pt x="1215556" y="3395154"/>
                </a:moveTo>
                <a:cubicBezTo>
                  <a:pt x="1220758" y="3406208"/>
                  <a:pt x="1220758" y="3416612"/>
                  <a:pt x="1220758" y="3432218"/>
                </a:cubicBezTo>
                <a:cubicBezTo>
                  <a:pt x="1205152" y="3427016"/>
                  <a:pt x="1188896" y="3421814"/>
                  <a:pt x="1188896" y="3400356"/>
                </a:cubicBezTo>
                <a:cubicBezTo>
                  <a:pt x="1199300" y="3405557"/>
                  <a:pt x="1199300" y="3395154"/>
                  <a:pt x="1215556" y="3395154"/>
                </a:cubicBezTo>
                <a:close/>
                <a:moveTo>
                  <a:pt x="880680" y="3389952"/>
                </a:moveTo>
                <a:cubicBezTo>
                  <a:pt x="865074" y="3395805"/>
                  <a:pt x="865074" y="3406208"/>
                  <a:pt x="870276" y="3421814"/>
                </a:cubicBezTo>
                <a:cubicBezTo>
                  <a:pt x="880680" y="3416612"/>
                  <a:pt x="891085" y="3400356"/>
                  <a:pt x="880680" y="3389952"/>
                </a:cubicBezTo>
                <a:close/>
                <a:moveTo>
                  <a:pt x="959685" y="3384100"/>
                </a:moveTo>
                <a:cubicBezTo>
                  <a:pt x="953670" y="3383449"/>
                  <a:pt x="947005" y="3384750"/>
                  <a:pt x="944405" y="3389952"/>
                </a:cubicBezTo>
                <a:cubicBezTo>
                  <a:pt x="944405" y="3395154"/>
                  <a:pt x="954808" y="3395154"/>
                  <a:pt x="954808" y="3405557"/>
                </a:cubicBezTo>
                <a:cubicBezTo>
                  <a:pt x="971065" y="3410760"/>
                  <a:pt x="965863" y="3395154"/>
                  <a:pt x="971065" y="3389952"/>
                </a:cubicBezTo>
                <a:cubicBezTo>
                  <a:pt x="971065" y="3387351"/>
                  <a:pt x="965700" y="3384750"/>
                  <a:pt x="959685" y="3384100"/>
                </a:cubicBezTo>
                <a:close/>
                <a:moveTo>
                  <a:pt x="6555356" y="3353538"/>
                </a:moveTo>
                <a:cubicBezTo>
                  <a:pt x="6550153" y="3358741"/>
                  <a:pt x="6539750" y="3369144"/>
                  <a:pt x="6523494" y="3363942"/>
                </a:cubicBezTo>
                <a:cubicBezTo>
                  <a:pt x="6533898" y="3416612"/>
                  <a:pt x="6582016" y="3401006"/>
                  <a:pt x="6608675" y="3416612"/>
                </a:cubicBezTo>
                <a:cubicBezTo>
                  <a:pt x="6603473" y="3400356"/>
                  <a:pt x="6582016" y="3400356"/>
                  <a:pt x="6565759" y="3390602"/>
                </a:cubicBezTo>
                <a:cubicBezTo>
                  <a:pt x="6571612" y="3374347"/>
                  <a:pt x="6560557" y="3363942"/>
                  <a:pt x="6555356" y="3353538"/>
                </a:cubicBezTo>
                <a:close/>
                <a:moveTo>
                  <a:pt x="6401166" y="3271607"/>
                </a:moveTo>
                <a:cubicBezTo>
                  <a:pt x="6395233" y="3270957"/>
                  <a:pt x="6388568" y="3272258"/>
                  <a:pt x="6380440" y="3274859"/>
                </a:cubicBezTo>
                <a:cubicBezTo>
                  <a:pt x="6380440" y="3285264"/>
                  <a:pt x="6385642" y="3290465"/>
                  <a:pt x="6390844" y="3295667"/>
                </a:cubicBezTo>
                <a:cubicBezTo>
                  <a:pt x="6406450" y="3295667"/>
                  <a:pt x="6401247" y="3279410"/>
                  <a:pt x="6417504" y="3280061"/>
                </a:cubicBezTo>
                <a:cubicBezTo>
                  <a:pt x="6412302" y="3274859"/>
                  <a:pt x="6407100" y="3272258"/>
                  <a:pt x="6401166" y="3271607"/>
                </a:cubicBezTo>
                <a:close/>
                <a:moveTo>
                  <a:pt x="6461456" y="3250556"/>
                </a:moveTo>
                <a:cubicBezTo>
                  <a:pt x="6452007" y="3254701"/>
                  <a:pt x="6440913" y="3274209"/>
                  <a:pt x="6433110" y="3258603"/>
                </a:cubicBezTo>
                <a:cubicBezTo>
                  <a:pt x="6406450" y="3279410"/>
                  <a:pt x="6454568" y="3300868"/>
                  <a:pt x="6427908" y="3316474"/>
                </a:cubicBezTo>
                <a:cubicBezTo>
                  <a:pt x="6444164" y="3337283"/>
                  <a:pt x="6481228" y="3342484"/>
                  <a:pt x="6502036" y="3358090"/>
                </a:cubicBezTo>
                <a:cubicBezTo>
                  <a:pt x="6496834" y="3337283"/>
                  <a:pt x="6475375" y="3310622"/>
                  <a:pt x="6480578" y="3295016"/>
                </a:cubicBezTo>
                <a:cubicBezTo>
                  <a:pt x="6480578" y="3279410"/>
                  <a:pt x="6459120" y="3284613"/>
                  <a:pt x="6453917" y="3274209"/>
                </a:cubicBezTo>
                <a:cubicBezTo>
                  <a:pt x="6453917" y="3263804"/>
                  <a:pt x="6459770" y="3258603"/>
                  <a:pt x="6470173" y="3253401"/>
                </a:cubicBezTo>
                <a:cubicBezTo>
                  <a:pt x="6467572" y="3249499"/>
                  <a:pt x="6464606" y="3249174"/>
                  <a:pt x="6461456" y="3250556"/>
                </a:cubicBezTo>
                <a:close/>
                <a:moveTo>
                  <a:pt x="6364185" y="3216337"/>
                </a:moveTo>
                <a:cubicBezTo>
                  <a:pt x="6347928" y="3211135"/>
                  <a:pt x="6358982" y="3231943"/>
                  <a:pt x="6342725" y="3226741"/>
                </a:cubicBezTo>
                <a:cubicBezTo>
                  <a:pt x="6342725" y="3242347"/>
                  <a:pt x="6364185" y="3237145"/>
                  <a:pt x="6374588" y="3237145"/>
                </a:cubicBezTo>
                <a:cubicBezTo>
                  <a:pt x="6374588" y="3226741"/>
                  <a:pt x="6364185" y="3226741"/>
                  <a:pt x="6364185" y="3216337"/>
                </a:cubicBezTo>
                <a:close/>
                <a:moveTo>
                  <a:pt x="5954531" y="3211135"/>
                </a:moveTo>
                <a:cubicBezTo>
                  <a:pt x="5901210" y="3205933"/>
                  <a:pt x="5879753" y="3226741"/>
                  <a:pt x="5842688" y="3216337"/>
                </a:cubicBezTo>
                <a:cubicBezTo>
                  <a:pt x="5853743" y="3242997"/>
                  <a:pt x="5874551" y="3263804"/>
                  <a:pt x="5917466" y="3258603"/>
                </a:cubicBezTo>
                <a:cubicBezTo>
                  <a:pt x="5933072" y="3248199"/>
                  <a:pt x="5949329" y="3231943"/>
                  <a:pt x="5954531" y="3211135"/>
                </a:cubicBezTo>
                <a:close/>
                <a:moveTo>
                  <a:pt x="827360" y="3205933"/>
                </a:moveTo>
                <a:cubicBezTo>
                  <a:pt x="811105" y="3205933"/>
                  <a:pt x="811105" y="3216337"/>
                  <a:pt x="811105" y="3226741"/>
                </a:cubicBezTo>
                <a:cubicBezTo>
                  <a:pt x="821508" y="3226741"/>
                  <a:pt x="827360" y="3242347"/>
                  <a:pt x="837765" y="3231943"/>
                </a:cubicBezTo>
                <a:cubicBezTo>
                  <a:pt x="832563" y="3221539"/>
                  <a:pt x="827360" y="3216337"/>
                  <a:pt x="827360" y="3205933"/>
                </a:cubicBezTo>
                <a:close/>
                <a:moveTo>
                  <a:pt x="763637" y="3168869"/>
                </a:moveTo>
                <a:cubicBezTo>
                  <a:pt x="763637" y="3190327"/>
                  <a:pt x="779243" y="3205933"/>
                  <a:pt x="790296" y="3221539"/>
                </a:cubicBezTo>
                <a:cubicBezTo>
                  <a:pt x="800701" y="3210485"/>
                  <a:pt x="805902" y="3194879"/>
                  <a:pt x="800701" y="3184475"/>
                </a:cubicBezTo>
                <a:cubicBezTo>
                  <a:pt x="790296" y="3179273"/>
                  <a:pt x="774041" y="3174071"/>
                  <a:pt x="763637" y="3168869"/>
                </a:cubicBezTo>
                <a:close/>
                <a:moveTo>
                  <a:pt x="6502036" y="3158465"/>
                </a:moveTo>
                <a:cubicBezTo>
                  <a:pt x="6513090" y="3179273"/>
                  <a:pt x="6528695" y="3205933"/>
                  <a:pt x="6555356" y="3211135"/>
                </a:cubicBezTo>
                <a:cubicBezTo>
                  <a:pt x="6550153" y="3185125"/>
                  <a:pt x="6534547" y="3158465"/>
                  <a:pt x="6502036" y="3158465"/>
                </a:cubicBezTo>
                <a:close/>
                <a:moveTo>
                  <a:pt x="896286" y="3126604"/>
                </a:moveTo>
                <a:cubicBezTo>
                  <a:pt x="875479" y="3148062"/>
                  <a:pt x="934001" y="3174071"/>
                  <a:pt x="960010" y="3179273"/>
                </a:cubicBezTo>
                <a:cubicBezTo>
                  <a:pt x="960010" y="3142210"/>
                  <a:pt x="922946" y="3142210"/>
                  <a:pt x="896286" y="3126604"/>
                </a:cubicBezTo>
                <a:close/>
                <a:moveTo>
                  <a:pt x="6356056" y="3099943"/>
                </a:moveTo>
                <a:cubicBezTo>
                  <a:pt x="6349391" y="3099293"/>
                  <a:pt x="6342726" y="3100594"/>
                  <a:pt x="6337524" y="3105795"/>
                </a:cubicBezTo>
                <a:cubicBezTo>
                  <a:pt x="6342725" y="3105795"/>
                  <a:pt x="6379790" y="3121401"/>
                  <a:pt x="6374588" y="3105795"/>
                </a:cubicBezTo>
                <a:cubicBezTo>
                  <a:pt x="6369386" y="3103194"/>
                  <a:pt x="6362721" y="3100593"/>
                  <a:pt x="6356056" y="3099943"/>
                </a:cubicBezTo>
                <a:close/>
                <a:moveTo>
                  <a:pt x="6199022" y="3079786"/>
                </a:moveTo>
                <a:cubicBezTo>
                  <a:pt x="6199022" y="3100593"/>
                  <a:pt x="6225682" y="3121401"/>
                  <a:pt x="6247140" y="3110998"/>
                </a:cubicBezTo>
                <a:cubicBezTo>
                  <a:pt x="6252342" y="3110998"/>
                  <a:pt x="6252342" y="3116200"/>
                  <a:pt x="6257544" y="3116200"/>
                </a:cubicBezTo>
                <a:cubicBezTo>
                  <a:pt x="6262746" y="3137657"/>
                  <a:pt x="6252342" y="3148062"/>
                  <a:pt x="6252342" y="3163668"/>
                </a:cubicBezTo>
                <a:cubicBezTo>
                  <a:pt x="6262746" y="3168869"/>
                  <a:pt x="6284204" y="3168869"/>
                  <a:pt x="6289406" y="3184475"/>
                </a:cubicBezTo>
                <a:cubicBezTo>
                  <a:pt x="6300460" y="3179273"/>
                  <a:pt x="6279002" y="3168869"/>
                  <a:pt x="6279002" y="3158465"/>
                </a:cubicBezTo>
                <a:cubicBezTo>
                  <a:pt x="6289406" y="3142859"/>
                  <a:pt x="6294608" y="3148062"/>
                  <a:pt x="6310864" y="3148062"/>
                </a:cubicBezTo>
                <a:cubicBezTo>
                  <a:pt x="6284204" y="3116850"/>
                  <a:pt x="6247140" y="3090189"/>
                  <a:pt x="6199022" y="3079786"/>
                </a:cubicBezTo>
                <a:close/>
                <a:moveTo>
                  <a:pt x="1178493" y="3042722"/>
                </a:moveTo>
                <a:cubicBezTo>
                  <a:pt x="1215556" y="3037521"/>
                  <a:pt x="1263674" y="3058328"/>
                  <a:pt x="1263674" y="3105795"/>
                </a:cubicBezTo>
                <a:cubicBezTo>
                  <a:pt x="1226610" y="3095392"/>
                  <a:pt x="1194099" y="3073934"/>
                  <a:pt x="1178493" y="3042722"/>
                </a:cubicBezTo>
                <a:close/>
                <a:moveTo>
                  <a:pt x="917745" y="3016061"/>
                </a:moveTo>
                <a:cubicBezTo>
                  <a:pt x="939202" y="3010860"/>
                  <a:pt x="955459" y="3042722"/>
                  <a:pt x="939202" y="3047924"/>
                </a:cubicBezTo>
                <a:cubicBezTo>
                  <a:pt x="934001" y="3037521"/>
                  <a:pt x="917745" y="3032318"/>
                  <a:pt x="917745" y="3016061"/>
                </a:cubicBezTo>
                <a:close/>
                <a:moveTo>
                  <a:pt x="6246491" y="2995254"/>
                </a:moveTo>
                <a:cubicBezTo>
                  <a:pt x="6252342" y="3032318"/>
                  <a:pt x="6289406" y="3042722"/>
                  <a:pt x="6321268" y="3053125"/>
                </a:cubicBezTo>
                <a:cubicBezTo>
                  <a:pt x="6289406" y="3042722"/>
                  <a:pt x="6289406" y="2995254"/>
                  <a:pt x="6246491" y="2995254"/>
                </a:cubicBezTo>
                <a:close/>
                <a:moveTo>
                  <a:pt x="6353781" y="2995254"/>
                </a:moveTo>
                <a:cubicBezTo>
                  <a:pt x="6358982" y="3010860"/>
                  <a:pt x="6374588" y="3016061"/>
                  <a:pt x="6380440" y="3027116"/>
                </a:cubicBezTo>
                <a:cubicBezTo>
                  <a:pt x="6390844" y="3016061"/>
                  <a:pt x="6370037" y="2995254"/>
                  <a:pt x="6353781" y="2995254"/>
                </a:cubicBezTo>
                <a:close/>
                <a:moveTo>
                  <a:pt x="1210354" y="2984851"/>
                </a:moveTo>
                <a:cubicBezTo>
                  <a:pt x="1226610" y="2984851"/>
                  <a:pt x="1231813" y="3000457"/>
                  <a:pt x="1237014" y="3005658"/>
                </a:cubicBezTo>
                <a:cubicBezTo>
                  <a:pt x="1220758" y="3005658"/>
                  <a:pt x="1210354" y="3000457"/>
                  <a:pt x="1210354" y="2984851"/>
                </a:cubicBezTo>
                <a:close/>
                <a:moveTo>
                  <a:pt x="1641465" y="2921777"/>
                </a:moveTo>
                <a:cubicBezTo>
                  <a:pt x="1657072" y="2937383"/>
                  <a:pt x="1688934" y="2932181"/>
                  <a:pt x="1699987" y="2958190"/>
                </a:cubicBezTo>
                <a:cubicBezTo>
                  <a:pt x="1689583" y="2952989"/>
                  <a:pt x="1673328" y="2952989"/>
                  <a:pt x="1668125" y="2947787"/>
                </a:cubicBezTo>
                <a:cubicBezTo>
                  <a:pt x="1683731" y="2937383"/>
                  <a:pt x="1636264" y="2942584"/>
                  <a:pt x="1641465" y="2921777"/>
                </a:cubicBezTo>
                <a:close/>
                <a:moveTo>
                  <a:pt x="940604" y="2881146"/>
                </a:moveTo>
                <a:cubicBezTo>
                  <a:pt x="974925" y="2882152"/>
                  <a:pt x="1010892" y="2909585"/>
                  <a:pt x="1034788" y="2937383"/>
                </a:cubicBezTo>
                <a:cubicBezTo>
                  <a:pt x="1051045" y="2937383"/>
                  <a:pt x="1039991" y="2916575"/>
                  <a:pt x="1056246" y="2921777"/>
                </a:cubicBezTo>
                <a:cubicBezTo>
                  <a:pt x="1077055" y="2926978"/>
                  <a:pt x="1071852" y="2952989"/>
                  <a:pt x="1098512" y="2947787"/>
                </a:cubicBezTo>
                <a:cubicBezTo>
                  <a:pt x="1103714" y="2984200"/>
                  <a:pt x="1130374" y="2995254"/>
                  <a:pt x="1151832" y="3016061"/>
                </a:cubicBezTo>
                <a:cubicBezTo>
                  <a:pt x="1136226" y="3031668"/>
                  <a:pt x="1125823" y="3005658"/>
                  <a:pt x="1109567" y="3005658"/>
                </a:cubicBezTo>
                <a:cubicBezTo>
                  <a:pt x="1119971" y="3016712"/>
                  <a:pt x="1109567" y="3027116"/>
                  <a:pt x="1109567" y="3042722"/>
                </a:cubicBezTo>
                <a:cubicBezTo>
                  <a:pt x="1039991" y="3032318"/>
                  <a:pt x="939202" y="3011510"/>
                  <a:pt x="939202" y="2916575"/>
                </a:cubicBezTo>
                <a:cubicBezTo>
                  <a:pt x="922946" y="2916575"/>
                  <a:pt x="917745" y="2895117"/>
                  <a:pt x="907340" y="2889914"/>
                </a:cubicBezTo>
                <a:cubicBezTo>
                  <a:pt x="917907" y="2883412"/>
                  <a:pt x="929164" y="2880811"/>
                  <a:pt x="940604" y="2881146"/>
                </a:cubicBezTo>
                <a:close/>
                <a:moveTo>
                  <a:pt x="2001061" y="2854040"/>
                </a:moveTo>
                <a:cubicBezTo>
                  <a:pt x="2006943" y="2852485"/>
                  <a:pt x="2018769" y="2858703"/>
                  <a:pt x="2019257" y="2858703"/>
                </a:cubicBezTo>
                <a:cubicBezTo>
                  <a:pt x="2029661" y="2874309"/>
                  <a:pt x="1987395" y="2874309"/>
                  <a:pt x="1997800" y="2858703"/>
                </a:cubicBezTo>
                <a:cubicBezTo>
                  <a:pt x="1997800" y="2855940"/>
                  <a:pt x="1999100" y="2854558"/>
                  <a:pt x="2001061" y="2854040"/>
                </a:cubicBezTo>
                <a:close/>
                <a:moveTo>
                  <a:pt x="6310864" y="2848299"/>
                </a:moveTo>
                <a:cubicBezTo>
                  <a:pt x="6300460" y="2848299"/>
                  <a:pt x="6305662" y="2863905"/>
                  <a:pt x="6300460" y="2863905"/>
                </a:cubicBezTo>
                <a:cubicBezTo>
                  <a:pt x="6300460" y="2879511"/>
                  <a:pt x="6337524" y="2879511"/>
                  <a:pt x="6327119" y="2853501"/>
                </a:cubicBezTo>
                <a:cubicBezTo>
                  <a:pt x="6321268" y="2853501"/>
                  <a:pt x="6316066" y="2853501"/>
                  <a:pt x="6310864" y="2848299"/>
                </a:cubicBezTo>
                <a:close/>
                <a:moveTo>
                  <a:pt x="790296" y="2847649"/>
                </a:moveTo>
                <a:cubicBezTo>
                  <a:pt x="805902" y="2847649"/>
                  <a:pt x="811754" y="2858703"/>
                  <a:pt x="811754" y="2868457"/>
                </a:cubicBezTo>
                <a:cubicBezTo>
                  <a:pt x="800701" y="2868457"/>
                  <a:pt x="795499" y="2863255"/>
                  <a:pt x="790296" y="2847649"/>
                </a:cubicBezTo>
                <a:close/>
                <a:moveTo>
                  <a:pt x="885882" y="2842447"/>
                </a:moveTo>
                <a:cubicBezTo>
                  <a:pt x="875479" y="2874309"/>
                  <a:pt x="907340" y="2863905"/>
                  <a:pt x="902139" y="2889914"/>
                </a:cubicBezTo>
                <a:cubicBezTo>
                  <a:pt x="885882" y="2879511"/>
                  <a:pt x="864424" y="2869107"/>
                  <a:pt x="864424" y="2842447"/>
                </a:cubicBezTo>
                <a:cubicBezTo>
                  <a:pt x="864424" y="2842447"/>
                  <a:pt x="864424" y="2842447"/>
                  <a:pt x="885882" y="2842447"/>
                </a:cubicBezTo>
                <a:close/>
                <a:moveTo>
                  <a:pt x="1795573" y="2774172"/>
                </a:moveTo>
                <a:cubicBezTo>
                  <a:pt x="1811179" y="2768969"/>
                  <a:pt x="1837839" y="2784575"/>
                  <a:pt x="1843041" y="2795630"/>
                </a:cubicBezTo>
                <a:cubicBezTo>
                  <a:pt x="1837839" y="2795630"/>
                  <a:pt x="1832637" y="2800831"/>
                  <a:pt x="1832637" y="2806033"/>
                </a:cubicBezTo>
                <a:cubicBezTo>
                  <a:pt x="1817031" y="2800181"/>
                  <a:pt x="1800775" y="2794979"/>
                  <a:pt x="1795573" y="2774172"/>
                </a:cubicBezTo>
                <a:close/>
                <a:moveTo>
                  <a:pt x="1082642" y="2734598"/>
                </a:moveTo>
                <a:cubicBezTo>
                  <a:pt x="1095627" y="2739627"/>
                  <a:pt x="1102576" y="2762304"/>
                  <a:pt x="1130374" y="2757915"/>
                </a:cubicBezTo>
                <a:cubicBezTo>
                  <a:pt x="1130374" y="2774172"/>
                  <a:pt x="1125172" y="2784575"/>
                  <a:pt x="1119971" y="2794979"/>
                </a:cubicBezTo>
                <a:cubicBezTo>
                  <a:pt x="1098512" y="2779373"/>
                  <a:pt x="1066650" y="2774172"/>
                  <a:pt x="1066650" y="2737108"/>
                </a:cubicBezTo>
                <a:cubicBezTo>
                  <a:pt x="1073315" y="2733206"/>
                  <a:pt x="1078314" y="2732922"/>
                  <a:pt x="1082642" y="2734598"/>
                </a:cubicBezTo>
                <a:close/>
                <a:moveTo>
                  <a:pt x="6193820" y="2721502"/>
                </a:moveTo>
                <a:cubicBezTo>
                  <a:pt x="6178215" y="2737108"/>
                  <a:pt x="6210076" y="2753363"/>
                  <a:pt x="6210076" y="2768969"/>
                </a:cubicBezTo>
                <a:cubicBezTo>
                  <a:pt x="6210076" y="2768969"/>
                  <a:pt x="6210076" y="2768969"/>
                  <a:pt x="6241938" y="2768969"/>
                </a:cubicBezTo>
                <a:cubicBezTo>
                  <a:pt x="6225682" y="2747511"/>
                  <a:pt x="6199022" y="2742310"/>
                  <a:pt x="6193820" y="2721502"/>
                </a:cubicBezTo>
                <a:close/>
                <a:moveTo>
                  <a:pt x="5757507" y="2711098"/>
                </a:moveTo>
                <a:cubicBezTo>
                  <a:pt x="5768561" y="2711098"/>
                  <a:pt x="5778965" y="2716299"/>
                  <a:pt x="5778965" y="2726704"/>
                </a:cubicBezTo>
                <a:cubicBezTo>
                  <a:pt x="5763359" y="2726704"/>
                  <a:pt x="5757507" y="2726704"/>
                  <a:pt x="5757507" y="2711098"/>
                </a:cubicBezTo>
                <a:close/>
                <a:moveTo>
                  <a:pt x="497687" y="2705896"/>
                </a:moveTo>
                <a:cubicBezTo>
                  <a:pt x="508092" y="2748162"/>
                  <a:pt x="571815" y="2763767"/>
                  <a:pt x="614731" y="2784575"/>
                </a:cubicBezTo>
                <a:cubicBezTo>
                  <a:pt x="652445" y="2805382"/>
                  <a:pt x="684308" y="2832043"/>
                  <a:pt x="721371" y="2837245"/>
                </a:cubicBezTo>
                <a:cubicBezTo>
                  <a:pt x="694711" y="2779373"/>
                  <a:pt x="593273" y="2774172"/>
                  <a:pt x="582870" y="2758566"/>
                </a:cubicBezTo>
                <a:cubicBezTo>
                  <a:pt x="577667" y="2737757"/>
                  <a:pt x="519145" y="2726704"/>
                  <a:pt x="497687" y="2705896"/>
                </a:cubicBezTo>
                <a:close/>
                <a:moveTo>
                  <a:pt x="359836" y="2685087"/>
                </a:moveTo>
                <a:cubicBezTo>
                  <a:pt x="365038" y="2700693"/>
                  <a:pt x="385845" y="2700693"/>
                  <a:pt x="402101" y="2705896"/>
                </a:cubicBezTo>
                <a:cubicBezTo>
                  <a:pt x="396900" y="2689640"/>
                  <a:pt x="380643" y="2684438"/>
                  <a:pt x="359836" y="2685087"/>
                </a:cubicBezTo>
                <a:close/>
                <a:moveTo>
                  <a:pt x="1359259" y="2685087"/>
                </a:moveTo>
                <a:cubicBezTo>
                  <a:pt x="1375516" y="2679886"/>
                  <a:pt x="1380718" y="2690290"/>
                  <a:pt x="1385921" y="2700693"/>
                </a:cubicBezTo>
                <a:cubicBezTo>
                  <a:pt x="1380718" y="2705896"/>
                  <a:pt x="1359259" y="2695492"/>
                  <a:pt x="1359259" y="2685087"/>
                </a:cubicBezTo>
                <a:close/>
                <a:moveTo>
                  <a:pt x="2017632" y="2678098"/>
                </a:moveTo>
                <a:cubicBezTo>
                  <a:pt x="2024296" y="2676797"/>
                  <a:pt x="2032262" y="2679561"/>
                  <a:pt x="2034863" y="2685087"/>
                </a:cubicBezTo>
                <a:cubicBezTo>
                  <a:pt x="2034863" y="2690290"/>
                  <a:pt x="2018607" y="2711098"/>
                  <a:pt x="2013406" y="2700693"/>
                </a:cubicBezTo>
                <a:cubicBezTo>
                  <a:pt x="2018607" y="2700693"/>
                  <a:pt x="2018607" y="2695492"/>
                  <a:pt x="2018607" y="2695492"/>
                </a:cubicBezTo>
                <a:cubicBezTo>
                  <a:pt x="2018607" y="2695492"/>
                  <a:pt x="2018607" y="2695492"/>
                  <a:pt x="2008203" y="2695492"/>
                </a:cubicBezTo>
                <a:cubicBezTo>
                  <a:pt x="2005602" y="2684763"/>
                  <a:pt x="2010966" y="2679399"/>
                  <a:pt x="2017632" y="2678098"/>
                </a:cubicBezTo>
                <a:close/>
                <a:moveTo>
                  <a:pt x="5725644" y="2674684"/>
                </a:moveTo>
                <a:cubicBezTo>
                  <a:pt x="5736049" y="2674684"/>
                  <a:pt x="5736049" y="2685087"/>
                  <a:pt x="5752306" y="2679886"/>
                </a:cubicBezTo>
                <a:cubicBezTo>
                  <a:pt x="5752306" y="2690290"/>
                  <a:pt x="5747103" y="2690290"/>
                  <a:pt x="5747103" y="2700693"/>
                </a:cubicBezTo>
                <a:cubicBezTo>
                  <a:pt x="5736700" y="2695492"/>
                  <a:pt x="5720443" y="2689640"/>
                  <a:pt x="5725644" y="2674684"/>
                </a:cubicBezTo>
                <a:close/>
                <a:moveTo>
                  <a:pt x="795499" y="2642822"/>
                </a:moveTo>
                <a:cubicBezTo>
                  <a:pt x="800701" y="2648024"/>
                  <a:pt x="805902" y="2658428"/>
                  <a:pt x="800701" y="2668832"/>
                </a:cubicBezTo>
                <a:cubicBezTo>
                  <a:pt x="785095" y="2668832"/>
                  <a:pt x="774041" y="2663630"/>
                  <a:pt x="774041" y="2648024"/>
                </a:cubicBezTo>
                <a:cubicBezTo>
                  <a:pt x="785095" y="2653226"/>
                  <a:pt x="785095" y="2642822"/>
                  <a:pt x="795499" y="2642822"/>
                </a:cubicBezTo>
                <a:close/>
                <a:moveTo>
                  <a:pt x="6330046" y="2642172"/>
                </a:moveTo>
                <a:cubicBezTo>
                  <a:pt x="6316066" y="2640221"/>
                  <a:pt x="6302736" y="2642822"/>
                  <a:pt x="6294608" y="2653226"/>
                </a:cubicBezTo>
                <a:cubicBezTo>
                  <a:pt x="6321268" y="2669483"/>
                  <a:pt x="6310214" y="2722151"/>
                  <a:pt x="6331672" y="2742960"/>
                </a:cubicBezTo>
                <a:cubicBezTo>
                  <a:pt x="6364185" y="2737757"/>
                  <a:pt x="6384992" y="2748162"/>
                  <a:pt x="6406450" y="2758566"/>
                </a:cubicBezTo>
                <a:cubicBezTo>
                  <a:pt x="6390844" y="2737108"/>
                  <a:pt x="6364185" y="2731905"/>
                  <a:pt x="6353130" y="2705896"/>
                </a:cubicBezTo>
                <a:cubicBezTo>
                  <a:pt x="6364185" y="2695492"/>
                  <a:pt x="6347928" y="2679235"/>
                  <a:pt x="6369386" y="2658428"/>
                </a:cubicBezTo>
                <a:cubicBezTo>
                  <a:pt x="6358657" y="2650625"/>
                  <a:pt x="6344026" y="2644123"/>
                  <a:pt x="6330046" y="2642172"/>
                </a:cubicBezTo>
                <a:close/>
                <a:moveTo>
                  <a:pt x="1077055" y="2626566"/>
                </a:moveTo>
                <a:cubicBezTo>
                  <a:pt x="1098512" y="2621364"/>
                  <a:pt x="1109567" y="2636970"/>
                  <a:pt x="1103714" y="2663630"/>
                </a:cubicBezTo>
                <a:cubicBezTo>
                  <a:pt x="1082256" y="2663630"/>
                  <a:pt x="1077055" y="2642172"/>
                  <a:pt x="1077055" y="2626566"/>
                </a:cubicBezTo>
                <a:close/>
                <a:moveTo>
                  <a:pt x="6366054" y="2579505"/>
                </a:moveTo>
                <a:cubicBezTo>
                  <a:pt x="6360120" y="2575522"/>
                  <a:pt x="6353455" y="2574221"/>
                  <a:pt x="6347928" y="2579748"/>
                </a:cubicBezTo>
                <a:cubicBezTo>
                  <a:pt x="6353130" y="2590152"/>
                  <a:pt x="6363534" y="2595354"/>
                  <a:pt x="6379790" y="2595354"/>
                </a:cubicBezTo>
                <a:cubicBezTo>
                  <a:pt x="6377189" y="2590153"/>
                  <a:pt x="6371987" y="2583488"/>
                  <a:pt x="6366054" y="2579505"/>
                </a:cubicBezTo>
                <a:close/>
                <a:moveTo>
                  <a:pt x="156685" y="2578661"/>
                </a:moveTo>
                <a:cubicBezTo>
                  <a:pt x="146515" y="2578855"/>
                  <a:pt x="135827" y="2580887"/>
                  <a:pt x="125098" y="2584951"/>
                </a:cubicBezTo>
                <a:cubicBezTo>
                  <a:pt x="119896" y="2600555"/>
                  <a:pt x="136152" y="2600555"/>
                  <a:pt x="141353" y="2610960"/>
                </a:cubicBezTo>
                <a:cubicBezTo>
                  <a:pt x="184269" y="2605758"/>
                  <a:pt x="194674" y="2595354"/>
                  <a:pt x="221333" y="2621364"/>
                </a:cubicBezTo>
                <a:cubicBezTo>
                  <a:pt x="213043" y="2594054"/>
                  <a:pt x="187196" y="2578082"/>
                  <a:pt x="156685" y="2578661"/>
                </a:cubicBezTo>
                <a:close/>
                <a:moveTo>
                  <a:pt x="1477929" y="2577147"/>
                </a:moveTo>
                <a:cubicBezTo>
                  <a:pt x="1482644" y="2575197"/>
                  <a:pt x="1486708" y="2573896"/>
                  <a:pt x="1491909" y="2579099"/>
                </a:cubicBezTo>
                <a:cubicBezTo>
                  <a:pt x="1497761" y="2595354"/>
                  <a:pt x="1486708" y="2590152"/>
                  <a:pt x="1486708" y="2599906"/>
                </a:cubicBezTo>
                <a:cubicBezTo>
                  <a:pt x="1470452" y="2594704"/>
                  <a:pt x="1460048" y="2594704"/>
                  <a:pt x="1460048" y="2579099"/>
                </a:cubicBezTo>
                <a:cubicBezTo>
                  <a:pt x="1467851" y="2581699"/>
                  <a:pt x="1473215" y="2579098"/>
                  <a:pt x="1477929" y="2577147"/>
                </a:cubicBezTo>
                <a:close/>
                <a:moveTo>
                  <a:pt x="236941" y="2568694"/>
                </a:moveTo>
                <a:cubicBezTo>
                  <a:pt x="221333" y="2584951"/>
                  <a:pt x="253196" y="2590152"/>
                  <a:pt x="258397" y="2600555"/>
                </a:cubicBezTo>
                <a:cubicBezTo>
                  <a:pt x="274003" y="2584300"/>
                  <a:pt x="236941" y="2584300"/>
                  <a:pt x="236941" y="2568694"/>
                </a:cubicBezTo>
                <a:close/>
                <a:moveTo>
                  <a:pt x="1790372" y="2563493"/>
                </a:moveTo>
                <a:cubicBezTo>
                  <a:pt x="1811179" y="2563493"/>
                  <a:pt x="1811179" y="2573896"/>
                  <a:pt x="1822233" y="2584300"/>
                </a:cubicBezTo>
                <a:cubicBezTo>
                  <a:pt x="1800775" y="2589502"/>
                  <a:pt x="1800775" y="2573896"/>
                  <a:pt x="1790372" y="2563493"/>
                </a:cubicBezTo>
                <a:close/>
                <a:moveTo>
                  <a:pt x="5778965" y="2563493"/>
                </a:moveTo>
                <a:cubicBezTo>
                  <a:pt x="5837487" y="2574546"/>
                  <a:pt x="5885605" y="2584951"/>
                  <a:pt x="5869349" y="2653226"/>
                </a:cubicBezTo>
                <a:cubicBezTo>
                  <a:pt x="5853743" y="2658428"/>
                  <a:pt x="5853743" y="2674034"/>
                  <a:pt x="5837487" y="2674034"/>
                </a:cubicBezTo>
                <a:cubicBezTo>
                  <a:pt x="5795221" y="2663630"/>
                  <a:pt x="5773763" y="2605758"/>
                  <a:pt x="5778965" y="2563493"/>
                </a:cubicBezTo>
                <a:close/>
                <a:moveTo>
                  <a:pt x="1550431" y="2542684"/>
                </a:moveTo>
                <a:cubicBezTo>
                  <a:pt x="1556284" y="2547887"/>
                  <a:pt x="1556284" y="2558290"/>
                  <a:pt x="1555634" y="2568694"/>
                </a:cubicBezTo>
                <a:cubicBezTo>
                  <a:pt x="1539378" y="2568694"/>
                  <a:pt x="1528973" y="2568694"/>
                  <a:pt x="1528973" y="2553088"/>
                </a:cubicBezTo>
                <a:cubicBezTo>
                  <a:pt x="1545230" y="2558290"/>
                  <a:pt x="1540028" y="2537483"/>
                  <a:pt x="1550431" y="2542684"/>
                </a:cubicBezTo>
                <a:close/>
                <a:moveTo>
                  <a:pt x="1625209" y="2537483"/>
                </a:moveTo>
                <a:cubicBezTo>
                  <a:pt x="1630412" y="2568694"/>
                  <a:pt x="1662273" y="2568694"/>
                  <a:pt x="1666825" y="2596004"/>
                </a:cubicBezTo>
                <a:cubicBezTo>
                  <a:pt x="1651219" y="2601207"/>
                  <a:pt x="1661622" y="2611610"/>
                  <a:pt x="1661622" y="2622015"/>
                </a:cubicBezTo>
                <a:cubicBezTo>
                  <a:pt x="1646018" y="2616162"/>
                  <a:pt x="1624559" y="2600555"/>
                  <a:pt x="1624559" y="2590152"/>
                </a:cubicBezTo>
                <a:cubicBezTo>
                  <a:pt x="1624559" y="2605758"/>
                  <a:pt x="1603752" y="2600555"/>
                  <a:pt x="1587495" y="2600555"/>
                </a:cubicBezTo>
                <a:cubicBezTo>
                  <a:pt x="1571889" y="2579099"/>
                  <a:pt x="1593348" y="2579099"/>
                  <a:pt x="1577091" y="2558290"/>
                </a:cubicBezTo>
                <a:cubicBezTo>
                  <a:pt x="1598550" y="2558290"/>
                  <a:pt x="1603752" y="2537483"/>
                  <a:pt x="1625209" y="2537483"/>
                </a:cubicBezTo>
                <a:close/>
                <a:moveTo>
                  <a:pt x="1949681" y="2405483"/>
                </a:moveTo>
                <a:cubicBezTo>
                  <a:pt x="1976341" y="2415887"/>
                  <a:pt x="2003001" y="2432143"/>
                  <a:pt x="2029661" y="2447749"/>
                </a:cubicBezTo>
                <a:cubicBezTo>
                  <a:pt x="2034863" y="2479611"/>
                  <a:pt x="2061523" y="2479611"/>
                  <a:pt x="2067375" y="2509522"/>
                </a:cubicBezTo>
                <a:cubicBezTo>
                  <a:pt x="2040715" y="2514725"/>
                  <a:pt x="2046568" y="2530980"/>
                  <a:pt x="2056972" y="2551787"/>
                </a:cubicBezTo>
                <a:cubicBezTo>
                  <a:pt x="2040715" y="2551787"/>
                  <a:pt x="2030311" y="2551787"/>
                  <a:pt x="2030311" y="2562192"/>
                </a:cubicBezTo>
                <a:cubicBezTo>
                  <a:pt x="2040715" y="2572596"/>
                  <a:pt x="2046568" y="2556990"/>
                  <a:pt x="2056972" y="2562192"/>
                </a:cubicBezTo>
                <a:cubicBezTo>
                  <a:pt x="2077779" y="2604457"/>
                  <a:pt x="2019257" y="2609660"/>
                  <a:pt x="2008853" y="2614862"/>
                </a:cubicBezTo>
                <a:cubicBezTo>
                  <a:pt x="1992597" y="2625916"/>
                  <a:pt x="2019257" y="2631118"/>
                  <a:pt x="2014055" y="2651925"/>
                </a:cubicBezTo>
                <a:cubicBezTo>
                  <a:pt x="2003001" y="2657127"/>
                  <a:pt x="2008203" y="2641522"/>
                  <a:pt x="1997800" y="2641522"/>
                </a:cubicBezTo>
                <a:cubicBezTo>
                  <a:pt x="1986744" y="2668182"/>
                  <a:pt x="1981543" y="2646724"/>
                  <a:pt x="1981543" y="2678586"/>
                </a:cubicBezTo>
                <a:cubicBezTo>
                  <a:pt x="1939278" y="2678586"/>
                  <a:pt x="1960735" y="2631118"/>
                  <a:pt x="1939278" y="2620714"/>
                </a:cubicBezTo>
                <a:cubicBezTo>
                  <a:pt x="1928874" y="2620714"/>
                  <a:pt x="1934075" y="2625916"/>
                  <a:pt x="1928874" y="2631118"/>
                </a:cubicBezTo>
                <a:cubicBezTo>
                  <a:pt x="1928874" y="2599256"/>
                  <a:pt x="1902213" y="2620714"/>
                  <a:pt x="1902213" y="2583650"/>
                </a:cubicBezTo>
                <a:cubicBezTo>
                  <a:pt x="1934075" y="2578448"/>
                  <a:pt x="1965937" y="2615512"/>
                  <a:pt x="1997800" y="2625916"/>
                </a:cubicBezTo>
                <a:cubicBezTo>
                  <a:pt x="1997800" y="2615512"/>
                  <a:pt x="1997800" y="2610310"/>
                  <a:pt x="2003001" y="2605108"/>
                </a:cubicBezTo>
                <a:cubicBezTo>
                  <a:pt x="1965937" y="2594704"/>
                  <a:pt x="1982193" y="2531630"/>
                  <a:pt x="1934075" y="2536832"/>
                </a:cubicBezTo>
                <a:cubicBezTo>
                  <a:pt x="1928223" y="2504971"/>
                  <a:pt x="1902213" y="2494567"/>
                  <a:pt x="1885957" y="2478961"/>
                </a:cubicBezTo>
                <a:cubicBezTo>
                  <a:pt x="1885957" y="2478961"/>
                  <a:pt x="1891159" y="2473759"/>
                  <a:pt x="1891159" y="2468556"/>
                </a:cubicBezTo>
                <a:cubicBezTo>
                  <a:pt x="1906765" y="2468556"/>
                  <a:pt x="1901563" y="2473759"/>
                  <a:pt x="1923021" y="2478961"/>
                </a:cubicBezTo>
                <a:cubicBezTo>
                  <a:pt x="1917818" y="2452952"/>
                  <a:pt x="1944479" y="2473759"/>
                  <a:pt x="1949681" y="2463355"/>
                </a:cubicBezTo>
                <a:cubicBezTo>
                  <a:pt x="1939278" y="2452301"/>
                  <a:pt x="1923021" y="2447098"/>
                  <a:pt x="1923021" y="2431492"/>
                </a:cubicBezTo>
                <a:cubicBezTo>
                  <a:pt x="1933424" y="2431492"/>
                  <a:pt x="1944479" y="2415887"/>
                  <a:pt x="1949681" y="2405483"/>
                </a:cubicBezTo>
                <a:close/>
                <a:moveTo>
                  <a:pt x="6198453" y="2393779"/>
                </a:moveTo>
                <a:cubicBezTo>
                  <a:pt x="6203086" y="2391178"/>
                  <a:pt x="6207150" y="2389877"/>
                  <a:pt x="6215279" y="2395079"/>
                </a:cubicBezTo>
                <a:cubicBezTo>
                  <a:pt x="6220480" y="2437346"/>
                  <a:pt x="6241938" y="2452952"/>
                  <a:pt x="6236737" y="2500419"/>
                </a:cubicBezTo>
                <a:cubicBezTo>
                  <a:pt x="6204224" y="2479611"/>
                  <a:pt x="6183416" y="2442547"/>
                  <a:pt x="6178215" y="2400282"/>
                </a:cubicBezTo>
                <a:cubicBezTo>
                  <a:pt x="6188618" y="2400282"/>
                  <a:pt x="6193820" y="2396380"/>
                  <a:pt x="6198453" y="2393779"/>
                </a:cubicBezTo>
                <a:close/>
                <a:moveTo>
                  <a:pt x="1059173" y="2381424"/>
                </a:moveTo>
                <a:cubicBezTo>
                  <a:pt x="1051858" y="2379473"/>
                  <a:pt x="1045193" y="2382074"/>
                  <a:pt x="1045193" y="2395079"/>
                </a:cubicBezTo>
                <a:cubicBezTo>
                  <a:pt x="1055597" y="2395079"/>
                  <a:pt x="1066650" y="2395079"/>
                  <a:pt x="1071852" y="2405483"/>
                </a:cubicBezTo>
                <a:cubicBezTo>
                  <a:pt x="1077055" y="2405483"/>
                  <a:pt x="1066650" y="2395079"/>
                  <a:pt x="1077055" y="2395079"/>
                </a:cubicBezTo>
                <a:cubicBezTo>
                  <a:pt x="1074454" y="2389877"/>
                  <a:pt x="1066488" y="2383375"/>
                  <a:pt x="1059173" y="2381424"/>
                </a:cubicBezTo>
                <a:close/>
                <a:moveTo>
                  <a:pt x="1449644" y="2358015"/>
                </a:moveTo>
                <a:cubicBezTo>
                  <a:pt x="1434038" y="2369070"/>
                  <a:pt x="1460048" y="2379473"/>
                  <a:pt x="1454845" y="2389227"/>
                </a:cubicBezTo>
                <a:cubicBezTo>
                  <a:pt x="1465900" y="2389227"/>
                  <a:pt x="1460699" y="2373621"/>
                  <a:pt x="1471102" y="2373621"/>
                </a:cubicBezTo>
                <a:cubicBezTo>
                  <a:pt x="1471102" y="2363217"/>
                  <a:pt x="1449644" y="2368420"/>
                  <a:pt x="1449644" y="2358015"/>
                </a:cubicBezTo>
                <a:close/>
                <a:moveTo>
                  <a:pt x="1731850" y="2358015"/>
                </a:moveTo>
                <a:cubicBezTo>
                  <a:pt x="1747456" y="2363217"/>
                  <a:pt x="1747456" y="2384676"/>
                  <a:pt x="1768913" y="2384025"/>
                </a:cubicBezTo>
                <a:cubicBezTo>
                  <a:pt x="1768913" y="2363217"/>
                  <a:pt x="1748105" y="2363217"/>
                  <a:pt x="1731850" y="2358015"/>
                </a:cubicBezTo>
                <a:close/>
                <a:moveTo>
                  <a:pt x="630987" y="2342409"/>
                </a:moveTo>
                <a:cubicBezTo>
                  <a:pt x="619934" y="2342409"/>
                  <a:pt x="609529" y="2368420"/>
                  <a:pt x="614731" y="2363217"/>
                </a:cubicBezTo>
                <a:cubicBezTo>
                  <a:pt x="641392" y="2384676"/>
                  <a:pt x="678455" y="2400282"/>
                  <a:pt x="705765" y="2426291"/>
                </a:cubicBezTo>
                <a:cubicBezTo>
                  <a:pt x="796148" y="2437346"/>
                  <a:pt x="849469" y="2510823"/>
                  <a:pt x="913193" y="2510823"/>
                </a:cubicBezTo>
                <a:cubicBezTo>
                  <a:pt x="913193" y="2494567"/>
                  <a:pt x="896937" y="2489365"/>
                  <a:pt x="896937" y="2473759"/>
                </a:cubicBezTo>
                <a:cubicBezTo>
                  <a:pt x="848818" y="2452952"/>
                  <a:pt x="800701" y="2436695"/>
                  <a:pt x="758436" y="2415887"/>
                </a:cubicBezTo>
                <a:cubicBezTo>
                  <a:pt x="721371" y="2395079"/>
                  <a:pt x="705115" y="2352813"/>
                  <a:pt x="662849" y="2347612"/>
                </a:cubicBezTo>
                <a:cubicBezTo>
                  <a:pt x="652445" y="2342409"/>
                  <a:pt x="641392" y="2358015"/>
                  <a:pt x="630987" y="2342409"/>
                </a:cubicBezTo>
                <a:close/>
                <a:moveTo>
                  <a:pt x="471027" y="2321602"/>
                </a:moveTo>
                <a:cubicBezTo>
                  <a:pt x="465825" y="2321602"/>
                  <a:pt x="460623" y="2326803"/>
                  <a:pt x="460623" y="2332006"/>
                </a:cubicBezTo>
                <a:cubicBezTo>
                  <a:pt x="449570" y="2332006"/>
                  <a:pt x="449570" y="2326803"/>
                  <a:pt x="439165" y="2326803"/>
                </a:cubicBezTo>
                <a:cubicBezTo>
                  <a:pt x="455421" y="2337208"/>
                  <a:pt x="460623" y="2352813"/>
                  <a:pt x="476229" y="2358666"/>
                </a:cubicBezTo>
                <a:cubicBezTo>
                  <a:pt x="481431" y="2342409"/>
                  <a:pt x="471027" y="2332006"/>
                  <a:pt x="471027" y="2321602"/>
                </a:cubicBezTo>
                <a:close/>
                <a:moveTo>
                  <a:pt x="710317" y="2321602"/>
                </a:moveTo>
                <a:cubicBezTo>
                  <a:pt x="694711" y="2316400"/>
                  <a:pt x="694711" y="2326803"/>
                  <a:pt x="683657" y="2326803"/>
                </a:cubicBezTo>
                <a:cubicBezTo>
                  <a:pt x="688859" y="2337208"/>
                  <a:pt x="699263" y="2342409"/>
                  <a:pt x="715519" y="2347612"/>
                </a:cubicBezTo>
                <a:cubicBezTo>
                  <a:pt x="715519" y="2337208"/>
                  <a:pt x="715519" y="2326803"/>
                  <a:pt x="710317" y="2321602"/>
                </a:cubicBezTo>
                <a:close/>
                <a:moveTo>
                  <a:pt x="1551081" y="2311197"/>
                </a:moveTo>
                <a:cubicBezTo>
                  <a:pt x="1556284" y="2321602"/>
                  <a:pt x="1545880" y="2321602"/>
                  <a:pt x="1545880" y="2337208"/>
                </a:cubicBezTo>
                <a:cubicBezTo>
                  <a:pt x="1561486" y="2337208"/>
                  <a:pt x="1572540" y="2347612"/>
                  <a:pt x="1582944" y="2337208"/>
                </a:cubicBezTo>
                <a:cubicBezTo>
                  <a:pt x="1577091" y="2321602"/>
                  <a:pt x="1571889" y="2310547"/>
                  <a:pt x="1551081" y="2311197"/>
                </a:cubicBezTo>
                <a:close/>
                <a:moveTo>
                  <a:pt x="1242216" y="2289740"/>
                </a:moveTo>
                <a:cubicBezTo>
                  <a:pt x="1237014" y="2289740"/>
                  <a:pt x="1290334" y="2316400"/>
                  <a:pt x="1316994" y="2321602"/>
                </a:cubicBezTo>
                <a:cubicBezTo>
                  <a:pt x="1322196" y="2300144"/>
                  <a:pt x="1263674" y="2300144"/>
                  <a:pt x="1242216" y="2289740"/>
                </a:cubicBezTo>
                <a:close/>
                <a:moveTo>
                  <a:pt x="1428186" y="2274134"/>
                </a:moveTo>
                <a:cubicBezTo>
                  <a:pt x="1439239" y="2300144"/>
                  <a:pt x="1471102" y="2300144"/>
                  <a:pt x="1475654" y="2327454"/>
                </a:cubicBezTo>
                <a:cubicBezTo>
                  <a:pt x="1475654" y="2332656"/>
                  <a:pt x="1448993" y="2327454"/>
                  <a:pt x="1465250" y="2343060"/>
                </a:cubicBezTo>
                <a:cubicBezTo>
                  <a:pt x="1454845" y="2343060"/>
                  <a:pt x="1449644" y="2332656"/>
                  <a:pt x="1433387" y="2337858"/>
                </a:cubicBezTo>
                <a:cubicBezTo>
                  <a:pt x="1448993" y="2354113"/>
                  <a:pt x="1470452" y="2364518"/>
                  <a:pt x="1497112" y="2369719"/>
                </a:cubicBezTo>
                <a:cubicBezTo>
                  <a:pt x="1502964" y="2385325"/>
                  <a:pt x="1481506" y="2374922"/>
                  <a:pt x="1486708" y="2390528"/>
                </a:cubicBezTo>
                <a:cubicBezTo>
                  <a:pt x="1518570" y="2390528"/>
                  <a:pt x="1534176" y="2406134"/>
                  <a:pt x="1555634" y="2416537"/>
                </a:cubicBezTo>
                <a:cubicBezTo>
                  <a:pt x="1566687" y="2405483"/>
                  <a:pt x="1577091" y="2400282"/>
                  <a:pt x="1571889" y="2379473"/>
                </a:cubicBezTo>
                <a:cubicBezTo>
                  <a:pt x="1545230" y="2363867"/>
                  <a:pt x="1513367" y="2347612"/>
                  <a:pt x="1486708" y="2332006"/>
                </a:cubicBezTo>
                <a:cubicBezTo>
                  <a:pt x="1486708" y="2294942"/>
                  <a:pt x="1470452" y="2268932"/>
                  <a:pt x="1428186" y="2274134"/>
                </a:cubicBezTo>
                <a:close/>
                <a:moveTo>
                  <a:pt x="135501" y="2268932"/>
                </a:moveTo>
                <a:cubicBezTo>
                  <a:pt x="130299" y="2268932"/>
                  <a:pt x="125098" y="2274134"/>
                  <a:pt x="125098" y="2284538"/>
                </a:cubicBezTo>
                <a:cubicBezTo>
                  <a:pt x="136152" y="2289740"/>
                  <a:pt x="156960" y="2300144"/>
                  <a:pt x="151758" y="2279335"/>
                </a:cubicBezTo>
                <a:cubicBezTo>
                  <a:pt x="145906" y="2279335"/>
                  <a:pt x="135501" y="2274134"/>
                  <a:pt x="135501" y="2268932"/>
                </a:cubicBezTo>
                <a:close/>
                <a:moveTo>
                  <a:pt x="683657" y="2263730"/>
                </a:moveTo>
                <a:cubicBezTo>
                  <a:pt x="683657" y="2263730"/>
                  <a:pt x="683657" y="2263730"/>
                  <a:pt x="673252" y="2263730"/>
                </a:cubicBezTo>
                <a:cubicBezTo>
                  <a:pt x="673252" y="2294942"/>
                  <a:pt x="710317" y="2289740"/>
                  <a:pt x="725923" y="2305996"/>
                </a:cubicBezTo>
                <a:cubicBezTo>
                  <a:pt x="720721" y="2284538"/>
                  <a:pt x="688859" y="2289740"/>
                  <a:pt x="683657" y="2263730"/>
                </a:cubicBezTo>
                <a:close/>
                <a:moveTo>
                  <a:pt x="460623" y="2263080"/>
                </a:moveTo>
                <a:cubicBezTo>
                  <a:pt x="460623" y="2274134"/>
                  <a:pt x="471027" y="2279335"/>
                  <a:pt x="465825" y="2294942"/>
                </a:cubicBezTo>
                <a:cubicBezTo>
                  <a:pt x="497687" y="2294942"/>
                  <a:pt x="502889" y="2321602"/>
                  <a:pt x="540603" y="2315750"/>
                </a:cubicBezTo>
                <a:cubicBezTo>
                  <a:pt x="529549" y="2283888"/>
                  <a:pt x="497687" y="2268281"/>
                  <a:pt x="460623" y="2263080"/>
                </a:cubicBezTo>
                <a:close/>
                <a:moveTo>
                  <a:pt x="896286" y="2237070"/>
                </a:moveTo>
                <a:cubicBezTo>
                  <a:pt x="880680" y="2237070"/>
                  <a:pt x="885882" y="2252676"/>
                  <a:pt x="869627" y="2252676"/>
                </a:cubicBezTo>
                <a:cubicBezTo>
                  <a:pt x="885882" y="2268932"/>
                  <a:pt x="901488" y="2279335"/>
                  <a:pt x="928149" y="2284538"/>
                </a:cubicBezTo>
                <a:cubicBezTo>
                  <a:pt x="922946" y="2263080"/>
                  <a:pt x="901488" y="2257877"/>
                  <a:pt x="896286" y="2237070"/>
                </a:cubicBezTo>
                <a:close/>
                <a:moveTo>
                  <a:pt x="705115" y="2232519"/>
                </a:moveTo>
                <a:cubicBezTo>
                  <a:pt x="716169" y="2248125"/>
                  <a:pt x="731774" y="2258528"/>
                  <a:pt x="758436" y="2258528"/>
                </a:cubicBezTo>
                <a:cubicBezTo>
                  <a:pt x="747380" y="2247474"/>
                  <a:pt x="720721" y="2226665"/>
                  <a:pt x="705115" y="2232519"/>
                </a:cubicBezTo>
                <a:close/>
                <a:moveTo>
                  <a:pt x="263600" y="2226665"/>
                </a:moveTo>
                <a:cubicBezTo>
                  <a:pt x="257748" y="2242922"/>
                  <a:pt x="289609" y="2253326"/>
                  <a:pt x="305865" y="2258528"/>
                </a:cubicBezTo>
                <a:cubicBezTo>
                  <a:pt x="300663" y="2242272"/>
                  <a:pt x="279856" y="2237070"/>
                  <a:pt x="263600" y="2226665"/>
                </a:cubicBezTo>
                <a:close/>
                <a:moveTo>
                  <a:pt x="6709138" y="2219513"/>
                </a:moveTo>
                <a:cubicBezTo>
                  <a:pt x="6705724" y="2220164"/>
                  <a:pt x="6701660" y="2221464"/>
                  <a:pt x="6699059" y="2221464"/>
                </a:cubicBezTo>
                <a:cubicBezTo>
                  <a:pt x="6699059" y="2221464"/>
                  <a:pt x="6699059" y="2221464"/>
                  <a:pt x="6699059" y="2237070"/>
                </a:cubicBezTo>
                <a:cubicBezTo>
                  <a:pt x="6715316" y="2242272"/>
                  <a:pt x="6710113" y="2226665"/>
                  <a:pt x="6715316" y="2221464"/>
                </a:cubicBezTo>
                <a:cubicBezTo>
                  <a:pt x="6715316" y="2218863"/>
                  <a:pt x="6712552" y="2218863"/>
                  <a:pt x="6709138" y="2219513"/>
                </a:cubicBezTo>
                <a:close/>
                <a:moveTo>
                  <a:pt x="1087803" y="2207250"/>
                </a:moveTo>
                <a:cubicBezTo>
                  <a:pt x="1077420" y="2207159"/>
                  <a:pt x="1068113" y="2208459"/>
                  <a:pt x="1061449" y="2211061"/>
                </a:cubicBezTo>
                <a:cubicBezTo>
                  <a:pt x="1061449" y="2226665"/>
                  <a:pt x="1088108" y="2221464"/>
                  <a:pt x="1088108" y="2237070"/>
                </a:cubicBezTo>
                <a:cubicBezTo>
                  <a:pt x="1067301" y="2253326"/>
                  <a:pt x="1051045" y="2216262"/>
                  <a:pt x="1019182" y="2221464"/>
                </a:cubicBezTo>
                <a:cubicBezTo>
                  <a:pt x="1039991" y="2242272"/>
                  <a:pt x="1077055" y="2242272"/>
                  <a:pt x="1094611" y="2269582"/>
                </a:cubicBezTo>
                <a:cubicBezTo>
                  <a:pt x="1094611" y="2274784"/>
                  <a:pt x="1083556" y="2264380"/>
                  <a:pt x="1073153" y="2274784"/>
                </a:cubicBezTo>
                <a:cubicBezTo>
                  <a:pt x="1083556" y="2291040"/>
                  <a:pt x="1083556" y="2291040"/>
                  <a:pt x="1083556" y="2306645"/>
                </a:cubicBezTo>
                <a:cubicBezTo>
                  <a:pt x="1099162" y="2301444"/>
                  <a:pt x="1110217" y="2322252"/>
                  <a:pt x="1115418" y="2306645"/>
                </a:cubicBezTo>
                <a:cubicBezTo>
                  <a:pt x="1120620" y="2311848"/>
                  <a:pt x="1120620" y="2317050"/>
                  <a:pt x="1125823" y="2322252"/>
                </a:cubicBezTo>
                <a:cubicBezTo>
                  <a:pt x="1125823" y="2327454"/>
                  <a:pt x="1120620" y="2327454"/>
                  <a:pt x="1120620" y="2332656"/>
                </a:cubicBezTo>
                <a:cubicBezTo>
                  <a:pt x="1105015" y="2327454"/>
                  <a:pt x="1093961" y="2317050"/>
                  <a:pt x="1083556" y="2306645"/>
                </a:cubicBezTo>
                <a:cubicBezTo>
                  <a:pt x="1067951" y="2311848"/>
                  <a:pt x="1088759" y="2332656"/>
                  <a:pt x="1105015" y="2332656"/>
                </a:cubicBezTo>
                <a:cubicBezTo>
                  <a:pt x="1116069" y="2369719"/>
                  <a:pt x="1158335" y="2369719"/>
                  <a:pt x="1184995" y="2395730"/>
                </a:cubicBezTo>
                <a:cubicBezTo>
                  <a:pt x="1195398" y="2384676"/>
                  <a:pt x="1195398" y="2374272"/>
                  <a:pt x="1195398" y="2358666"/>
                </a:cubicBezTo>
                <a:cubicBezTo>
                  <a:pt x="1184995" y="2343060"/>
                  <a:pt x="1179792" y="2358666"/>
                  <a:pt x="1163537" y="2358666"/>
                </a:cubicBezTo>
                <a:cubicBezTo>
                  <a:pt x="1158335" y="2337858"/>
                  <a:pt x="1173940" y="2343060"/>
                  <a:pt x="1190196" y="2343060"/>
                </a:cubicBezTo>
                <a:cubicBezTo>
                  <a:pt x="1168739" y="2327454"/>
                  <a:pt x="1136876" y="2279986"/>
                  <a:pt x="1115418" y="2295592"/>
                </a:cubicBezTo>
                <a:cubicBezTo>
                  <a:pt x="1109567" y="2290390"/>
                  <a:pt x="1104365" y="2285188"/>
                  <a:pt x="1099162" y="2279986"/>
                </a:cubicBezTo>
                <a:cubicBezTo>
                  <a:pt x="1104365" y="2269582"/>
                  <a:pt x="1119971" y="2290390"/>
                  <a:pt x="1136226" y="2285188"/>
                </a:cubicBezTo>
                <a:cubicBezTo>
                  <a:pt x="1125823" y="2268932"/>
                  <a:pt x="1151832" y="2253326"/>
                  <a:pt x="1168088" y="2248125"/>
                </a:cubicBezTo>
                <a:cubicBezTo>
                  <a:pt x="1159797" y="2220327"/>
                  <a:pt x="1118954" y="2207524"/>
                  <a:pt x="1087803" y="2207250"/>
                </a:cubicBezTo>
                <a:close/>
                <a:moveTo>
                  <a:pt x="2852" y="2168794"/>
                </a:moveTo>
                <a:cubicBezTo>
                  <a:pt x="-7551" y="2173997"/>
                  <a:pt x="13907" y="2189603"/>
                  <a:pt x="13256" y="2200656"/>
                </a:cubicBezTo>
                <a:cubicBezTo>
                  <a:pt x="29512" y="2189603"/>
                  <a:pt x="8053" y="2173997"/>
                  <a:pt x="2852" y="2168794"/>
                </a:cubicBezTo>
                <a:close/>
                <a:moveTo>
                  <a:pt x="795499" y="2162942"/>
                </a:moveTo>
                <a:cubicBezTo>
                  <a:pt x="811754" y="2179198"/>
                  <a:pt x="832563" y="2189603"/>
                  <a:pt x="854021" y="2200006"/>
                </a:cubicBezTo>
                <a:cubicBezTo>
                  <a:pt x="843617" y="2179198"/>
                  <a:pt x="816957" y="2173997"/>
                  <a:pt x="795499" y="2162942"/>
                </a:cubicBezTo>
                <a:close/>
                <a:moveTo>
                  <a:pt x="1162236" y="2162942"/>
                </a:moveTo>
                <a:cubicBezTo>
                  <a:pt x="1157034" y="2173997"/>
                  <a:pt x="1172640" y="2189603"/>
                  <a:pt x="1188896" y="2194804"/>
                </a:cubicBezTo>
                <a:cubicBezTo>
                  <a:pt x="1188896" y="2173997"/>
                  <a:pt x="1168088" y="2173997"/>
                  <a:pt x="1162236" y="2162942"/>
                </a:cubicBezTo>
                <a:close/>
                <a:moveTo>
                  <a:pt x="907340" y="2157740"/>
                </a:moveTo>
                <a:cubicBezTo>
                  <a:pt x="934001" y="2184400"/>
                  <a:pt x="891736" y="2157740"/>
                  <a:pt x="902139" y="2194804"/>
                </a:cubicBezTo>
                <a:cubicBezTo>
                  <a:pt x="907340" y="2200006"/>
                  <a:pt x="923596" y="2200006"/>
                  <a:pt x="934001" y="2200006"/>
                </a:cubicBezTo>
                <a:cubicBezTo>
                  <a:pt x="934001" y="2189603"/>
                  <a:pt x="934001" y="2179198"/>
                  <a:pt x="922946" y="2178548"/>
                </a:cubicBezTo>
                <a:cubicBezTo>
                  <a:pt x="922946" y="2168145"/>
                  <a:pt x="933350" y="2183749"/>
                  <a:pt x="949606" y="2178548"/>
                </a:cubicBezTo>
                <a:cubicBezTo>
                  <a:pt x="944405" y="2162942"/>
                  <a:pt x="923596" y="2162942"/>
                  <a:pt x="907340" y="2157740"/>
                </a:cubicBezTo>
                <a:close/>
                <a:moveTo>
                  <a:pt x="1322196" y="2152539"/>
                </a:moveTo>
                <a:cubicBezTo>
                  <a:pt x="1322196" y="2152539"/>
                  <a:pt x="1322196" y="2152539"/>
                  <a:pt x="1305939" y="2152539"/>
                </a:cubicBezTo>
                <a:cubicBezTo>
                  <a:pt x="1300738" y="2184400"/>
                  <a:pt x="1337802" y="2173346"/>
                  <a:pt x="1332600" y="2205209"/>
                </a:cubicBezTo>
                <a:cubicBezTo>
                  <a:pt x="1343654" y="2205209"/>
                  <a:pt x="1343654" y="2200006"/>
                  <a:pt x="1354058" y="2200006"/>
                </a:cubicBezTo>
                <a:cubicBezTo>
                  <a:pt x="1359259" y="2184400"/>
                  <a:pt x="1332600" y="2184400"/>
                  <a:pt x="1348856" y="2173346"/>
                </a:cubicBezTo>
                <a:cubicBezTo>
                  <a:pt x="1343654" y="2162942"/>
                  <a:pt x="1316994" y="2173346"/>
                  <a:pt x="1322196" y="2152539"/>
                </a:cubicBezTo>
                <a:close/>
                <a:moveTo>
                  <a:pt x="664231" y="2136933"/>
                </a:moveTo>
                <a:cubicBezTo>
                  <a:pt x="643667" y="2135632"/>
                  <a:pt x="627736" y="2139534"/>
                  <a:pt x="630337" y="2152539"/>
                </a:cubicBezTo>
                <a:cubicBezTo>
                  <a:pt x="646593" y="2152539"/>
                  <a:pt x="625135" y="2162942"/>
                  <a:pt x="630337" y="2168145"/>
                </a:cubicBezTo>
                <a:cubicBezTo>
                  <a:pt x="656996" y="2178548"/>
                  <a:pt x="668051" y="2205209"/>
                  <a:pt x="678455" y="2220813"/>
                </a:cubicBezTo>
                <a:cubicBezTo>
                  <a:pt x="678455" y="2220813"/>
                  <a:pt x="678455" y="2220813"/>
                  <a:pt x="710317" y="2220813"/>
                </a:cubicBezTo>
                <a:cubicBezTo>
                  <a:pt x="720721" y="2215612"/>
                  <a:pt x="705115" y="2205209"/>
                  <a:pt x="715519" y="2200006"/>
                </a:cubicBezTo>
                <a:cubicBezTo>
                  <a:pt x="742179" y="2211061"/>
                  <a:pt x="768839" y="2221464"/>
                  <a:pt x="790296" y="2231868"/>
                </a:cubicBezTo>
                <a:cubicBezTo>
                  <a:pt x="790296" y="2211061"/>
                  <a:pt x="726573" y="2179198"/>
                  <a:pt x="725923" y="2152539"/>
                </a:cubicBezTo>
                <a:cubicBezTo>
                  <a:pt x="709992" y="2144736"/>
                  <a:pt x="684795" y="2138233"/>
                  <a:pt x="664231" y="2136933"/>
                </a:cubicBezTo>
                <a:close/>
                <a:moveTo>
                  <a:pt x="418236" y="2132543"/>
                </a:moveTo>
                <a:cubicBezTo>
                  <a:pt x="415797" y="2133031"/>
                  <a:pt x="421771" y="2146686"/>
                  <a:pt x="433963" y="2142785"/>
                </a:cubicBezTo>
                <a:cubicBezTo>
                  <a:pt x="439165" y="2142785"/>
                  <a:pt x="444367" y="2153188"/>
                  <a:pt x="439165" y="2163593"/>
                </a:cubicBezTo>
                <a:cubicBezTo>
                  <a:pt x="460623" y="2147987"/>
                  <a:pt x="476229" y="2184400"/>
                  <a:pt x="498338" y="2169445"/>
                </a:cubicBezTo>
                <a:cubicBezTo>
                  <a:pt x="471677" y="2158390"/>
                  <a:pt x="450219" y="2142785"/>
                  <a:pt x="423560" y="2137582"/>
                </a:cubicBezTo>
                <a:cubicBezTo>
                  <a:pt x="420797" y="2133681"/>
                  <a:pt x="419049" y="2132380"/>
                  <a:pt x="418236" y="2132543"/>
                </a:cubicBezTo>
                <a:close/>
                <a:moveTo>
                  <a:pt x="924247" y="2121976"/>
                </a:moveTo>
                <a:cubicBezTo>
                  <a:pt x="924247" y="2127179"/>
                  <a:pt x="929448" y="2127179"/>
                  <a:pt x="934651" y="2127179"/>
                </a:cubicBezTo>
                <a:cubicBezTo>
                  <a:pt x="934651" y="2137582"/>
                  <a:pt x="913193" y="2121976"/>
                  <a:pt x="918395" y="2142785"/>
                </a:cubicBezTo>
                <a:cubicBezTo>
                  <a:pt x="934001" y="2142785"/>
                  <a:pt x="944405" y="2153188"/>
                  <a:pt x="960661" y="2158390"/>
                </a:cubicBezTo>
                <a:cubicBezTo>
                  <a:pt x="971065" y="2158390"/>
                  <a:pt x="960661" y="2136933"/>
                  <a:pt x="961311" y="2132381"/>
                </a:cubicBezTo>
                <a:cubicBezTo>
                  <a:pt x="950907" y="2127179"/>
                  <a:pt x="945705" y="2116775"/>
                  <a:pt x="924247" y="2121976"/>
                </a:cubicBezTo>
                <a:close/>
                <a:moveTo>
                  <a:pt x="1152482" y="2105071"/>
                </a:moveTo>
                <a:cubicBezTo>
                  <a:pt x="1157685" y="2121327"/>
                  <a:pt x="1142079" y="2126529"/>
                  <a:pt x="1152482" y="2136933"/>
                </a:cubicBezTo>
                <a:cubicBezTo>
                  <a:pt x="1162887" y="2136933"/>
                  <a:pt x="1157685" y="2116124"/>
                  <a:pt x="1157685" y="2110923"/>
                </a:cubicBezTo>
                <a:cubicBezTo>
                  <a:pt x="1157685" y="2110923"/>
                  <a:pt x="1157685" y="2110923"/>
                  <a:pt x="1168088" y="2110923"/>
                </a:cubicBezTo>
                <a:cubicBezTo>
                  <a:pt x="1168088" y="2105720"/>
                  <a:pt x="1157034" y="2105720"/>
                  <a:pt x="1152482" y="2105071"/>
                </a:cubicBezTo>
                <a:close/>
                <a:moveTo>
                  <a:pt x="556209" y="2064105"/>
                </a:moveTo>
                <a:cubicBezTo>
                  <a:pt x="551008" y="2074509"/>
                  <a:pt x="540603" y="2074509"/>
                  <a:pt x="524347" y="2069307"/>
                </a:cubicBezTo>
                <a:cubicBezTo>
                  <a:pt x="524347" y="2074509"/>
                  <a:pt x="524347" y="2084914"/>
                  <a:pt x="519145" y="2084914"/>
                </a:cubicBezTo>
                <a:cubicBezTo>
                  <a:pt x="519145" y="2095317"/>
                  <a:pt x="540603" y="2090115"/>
                  <a:pt x="540603" y="2100518"/>
                </a:cubicBezTo>
                <a:cubicBezTo>
                  <a:pt x="540603" y="2110923"/>
                  <a:pt x="524347" y="2110923"/>
                  <a:pt x="519145" y="2105720"/>
                </a:cubicBezTo>
                <a:cubicBezTo>
                  <a:pt x="524347" y="2147987"/>
                  <a:pt x="577667" y="2153188"/>
                  <a:pt x="604328" y="2147987"/>
                </a:cubicBezTo>
                <a:cubicBezTo>
                  <a:pt x="604328" y="2131730"/>
                  <a:pt x="588071" y="2126529"/>
                  <a:pt x="588071" y="2110923"/>
                </a:cubicBezTo>
                <a:cubicBezTo>
                  <a:pt x="588071" y="2105720"/>
                  <a:pt x="593923" y="2110923"/>
                  <a:pt x="604328" y="2110923"/>
                </a:cubicBezTo>
                <a:cubicBezTo>
                  <a:pt x="604328" y="2095317"/>
                  <a:pt x="593273" y="2095317"/>
                  <a:pt x="582870" y="2090115"/>
                </a:cubicBezTo>
                <a:cubicBezTo>
                  <a:pt x="625135" y="2090115"/>
                  <a:pt x="572465" y="2079711"/>
                  <a:pt x="556209" y="2064105"/>
                </a:cubicBezTo>
                <a:close/>
                <a:moveTo>
                  <a:pt x="1454845" y="2036795"/>
                </a:moveTo>
                <a:cubicBezTo>
                  <a:pt x="1471102" y="2036795"/>
                  <a:pt x="1471102" y="2047849"/>
                  <a:pt x="1486708" y="2041997"/>
                </a:cubicBezTo>
                <a:cubicBezTo>
                  <a:pt x="1486708" y="2062804"/>
                  <a:pt x="1454845" y="2057602"/>
                  <a:pt x="1454845" y="2036795"/>
                </a:cubicBezTo>
                <a:close/>
                <a:moveTo>
                  <a:pt x="614731" y="2031593"/>
                </a:moveTo>
                <a:cubicBezTo>
                  <a:pt x="593273" y="2042647"/>
                  <a:pt x="582870" y="2073859"/>
                  <a:pt x="614731" y="2073859"/>
                </a:cubicBezTo>
                <a:cubicBezTo>
                  <a:pt x="614731" y="2068657"/>
                  <a:pt x="609529" y="2063455"/>
                  <a:pt x="614731" y="2058253"/>
                </a:cubicBezTo>
                <a:cubicBezTo>
                  <a:pt x="630987" y="2058253"/>
                  <a:pt x="636189" y="2068657"/>
                  <a:pt x="662849" y="2068657"/>
                </a:cubicBezTo>
                <a:cubicBezTo>
                  <a:pt x="641392" y="2036795"/>
                  <a:pt x="619934" y="2063455"/>
                  <a:pt x="614731" y="2031593"/>
                </a:cubicBezTo>
                <a:close/>
                <a:moveTo>
                  <a:pt x="208309" y="2030912"/>
                </a:moveTo>
                <a:cubicBezTo>
                  <a:pt x="208979" y="2032528"/>
                  <a:pt x="229949" y="2042647"/>
                  <a:pt x="242141" y="2058253"/>
                </a:cubicBezTo>
                <a:cubicBezTo>
                  <a:pt x="285058" y="2058253"/>
                  <a:pt x="311718" y="2084263"/>
                  <a:pt x="322121" y="2116124"/>
                </a:cubicBezTo>
                <a:cubicBezTo>
                  <a:pt x="364387" y="2105720"/>
                  <a:pt x="380643" y="2142134"/>
                  <a:pt x="407303" y="2131730"/>
                </a:cubicBezTo>
                <a:cubicBezTo>
                  <a:pt x="396900" y="2121327"/>
                  <a:pt x="396900" y="2105720"/>
                  <a:pt x="375441" y="2105720"/>
                </a:cubicBezTo>
                <a:cubicBezTo>
                  <a:pt x="369590" y="2095317"/>
                  <a:pt x="385845" y="2095317"/>
                  <a:pt x="385845" y="2090115"/>
                </a:cubicBezTo>
                <a:cubicBezTo>
                  <a:pt x="348131" y="2100518"/>
                  <a:pt x="242141" y="2037445"/>
                  <a:pt x="215482" y="2032244"/>
                </a:cubicBezTo>
                <a:cubicBezTo>
                  <a:pt x="210117" y="2030780"/>
                  <a:pt x="208085" y="2030374"/>
                  <a:pt x="208309" y="2030912"/>
                </a:cubicBezTo>
                <a:close/>
                <a:moveTo>
                  <a:pt x="636189" y="2015987"/>
                </a:moveTo>
                <a:cubicBezTo>
                  <a:pt x="652445" y="2026391"/>
                  <a:pt x="673904" y="2047199"/>
                  <a:pt x="684308" y="2036795"/>
                </a:cubicBezTo>
                <a:cubicBezTo>
                  <a:pt x="662849" y="2036795"/>
                  <a:pt x="657647" y="2021189"/>
                  <a:pt x="636189" y="2015987"/>
                </a:cubicBezTo>
                <a:close/>
                <a:moveTo>
                  <a:pt x="1016404" y="2008804"/>
                </a:moveTo>
                <a:lnTo>
                  <a:pt x="1015931" y="2010134"/>
                </a:lnTo>
                <a:cubicBezTo>
                  <a:pt x="1024059" y="2012736"/>
                  <a:pt x="1021458" y="2010135"/>
                  <a:pt x="1017476" y="2008834"/>
                </a:cubicBezTo>
                <a:close/>
                <a:moveTo>
                  <a:pt x="613725" y="1967554"/>
                </a:moveTo>
                <a:cubicBezTo>
                  <a:pt x="606684" y="1967869"/>
                  <a:pt x="601075" y="1968519"/>
                  <a:pt x="598474" y="1968519"/>
                </a:cubicBezTo>
                <a:cubicBezTo>
                  <a:pt x="604328" y="1984776"/>
                  <a:pt x="630337" y="1978924"/>
                  <a:pt x="630987" y="2000382"/>
                </a:cubicBezTo>
                <a:cubicBezTo>
                  <a:pt x="630987" y="2010785"/>
                  <a:pt x="614731" y="2000382"/>
                  <a:pt x="609529" y="2005583"/>
                </a:cubicBezTo>
                <a:cubicBezTo>
                  <a:pt x="609529" y="2015987"/>
                  <a:pt x="619934" y="2015987"/>
                  <a:pt x="636189" y="2015987"/>
                </a:cubicBezTo>
                <a:cubicBezTo>
                  <a:pt x="641392" y="2000382"/>
                  <a:pt x="656996" y="2000382"/>
                  <a:pt x="673252" y="2000382"/>
                </a:cubicBezTo>
                <a:cubicBezTo>
                  <a:pt x="668864" y="1968682"/>
                  <a:pt x="634848" y="1966609"/>
                  <a:pt x="613725" y="1967554"/>
                </a:cubicBezTo>
                <a:close/>
                <a:moveTo>
                  <a:pt x="810454" y="1945171"/>
                </a:moveTo>
                <a:cubicBezTo>
                  <a:pt x="802651" y="1944216"/>
                  <a:pt x="795661" y="1946248"/>
                  <a:pt x="790296" y="1952913"/>
                </a:cubicBezTo>
                <a:cubicBezTo>
                  <a:pt x="827360" y="1942509"/>
                  <a:pt x="838415" y="1989977"/>
                  <a:pt x="880680" y="1989977"/>
                </a:cubicBezTo>
                <a:cubicBezTo>
                  <a:pt x="864588" y="1977785"/>
                  <a:pt x="833863" y="1948037"/>
                  <a:pt x="810454" y="1945171"/>
                </a:cubicBezTo>
                <a:close/>
                <a:moveTo>
                  <a:pt x="960661" y="1932106"/>
                </a:moveTo>
                <a:cubicBezTo>
                  <a:pt x="976267" y="1926254"/>
                  <a:pt x="981469" y="1937307"/>
                  <a:pt x="982118" y="1947712"/>
                </a:cubicBezTo>
                <a:cubicBezTo>
                  <a:pt x="965863" y="1952913"/>
                  <a:pt x="960661" y="1942509"/>
                  <a:pt x="960661" y="1932106"/>
                </a:cubicBezTo>
                <a:close/>
                <a:moveTo>
                  <a:pt x="556860" y="1926904"/>
                </a:moveTo>
                <a:cubicBezTo>
                  <a:pt x="540603" y="1937307"/>
                  <a:pt x="524997" y="1937307"/>
                  <a:pt x="508741" y="1932106"/>
                </a:cubicBezTo>
                <a:cubicBezTo>
                  <a:pt x="519145" y="1937307"/>
                  <a:pt x="529549" y="1947712"/>
                  <a:pt x="545806" y="1952913"/>
                </a:cubicBezTo>
                <a:cubicBezTo>
                  <a:pt x="540603" y="1968519"/>
                  <a:pt x="530200" y="1947712"/>
                  <a:pt x="513943" y="1952913"/>
                </a:cubicBezTo>
                <a:cubicBezTo>
                  <a:pt x="529549" y="1984125"/>
                  <a:pt x="556209" y="1973721"/>
                  <a:pt x="577667" y="1973721"/>
                </a:cubicBezTo>
                <a:cubicBezTo>
                  <a:pt x="577667" y="1952913"/>
                  <a:pt x="556209" y="1947712"/>
                  <a:pt x="556860" y="1926904"/>
                </a:cubicBezTo>
                <a:close/>
                <a:moveTo>
                  <a:pt x="599125" y="1852775"/>
                </a:moveTo>
                <a:cubicBezTo>
                  <a:pt x="636189" y="1889839"/>
                  <a:pt x="657647" y="1932106"/>
                  <a:pt x="726573" y="1942509"/>
                </a:cubicBezTo>
                <a:cubicBezTo>
                  <a:pt x="715519" y="1932106"/>
                  <a:pt x="720721" y="1915850"/>
                  <a:pt x="726573" y="1895042"/>
                </a:cubicBezTo>
                <a:cubicBezTo>
                  <a:pt x="679105" y="1884638"/>
                  <a:pt x="657647" y="1847574"/>
                  <a:pt x="599125" y="1852775"/>
                </a:cubicBezTo>
                <a:close/>
                <a:moveTo>
                  <a:pt x="630987" y="1768895"/>
                </a:moveTo>
                <a:cubicBezTo>
                  <a:pt x="636189" y="1774097"/>
                  <a:pt x="636189" y="1779298"/>
                  <a:pt x="636189" y="1789703"/>
                </a:cubicBezTo>
                <a:cubicBezTo>
                  <a:pt x="668051" y="1779298"/>
                  <a:pt x="683657" y="1810510"/>
                  <a:pt x="721371" y="1811160"/>
                </a:cubicBezTo>
                <a:cubicBezTo>
                  <a:pt x="705765" y="1784500"/>
                  <a:pt x="668051" y="1779298"/>
                  <a:pt x="630987" y="1768895"/>
                </a:cubicBezTo>
                <a:close/>
                <a:moveTo>
                  <a:pt x="1048362" y="1767594"/>
                </a:moveTo>
                <a:cubicBezTo>
                  <a:pt x="1040478" y="1766294"/>
                  <a:pt x="1029911" y="1768895"/>
                  <a:pt x="1019182" y="1768895"/>
                </a:cubicBezTo>
                <a:cubicBezTo>
                  <a:pt x="1019182" y="1784500"/>
                  <a:pt x="1045193" y="1800106"/>
                  <a:pt x="1061449" y="1789703"/>
                </a:cubicBezTo>
                <a:cubicBezTo>
                  <a:pt x="1061449" y="1774097"/>
                  <a:pt x="1056247" y="1768895"/>
                  <a:pt x="1048362" y="1767594"/>
                </a:cubicBezTo>
                <a:close/>
                <a:moveTo>
                  <a:pt x="1614074" y="1749560"/>
                </a:moveTo>
                <a:cubicBezTo>
                  <a:pt x="1641141" y="1748127"/>
                  <a:pt x="1668939" y="1765806"/>
                  <a:pt x="1673328" y="1789703"/>
                </a:cubicBezTo>
                <a:cubicBezTo>
                  <a:pt x="1641465" y="1773446"/>
                  <a:pt x="1604402" y="1789703"/>
                  <a:pt x="1588146" y="1757840"/>
                </a:cubicBezTo>
                <a:cubicBezTo>
                  <a:pt x="1596112" y="1752638"/>
                  <a:pt x="1605052" y="1750037"/>
                  <a:pt x="1614074" y="1749560"/>
                </a:cubicBezTo>
                <a:close/>
                <a:moveTo>
                  <a:pt x="1018533" y="1720776"/>
                </a:moveTo>
                <a:cubicBezTo>
                  <a:pt x="1028936" y="1731181"/>
                  <a:pt x="1039991" y="1742234"/>
                  <a:pt x="1045193" y="1763042"/>
                </a:cubicBezTo>
                <a:cubicBezTo>
                  <a:pt x="1071852" y="1763042"/>
                  <a:pt x="1045193" y="1731830"/>
                  <a:pt x="1066650" y="1736382"/>
                </a:cubicBezTo>
                <a:cubicBezTo>
                  <a:pt x="1055597" y="1725979"/>
                  <a:pt x="1045193" y="1725979"/>
                  <a:pt x="1018533" y="1720776"/>
                </a:cubicBezTo>
                <a:close/>
                <a:moveTo>
                  <a:pt x="662199" y="1705171"/>
                </a:moveTo>
                <a:cubicBezTo>
                  <a:pt x="678455" y="1721427"/>
                  <a:pt x="694060" y="1731830"/>
                  <a:pt x="720721" y="1742234"/>
                </a:cubicBezTo>
                <a:cubicBezTo>
                  <a:pt x="726573" y="1721427"/>
                  <a:pt x="678455" y="1716225"/>
                  <a:pt x="662199" y="1705171"/>
                </a:cubicBezTo>
                <a:close/>
                <a:moveTo>
                  <a:pt x="6427908" y="1694766"/>
                </a:moveTo>
                <a:cubicBezTo>
                  <a:pt x="6444164" y="1705171"/>
                  <a:pt x="6444164" y="1721427"/>
                  <a:pt x="6470173" y="1715575"/>
                </a:cubicBezTo>
                <a:cubicBezTo>
                  <a:pt x="6459770" y="1699969"/>
                  <a:pt x="6449366" y="1694766"/>
                  <a:pt x="6427908" y="1694766"/>
                </a:cubicBezTo>
                <a:close/>
                <a:moveTo>
                  <a:pt x="880680" y="1684363"/>
                </a:moveTo>
                <a:cubicBezTo>
                  <a:pt x="870276" y="1720776"/>
                  <a:pt x="902139" y="1757840"/>
                  <a:pt x="939202" y="1757840"/>
                </a:cubicBezTo>
                <a:cubicBezTo>
                  <a:pt x="954808" y="1731830"/>
                  <a:pt x="928149" y="1679160"/>
                  <a:pt x="880680" y="1684363"/>
                </a:cubicBezTo>
                <a:close/>
                <a:moveTo>
                  <a:pt x="1385921" y="1668757"/>
                </a:moveTo>
                <a:cubicBezTo>
                  <a:pt x="1391122" y="1679160"/>
                  <a:pt x="1407378" y="1673959"/>
                  <a:pt x="1402176" y="1689565"/>
                </a:cubicBezTo>
                <a:cubicBezTo>
                  <a:pt x="1391122" y="1694766"/>
                  <a:pt x="1369664" y="1679160"/>
                  <a:pt x="1385921" y="1668757"/>
                </a:cubicBezTo>
                <a:close/>
                <a:moveTo>
                  <a:pt x="1009794" y="1663067"/>
                </a:moveTo>
                <a:cubicBezTo>
                  <a:pt x="1005771" y="1668432"/>
                  <a:pt x="1013818" y="1686964"/>
                  <a:pt x="997724" y="1679160"/>
                </a:cubicBezTo>
                <a:cubicBezTo>
                  <a:pt x="1002927" y="1699969"/>
                  <a:pt x="1019182" y="1679160"/>
                  <a:pt x="1019182" y="1663555"/>
                </a:cubicBezTo>
                <a:cubicBezTo>
                  <a:pt x="1013818" y="1660954"/>
                  <a:pt x="1011136" y="1661279"/>
                  <a:pt x="1009794" y="1663067"/>
                </a:cubicBezTo>
                <a:close/>
                <a:moveTo>
                  <a:pt x="1008128" y="1310473"/>
                </a:moveTo>
                <a:cubicBezTo>
                  <a:pt x="992523" y="1310473"/>
                  <a:pt x="992523" y="1326079"/>
                  <a:pt x="971065" y="1320876"/>
                </a:cubicBezTo>
                <a:cubicBezTo>
                  <a:pt x="981469" y="1326079"/>
                  <a:pt x="992523" y="1331931"/>
                  <a:pt x="1013330" y="1326079"/>
                </a:cubicBezTo>
                <a:cubicBezTo>
                  <a:pt x="1008128" y="1326079"/>
                  <a:pt x="1008128" y="1315675"/>
                  <a:pt x="1008128" y="1310473"/>
                </a:cubicBezTo>
                <a:close/>
                <a:moveTo>
                  <a:pt x="960661" y="1273409"/>
                </a:moveTo>
                <a:cubicBezTo>
                  <a:pt x="939202" y="1273409"/>
                  <a:pt x="923596" y="1283812"/>
                  <a:pt x="907340" y="1294217"/>
                </a:cubicBezTo>
                <a:cubicBezTo>
                  <a:pt x="917745" y="1305270"/>
                  <a:pt x="934001" y="1310473"/>
                  <a:pt x="934001" y="1326079"/>
                </a:cubicBezTo>
                <a:cubicBezTo>
                  <a:pt x="954808" y="1320876"/>
                  <a:pt x="934001" y="1315675"/>
                  <a:pt x="928799" y="1305270"/>
                </a:cubicBezTo>
                <a:cubicBezTo>
                  <a:pt x="939202" y="1310473"/>
                  <a:pt x="955459" y="1299418"/>
                  <a:pt x="960661" y="1273409"/>
                </a:cubicBezTo>
                <a:close/>
                <a:moveTo>
                  <a:pt x="1417781" y="1215537"/>
                </a:moveTo>
                <a:cubicBezTo>
                  <a:pt x="1417781" y="1221390"/>
                  <a:pt x="1422984" y="1226592"/>
                  <a:pt x="1428186" y="1231143"/>
                </a:cubicBezTo>
                <a:cubicBezTo>
                  <a:pt x="1412580" y="1247399"/>
                  <a:pt x="1396324" y="1220739"/>
                  <a:pt x="1417781" y="1215537"/>
                </a:cubicBezTo>
                <a:close/>
                <a:moveTo>
                  <a:pt x="1066000" y="1195380"/>
                </a:moveTo>
                <a:cubicBezTo>
                  <a:pt x="1054946" y="1200581"/>
                  <a:pt x="1060799" y="1210986"/>
                  <a:pt x="1071203" y="1205784"/>
                </a:cubicBezTo>
                <a:cubicBezTo>
                  <a:pt x="1071203" y="1210986"/>
                  <a:pt x="1060799" y="1231793"/>
                  <a:pt x="1060799" y="1221390"/>
                </a:cubicBezTo>
                <a:cubicBezTo>
                  <a:pt x="1055597" y="1221390"/>
                  <a:pt x="1055597" y="1231793"/>
                  <a:pt x="1055597" y="1242197"/>
                </a:cubicBezTo>
                <a:cubicBezTo>
                  <a:pt x="1061449" y="1242197"/>
                  <a:pt x="1066650" y="1242197"/>
                  <a:pt x="1071852" y="1247399"/>
                </a:cubicBezTo>
                <a:cubicBezTo>
                  <a:pt x="1082906" y="1242197"/>
                  <a:pt x="1082906" y="1226592"/>
                  <a:pt x="1093310" y="1226592"/>
                </a:cubicBezTo>
                <a:cubicBezTo>
                  <a:pt x="1093310" y="1215537"/>
                  <a:pt x="1066650" y="1231793"/>
                  <a:pt x="1082256" y="1216187"/>
                </a:cubicBezTo>
                <a:cubicBezTo>
                  <a:pt x="1082256" y="1205784"/>
                  <a:pt x="1071203" y="1205784"/>
                  <a:pt x="1066000" y="1195380"/>
                </a:cubicBezTo>
                <a:close/>
                <a:moveTo>
                  <a:pt x="5933723" y="1179123"/>
                </a:moveTo>
                <a:cubicBezTo>
                  <a:pt x="5949329" y="1184325"/>
                  <a:pt x="5975988" y="1199931"/>
                  <a:pt x="5970787" y="1205134"/>
                </a:cubicBezTo>
                <a:cubicBezTo>
                  <a:pt x="5959732" y="1194729"/>
                  <a:pt x="5938925" y="1194729"/>
                  <a:pt x="5933723" y="1179123"/>
                </a:cubicBezTo>
                <a:close/>
                <a:moveTo>
                  <a:pt x="1822233" y="1126454"/>
                </a:moveTo>
                <a:cubicBezTo>
                  <a:pt x="1822233" y="1152464"/>
                  <a:pt x="1848893" y="1142059"/>
                  <a:pt x="1864499" y="1147261"/>
                </a:cubicBezTo>
                <a:cubicBezTo>
                  <a:pt x="1854095" y="1136858"/>
                  <a:pt x="1843692" y="1126454"/>
                  <a:pt x="1822233" y="1126454"/>
                </a:cubicBezTo>
                <a:close/>
                <a:moveTo>
                  <a:pt x="1673328" y="1099794"/>
                </a:moveTo>
                <a:cubicBezTo>
                  <a:pt x="1683731" y="1121252"/>
                  <a:pt x="1720795" y="1136858"/>
                  <a:pt x="1737052" y="1131656"/>
                </a:cubicBezTo>
                <a:cubicBezTo>
                  <a:pt x="1731850" y="1104996"/>
                  <a:pt x="1699337" y="1104996"/>
                  <a:pt x="1673328" y="1099794"/>
                </a:cubicBezTo>
                <a:close/>
                <a:moveTo>
                  <a:pt x="1008128" y="1058178"/>
                </a:moveTo>
                <a:cubicBezTo>
                  <a:pt x="1002927" y="1084188"/>
                  <a:pt x="1019182" y="1116050"/>
                  <a:pt x="1039991" y="1125803"/>
                </a:cubicBezTo>
                <a:cubicBezTo>
                  <a:pt x="1039991" y="1125803"/>
                  <a:pt x="1039991" y="1125803"/>
                  <a:pt x="1039991" y="1115400"/>
                </a:cubicBezTo>
                <a:cubicBezTo>
                  <a:pt x="1061449" y="1121252"/>
                  <a:pt x="1045843" y="1136858"/>
                  <a:pt x="1056246" y="1147261"/>
                </a:cubicBezTo>
                <a:cubicBezTo>
                  <a:pt x="1071852" y="1152464"/>
                  <a:pt x="1082906" y="1142059"/>
                  <a:pt x="1088108" y="1136858"/>
                </a:cubicBezTo>
                <a:cubicBezTo>
                  <a:pt x="1088108" y="1090040"/>
                  <a:pt x="1056246" y="1068582"/>
                  <a:pt x="1008128" y="1058178"/>
                </a:cubicBezTo>
                <a:close/>
                <a:moveTo>
                  <a:pt x="1620008" y="1036720"/>
                </a:moveTo>
                <a:cubicBezTo>
                  <a:pt x="1603752" y="1052326"/>
                  <a:pt x="1635613" y="1052326"/>
                  <a:pt x="1630412" y="1067932"/>
                </a:cubicBezTo>
                <a:cubicBezTo>
                  <a:pt x="1636264" y="1067932"/>
                  <a:pt x="1636264" y="1062730"/>
                  <a:pt x="1646667" y="1062730"/>
                </a:cubicBezTo>
                <a:cubicBezTo>
                  <a:pt x="1646667" y="1047124"/>
                  <a:pt x="1630412" y="1047124"/>
                  <a:pt x="1620008" y="1036720"/>
                </a:cubicBezTo>
                <a:close/>
                <a:moveTo>
                  <a:pt x="1162236" y="1015262"/>
                </a:moveTo>
                <a:cubicBezTo>
                  <a:pt x="1140778" y="1021114"/>
                  <a:pt x="1162236" y="1031518"/>
                  <a:pt x="1162236" y="1047124"/>
                </a:cubicBezTo>
                <a:cubicBezTo>
                  <a:pt x="1178493" y="1047124"/>
                  <a:pt x="1178493" y="1036720"/>
                  <a:pt x="1178493" y="1021114"/>
                </a:cubicBezTo>
                <a:cubicBezTo>
                  <a:pt x="1168088" y="1021114"/>
                  <a:pt x="1162236" y="1021114"/>
                  <a:pt x="1162236" y="1015262"/>
                </a:cubicBezTo>
                <a:close/>
                <a:moveTo>
                  <a:pt x="1524422" y="994454"/>
                </a:moveTo>
                <a:cubicBezTo>
                  <a:pt x="1529624" y="1010711"/>
                  <a:pt x="1524422" y="1026317"/>
                  <a:pt x="1545880" y="1031518"/>
                </a:cubicBezTo>
                <a:cubicBezTo>
                  <a:pt x="1540678" y="1015262"/>
                  <a:pt x="1551081" y="999656"/>
                  <a:pt x="1524422" y="994454"/>
                </a:cubicBezTo>
                <a:close/>
                <a:moveTo>
                  <a:pt x="1460699" y="963243"/>
                </a:moveTo>
                <a:cubicBezTo>
                  <a:pt x="1454845" y="968444"/>
                  <a:pt x="1444442" y="968444"/>
                  <a:pt x="1444442" y="984050"/>
                </a:cubicBezTo>
                <a:cubicBezTo>
                  <a:pt x="1471102" y="984050"/>
                  <a:pt x="1481506" y="999656"/>
                  <a:pt x="1514018" y="995105"/>
                </a:cubicBezTo>
                <a:cubicBezTo>
                  <a:pt x="1508816" y="973647"/>
                  <a:pt x="1471102" y="978849"/>
                  <a:pt x="1460699" y="963243"/>
                </a:cubicBezTo>
                <a:close/>
                <a:moveTo>
                  <a:pt x="2071927" y="958041"/>
                </a:moveTo>
                <a:cubicBezTo>
                  <a:pt x="2125246" y="947637"/>
                  <a:pt x="2167513" y="984050"/>
                  <a:pt x="2194172" y="1015912"/>
                </a:cubicBezTo>
                <a:cubicBezTo>
                  <a:pt x="2146706" y="1000307"/>
                  <a:pt x="2120044" y="963243"/>
                  <a:pt x="2071927" y="958041"/>
                </a:cubicBezTo>
                <a:close/>
                <a:moveTo>
                  <a:pt x="5667123" y="883913"/>
                </a:moveTo>
                <a:cubicBezTo>
                  <a:pt x="5661921" y="905371"/>
                  <a:pt x="5678178" y="910573"/>
                  <a:pt x="5693783" y="915775"/>
                </a:cubicBezTo>
                <a:cubicBezTo>
                  <a:pt x="5683379" y="904721"/>
                  <a:pt x="5683379" y="883913"/>
                  <a:pt x="5667123" y="883913"/>
                </a:cubicBezTo>
                <a:close/>
                <a:moveTo>
                  <a:pt x="1348815" y="879829"/>
                </a:moveTo>
                <a:cubicBezTo>
                  <a:pt x="1336501" y="877817"/>
                  <a:pt x="1323171" y="881800"/>
                  <a:pt x="1311142" y="894967"/>
                </a:cubicBezTo>
                <a:cubicBezTo>
                  <a:pt x="1316344" y="900170"/>
                  <a:pt x="1321545" y="905371"/>
                  <a:pt x="1321545" y="915775"/>
                </a:cubicBezTo>
                <a:cubicBezTo>
                  <a:pt x="1316344" y="931380"/>
                  <a:pt x="1300738" y="915775"/>
                  <a:pt x="1279280" y="915775"/>
                </a:cubicBezTo>
                <a:cubicBezTo>
                  <a:pt x="1273428" y="937233"/>
                  <a:pt x="1284481" y="942435"/>
                  <a:pt x="1289684" y="952838"/>
                </a:cubicBezTo>
                <a:cubicBezTo>
                  <a:pt x="1327399" y="958041"/>
                  <a:pt x="1343004" y="973647"/>
                  <a:pt x="1369664" y="973647"/>
                </a:cubicBezTo>
                <a:cubicBezTo>
                  <a:pt x="1413556" y="945849"/>
                  <a:pt x="1385757" y="885864"/>
                  <a:pt x="1348815" y="879829"/>
                </a:cubicBezTo>
                <a:close/>
                <a:moveTo>
                  <a:pt x="1774115" y="842297"/>
                </a:moveTo>
                <a:cubicBezTo>
                  <a:pt x="1779317" y="873509"/>
                  <a:pt x="1843041" y="889765"/>
                  <a:pt x="1869701" y="915775"/>
                </a:cubicBezTo>
                <a:cubicBezTo>
                  <a:pt x="1896362" y="894967"/>
                  <a:pt x="1949681" y="920977"/>
                  <a:pt x="1960085" y="952838"/>
                </a:cubicBezTo>
                <a:cubicBezTo>
                  <a:pt x="1971139" y="947637"/>
                  <a:pt x="1971139" y="936583"/>
                  <a:pt x="1971139" y="926829"/>
                </a:cubicBezTo>
                <a:cubicBezTo>
                  <a:pt x="1896362" y="905371"/>
                  <a:pt x="1854095" y="847500"/>
                  <a:pt x="1774115" y="842297"/>
                </a:cubicBezTo>
                <a:close/>
                <a:moveTo>
                  <a:pt x="960661" y="836445"/>
                </a:moveTo>
                <a:cubicBezTo>
                  <a:pt x="954808" y="836445"/>
                  <a:pt x="960661" y="842297"/>
                  <a:pt x="960661" y="841647"/>
                </a:cubicBezTo>
                <a:cubicBezTo>
                  <a:pt x="987321" y="841647"/>
                  <a:pt x="982118" y="868307"/>
                  <a:pt x="992523" y="878712"/>
                </a:cubicBezTo>
                <a:cubicBezTo>
                  <a:pt x="1019182" y="862455"/>
                  <a:pt x="982118" y="831244"/>
                  <a:pt x="960661" y="836445"/>
                </a:cubicBezTo>
                <a:close/>
                <a:moveTo>
                  <a:pt x="837765" y="820839"/>
                </a:moveTo>
                <a:cubicBezTo>
                  <a:pt x="832563" y="842297"/>
                  <a:pt x="864424" y="857903"/>
                  <a:pt x="832563" y="863105"/>
                </a:cubicBezTo>
                <a:cubicBezTo>
                  <a:pt x="848169" y="873509"/>
                  <a:pt x="848169" y="894967"/>
                  <a:pt x="864424" y="905371"/>
                </a:cubicBezTo>
                <a:cubicBezTo>
                  <a:pt x="891085" y="910573"/>
                  <a:pt x="891085" y="889115"/>
                  <a:pt x="906691" y="894317"/>
                </a:cubicBezTo>
                <a:cubicBezTo>
                  <a:pt x="896286" y="857903"/>
                  <a:pt x="874828" y="831244"/>
                  <a:pt x="837765" y="820839"/>
                </a:cubicBezTo>
                <a:close/>
                <a:moveTo>
                  <a:pt x="3811329" y="820839"/>
                </a:moveTo>
                <a:cubicBezTo>
                  <a:pt x="3816530" y="842297"/>
                  <a:pt x="3832136" y="852702"/>
                  <a:pt x="3848392" y="857253"/>
                </a:cubicBezTo>
                <a:cubicBezTo>
                  <a:pt x="3853594" y="852051"/>
                  <a:pt x="3853594" y="841647"/>
                  <a:pt x="3853594" y="831244"/>
                </a:cubicBezTo>
                <a:cubicBezTo>
                  <a:pt x="3843189" y="820839"/>
                  <a:pt x="3827584" y="826042"/>
                  <a:pt x="3811329" y="820839"/>
                </a:cubicBezTo>
                <a:close/>
                <a:moveTo>
                  <a:pt x="1695679" y="814337"/>
                </a:moveTo>
                <a:cubicBezTo>
                  <a:pt x="1686332" y="810435"/>
                  <a:pt x="1675604" y="810435"/>
                  <a:pt x="1667476" y="815638"/>
                </a:cubicBezTo>
                <a:cubicBezTo>
                  <a:pt x="1678530" y="826042"/>
                  <a:pt x="1694135" y="841647"/>
                  <a:pt x="1715593" y="836445"/>
                </a:cubicBezTo>
                <a:cubicBezTo>
                  <a:pt x="1712992" y="826041"/>
                  <a:pt x="1705026" y="818238"/>
                  <a:pt x="1695679" y="814337"/>
                </a:cubicBezTo>
                <a:close/>
                <a:moveTo>
                  <a:pt x="4529928" y="807185"/>
                </a:moveTo>
                <a:cubicBezTo>
                  <a:pt x="4537325" y="806534"/>
                  <a:pt x="4545453" y="813037"/>
                  <a:pt x="4545453" y="826042"/>
                </a:cubicBezTo>
                <a:cubicBezTo>
                  <a:pt x="4540251" y="831244"/>
                  <a:pt x="4529196" y="831244"/>
                  <a:pt x="4518793" y="831244"/>
                </a:cubicBezTo>
                <a:cubicBezTo>
                  <a:pt x="4515867" y="815638"/>
                  <a:pt x="4522532" y="807835"/>
                  <a:pt x="4529928" y="807185"/>
                </a:cubicBezTo>
                <a:close/>
                <a:moveTo>
                  <a:pt x="864008" y="798162"/>
                </a:moveTo>
                <a:cubicBezTo>
                  <a:pt x="858247" y="799056"/>
                  <a:pt x="852882" y="801332"/>
                  <a:pt x="848818" y="805233"/>
                </a:cubicBezTo>
                <a:cubicBezTo>
                  <a:pt x="859223" y="820839"/>
                  <a:pt x="891085" y="836445"/>
                  <a:pt x="902139" y="820839"/>
                </a:cubicBezTo>
                <a:cubicBezTo>
                  <a:pt x="902139" y="805234"/>
                  <a:pt x="881290" y="795480"/>
                  <a:pt x="864008" y="798162"/>
                </a:cubicBezTo>
                <a:close/>
                <a:moveTo>
                  <a:pt x="3815117" y="777740"/>
                </a:moveTo>
                <a:cubicBezTo>
                  <a:pt x="3850017" y="782800"/>
                  <a:pt x="3870012" y="818401"/>
                  <a:pt x="3901711" y="842297"/>
                </a:cubicBezTo>
                <a:cubicBezTo>
                  <a:pt x="3992095" y="915775"/>
                  <a:pt x="4152055" y="958041"/>
                  <a:pt x="4194321" y="1058178"/>
                </a:cubicBezTo>
                <a:cubicBezTo>
                  <a:pt x="4119543" y="1047124"/>
                  <a:pt x="4034362" y="1031518"/>
                  <a:pt x="3960234" y="1005508"/>
                </a:cubicBezTo>
                <a:cubicBezTo>
                  <a:pt x="3875052" y="963893"/>
                  <a:pt x="3816530" y="889765"/>
                  <a:pt x="3752807" y="816288"/>
                </a:cubicBezTo>
                <a:cubicBezTo>
                  <a:pt x="3769062" y="810435"/>
                  <a:pt x="3774264" y="800032"/>
                  <a:pt x="3774264" y="784426"/>
                </a:cubicBezTo>
                <a:cubicBezTo>
                  <a:pt x="3790195" y="777761"/>
                  <a:pt x="3803484" y="776054"/>
                  <a:pt x="3815117" y="777740"/>
                </a:cubicBezTo>
                <a:close/>
                <a:moveTo>
                  <a:pt x="2848317" y="736958"/>
                </a:moveTo>
                <a:cubicBezTo>
                  <a:pt x="2891233" y="736958"/>
                  <a:pt x="2906839" y="789627"/>
                  <a:pt x="2928297" y="794830"/>
                </a:cubicBezTo>
                <a:cubicBezTo>
                  <a:pt x="2901638" y="784426"/>
                  <a:pt x="2874978" y="810435"/>
                  <a:pt x="2848317" y="794830"/>
                </a:cubicBezTo>
                <a:cubicBezTo>
                  <a:pt x="2843116" y="778574"/>
                  <a:pt x="2832713" y="747362"/>
                  <a:pt x="2848317" y="736958"/>
                </a:cubicBezTo>
                <a:close/>
                <a:moveTo>
                  <a:pt x="2002666" y="722185"/>
                </a:moveTo>
                <a:cubicBezTo>
                  <a:pt x="2040675" y="725538"/>
                  <a:pt x="2066887" y="747362"/>
                  <a:pt x="2098587" y="762968"/>
                </a:cubicBezTo>
                <a:cubicBezTo>
                  <a:pt x="2082331" y="784426"/>
                  <a:pt x="2098587" y="778574"/>
                  <a:pt x="2103788" y="800032"/>
                </a:cubicBezTo>
                <a:cubicBezTo>
                  <a:pt x="2061523" y="768169"/>
                  <a:pt x="2003001" y="783775"/>
                  <a:pt x="1954884" y="757765"/>
                </a:cubicBezTo>
                <a:cubicBezTo>
                  <a:pt x="1954884" y="746712"/>
                  <a:pt x="1965287" y="741510"/>
                  <a:pt x="1960085" y="725904"/>
                </a:cubicBezTo>
                <a:cubicBezTo>
                  <a:pt x="1976016" y="722002"/>
                  <a:pt x="1989996" y="721068"/>
                  <a:pt x="2002666" y="722185"/>
                </a:cubicBezTo>
                <a:close/>
                <a:moveTo>
                  <a:pt x="471027" y="715500"/>
                </a:moveTo>
                <a:cubicBezTo>
                  <a:pt x="471027" y="725904"/>
                  <a:pt x="476229" y="725904"/>
                  <a:pt x="476229" y="736958"/>
                </a:cubicBezTo>
                <a:cubicBezTo>
                  <a:pt x="508092" y="742160"/>
                  <a:pt x="502889" y="752564"/>
                  <a:pt x="534751" y="757765"/>
                </a:cubicBezTo>
                <a:cubicBezTo>
                  <a:pt x="519145" y="736307"/>
                  <a:pt x="492486" y="731106"/>
                  <a:pt x="471027" y="715500"/>
                </a:cubicBezTo>
                <a:close/>
                <a:moveTo>
                  <a:pt x="5236661" y="668033"/>
                </a:moveTo>
                <a:cubicBezTo>
                  <a:pt x="5241864" y="684288"/>
                  <a:pt x="5252267" y="699894"/>
                  <a:pt x="5278928" y="694042"/>
                </a:cubicBezTo>
                <a:cubicBezTo>
                  <a:pt x="5273725" y="678436"/>
                  <a:pt x="5263322" y="668033"/>
                  <a:pt x="5236661" y="668033"/>
                </a:cubicBezTo>
                <a:close/>
                <a:moveTo>
                  <a:pt x="4114412" y="626315"/>
                </a:moveTo>
                <a:cubicBezTo>
                  <a:pt x="4107229" y="623897"/>
                  <a:pt x="4099548" y="624953"/>
                  <a:pt x="4092884" y="631618"/>
                </a:cubicBezTo>
                <a:cubicBezTo>
                  <a:pt x="4087682" y="663480"/>
                  <a:pt x="4119543" y="663480"/>
                  <a:pt x="4124745" y="684288"/>
                </a:cubicBezTo>
                <a:cubicBezTo>
                  <a:pt x="4153031" y="672097"/>
                  <a:pt x="4135962" y="633570"/>
                  <a:pt x="4114412" y="626315"/>
                </a:cubicBezTo>
                <a:close/>
                <a:moveTo>
                  <a:pt x="2327066" y="536033"/>
                </a:moveTo>
                <a:cubicBezTo>
                  <a:pt x="2340315" y="540584"/>
                  <a:pt x="2350881" y="549688"/>
                  <a:pt x="2353483" y="562693"/>
                </a:cubicBezTo>
                <a:cubicBezTo>
                  <a:pt x="2332674" y="552289"/>
                  <a:pt x="2306015" y="547087"/>
                  <a:pt x="2284557" y="536683"/>
                </a:cubicBezTo>
                <a:cubicBezTo>
                  <a:pt x="2297887" y="531481"/>
                  <a:pt x="2313817" y="531481"/>
                  <a:pt x="2327066" y="536033"/>
                </a:cubicBezTo>
                <a:close/>
                <a:moveTo>
                  <a:pt x="1635613" y="531481"/>
                </a:moveTo>
                <a:cubicBezTo>
                  <a:pt x="1641465" y="541885"/>
                  <a:pt x="1641465" y="557490"/>
                  <a:pt x="1657072" y="552289"/>
                </a:cubicBezTo>
                <a:cubicBezTo>
                  <a:pt x="1651870" y="541885"/>
                  <a:pt x="1651870" y="531481"/>
                  <a:pt x="1635613" y="531481"/>
                </a:cubicBezTo>
                <a:close/>
                <a:moveTo>
                  <a:pt x="2646742" y="525628"/>
                </a:moveTo>
                <a:cubicBezTo>
                  <a:pt x="2651944" y="541885"/>
                  <a:pt x="2662348" y="557490"/>
                  <a:pt x="2683806" y="562693"/>
                </a:cubicBezTo>
                <a:cubicBezTo>
                  <a:pt x="2683806" y="552289"/>
                  <a:pt x="2667550" y="552289"/>
                  <a:pt x="2662348" y="547087"/>
                </a:cubicBezTo>
                <a:cubicBezTo>
                  <a:pt x="2667550" y="531481"/>
                  <a:pt x="2689008" y="547087"/>
                  <a:pt x="2700062" y="546437"/>
                </a:cubicBezTo>
                <a:cubicBezTo>
                  <a:pt x="2694860" y="525628"/>
                  <a:pt x="2662998" y="530831"/>
                  <a:pt x="2646742" y="525628"/>
                </a:cubicBezTo>
                <a:close/>
                <a:moveTo>
                  <a:pt x="3172789" y="452151"/>
                </a:moveTo>
                <a:cubicBezTo>
                  <a:pt x="3172789" y="468407"/>
                  <a:pt x="3194247" y="473609"/>
                  <a:pt x="3199449" y="462555"/>
                </a:cubicBezTo>
                <a:cubicBezTo>
                  <a:pt x="3199449" y="452151"/>
                  <a:pt x="3189045" y="452151"/>
                  <a:pt x="3172789" y="452151"/>
                </a:cubicBezTo>
                <a:close/>
                <a:moveTo>
                  <a:pt x="2111703" y="451227"/>
                </a:moveTo>
                <a:cubicBezTo>
                  <a:pt x="2095457" y="446258"/>
                  <a:pt x="2090459" y="459304"/>
                  <a:pt x="2130449" y="463206"/>
                </a:cubicBezTo>
                <a:cubicBezTo>
                  <a:pt x="2123784" y="456541"/>
                  <a:pt x="2117119" y="452883"/>
                  <a:pt x="2111703" y="451227"/>
                </a:cubicBezTo>
                <a:close/>
                <a:moveTo>
                  <a:pt x="1837839" y="389078"/>
                </a:moveTo>
                <a:cubicBezTo>
                  <a:pt x="1848893" y="405333"/>
                  <a:pt x="1869701" y="415737"/>
                  <a:pt x="1885957" y="431343"/>
                </a:cubicBezTo>
                <a:cubicBezTo>
                  <a:pt x="1891159" y="409885"/>
                  <a:pt x="1869701" y="383875"/>
                  <a:pt x="1837839" y="389078"/>
                </a:cubicBezTo>
                <a:close/>
                <a:moveTo>
                  <a:pt x="3222858" y="331205"/>
                </a:moveTo>
                <a:cubicBezTo>
                  <a:pt x="3249517" y="367620"/>
                  <a:pt x="3260572" y="426142"/>
                  <a:pt x="3297636" y="452151"/>
                </a:cubicBezTo>
                <a:cubicBezTo>
                  <a:pt x="3287231" y="478161"/>
                  <a:pt x="3271626" y="452151"/>
                  <a:pt x="3255371" y="457354"/>
                </a:cubicBezTo>
                <a:cubicBezTo>
                  <a:pt x="3212453" y="467757"/>
                  <a:pt x="3212453" y="536032"/>
                  <a:pt x="3180592" y="567895"/>
                </a:cubicBezTo>
                <a:cubicBezTo>
                  <a:pt x="3170188" y="567895"/>
                  <a:pt x="3153931" y="562693"/>
                  <a:pt x="3148730" y="567895"/>
                </a:cubicBezTo>
                <a:cubicBezTo>
                  <a:pt x="3116868" y="636170"/>
                  <a:pt x="3233262" y="641372"/>
                  <a:pt x="3249517" y="688840"/>
                </a:cubicBezTo>
                <a:cubicBezTo>
                  <a:pt x="3259922" y="710298"/>
                  <a:pt x="3259922" y="783775"/>
                  <a:pt x="3217656" y="783775"/>
                </a:cubicBezTo>
                <a:cubicBezTo>
                  <a:pt x="3211804" y="836445"/>
                  <a:pt x="3190997" y="867657"/>
                  <a:pt x="3169537" y="904721"/>
                </a:cubicBezTo>
                <a:cubicBezTo>
                  <a:pt x="3073952" y="930731"/>
                  <a:pt x="3020632" y="857253"/>
                  <a:pt x="2962109" y="814987"/>
                </a:cubicBezTo>
                <a:cubicBezTo>
                  <a:pt x="2972514" y="804583"/>
                  <a:pt x="2993972" y="804583"/>
                  <a:pt x="3004376" y="794180"/>
                </a:cubicBezTo>
                <a:cubicBezTo>
                  <a:pt x="3020632" y="805233"/>
                  <a:pt x="3031036" y="826042"/>
                  <a:pt x="3052494" y="831244"/>
                </a:cubicBezTo>
                <a:cubicBezTo>
                  <a:pt x="3052494" y="809786"/>
                  <a:pt x="3068750" y="809786"/>
                  <a:pt x="3068750" y="788977"/>
                </a:cubicBezTo>
                <a:cubicBezTo>
                  <a:pt x="3036888" y="778574"/>
                  <a:pt x="3010228" y="752564"/>
                  <a:pt x="2967963" y="768169"/>
                </a:cubicBezTo>
                <a:cubicBezTo>
                  <a:pt x="2936100" y="736958"/>
                  <a:pt x="2904239" y="710298"/>
                  <a:pt x="2845717" y="705095"/>
                </a:cubicBezTo>
                <a:cubicBezTo>
                  <a:pt x="2835313" y="705095"/>
                  <a:pt x="2845717" y="684288"/>
                  <a:pt x="2835313" y="684288"/>
                </a:cubicBezTo>
                <a:cubicBezTo>
                  <a:pt x="2813855" y="689491"/>
                  <a:pt x="2781993" y="689491"/>
                  <a:pt x="2760535" y="684288"/>
                </a:cubicBezTo>
                <a:cubicBezTo>
                  <a:pt x="2765737" y="662830"/>
                  <a:pt x="2760535" y="647224"/>
                  <a:pt x="2744278" y="636821"/>
                </a:cubicBezTo>
                <a:cubicBezTo>
                  <a:pt x="2744278" y="631618"/>
                  <a:pt x="2760535" y="647224"/>
                  <a:pt x="2770938" y="636821"/>
                </a:cubicBezTo>
                <a:cubicBezTo>
                  <a:pt x="2770938" y="631618"/>
                  <a:pt x="2765086" y="621215"/>
                  <a:pt x="2754683" y="621215"/>
                </a:cubicBezTo>
                <a:cubicBezTo>
                  <a:pt x="2754683" y="610811"/>
                  <a:pt x="2770938" y="605609"/>
                  <a:pt x="2776141" y="600406"/>
                </a:cubicBezTo>
                <a:cubicBezTo>
                  <a:pt x="2819056" y="632269"/>
                  <a:pt x="2871727" y="627067"/>
                  <a:pt x="2919844" y="647875"/>
                </a:cubicBezTo>
                <a:cubicBezTo>
                  <a:pt x="2930249" y="642673"/>
                  <a:pt x="2909441" y="632269"/>
                  <a:pt x="2893184" y="637470"/>
                </a:cubicBezTo>
                <a:cubicBezTo>
                  <a:pt x="2866525" y="579599"/>
                  <a:pt x="2786544" y="579599"/>
                  <a:pt x="2728022" y="558791"/>
                </a:cubicBezTo>
                <a:cubicBezTo>
                  <a:pt x="2733225" y="569195"/>
                  <a:pt x="2717619" y="580249"/>
                  <a:pt x="2728022" y="606258"/>
                </a:cubicBezTo>
                <a:cubicBezTo>
                  <a:pt x="2722821" y="621864"/>
                  <a:pt x="2717619" y="611461"/>
                  <a:pt x="2701362" y="611461"/>
                </a:cubicBezTo>
                <a:cubicBezTo>
                  <a:pt x="2696161" y="616663"/>
                  <a:pt x="2711767" y="632269"/>
                  <a:pt x="2701362" y="637470"/>
                </a:cubicBezTo>
                <a:cubicBezTo>
                  <a:pt x="2674703" y="637470"/>
                  <a:pt x="2659097" y="653076"/>
                  <a:pt x="2642841" y="642673"/>
                </a:cubicBezTo>
                <a:cubicBezTo>
                  <a:pt x="2637639" y="700544"/>
                  <a:pt x="2573915" y="668682"/>
                  <a:pt x="2547255" y="658279"/>
                </a:cubicBezTo>
                <a:cubicBezTo>
                  <a:pt x="2547255" y="658279"/>
                  <a:pt x="2547255" y="658279"/>
                  <a:pt x="2547255" y="626417"/>
                </a:cubicBezTo>
                <a:cubicBezTo>
                  <a:pt x="2488733" y="563342"/>
                  <a:pt x="2462074" y="468407"/>
                  <a:pt x="2398349" y="410536"/>
                </a:cubicBezTo>
                <a:cubicBezTo>
                  <a:pt x="2376891" y="394930"/>
                  <a:pt x="2371690" y="426142"/>
                  <a:pt x="2350231" y="410536"/>
                </a:cubicBezTo>
                <a:cubicBezTo>
                  <a:pt x="2334625" y="415737"/>
                  <a:pt x="2366487" y="420939"/>
                  <a:pt x="2366487" y="426142"/>
                </a:cubicBezTo>
                <a:cubicBezTo>
                  <a:pt x="2350881" y="431343"/>
                  <a:pt x="2345679" y="458003"/>
                  <a:pt x="2329423" y="463206"/>
                </a:cubicBezTo>
                <a:cubicBezTo>
                  <a:pt x="2329423" y="479462"/>
                  <a:pt x="2361286" y="489865"/>
                  <a:pt x="2350881" y="505471"/>
                </a:cubicBezTo>
                <a:cubicBezTo>
                  <a:pt x="2287157" y="515875"/>
                  <a:pt x="2260498" y="473609"/>
                  <a:pt x="2201976" y="463206"/>
                </a:cubicBezTo>
                <a:cubicBezTo>
                  <a:pt x="2196773" y="474259"/>
                  <a:pt x="2170114" y="479462"/>
                  <a:pt x="2180518" y="495067"/>
                </a:cubicBezTo>
                <a:cubicBezTo>
                  <a:pt x="2180518" y="489865"/>
                  <a:pt x="2169463" y="489865"/>
                  <a:pt x="2164262" y="489865"/>
                </a:cubicBezTo>
                <a:cubicBezTo>
                  <a:pt x="2153857" y="489865"/>
                  <a:pt x="2159059" y="474259"/>
                  <a:pt x="2153857" y="469058"/>
                </a:cubicBezTo>
                <a:cubicBezTo>
                  <a:pt x="2148005" y="479462"/>
                  <a:pt x="2142803" y="511323"/>
                  <a:pt x="2164262" y="516525"/>
                </a:cubicBezTo>
                <a:cubicBezTo>
                  <a:pt x="2148656" y="521727"/>
                  <a:pt x="2138251" y="532131"/>
                  <a:pt x="2121995" y="537333"/>
                </a:cubicBezTo>
                <a:cubicBezTo>
                  <a:pt x="2106390" y="489865"/>
                  <a:pt x="2074528" y="458003"/>
                  <a:pt x="2021208" y="442397"/>
                </a:cubicBezTo>
                <a:cubicBezTo>
                  <a:pt x="2010805" y="453452"/>
                  <a:pt x="1994548" y="463855"/>
                  <a:pt x="1984144" y="474259"/>
                </a:cubicBezTo>
                <a:cubicBezTo>
                  <a:pt x="1984144" y="484664"/>
                  <a:pt x="2000400" y="484664"/>
                  <a:pt x="2010805" y="489865"/>
                </a:cubicBezTo>
                <a:cubicBezTo>
                  <a:pt x="2016006" y="479462"/>
                  <a:pt x="2010805" y="479462"/>
                  <a:pt x="2005602" y="474259"/>
                </a:cubicBezTo>
                <a:cubicBezTo>
                  <a:pt x="2026410" y="474259"/>
                  <a:pt x="2042666" y="479462"/>
                  <a:pt x="2047867" y="495067"/>
                </a:cubicBezTo>
                <a:cubicBezTo>
                  <a:pt x="2037464" y="511323"/>
                  <a:pt x="2027060" y="521727"/>
                  <a:pt x="2010805" y="532131"/>
                </a:cubicBezTo>
                <a:cubicBezTo>
                  <a:pt x="1973739" y="526929"/>
                  <a:pt x="1936026" y="516525"/>
                  <a:pt x="1893760" y="506122"/>
                </a:cubicBezTo>
                <a:cubicBezTo>
                  <a:pt x="1882706" y="500269"/>
                  <a:pt x="1920420" y="526929"/>
                  <a:pt x="1930823" y="532131"/>
                </a:cubicBezTo>
                <a:cubicBezTo>
                  <a:pt x="1914568" y="558141"/>
                  <a:pt x="1866449" y="526929"/>
                  <a:pt x="1856045" y="537333"/>
                </a:cubicBezTo>
                <a:cubicBezTo>
                  <a:pt x="1867100" y="552939"/>
                  <a:pt x="1867100" y="547737"/>
                  <a:pt x="1845642" y="558141"/>
                </a:cubicBezTo>
                <a:cubicBezTo>
                  <a:pt x="1856696" y="605609"/>
                  <a:pt x="1941879" y="578948"/>
                  <a:pt x="1952282" y="621215"/>
                </a:cubicBezTo>
                <a:cubicBezTo>
                  <a:pt x="1893760" y="636821"/>
                  <a:pt x="1850844" y="589353"/>
                  <a:pt x="1787120" y="589353"/>
                </a:cubicBezTo>
                <a:cubicBezTo>
                  <a:pt x="1776716" y="600406"/>
                  <a:pt x="1792322" y="616012"/>
                  <a:pt x="1781917" y="626417"/>
                </a:cubicBezTo>
                <a:cubicBezTo>
                  <a:pt x="1776716" y="636821"/>
                  <a:pt x="1755908" y="626417"/>
                  <a:pt x="1739652" y="631618"/>
                </a:cubicBezTo>
                <a:cubicBezTo>
                  <a:pt x="1739652" y="642022"/>
                  <a:pt x="1755908" y="636821"/>
                  <a:pt x="1755908" y="652427"/>
                </a:cubicBezTo>
                <a:cubicBezTo>
                  <a:pt x="1729249" y="642022"/>
                  <a:pt x="1681130" y="636821"/>
                  <a:pt x="1702588" y="599757"/>
                </a:cubicBezTo>
                <a:cubicBezTo>
                  <a:pt x="1686332" y="589353"/>
                  <a:pt x="1665525" y="584151"/>
                  <a:pt x="1649268" y="589353"/>
                </a:cubicBezTo>
                <a:cubicBezTo>
                  <a:pt x="1649268" y="594554"/>
                  <a:pt x="1654471" y="599757"/>
                  <a:pt x="1654471" y="604959"/>
                </a:cubicBezTo>
                <a:cubicBezTo>
                  <a:pt x="1627810" y="599757"/>
                  <a:pt x="1612204" y="610160"/>
                  <a:pt x="1595949" y="615363"/>
                </a:cubicBezTo>
                <a:cubicBezTo>
                  <a:pt x="1606352" y="620564"/>
                  <a:pt x="1612204" y="625766"/>
                  <a:pt x="1622608" y="636170"/>
                </a:cubicBezTo>
                <a:cubicBezTo>
                  <a:pt x="1607003" y="667382"/>
                  <a:pt x="1558885" y="656978"/>
                  <a:pt x="1521821" y="646575"/>
                </a:cubicBezTo>
                <a:cubicBezTo>
                  <a:pt x="1532875" y="662180"/>
                  <a:pt x="1559534" y="682988"/>
                  <a:pt x="1538076" y="714849"/>
                </a:cubicBezTo>
                <a:cubicBezTo>
                  <a:pt x="1564737" y="751264"/>
                  <a:pt x="1586195" y="793529"/>
                  <a:pt x="1649919" y="793529"/>
                </a:cubicBezTo>
                <a:cubicBezTo>
                  <a:pt x="1644717" y="783125"/>
                  <a:pt x="1628460" y="793529"/>
                  <a:pt x="1628460" y="777923"/>
                </a:cubicBezTo>
                <a:cubicBezTo>
                  <a:pt x="1665525" y="761667"/>
                  <a:pt x="1686982" y="803932"/>
                  <a:pt x="1718845" y="803932"/>
                </a:cubicBezTo>
                <a:cubicBezTo>
                  <a:pt x="1702588" y="787677"/>
                  <a:pt x="1729249" y="777273"/>
                  <a:pt x="1729249" y="761667"/>
                </a:cubicBezTo>
                <a:cubicBezTo>
                  <a:pt x="1718845" y="735658"/>
                  <a:pt x="1708441" y="714200"/>
                  <a:pt x="1692185" y="693391"/>
                </a:cubicBezTo>
                <a:cubicBezTo>
                  <a:pt x="1776716" y="671933"/>
                  <a:pt x="1739652" y="793529"/>
                  <a:pt x="1792973" y="814337"/>
                </a:cubicBezTo>
                <a:cubicBezTo>
                  <a:pt x="1830036" y="783125"/>
                  <a:pt x="1883357" y="809135"/>
                  <a:pt x="1888558" y="846199"/>
                </a:cubicBezTo>
                <a:cubicBezTo>
                  <a:pt x="1978942" y="840997"/>
                  <a:pt x="1978942" y="935933"/>
                  <a:pt x="2064124" y="951538"/>
                </a:cubicBezTo>
                <a:cubicBezTo>
                  <a:pt x="2053070" y="961942"/>
                  <a:pt x="2032261" y="946337"/>
                  <a:pt x="2010805" y="951538"/>
                </a:cubicBezTo>
                <a:cubicBezTo>
                  <a:pt x="2027060" y="967795"/>
                  <a:pt x="2058922" y="961942"/>
                  <a:pt x="2058922" y="993804"/>
                </a:cubicBezTo>
                <a:cubicBezTo>
                  <a:pt x="2000400" y="999007"/>
                  <a:pt x="1947080" y="961942"/>
                  <a:pt x="1904814" y="935933"/>
                </a:cubicBezTo>
                <a:cubicBezTo>
                  <a:pt x="1921071" y="972346"/>
                  <a:pt x="1974390" y="972346"/>
                  <a:pt x="1984794" y="1014611"/>
                </a:cubicBezTo>
                <a:cubicBezTo>
                  <a:pt x="1974390" y="1041272"/>
                  <a:pt x="1958135" y="1056878"/>
                  <a:pt x="1926273" y="1062080"/>
                </a:cubicBezTo>
                <a:cubicBezTo>
                  <a:pt x="1872952" y="1014611"/>
                  <a:pt x="1782568" y="1004208"/>
                  <a:pt x="1718845" y="972346"/>
                </a:cubicBezTo>
                <a:cubicBezTo>
                  <a:pt x="1729249" y="982750"/>
                  <a:pt x="1740303" y="987952"/>
                  <a:pt x="1750707" y="998356"/>
                </a:cubicBezTo>
                <a:cubicBezTo>
                  <a:pt x="1675929" y="982750"/>
                  <a:pt x="1628460" y="908622"/>
                  <a:pt x="1543279" y="887814"/>
                </a:cubicBezTo>
                <a:cubicBezTo>
                  <a:pt x="1580343" y="940484"/>
                  <a:pt x="1623259" y="987952"/>
                  <a:pt x="1686982" y="1013962"/>
                </a:cubicBezTo>
                <a:cubicBezTo>
                  <a:pt x="1681781" y="1029568"/>
                  <a:pt x="1686982" y="1024365"/>
                  <a:pt x="1692185" y="1039971"/>
                </a:cubicBezTo>
                <a:cubicBezTo>
                  <a:pt x="1692185" y="1045174"/>
                  <a:pt x="1675929" y="1039971"/>
                  <a:pt x="1675929" y="1050375"/>
                </a:cubicBezTo>
                <a:cubicBezTo>
                  <a:pt x="1675929" y="1050375"/>
                  <a:pt x="1675929" y="1050375"/>
                  <a:pt x="1675929" y="1065981"/>
                </a:cubicBezTo>
                <a:cubicBezTo>
                  <a:pt x="1696736" y="1071183"/>
                  <a:pt x="1696736" y="1055577"/>
                  <a:pt x="1712992" y="1050375"/>
                </a:cubicBezTo>
                <a:cubicBezTo>
                  <a:pt x="1702588" y="1045174"/>
                  <a:pt x="1707791" y="1029568"/>
                  <a:pt x="1702588" y="1024365"/>
                </a:cubicBezTo>
                <a:cubicBezTo>
                  <a:pt x="1724047" y="1002907"/>
                  <a:pt x="1739652" y="1039971"/>
                  <a:pt x="1766313" y="1039971"/>
                </a:cubicBezTo>
                <a:cubicBezTo>
                  <a:pt x="1776716" y="1029568"/>
                  <a:pt x="1761110" y="1024365"/>
                  <a:pt x="1771514" y="1013962"/>
                </a:cubicBezTo>
                <a:cubicBezTo>
                  <a:pt x="1787120" y="1040622"/>
                  <a:pt x="1835238" y="1029568"/>
                  <a:pt x="1840440" y="1066632"/>
                </a:cubicBezTo>
                <a:cubicBezTo>
                  <a:pt x="1867100" y="1055577"/>
                  <a:pt x="1888558" y="1066632"/>
                  <a:pt x="1898962" y="1087439"/>
                </a:cubicBezTo>
                <a:cubicBezTo>
                  <a:pt x="1893760" y="1093291"/>
                  <a:pt x="1888558" y="1103696"/>
                  <a:pt x="1888558" y="1119302"/>
                </a:cubicBezTo>
                <a:cubicBezTo>
                  <a:pt x="1909366" y="1119302"/>
                  <a:pt x="1914568" y="1140758"/>
                  <a:pt x="1930823" y="1156364"/>
                </a:cubicBezTo>
                <a:cubicBezTo>
                  <a:pt x="1930823" y="1161567"/>
                  <a:pt x="1925622" y="1161567"/>
                  <a:pt x="1925622" y="1166769"/>
                </a:cubicBezTo>
                <a:cubicBezTo>
                  <a:pt x="1899612" y="1171970"/>
                  <a:pt x="1904814" y="1145961"/>
                  <a:pt x="1883357" y="1151163"/>
                </a:cubicBezTo>
                <a:cubicBezTo>
                  <a:pt x="1872952" y="1167419"/>
                  <a:pt x="1883357" y="1167419"/>
                  <a:pt x="1883357" y="1188227"/>
                </a:cubicBezTo>
                <a:cubicBezTo>
                  <a:pt x="1824835" y="1183025"/>
                  <a:pt x="1804026" y="1140758"/>
                  <a:pt x="1755908" y="1140758"/>
                </a:cubicBezTo>
                <a:cubicBezTo>
                  <a:pt x="1745504" y="1151163"/>
                  <a:pt x="1755908" y="1156364"/>
                  <a:pt x="1755908" y="1166769"/>
                </a:cubicBezTo>
                <a:cubicBezTo>
                  <a:pt x="1707791" y="1161567"/>
                  <a:pt x="1665525" y="1155715"/>
                  <a:pt x="1638865" y="1129705"/>
                </a:cubicBezTo>
                <a:cubicBezTo>
                  <a:pt x="1607003" y="1108897"/>
                  <a:pt x="1596598" y="1061429"/>
                  <a:pt x="1543279" y="1056227"/>
                </a:cubicBezTo>
                <a:cubicBezTo>
                  <a:pt x="1548481" y="1066632"/>
                  <a:pt x="1553682" y="1066632"/>
                  <a:pt x="1553682" y="1071833"/>
                </a:cubicBezTo>
                <a:cubicBezTo>
                  <a:pt x="1537427" y="1097843"/>
                  <a:pt x="1489959" y="1061429"/>
                  <a:pt x="1468501" y="1071833"/>
                </a:cubicBezTo>
                <a:cubicBezTo>
                  <a:pt x="1479554" y="1129705"/>
                  <a:pt x="1489959" y="1114099"/>
                  <a:pt x="1516619" y="1166769"/>
                </a:cubicBezTo>
                <a:cubicBezTo>
                  <a:pt x="1511417" y="1171970"/>
                  <a:pt x="1495160" y="1171970"/>
                  <a:pt x="1495160" y="1187576"/>
                </a:cubicBezTo>
                <a:cubicBezTo>
                  <a:pt x="1479554" y="1182375"/>
                  <a:pt x="1479554" y="1161567"/>
                  <a:pt x="1463299" y="1161567"/>
                </a:cubicBezTo>
                <a:cubicBezTo>
                  <a:pt x="1473703" y="1172621"/>
                  <a:pt x="1484757" y="1188227"/>
                  <a:pt x="1489959" y="1198631"/>
                </a:cubicBezTo>
                <a:cubicBezTo>
                  <a:pt x="1458097" y="1214237"/>
                  <a:pt x="1409979" y="1198631"/>
                  <a:pt x="1383320" y="1188227"/>
                </a:cubicBezTo>
                <a:cubicBezTo>
                  <a:pt x="1388521" y="1161567"/>
                  <a:pt x="1404776" y="1156364"/>
                  <a:pt x="1415181" y="1135557"/>
                </a:cubicBezTo>
                <a:cubicBezTo>
                  <a:pt x="1393723" y="1082887"/>
                  <a:pt x="1329999" y="1082887"/>
                  <a:pt x="1271477" y="1077685"/>
                </a:cubicBezTo>
                <a:cubicBezTo>
                  <a:pt x="1276679" y="1088090"/>
                  <a:pt x="1287732" y="1093291"/>
                  <a:pt x="1298137" y="1098493"/>
                </a:cubicBezTo>
                <a:cubicBezTo>
                  <a:pt x="1292285" y="1114749"/>
                  <a:pt x="1287083" y="1125154"/>
                  <a:pt x="1281881" y="1135557"/>
                </a:cubicBezTo>
                <a:cubicBezTo>
                  <a:pt x="1250020" y="1130355"/>
                  <a:pt x="1239615" y="1135557"/>
                  <a:pt x="1212955" y="1140758"/>
                </a:cubicBezTo>
                <a:cubicBezTo>
                  <a:pt x="1223359" y="1182375"/>
                  <a:pt x="1244817" y="1229843"/>
                  <a:pt x="1271477" y="1266907"/>
                </a:cubicBezTo>
                <a:cubicBezTo>
                  <a:pt x="1298137" y="1272108"/>
                  <a:pt x="1303338" y="1292916"/>
                  <a:pt x="1303338" y="1324778"/>
                </a:cubicBezTo>
                <a:cubicBezTo>
                  <a:pt x="1277329" y="1341034"/>
                  <a:pt x="1229211" y="1309172"/>
                  <a:pt x="1202551" y="1298768"/>
                </a:cubicBezTo>
                <a:cubicBezTo>
                  <a:pt x="1213605" y="1293566"/>
                  <a:pt x="1208403" y="1272759"/>
                  <a:pt x="1218807" y="1272759"/>
                </a:cubicBezTo>
                <a:cubicBezTo>
                  <a:pt x="1170689" y="1220089"/>
                  <a:pt x="1085507" y="1272759"/>
                  <a:pt x="1021783" y="1257153"/>
                </a:cubicBezTo>
                <a:cubicBezTo>
                  <a:pt x="1037389" y="1294217"/>
                  <a:pt x="1074453" y="1309823"/>
                  <a:pt x="1090709" y="1341685"/>
                </a:cubicBezTo>
                <a:cubicBezTo>
                  <a:pt x="1069901" y="1341685"/>
                  <a:pt x="1069901" y="1367694"/>
                  <a:pt x="1048444" y="1367694"/>
                </a:cubicBezTo>
                <a:cubicBezTo>
                  <a:pt x="1048444" y="1398906"/>
                  <a:pt x="1069901" y="1415162"/>
                  <a:pt x="1101764" y="1435970"/>
                </a:cubicBezTo>
                <a:cubicBezTo>
                  <a:pt x="1101764" y="1441171"/>
                  <a:pt x="1096562" y="1441171"/>
                  <a:pt x="1096562" y="1446374"/>
                </a:cubicBezTo>
                <a:cubicBezTo>
                  <a:pt x="1101764" y="1451575"/>
                  <a:pt x="1075103" y="1451575"/>
                  <a:pt x="1075103" y="1446374"/>
                </a:cubicBezTo>
                <a:cubicBezTo>
                  <a:pt x="1069901" y="1451575"/>
                  <a:pt x="1069901" y="1467181"/>
                  <a:pt x="1069901" y="1472383"/>
                </a:cubicBezTo>
                <a:cubicBezTo>
                  <a:pt x="1080306" y="1477586"/>
                  <a:pt x="1096562" y="1482787"/>
                  <a:pt x="1096562" y="1461980"/>
                </a:cubicBezTo>
                <a:cubicBezTo>
                  <a:pt x="1138828" y="1472383"/>
                  <a:pt x="1170689" y="1493841"/>
                  <a:pt x="1197350" y="1514649"/>
                </a:cubicBezTo>
                <a:cubicBezTo>
                  <a:pt x="1186945" y="1525053"/>
                  <a:pt x="1186945" y="1514649"/>
                  <a:pt x="1165488" y="1514649"/>
                </a:cubicBezTo>
                <a:cubicBezTo>
                  <a:pt x="1197350" y="1540659"/>
                  <a:pt x="1218807" y="1577723"/>
                  <a:pt x="1261073" y="1588127"/>
                </a:cubicBezTo>
                <a:cubicBezTo>
                  <a:pt x="1266275" y="1604383"/>
                  <a:pt x="1266275" y="1599180"/>
                  <a:pt x="1266275" y="1619989"/>
                </a:cubicBezTo>
                <a:cubicBezTo>
                  <a:pt x="1277329" y="1614786"/>
                  <a:pt x="1277329" y="1604383"/>
                  <a:pt x="1287732" y="1599180"/>
                </a:cubicBezTo>
                <a:cubicBezTo>
                  <a:pt x="1325447" y="1614786"/>
                  <a:pt x="1351457" y="1635595"/>
                  <a:pt x="1367714" y="1667456"/>
                </a:cubicBezTo>
                <a:cubicBezTo>
                  <a:pt x="1351457" y="1677860"/>
                  <a:pt x="1335851" y="1677860"/>
                  <a:pt x="1309192" y="1683062"/>
                </a:cubicBezTo>
                <a:cubicBezTo>
                  <a:pt x="1272127" y="1677210"/>
                  <a:pt x="1234413" y="1614137"/>
                  <a:pt x="1197350" y="1651200"/>
                </a:cubicBezTo>
                <a:cubicBezTo>
                  <a:pt x="1186945" y="1630392"/>
                  <a:pt x="1171340" y="1630392"/>
                  <a:pt x="1155083" y="1625191"/>
                </a:cubicBezTo>
                <a:cubicBezTo>
                  <a:pt x="1144680" y="1625191"/>
                  <a:pt x="1128423" y="1604383"/>
                  <a:pt x="1123222" y="1599180"/>
                </a:cubicBezTo>
                <a:cubicBezTo>
                  <a:pt x="1112818" y="1599180"/>
                  <a:pt x="1000975" y="1625191"/>
                  <a:pt x="1000975" y="1625191"/>
                </a:cubicBezTo>
                <a:cubicBezTo>
                  <a:pt x="985369" y="1619989"/>
                  <a:pt x="974966" y="1588127"/>
                  <a:pt x="958710" y="1582925"/>
                </a:cubicBezTo>
                <a:cubicBezTo>
                  <a:pt x="920996" y="1562117"/>
                  <a:pt x="894336" y="1577723"/>
                  <a:pt x="852069" y="1562117"/>
                </a:cubicBezTo>
                <a:cubicBezTo>
                  <a:pt x="852069" y="1599180"/>
                  <a:pt x="910591" y="1562117"/>
                  <a:pt x="900188" y="1619989"/>
                </a:cubicBezTo>
                <a:cubicBezTo>
                  <a:pt x="932049" y="1641447"/>
                  <a:pt x="958710" y="1657053"/>
                  <a:pt x="1006828" y="1657053"/>
                </a:cubicBezTo>
                <a:cubicBezTo>
                  <a:pt x="1001626" y="1646649"/>
                  <a:pt x="980168" y="1646649"/>
                  <a:pt x="974966" y="1636244"/>
                </a:cubicBezTo>
                <a:cubicBezTo>
                  <a:pt x="1001626" y="1620638"/>
                  <a:pt x="1075754" y="1662255"/>
                  <a:pt x="1070552" y="1699318"/>
                </a:cubicBezTo>
                <a:cubicBezTo>
                  <a:pt x="1102413" y="1714924"/>
                  <a:pt x="1129074" y="1731181"/>
                  <a:pt x="1155734" y="1746787"/>
                </a:cubicBezTo>
                <a:cubicBezTo>
                  <a:pt x="1160935" y="1763042"/>
                  <a:pt x="1150532" y="1763042"/>
                  <a:pt x="1150532" y="1778649"/>
                </a:cubicBezTo>
                <a:cubicBezTo>
                  <a:pt x="1118669" y="1772796"/>
                  <a:pt x="1118669" y="1799455"/>
                  <a:pt x="1092010" y="1804658"/>
                </a:cubicBezTo>
                <a:cubicBezTo>
                  <a:pt x="1092010" y="1820914"/>
                  <a:pt x="1097212" y="1836520"/>
                  <a:pt x="1070552" y="1841722"/>
                </a:cubicBezTo>
                <a:cubicBezTo>
                  <a:pt x="1080956" y="1872934"/>
                  <a:pt x="1102413" y="1894392"/>
                  <a:pt x="1134275" y="1904795"/>
                </a:cubicBezTo>
                <a:cubicBezTo>
                  <a:pt x="1150532" y="1904795"/>
                  <a:pt x="1144680" y="1883987"/>
                  <a:pt x="1160935" y="1883987"/>
                </a:cubicBezTo>
                <a:cubicBezTo>
                  <a:pt x="1187596" y="1889190"/>
                  <a:pt x="1197999" y="1904795"/>
                  <a:pt x="1219458" y="1909998"/>
                </a:cubicBezTo>
                <a:cubicBezTo>
                  <a:pt x="1213605" y="1925603"/>
                  <a:pt x="1213605" y="1925603"/>
                  <a:pt x="1229862" y="1936008"/>
                </a:cubicBezTo>
                <a:cubicBezTo>
                  <a:pt x="1224660" y="1941209"/>
                  <a:pt x="1214256" y="1936008"/>
                  <a:pt x="1219458" y="1951614"/>
                </a:cubicBezTo>
                <a:cubicBezTo>
                  <a:pt x="1240266" y="1956815"/>
                  <a:pt x="1246118" y="1967218"/>
                  <a:pt x="1256522" y="1977623"/>
                </a:cubicBezTo>
                <a:cubicBezTo>
                  <a:pt x="1335851" y="1940559"/>
                  <a:pt x="1373566" y="2014036"/>
                  <a:pt x="1415831" y="2051100"/>
                </a:cubicBezTo>
                <a:cubicBezTo>
                  <a:pt x="1395023" y="2056952"/>
                  <a:pt x="1415831" y="2067356"/>
                  <a:pt x="1405427" y="2082962"/>
                </a:cubicBezTo>
                <a:cubicBezTo>
                  <a:pt x="1373566" y="2051750"/>
                  <a:pt x="1298788" y="2067356"/>
                  <a:pt x="1298788" y="2014686"/>
                </a:cubicBezTo>
                <a:cubicBezTo>
                  <a:pt x="1245467" y="1993879"/>
                  <a:pt x="1186945" y="1999081"/>
                  <a:pt x="1149881" y="1946411"/>
                </a:cubicBezTo>
                <a:cubicBezTo>
                  <a:pt x="1101764" y="1967218"/>
                  <a:pt x="1054296" y="1904145"/>
                  <a:pt x="1000975" y="1888539"/>
                </a:cubicBezTo>
                <a:cubicBezTo>
                  <a:pt x="990572" y="1893741"/>
                  <a:pt x="995774" y="1915199"/>
                  <a:pt x="995774" y="1925603"/>
                </a:cubicBezTo>
                <a:cubicBezTo>
                  <a:pt x="969113" y="1925603"/>
                  <a:pt x="963912" y="1909998"/>
                  <a:pt x="947655" y="1899593"/>
                </a:cubicBezTo>
                <a:cubicBezTo>
                  <a:pt x="936601" y="1904795"/>
                  <a:pt x="931400" y="1909998"/>
                  <a:pt x="926197" y="1909998"/>
                </a:cubicBezTo>
                <a:cubicBezTo>
                  <a:pt x="915794" y="1888539"/>
                  <a:pt x="867675" y="1872934"/>
                  <a:pt x="862474" y="1878135"/>
                </a:cubicBezTo>
                <a:cubicBezTo>
                  <a:pt x="856622" y="1888539"/>
                  <a:pt x="894336" y="1909998"/>
                  <a:pt x="904740" y="1925603"/>
                </a:cubicBezTo>
                <a:cubicBezTo>
                  <a:pt x="904740" y="1941209"/>
                  <a:pt x="894336" y="1925603"/>
                  <a:pt x="878079" y="1930805"/>
                </a:cubicBezTo>
                <a:cubicBezTo>
                  <a:pt x="915144" y="1951614"/>
                  <a:pt x="888484" y="1973070"/>
                  <a:pt x="920345" y="1993879"/>
                </a:cubicBezTo>
                <a:cubicBezTo>
                  <a:pt x="920345" y="1999081"/>
                  <a:pt x="909292" y="1999081"/>
                  <a:pt x="898887" y="1999081"/>
                </a:cubicBezTo>
                <a:cubicBezTo>
                  <a:pt x="941803" y="2025740"/>
                  <a:pt x="957409" y="2073208"/>
                  <a:pt x="1010729" y="2083613"/>
                </a:cubicBezTo>
                <a:cubicBezTo>
                  <a:pt x="999676" y="2094016"/>
                  <a:pt x="973015" y="2068007"/>
                  <a:pt x="962611" y="2083613"/>
                </a:cubicBezTo>
                <a:cubicBezTo>
                  <a:pt x="978867" y="2094666"/>
                  <a:pt x="1004877" y="2125878"/>
                  <a:pt x="1021133" y="2120677"/>
                </a:cubicBezTo>
                <a:cubicBezTo>
                  <a:pt x="1026335" y="2104420"/>
                  <a:pt x="1010729" y="2104420"/>
                  <a:pt x="1015931" y="2088814"/>
                </a:cubicBezTo>
                <a:cubicBezTo>
                  <a:pt x="1015931" y="2078410"/>
                  <a:pt x="1021133" y="2104420"/>
                  <a:pt x="1037389" y="2094016"/>
                </a:cubicBezTo>
                <a:cubicBezTo>
                  <a:pt x="1042592" y="2078410"/>
                  <a:pt x="1021133" y="2078410"/>
                  <a:pt x="1015931" y="2068007"/>
                </a:cubicBezTo>
                <a:cubicBezTo>
                  <a:pt x="1021133" y="2057602"/>
                  <a:pt x="1037389" y="2052401"/>
                  <a:pt x="1037389" y="2068007"/>
                </a:cubicBezTo>
                <a:cubicBezTo>
                  <a:pt x="1042592" y="2052401"/>
                  <a:pt x="1015931" y="2036145"/>
                  <a:pt x="1010729" y="2015337"/>
                </a:cubicBezTo>
                <a:cubicBezTo>
                  <a:pt x="1009429" y="2011435"/>
                  <a:pt x="1010120" y="2009485"/>
                  <a:pt x="1011634" y="2008672"/>
                </a:cubicBezTo>
                <a:lnTo>
                  <a:pt x="1016404" y="2008804"/>
                </a:lnTo>
                <a:lnTo>
                  <a:pt x="1019051" y="2001357"/>
                </a:lnTo>
                <a:cubicBezTo>
                  <a:pt x="1017923" y="1995505"/>
                  <a:pt x="1006828" y="1998431"/>
                  <a:pt x="1010729" y="2010134"/>
                </a:cubicBezTo>
                <a:cubicBezTo>
                  <a:pt x="984070" y="1988676"/>
                  <a:pt x="1026335" y="1983475"/>
                  <a:pt x="1015931" y="1973070"/>
                </a:cubicBezTo>
                <a:cubicBezTo>
                  <a:pt x="1058847" y="1978273"/>
                  <a:pt x="1095912" y="1999731"/>
                  <a:pt x="1122572" y="2025740"/>
                </a:cubicBezTo>
                <a:cubicBezTo>
                  <a:pt x="1122572" y="2030943"/>
                  <a:pt x="1117370" y="2030943"/>
                  <a:pt x="1117370" y="2036145"/>
                </a:cubicBezTo>
                <a:cubicBezTo>
                  <a:pt x="1101764" y="2036145"/>
                  <a:pt x="1091360" y="2025740"/>
                  <a:pt x="1075103" y="2025740"/>
                </a:cubicBezTo>
                <a:cubicBezTo>
                  <a:pt x="1095912" y="2041346"/>
                  <a:pt x="1117370" y="2051750"/>
                  <a:pt x="1112167" y="2088814"/>
                </a:cubicBezTo>
                <a:cubicBezTo>
                  <a:pt x="1132976" y="2088814"/>
                  <a:pt x="1138177" y="2094016"/>
                  <a:pt x="1154432" y="2094016"/>
                </a:cubicBezTo>
                <a:cubicBezTo>
                  <a:pt x="1149231" y="2088814"/>
                  <a:pt x="1154432" y="2083613"/>
                  <a:pt x="1159635" y="2078410"/>
                </a:cubicBezTo>
                <a:cubicBezTo>
                  <a:pt x="1181094" y="2088814"/>
                  <a:pt x="1191498" y="2115475"/>
                  <a:pt x="1218157" y="2125878"/>
                </a:cubicBezTo>
                <a:cubicBezTo>
                  <a:pt x="1229211" y="2120677"/>
                  <a:pt x="1224009" y="2105071"/>
                  <a:pt x="1234413" y="2099869"/>
                </a:cubicBezTo>
                <a:cubicBezTo>
                  <a:pt x="1212955" y="2073208"/>
                  <a:pt x="1181094" y="2089465"/>
                  <a:pt x="1175892" y="2057602"/>
                </a:cubicBezTo>
                <a:cubicBezTo>
                  <a:pt x="1208403" y="2068007"/>
                  <a:pt x="1240266" y="2073208"/>
                  <a:pt x="1250669" y="2105071"/>
                </a:cubicBezTo>
                <a:cubicBezTo>
                  <a:pt x="1292935" y="2099869"/>
                  <a:pt x="1319595" y="2147336"/>
                  <a:pt x="1351457" y="2157740"/>
                </a:cubicBezTo>
                <a:cubicBezTo>
                  <a:pt x="1436639" y="2168145"/>
                  <a:pt x="1510766" y="2215612"/>
                  <a:pt x="1569288" y="2263080"/>
                </a:cubicBezTo>
                <a:cubicBezTo>
                  <a:pt x="1564086" y="2252676"/>
                  <a:pt x="1553682" y="2252676"/>
                  <a:pt x="1564086" y="2242272"/>
                </a:cubicBezTo>
                <a:cubicBezTo>
                  <a:pt x="1644066" y="2274134"/>
                  <a:pt x="1701938" y="2311197"/>
                  <a:pt x="1776716" y="2337208"/>
                </a:cubicBezTo>
                <a:cubicBezTo>
                  <a:pt x="1792973" y="2348261"/>
                  <a:pt x="1803377" y="2358666"/>
                  <a:pt x="1803377" y="2369070"/>
                </a:cubicBezTo>
                <a:cubicBezTo>
                  <a:pt x="1835238" y="2347612"/>
                  <a:pt x="1845642" y="2426941"/>
                  <a:pt x="1872302" y="2437346"/>
                </a:cubicBezTo>
                <a:cubicBezTo>
                  <a:pt x="1867100" y="2452952"/>
                  <a:pt x="1856045" y="2437346"/>
                  <a:pt x="1845642" y="2437346"/>
                </a:cubicBezTo>
                <a:cubicBezTo>
                  <a:pt x="1845642" y="2437346"/>
                  <a:pt x="1845642" y="2437346"/>
                  <a:pt x="1845642" y="2458153"/>
                </a:cubicBezTo>
                <a:cubicBezTo>
                  <a:pt x="1829386" y="2447749"/>
                  <a:pt x="1835238" y="2468556"/>
                  <a:pt x="1818983" y="2468556"/>
                </a:cubicBezTo>
                <a:cubicBezTo>
                  <a:pt x="1781917" y="2468556"/>
                  <a:pt x="1776716" y="2426291"/>
                  <a:pt x="1755258" y="2400282"/>
                </a:cubicBezTo>
                <a:cubicBezTo>
                  <a:pt x="1750057" y="2405483"/>
                  <a:pt x="1750057" y="2415887"/>
                  <a:pt x="1760460" y="2426291"/>
                </a:cubicBezTo>
                <a:cubicBezTo>
                  <a:pt x="1744204" y="2441897"/>
                  <a:pt x="1739002" y="2410685"/>
                  <a:pt x="1712342" y="2421089"/>
                </a:cubicBezTo>
                <a:cubicBezTo>
                  <a:pt x="1739002" y="2468556"/>
                  <a:pt x="1807928" y="2463355"/>
                  <a:pt x="1834589" y="2505620"/>
                </a:cubicBezTo>
                <a:cubicBezTo>
                  <a:pt x="1840440" y="2505620"/>
                  <a:pt x="1845642" y="2500419"/>
                  <a:pt x="1850844" y="2500419"/>
                </a:cubicBezTo>
                <a:cubicBezTo>
                  <a:pt x="1867100" y="2531630"/>
                  <a:pt x="1872302" y="2600555"/>
                  <a:pt x="1909366" y="2621364"/>
                </a:cubicBezTo>
                <a:cubicBezTo>
                  <a:pt x="1893760" y="2642822"/>
                  <a:pt x="1861899" y="2616162"/>
                  <a:pt x="1845642" y="2605758"/>
                </a:cubicBezTo>
                <a:cubicBezTo>
                  <a:pt x="1845642" y="2584300"/>
                  <a:pt x="1861899" y="2584300"/>
                  <a:pt x="1861899" y="2563493"/>
                </a:cubicBezTo>
                <a:cubicBezTo>
                  <a:pt x="1835238" y="2558290"/>
                  <a:pt x="1813780" y="2542684"/>
                  <a:pt x="1813780" y="2505620"/>
                </a:cubicBezTo>
                <a:cubicBezTo>
                  <a:pt x="1792973" y="2490014"/>
                  <a:pt x="1766313" y="2495217"/>
                  <a:pt x="1744855" y="2479611"/>
                </a:cubicBezTo>
                <a:cubicBezTo>
                  <a:pt x="1718194" y="2505620"/>
                  <a:pt x="1761110" y="2521877"/>
                  <a:pt x="1771514" y="2542684"/>
                </a:cubicBezTo>
                <a:cubicBezTo>
                  <a:pt x="1776716" y="2542684"/>
                  <a:pt x="1771514" y="2553088"/>
                  <a:pt x="1766313" y="2558290"/>
                </a:cubicBezTo>
                <a:cubicBezTo>
                  <a:pt x="1771514" y="2558290"/>
                  <a:pt x="1776716" y="2558290"/>
                  <a:pt x="1776716" y="2558290"/>
                </a:cubicBezTo>
                <a:cubicBezTo>
                  <a:pt x="1766313" y="2563493"/>
                  <a:pt x="1766313" y="2558290"/>
                  <a:pt x="1766313" y="2558290"/>
                </a:cubicBezTo>
                <a:cubicBezTo>
                  <a:pt x="1718194" y="2553088"/>
                  <a:pt x="1675929" y="2468556"/>
                  <a:pt x="1622608" y="2505620"/>
                </a:cubicBezTo>
                <a:cubicBezTo>
                  <a:pt x="1590095" y="2505620"/>
                  <a:pt x="1574491" y="2484162"/>
                  <a:pt x="1547830" y="2473759"/>
                </a:cubicBezTo>
                <a:cubicBezTo>
                  <a:pt x="1547830" y="2452301"/>
                  <a:pt x="1553033" y="2457503"/>
                  <a:pt x="1547830" y="2441897"/>
                </a:cubicBezTo>
                <a:cubicBezTo>
                  <a:pt x="1532225" y="2436695"/>
                  <a:pt x="1515969" y="2431492"/>
                  <a:pt x="1505564" y="2415887"/>
                </a:cubicBezTo>
                <a:cubicBezTo>
                  <a:pt x="1489308" y="2426291"/>
                  <a:pt x="1526372" y="2426291"/>
                  <a:pt x="1515969" y="2441897"/>
                </a:cubicBezTo>
                <a:cubicBezTo>
                  <a:pt x="1489308" y="2447098"/>
                  <a:pt x="1457446" y="2431492"/>
                  <a:pt x="1435988" y="2421089"/>
                </a:cubicBezTo>
                <a:cubicBezTo>
                  <a:pt x="1425585" y="2426291"/>
                  <a:pt x="1457446" y="2431492"/>
                  <a:pt x="1457446" y="2441897"/>
                </a:cubicBezTo>
                <a:cubicBezTo>
                  <a:pt x="1424935" y="2441897"/>
                  <a:pt x="1414530" y="2415887"/>
                  <a:pt x="1382669" y="2421089"/>
                </a:cubicBezTo>
                <a:cubicBezTo>
                  <a:pt x="1419733" y="2458153"/>
                  <a:pt x="1504914" y="2473759"/>
                  <a:pt x="1478255" y="2536832"/>
                </a:cubicBezTo>
                <a:cubicBezTo>
                  <a:pt x="1441191" y="2526429"/>
                  <a:pt x="1430786" y="2473759"/>
                  <a:pt x="1382669" y="2489365"/>
                </a:cubicBezTo>
                <a:cubicBezTo>
                  <a:pt x="1414530" y="2499768"/>
                  <a:pt x="1345605" y="2526429"/>
                  <a:pt x="1387870" y="2536832"/>
                </a:cubicBezTo>
                <a:cubicBezTo>
                  <a:pt x="1350807" y="2552438"/>
                  <a:pt x="1324147" y="2515374"/>
                  <a:pt x="1297486" y="2504971"/>
                </a:cubicBezTo>
                <a:cubicBezTo>
                  <a:pt x="1291635" y="2463355"/>
                  <a:pt x="1302689" y="2473759"/>
                  <a:pt x="1307891" y="2431492"/>
                </a:cubicBezTo>
                <a:cubicBezTo>
                  <a:pt x="1276029" y="2457503"/>
                  <a:pt x="1238314" y="2415237"/>
                  <a:pt x="1201250" y="2399630"/>
                </a:cubicBezTo>
                <a:cubicBezTo>
                  <a:pt x="1211655" y="2421089"/>
                  <a:pt x="1243517" y="2463355"/>
                  <a:pt x="1264975" y="2484162"/>
                </a:cubicBezTo>
                <a:cubicBezTo>
                  <a:pt x="1259772" y="2489365"/>
                  <a:pt x="1227911" y="2484162"/>
                  <a:pt x="1227911" y="2473759"/>
                </a:cubicBezTo>
                <a:cubicBezTo>
                  <a:pt x="1222708" y="2490014"/>
                  <a:pt x="1216857" y="2500419"/>
                  <a:pt x="1233113" y="2516024"/>
                </a:cubicBezTo>
                <a:cubicBezTo>
                  <a:pt x="1222708" y="2526429"/>
                  <a:pt x="1201250" y="2510823"/>
                  <a:pt x="1190847" y="2526429"/>
                </a:cubicBezTo>
                <a:cubicBezTo>
                  <a:pt x="1201250" y="2553088"/>
                  <a:pt x="1270176" y="2568694"/>
                  <a:pt x="1291635" y="2558290"/>
                </a:cubicBezTo>
                <a:cubicBezTo>
                  <a:pt x="1398275" y="2590152"/>
                  <a:pt x="1483457" y="2621364"/>
                  <a:pt x="1547180" y="2705896"/>
                </a:cubicBezTo>
                <a:cubicBezTo>
                  <a:pt x="1488658" y="2753363"/>
                  <a:pt x="1451594" y="2642822"/>
                  <a:pt x="1387870" y="2653226"/>
                </a:cubicBezTo>
                <a:cubicBezTo>
                  <a:pt x="1377466" y="2648024"/>
                  <a:pt x="1377466" y="2627216"/>
                  <a:pt x="1356008" y="2627216"/>
                </a:cubicBezTo>
                <a:cubicBezTo>
                  <a:pt x="1356008" y="2622015"/>
                  <a:pt x="1361211" y="2616813"/>
                  <a:pt x="1366413" y="2616813"/>
                </a:cubicBezTo>
                <a:cubicBezTo>
                  <a:pt x="1366413" y="2595354"/>
                  <a:pt x="1339753" y="2605758"/>
                  <a:pt x="1339753" y="2584951"/>
                </a:cubicBezTo>
                <a:cubicBezTo>
                  <a:pt x="1329349" y="2600555"/>
                  <a:pt x="1313092" y="2595354"/>
                  <a:pt x="1313092" y="2574546"/>
                </a:cubicBezTo>
                <a:cubicBezTo>
                  <a:pt x="1302039" y="2574546"/>
                  <a:pt x="1296836" y="2584951"/>
                  <a:pt x="1296836" y="2590152"/>
                </a:cubicBezTo>
                <a:cubicBezTo>
                  <a:pt x="1243517" y="2584951"/>
                  <a:pt x="1206453" y="2553088"/>
                  <a:pt x="1147931" y="2532281"/>
                </a:cubicBezTo>
                <a:cubicBezTo>
                  <a:pt x="1158335" y="2548537"/>
                  <a:pt x="1184995" y="2543335"/>
                  <a:pt x="1184995" y="2564143"/>
                </a:cubicBezTo>
                <a:cubicBezTo>
                  <a:pt x="1227261" y="2579748"/>
                  <a:pt x="1264324" y="2595354"/>
                  <a:pt x="1285782" y="2632418"/>
                </a:cubicBezTo>
                <a:lnTo>
                  <a:pt x="1280581" y="2637620"/>
                </a:lnTo>
                <a:cubicBezTo>
                  <a:pt x="1259772" y="2637620"/>
                  <a:pt x="1248718" y="2621364"/>
                  <a:pt x="1243517" y="2605758"/>
                </a:cubicBezTo>
                <a:cubicBezTo>
                  <a:pt x="1238314" y="2605758"/>
                  <a:pt x="1238314" y="2616162"/>
                  <a:pt x="1238314" y="2621364"/>
                </a:cubicBezTo>
                <a:cubicBezTo>
                  <a:pt x="1201250" y="2599906"/>
                  <a:pt x="1174591" y="2621364"/>
                  <a:pt x="1142729" y="2589502"/>
                </a:cubicBezTo>
                <a:cubicBezTo>
                  <a:pt x="1153783" y="2583650"/>
                  <a:pt x="1169389" y="2578448"/>
                  <a:pt x="1164186" y="2557641"/>
                </a:cubicBezTo>
                <a:cubicBezTo>
                  <a:pt x="1143379" y="2557641"/>
                  <a:pt x="1138177" y="2547236"/>
                  <a:pt x="1121921" y="2552438"/>
                </a:cubicBezTo>
                <a:cubicBezTo>
                  <a:pt x="1121921" y="2557641"/>
                  <a:pt x="1127123" y="2562842"/>
                  <a:pt x="1132326" y="2568044"/>
                </a:cubicBezTo>
                <a:cubicBezTo>
                  <a:pt x="1116719" y="2552438"/>
                  <a:pt x="1095261" y="2573247"/>
                  <a:pt x="1090059" y="2552438"/>
                </a:cubicBezTo>
                <a:cubicBezTo>
                  <a:pt x="1084857" y="2552438"/>
                  <a:pt x="1090059" y="2557641"/>
                  <a:pt x="1090059" y="2562842"/>
                </a:cubicBezTo>
                <a:cubicBezTo>
                  <a:pt x="1073804" y="2562842"/>
                  <a:pt x="1068601" y="2552438"/>
                  <a:pt x="1063399" y="2542035"/>
                </a:cubicBezTo>
                <a:cubicBezTo>
                  <a:pt x="1068601" y="2531630"/>
                  <a:pt x="1084857" y="2536832"/>
                  <a:pt x="1090059" y="2526429"/>
                </a:cubicBezTo>
                <a:cubicBezTo>
                  <a:pt x="1095261" y="2516024"/>
                  <a:pt x="1090059" y="2505620"/>
                  <a:pt x="1084857" y="2500419"/>
                </a:cubicBezTo>
                <a:cubicBezTo>
                  <a:pt x="1095261" y="2484813"/>
                  <a:pt x="1101113" y="2510823"/>
                  <a:pt x="1111517" y="2505620"/>
                </a:cubicBezTo>
                <a:cubicBezTo>
                  <a:pt x="1111517" y="2500419"/>
                  <a:pt x="1101113" y="2495217"/>
                  <a:pt x="1106315" y="2495217"/>
                </a:cubicBezTo>
                <a:cubicBezTo>
                  <a:pt x="1090709" y="2490014"/>
                  <a:pt x="1085507" y="2479611"/>
                  <a:pt x="1064050" y="2474408"/>
                </a:cubicBezTo>
                <a:cubicBezTo>
                  <a:pt x="1064050" y="2474408"/>
                  <a:pt x="1064050" y="2474408"/>
                  <a:pt x="1064050" y="2495217"/>
                </a:cubicBezTo>
                <a:cubicBezTo>
                  <a:pt x="1037389" y="2474408"/>
                  <a:pt x="1021783" y="2416537"/>
                  <a:pt x="968464" y="2421740"/>
                </a:cubicBezTo>
                <a:cubicBezTo>
                  <a:pt x="968464" y="2442547"/>
                  <a:pt x="1032187" y="2437346"/>
                  <a:pt x="1026986" y="2474408"/>
                </a:cubicBezTo>
                <a:cubicBezTo>
                  <a:pt x="1005528" y="2469207"/>
                  <a:pt x="1000325" y="2464005"/>
                  <a:pt x="973666" y="2469207"/>
                </a:cubicBezTo>
                <a:cubicBezTo>
                  <a:pt x="995123" y="2479611"/>
                  <a:pt x="995123" y="2495867"/>
                  <a:pt x="995123" y="2511473"/>
                </a:cubicBezTo>
                <a:cubicBezTo>
                  <a:pt x="989922" y="2516675"/>
                  <a:pt x="963261" y="2527078"/>
                  <a:pt x="958060" y="2516675"/>
                </a:cubicBezTo>
                <a:cubicBezTo>
                  <a:pt x="947655" y="2521877"/>
                  <a:pt x="958060" y="2543335"/>
                  <a:pt x="958060" y="2553739"/>
                </a:cubicBezTo>
                <a:cubicBezTo>
                  <a:pt x="958060" y="2558940"/>
                  <a:pt x="941803" y="2558940"/>
                  <a:pt x="941803" y="2569345"/>
                </a:cubicBezTo>
                <a:cubicBezTo>
                  <a:pt x="926197" y="2574546"/>
                  <a:pt x="931400" y="2558940"/>
                  <a:pt x="909942" y="2564143"/>
                </a:cubicBezTo>
                <a:cubicBezTo>
                  <a:pt x="888484" y="2584951"/>
                  <a:pt x="893686" y="2637620"/>
                  <a:pt x="851420" y="2637620"/>
                </a:cubicBezTo>
                <a:cubicBezTo>
                  <a:pt x="856622" y="2659078"/>
                  <a:pt x="856622" y="2659078"/>
                  <a:pt x="846218" y="2679886"/>
                </a:cubicBezTo>
                <a:cubicBezTo>
                  <a:pt x="835814" y="2679886"/>
                  <a:pt x="835814" y="2664280"/>
                  <a:pt x="819558" y="2669483"/>
                </a:cubicBezTo>
                <a:cubicBezTo>
                  <a:pt x="808503" y="2642822"/>
                  <a:pt x="787696" y="2627216"/>
                  <a:pt x="766238" y="2616813"/>
                </a:cubicBezTo>
                <a:cubicBezTo>
                  <a:pt x="787696" y="2600555"/>
                  <a:pt x="798100" y="2632418"/>
                  <a:pt x="819558" y="2637620"/>
                </a:cubicBezTo>
                <a:cubicBezTo>
                  <a:pt x="824760" y="2621364"/>
                  <a:pt x="787696" y="2616162"/>
                  <a:pt x="787696" y="2600555"/>
                </a:cubicBezTo>
                <a:cubicBezTo>
                  <a:pt x="782494" y="2590152"/>
                  <a:pt x="782494" y="2574546"/>
                  <a:pt x="792898" y="2574546"/>
                </a:cubicBezTo>
                <a:cubicBezTo>
                  <a:pt x="776642" y="2574546"/>
                  <a:pt x="776642" y="2553088"/>
                  <a:pt x="771441" y="2542684"/>
                </a:cubicBezTo>
                <a:cubicBezTo>
                  <a:pt x="755184" y="2547887"/>
                  <a:pt x="760385" y="2563493"/>
                  <a:pt x="749981" y="2568694"/>
                </a:cubicBezTo>
                <a:cubicBezTo>
                  <a:pt x="734375" y="2568694"/>
                  <a:pt x="723322" y="2558290"/>
                  <a:pt x="712918" y="2553088"/>
                </a:cubicBezTo>
                <a:cubicBezTo>
                  <a:pt x="707716" y="2553088"/>
                  <a:pt x="707716" y="2558290"/>
                  <a:pt x="707716" y="2563493"/>
                </a:cubicBezTo>
                <a:cubicBezTo>
                  <a:pt x="681056" y="2568694"/>
                  <a:pt x="675853" y="2547887"/>
                  <a:pt x="654396" y="2547887"/>
                </a:cubicBezTo>
                <a:cubicBezTo>
                  <a:pt x="681056" y="2579099"/>
                  <a:pt x="718769" y="2600555"/>
                  <a:pt x="761036" y="2616162"/>
                </a:cubicBezTo>
                <a:cubicBezTo>
                  <a:pt x="761036" y="2616162"/>
                  <a:pt x="761036" y="2616162"/>
                  <a:pt x="761036" y="2648024"/>
                </a:cubicBezTo>
                <a:cubicBezTo>
                  <a:pt x="740229" y="2648024"/>
                  <a:pt x="740229" y="2632418"/>
                  <a:pt x="718769" y="2637620"/>
                </a:cubicBezTo>
                <a:cubicBezTo>
                  <a:pt x="702514" y="2663630"/>
                  <a:pt x="681707" y="2653226"/>
                  <a:pt x="660247" y="2648024"/>
                </a:cubicBezTo>
                <a:cubicBezTo>
                  <a:pt x="655046" y="2622015"/>
                  <a:pt x="676504" y="2616162"/>
                  <a:pt x="676504" y="2590152"/>
                </a:cubicBezTo>
                <a:cubicBezTo>
                  <a:pt x="666101" y="2584951"/>
                  <a:pt x="650495" y="2579748"/>
                  <a:pt x="634238" y="2574546"/>
                </a:cubicBezTo>
                <a:cubicBezTo>
                  <a:pt x="623834" y="2564143"/>
                  <a:pt x="612781" y="2527078"/>
                  <a:pt x="629037" y="2516675"/>
                </a:cubicBezTo>
                <a:cubicBezTo>
                  <a:pt x="575716" y="2484813"/>
                  <a:pt x="517195" y="2432143"/>
                  <a:pt x="453470" y="2426941"/>
                </a:cubicBezTo>
                <a:cubicBezTo>
                  <a:pt x="448269" y="2426941"/>
                  <a:pt x="443067" y="2421740"/>
                  <a:pt x="443067" y="2411335"/>
                </a:cubicBezTo>
                <a:cubicBezTo>
                  <a:pt x="427461" y="2416537"/>
                  <a:pt x="395599" y="2390528"/>
                  <a:pt x="379343" y="2411335"/>
                </a:cubicBezTo>
                <a:cubicBezTo>
                  <a:pt x="363737" y="2406134"/>
                  <a:pt x="331875" y="2395079"/>
                  <a:pt x="342279" y="2369070"/>
                </a:cubicBezTo>
                <a:cubicBezTo>
                  <a:pt x="310417" y="2363217"/>
                  <a:pt x="268150" y="2363217"/>
                  <a:pt x="246694" y="2337208"/>
                </a:cubicBezTo>
                <a:cubicBezTo>
                  <a:pt x="241492" y="2363217"/>
                  <a:pt x="305215" y="2369070"/>
                  <a:pt x="321472" y="2395079"/>
                </a:cubicBezTo>
                <a:cubicBezTo>
                  <a:pt x="315619" y="2400282"/>
                  <a:pt x="305215" y="2400282"/>
                  <a:pt x="305215" y="2395079"/>
                </a:cubicBezTo>
                <a:cubicBezTo>
                  <a:pt x="294812" y="2400282"/>
                  <a:pt x="310417" y="2426291"/>
                  <a:pt x="326672" y="2421089"/>
                </a:cubicBezTo>
                <a:cubicBezTo>
                  <a:pt x="326672" y="2421089"/>
                  <a:pt x="326672" y="2421089"/>
                  <a:pt x="326672" y="2400282"/>
                </a:cubicBezTo>
                <a:cubicBezTo>
                  <a:pt x="379343" y="2411335"/>
                  <a:pt x="411855" y="2484813"/>
                  <a:pt x="454121" y="2432143"/>
                </a:cubicBezTo>
                <a:cubicBezTo>
                  <a:pt x="465175" y="2437346"/>
                  <a:pt x="470377" y="2442547"/>
                  <a:pt x="475579" y="2442547"/>
                </a:cubicBezTo>
                <a:cubicBezTo>
                  <a:pt x="475579" y="2452952"/>
                  <a:pt x="470377" y="2458153"/>
                  <a:pt x="465175" y="2463355"/>
                </a:cubicBezTo>
                <a:cubicBezTo>
                  <a:pt x="481431" y="2484813"/>
                  <a:pt x="502240" y="2490014"/>
                  <a:pt x="518495" y="2505620"/>
                </a:cubicBezTo>
                <a:cubicBezTo>
                  <a:pt x="507441" y="2516024"/>
                  <a:pt x="486634" y="2490014"/>
                  <a:pt x="470377" y="2490014"/>
                </a:cubicBezTo>
                <a:cubicBezTo>
                  <a:pt x="486634" y="2506271"/>
                  <a:pt x="502240" y="2516675"/>
                  <a:pt x="523697" y="2527078"/>
                </a:cubicBezTo>
                <a:cubicBezTo>
                  <a:pt x="508092" y="2542684"/>
                  <a:pt x="486634" y="2521877"/>
                  <a:pt x="481431" y="2516675"/>
                </a:cubicBezTo>
                <a:cubicBezTo>
                  <a:pt x="375441" y="2542684"/>
                  <a:pt x="343580" y="2469207"/>
                  <a:pt x="268801" y="2469207"/>
                </a:cubicBezTo>
                <a:cubicBezTo>
                  <a:pt x="268801" y="2484813"/>
                  <a:pt x="285058" y="2484813"/>
                  <a:pt x="285058" y="2495217"/>
                </a:cubicBezTo>
                <a:cubicBezTo>
                  <a:pt x="274003" y="2505620"/>
                  <a:pt x="253196" y="2479611"/>
                  <a:pt x="231738" y="2479611"/>
                </a:cubicBezTo>
                <a:cubicBezTo>
                  <a:pt x="242141" y="2516024"/>
                  <a:pt x="305865" y="2500419"/>
                  <a:pt x="301314" y="2547236"/>
                </a:cubicBezTo>
                <a:cubicBezTo>
                  <a:pt x="322772" y="2542035"/>
                  <a:pt x="322772" y="2557641"/>
                  <a:pt x="333175" y="2562842"/>
                </a:cubicBezTo>
                <a:cubicBezTo>
                  <a:pt x="391697" y="2557641"/>
                  <a:pt x="439816" y="2599256"/>
                  <a:pt x="476880" y="2631118"/>
                </a:cubicBezTo>
                <a:cubicBezTo>
                  <a:pt x="493136" y="2625916"/>
                  <a:pt x="498338" y="2631118"/>
                  <a:pt x="498338" y="2646724"/>
                </a:cubicBezTo>
                <a:cubicBezTo>
                  <a:pt x="535402" y="2641522"/>
                  <a:pt x="599125" y="2662330"/>
                  <a:pt x="593923" y="2699394"/>
                </a:cubicBezTo>
                <a:cubicBezTo>
                  <a:pt x="604328" y="2699394"/>
                  <a:pt x="615382" y="2720201"/>
                  <a:pt x="620583" y="2699394"/>
                </a:cubicBezTo>
                <a:cubicBezTo>
                  <a:pt x="668051" y="2714999"/>
                  <a:pt x="673252" y="2767669"/>
                  <a:pt x="721371" y="2772871"/>
                </a:cubicBezTo>
                <a:cubicBezTo>
                  <a:pt x="716169" y="2762466"/>
                  <a:pt x="801351" y="2730605"/>
                  <a:pt x="806553" y="2767669"/>
                </a:cubicBezTo>
                <a:cubicBezTo>
                  <a:pt x="785095" y="2788477"/>
                  <a:pt x="801351" y="2809935"/>
                  <a:pt x="801351" y="2835945"/>
                </a:cubicBezTo>
                <a:cubicBezTo>
                  <a:pt x="796148" y="2846348"/>
                  <a:pt x="769489" y="2830742"/>
                  <a:pt x="774691" y="2851551"/>
                </a:cubicBezTo>
                <a:cubicBezTo>
                  <a:pt x="753883" y="2851551"/>
                  <a:pt x="753883" y="2835945"/>
                  <a:pt x="737627" y="2835945"/>
                </a:cubicBezTo>
                <a:cubicBezTo>
                  <a:pt x="737627" y="2857403"/>
                  <a:pt x="759086" y="2857403"/>
                  <a:pt x="764287" y="2873009"/>
                </a:cubicBezTo>
                <a:cubicBezTo>
                  <a:pt x="748682" y="2888615"/>
                  <a:pt x="732425" y="2904221"/>
                  <a:pt x="722021" y="2899018"/>
                </a:cubicBezTo>
                <a:cubicBezTo>
                  <a:pt x="716819" y="2909422"/>
                  <a:pt x="737627" y="2904221"/>
                  <a:pt x="727223" y="2925028"/>
                </a:cubicBezTo>
                <a:cubicBezTo>
                  <a:pt x="695361" y="2930230"/>
                  <a:pt x="705765" y="2899018"/>
                  <a:pt x="668702" y="2904221"/>
                </a:cubicBezTo>
                <a:cubicBezTo>
                  <a:pt x="695361" y="2941284"/>
                  <a:pt x="742829" y="2951688"/>
                  <a:pt x="764287" y="2988752"/>
                </a:cubicBezTo>
                <a:cubicBezTo>
                  <a:pt x="769489" y="2962742"/>
                  <a:pt x="822809" y="3010209"/>
                  <a:pt x="876130" y="3025815"/>
                </a:cubicBezTo>
                <a:cubicBezTo>
                  <a:pt x="902789" y="3031018"/>
                  <a:pt x="940504" y="3057678"/>
                  <a:pt x="950907" y="3083688"/>
                </a:cubicBezTo>
                <a:cubicBezTo>
                  <a:pt x="982769" y="3068082"/>
                  <a:pt x="993824" y="3110347"/>
                  <a:pt x="1004227" y="3131155"/>
                </a:cubicBezTo>
                <a:cubicBezTo>
                  <a:pt x="1009430" y="3141559"/>
                  <a:pt x="1015282" y="3125953"/>
                  <a:pt x="1025685" y="3136356"/>
                </a:cubicBezTo>
                <a:cubicBezTo>
                  <a:pt x="1019833" y="3168219"/>
                  <a:pt x="1046492" y="3178623"/>
                  <a:pt x="1036089" y="3194229"/>
                </a:cubicBezTo>
                <a:cubicBezTo>
                  <a:pt x="1030886" y="3199431"/>
                  <a:pt x="999025" y="3215036"/>
                  <a:pt x="999025" y="3194229"/>
                </a:cubicBezTo>
                <a:cubicBezTo>
                  <a:pt x="983419" y="3210485"/>
                  <a:pt x="1020483" y="3210485"/>
                  <a:pt x="1020483" y="3226091"/>
                </a:cubicBezTo>
                <a:cubicBezTo>
                  <a:pt x="1025685" y="3231293"/>
                  <a:pt x="1020483" y="3231293"/>
                  <a:pt x="1015282" y="3241697"/>
                </a:cubicBezTo>
                <a:cubicBezTo>
                  <a:pt x="993824" y="3241697"/>
                  <a:pt x="988621" y="3220888"/>
                  <a:pt x="967163" y="3220888"/>
                </a:cubicBezTo>
                <a:cubicBezTo>
                  <a:pt x="972364" y="3242347"/>
                  <a:pt x="972364" y="3247549"/>
                  <a:pt x="967163" y="3268357"/>
                </a:cubicBezTo>
                <a:cubicBezTo>
                  <a:pt x="1009430" y="3295016"/>
                  <a:pt x="1041291" y="3332080"/>
                  <a:pt x="1089409" y="3352887"/>
                </a:cubicBezTo>
                <a:cubicBezTo>
                  <a:pt x="1073153" y="3321026"/>
                  <a:pt x="1115418" y="3326228"/>
                  <a:pt x="1131674" y="3315825"/>
                </a:cubicBezTo>
                <a:cubicBezTo>
                  <a:pt x="1142079" y="3326879"/>
                  <a:pt x="1126473" y="3342484"/>
                  <a:pt x="1131674" y="3347686"/>
                </a:cubicBezTo>
                <a:cubicBezTo>
                  <a:pt x="1158335" y="3352887"/>
                  <a:pt x="1174591" y="3363942"/>
                  <a:pt x="1179792" y="3384750"/>
                </a:cubicBezTo>
                <a:cubicBezTo>
                  <a:pt x="1174591" y="3405557"/>
                  <a:pt x="1163537" y="3389952"/>
                  <a:pt x="1153133" y="3395154"/>
                </a:cubicBezTo>
                <a:cubicBezTo>
                  <a:pt x="1158985" y="3421814"/>
                  <a:pt x="1196049" y="3427016"/>
                  <a:pt x="1169389" y="3437419"/>
                </a:cubicBezTo>
                <a:cubicBezTo>
                  <a:pt x="1179792" y="3448474"/>
                  <a:pt x="1190847" y="3469282"/>
                  <a:pt x="1227911" y="3469282"/>
                </a:cubicBezTo>
                <a:cubicBezTo>
                  <a:pt x="1233113" y="3484888"/>
                  <a:pt x="1244166" y="3501144"/>
                  <a:pt x="1249369" y="3516750"/>
                </a:cubicBezTo>
                <a:cubicBezTo>
                  <a:pt x="1254570" y="3511547"/>
                  <a:pt x="1276029" y="3501144"/>
                  <a:pt x="1276029" y="3516750"/>
                </a:cubicBezTo>
                <a:cubicBezTo>
                  <a:pt x="1297486" y="3506346"/>
                  <a:pt x="1297486" y="3474483"/>
                  <a:pt x="1297486" y="3448474"/>
                </a:cubicBezTo>
                <a:cubicBezTo>
                  <a:pt x="1334551" y="3458878"/>
                  <a:pt x="1334551" y="3485538"/>
                  <a:pt x="1361211" y="3501144"/>
                </a:cubicBezTo>
                <a:cubicBezTo>
                  <a:pt x="1355359" y="3512198"/>
                  <a:pt x="1344955" y="3522602"/>
                  <a:pt x="1344955" y="3533005"/>
                </a:cubicBezTo>
                <a:cubicBezTo>
                  <a:pt x="1328698" y="3538208"/>
                  <a:pt x="1334551" y="3522602"/>
                  <a:pt x="1318295" y="3527804"/>
                </a:cubicBezTo>
                <a:cubicBezTo>
                  <a:pt x="1323496" y="3548611"/>
                  <a:pt x="1355359" y="3548611"/>
                  <a:pt x="1355359" y="3580473"/>
                </a:cubicBezTo>
                <a:cubicBezTo>
                  <a:pt x="1376817" y="3575272"/>
                  <a:pt x="1387220" y="3585675"/>
                  <a:pt x="1403477" y="3601281"/>
                </a:cubicBezTo>
                <a:cubicBezTo>
                  <a:pt x="1419733" y="3606483"/>
                  <a:pt x="1414530" y="3585675"/>
                  <a:pt x="1424935" y="3580473"/>
                </a:cubicBezTo>
                <a:cubicBezTo>
                  <a:pt x="1456796" y="3580473"/>
                  <a:pt x="1451594" y="3607133"/>
                  <a:pt x="1461998" y="3627942"/>
                </a:cubicBezTo>
                <a:cubicBezTo>
                  <a:pt x="1456796" y="3638345"/>
                  <a:pt x="1445742" y="3612336"/>
                  <a:pt x="1435339" y="3627942"/>
                </a:cubicBezTo>
                <a:cubicBezTo>
                  <a:pt x="1445742" y="3638995"/>
                  <a:pt x="1456796" y="3649400"/>
                  <a:pt x="1467200" y="3665005"/>
                </a:cubicBezTo>
                <a:cubicBezTo>
                  <a:pt x="1434689" y="3659803"/>
                  <a:pt x="1419083" y="3670207"/>
                  <a:pt x="1392423" y="3649400"/>
                </a:cubicBezTo>
                <a:cubicBezTo>
                  <a:pt x="1386570" y="3665005"/>
                  <a:pt x="1408027" y="3654601"/>
                  <a:pt x="1402826" y="3670207"/>
                </a:cubicBezTo>
                <a:cubicBezTo>
                  <a:pt x="1376167" y="3670207"/>
                  <a:pt x="1376167" y="3638345"/>
                  <a:pt x="1354708" y="3633143"/>
                </a:cubicBezTo>
                <a:cubicBezTo>
                  <a:pt x="1354708" y="3659153"/>
                  <a:pt x="1370965" y="3680611"/>
                  <a:pt x="1381368" y="3696217"/>
                </a:cubicBezTo>
                <a:cubicBezTo>
                  <a:pt x="1338452" y="3748887"/>
                  <a:pt x="1317645" y="3638345"/>
                  <a:pt x="1269526" y="3664355"/>
                </a:cubicBezTo>
                <a:cubicBezTo>
                  <a:pt x="1269526" y="3685813"/>
                  <a:pt x="1290984" y="3685813"/>
                  <a:pt x="1296187" y="3706621"/>
                </a:cubicBezTo>
                <a:cubicBezTo>
                  <a:pt x="1301389" y="3691014"/>
                  <a:pt x="1312442" y="3696217"/>
                  <a:pt x="1322846" y="3701419"/>
                </a:cubicBezTo>
                <a:cubicBezTo>
                  <a:pt x="1328698" y="3717025"/>
                  <a:pt x="1307240" y="3706621"/>
                  <a:pt x="1312442" y="3722227"/>
                </a:cubicBezTo>
                <a:cubicBezTo>
                  <a:pt x="1253920" y="3705970"/>
                  <a:pt x="1184995" y="3632493"/>
                  <a:pt x="1248718" y="3579823"/>
                </a:cubicBezTo>
                <a:cubicBezTo>
                  <a:pt x="1216857" y="3569420"/>
                  <a:pt x="1205802" y="3585026"/>
                  <a:pt x="1168739" y="3569420"/>
                </a:cubicBezTo>
                <a:cubicBezTo>
                  <a:pt x="1173940" y="3542759"/>
                  <a:pt x="1173940" y="3532356"/>
                  <a:pt x="1152482" y="3527153"/>
                </a:cubicBezTo>
                <a:cubicBezTo>
                  <a:pt x="1157685" y="3516750"/>
                  <a:pt x="1168088" y="3516750"/>
                  <a:pt x="1162887" y="3501144"/>
                </a:cubicBezTo>
                <a:cubicBezTo>
                  <a:pt x="1152482" y="3480336"/>
                  <a:pt x="1131024" y="3517400"/>
                  <a:pt x="1125823" y="3485538"/>
                </a:cubicBezTo>
                <a:cubicBezTo>
                  <a:pt x="1131024" y="3501144"/>
                  <a:pt x="1119971" y="3522602"/>
                  <a:pt x="1109567" y="3543410"/>
                </a:cubicBezTo>
                <a:cubicBezTo>
                  <a:pt x="1119971" y="3559015"/>
                  <a:pt x="1131024" y="3575272"/>
                  <a:pt x="1141428" y="3590878"/>
                </a:cubicBezTo>
                <a:cubicBezTo>
                  <a:pt x="1109567" y="3590878"/>
                  <a:pt x="1061449" y="3564217"/>
                  <a:pt x="1051045" y="3538208"/>
                </a:cubicBezTo>
                <a:cubicBezTo>
                  <a:pt x="1035439" y="3548611"/>
                  <a:pt x="1030237" y="3538208"/>
                  <a:pt x="1013980" y="3527804"/>
                </a:cubicBezTo>
                <a:cubicBezTo>
                  <a:pt x="1013980" y="3522602"/>
                  <a:pt x="1019182" y="3522602"/>
                  <a:pt x="1019182" y="3517400"/>
                </a:cubicBezTo>
                <a:cubicBezTo>
                  <a:pt x="1039991" y="3517400"/>
                  <a:pt x="1039991" y="3527804"/>
                  <a:pt x="1056246" y="3527804"/>
                </a:cubicBezTo>
                <a:cubicBezTo>
                  <a:pt x="1045843" y="3491390"/>
                  <a:pt x="1003576" y="3480986"/>
                  <a:pt x="987321" y="3449124"/>
                </a:cubicBezTo>
                <a:cubicBezTo>
                  <a:pt x="992523" y="3433519"/>
                  <a:pt x="1003576" y="3469932"/>
                  <a:pt x="1013980" y="3454327"/>
                </a:cubicBezTo>
                <a:cubicBezTo>
                  <a:pt x="998374" y="3443272"/>
                  <a:pt x="993173" y="3422464"/>
                  <a:pt x="971715" y="3417263"/>
                </a:cubicBezTo>
                <a:cubicBezTo>
                  <a:pt x="971715" y="3432869"/>
                  <a:pt x="987321" y="3427666"/>
                  <a:pt x="982118" y="3443272"/>
                </a:cubicBezTo>
                <a:cubicBezTo>
                  <a:pt x="971715" y="3437419"/>
                  <a:pt x="960661" y="3427016"/>
                  <a:pt x="955459" y="3411410"/>
                </a:cubicBezTo>
                <a:cubicBezTo>
                  <a:pt x="944405" y="3416612"/>
                  <a:pt x="965863" y="3432218"/>
                  <a:pt x="965863" y="3437419"/>
                </a:cubicBezTo>
                <a:cubicBezTo>
                  <a:pt x="955459" y="3458878"/>
                  <a:pt x="939202" y="3495292"/>
                  <a:pt x="907340" y="3469282"/>
                </a:cubicBezTo>
                <a:cubicBezTo>
                  <a:pt x="912543" y="3453676"/>
                  <a:pt x="928799" y="3442622"/>
                  <a:pt x="912543" y="3421814"/>
                </a:cubicBezTo>
                <a:cubicBezTo>
                  <a:pt x="901488" y="3432869"/>
                  <a:pt x="907340" y="3453676"/>
                  <a:pt x="891085" y="3453676"/>
                </a:cubicBezTo>
                <a:cubicBezTo>
                  <a:pt x="864424" y="3432869"/>
                  <a:pt x="837765" y="3406208"/>
                  <a:pt x="800701" y="3390602"/>
                </a:cubicBezTo>
                <a:cubicBezTo>
                  <a:pt x="763637" y="3453676"/>
                  <a:pt x="875479" y="3411410"/>
                  <a:pt x="875479" y="3464080"/>
                </a:cubicBezTo>
                <a:cubicBezTo>
                  <a:pt x="896937" y="3464080"/>
                  <a:pt x="907340" y="3475134"/>
                  <a:pt x="907340" y="3495941"/>
                </a:cubicBezTo>
                <a:cubicBezTo>
                  <a:pt x="880680" y="3501144"/>
                  <a:pt x="891085" y="3527804"/>
                  <a:pt x="880680" y="3543410"/>
                </a:cubicBezTo>
                <a:cubicBezTo>
                  <a:pt x="907340" y="3559666"/>
                  <a:pt x="939202" y="3596079"/>
                  <a:pt x="960661" y="3633143"/>
                </a:cubicBezTo>
                <a:cubicBezTo>
                  <a:pt x="965863" y="3649400"/>
                  <a:pt x="945055" y="3644197"/>
                  <a:pt x="955459" y="3665005"/>
                </a:cubicBezTo>
                <a:cubicBezTo>
                  <a:pt x="976267" y="3665005"/>
                  <a:pt x="1002927" y="3670207"/>
                  <a:pt x="992523" y="3712473"/>
                </a:cubicBezTo>
                <a:cubicBezTo>
                  <a:pt x="1024385" y="3728078"/>
                  <a:pt x="1071852" y="3738483"/>
                  <a:pt x="1088108" y="3770345"/>
                </a:cubicBezTo>
                <a:cubicBezTo>
                  <a:pt x="1088108" y="3775546"/>
                  <a:pt x="1082906" y="3775546"/>
                  <a:pt x="1077704" y="3785951"/>
                </a:cubicBezTo>
                <a:cubicBezTo>
                  <a:pt x="1024385" y="3764493"/>
                  <a:pt x="976917" y="3733281"/>
                  <a:pt x="928799" y="3701419"/>
                </a:cubicBezTo>
                <a:cubicBezTo>
                  <a:pt x="922946" y="3759290"/>
                  <a:pt x="1029587" y="3743684"/>
                  <a:pt x="1029587" y="3806759"/>
                </a:cubicBezTo>
                <a:cubicBezTo>
                  <a:pt x="1018533" y="3806759"/>
                  <a:pt x="1013330" y="3817812"/>
                  <a:pt x="1013330" y="3843822"/>
                </a:cubicBezTo>
                <a:cubicBezTo>
                  <a:pt x="1002927" y="3843822"/>
                  <a:pt x="1002927" y="3828216"/>
                  <a:pt x="981469" y="3833418"/>
                </a:cubicBezTo>
                <a:cubicBezTo>
                  <a:pt x="976267" y="3849024"/>
                  <a:pt x="997724" y="3838621"/>
                  <a:pt x="1002927" y="3843822"/>
                </a:cubicBezTo>
                <a:cubicBezTo>
                  <a:pt x="1002927" y="3849674"/>
                  <a:pt x="997724" y="3875685"/>
                  <a:pt x="997724" y="3875685"/>
                </a:cubicBezTo>
                <a:cubicBezTo>
                  <a:pt x="971065" y="3896492"/>
                  <a:pt x="934001" y="3843822"/>
                  <a:pt x="971065" y="3896492"/>
                </a:cubicBezTo>
                <a:cubicBezTo>
                  <a:pt x="971065" y="3906895"/>
                  <a:pt x="954808" y="3896492"/>
                  <a:pt x="954808" y="3891291"/>
                </a:cubicBezTo>
                <a:cubicBezTo>
                  <a:pt x="954808" y="3928354"/>
                  <a:pt x="891085" y="3902344"/>
                  <a:pt x="885882" y="3870482"/>
                </a:cubicBezTo>
                <a:cubicBezTo>
                  <a:pt x="843617" y="3870482"/>
                  <a:pt x="795499" y="3844473"/>
                  <a:pt x="785095" y="3797005"/>
                </a:cubicBezTo>
                <a:cubicBezTo>
                  <a:pt x="806553" y="3797005"/>
                  <a:pt x="822159" y="3802206"/>
                  <a:pt x="838415" y="3807409"/>
                </a:cubicBezTo>
                <a:cubicBezTo>
                  <a:pt x="838415" y="3785951"/>
                  <a:pt x="828011" y="3743684"/>
                  <a:pt x="838415" y="3722877"/>
                </a:cubicBezTo>
                <a:cubicBezTo>
                  <a:pt x="828011" y="3712473"/>
                  <a:pt x="822159" y="3728078"/>
                  <a:pt x="811754" y="3717675"/>
                </a:cubicBezTo>
                <a:cubicBezTo>
                  <a:pt x="832563" y="3686464"/>
                  <a:pt x="790296" y="3665005"/>
                  <a:pt x="763637" y="3654601"/>
                </a:cubicBezTo>
                <a:cubicBezTo>
                  <a:pt x="768839" y="3675409"/>
                  <a:pt x="779243" y="3691665"/>
                  <a:pt x="795499" y="3707271"/>
                </a:cubicBezTo>
                <a:cubicBezTo>
                  <a:pt x="795499" y="3728078"/>
                  <a:pt x="785095" y="3717675"/>
                  <a:pt x="768839" y="3717675"/>
                </a:cubicBezTo>
                <a:cubicBezTo>
                  <a:pt x="774041" y="3738483"/>
                  <a:pt x="779893" y="3765142"/>
                  <a:pt x="790296" y="3780748"/>
                </a:cubicBezTo>
                <a:cubicBezTo>
                  <a:pt x="790296" y="3785951"/>
                  <a:pt x="784445" y="3791153"/>
                  <a:pt x="774041" y="3791153"/>
                </a:cubicBezTo>
                <a:cubicBezTo>
                  <a:pt x="779243" y="3796354"/>
                  <a:pt x="779243" y="3806759"/>
                  <a:pt x="784445" y="3811960"/>
                </a:cubicBezTo>
                <a:cubicBezTo>
                  <a:pt x="774041" y="3822364"/>
                  <a:pt x="758436" y="3811960"/>
                  <a:pt x="742179" y="3806759"/>
                </a:cubicBezTo>
                <a:cubicBezTo>
                  <a:pt x="742179" y="3838621"/>
                  <a:pt x="774041" y="3828216"/>
                  <a:pt x="779243" y="3854227"/>
                </a:cubicBezTo>
                <a:cubicBezTo>
                  <a:pt x="774041" y="3859428"/>
                  <a:pt x="742179" y="3843822"/>
                  <a:pt x="752583" y="3869831"/>
                </a:cubicBezTo>
                <a:cubicBezTo>
                  <a:pt x="725923" y="3885437"/>
                  <a:pt x="720721" y="3859428"/>
                  <a:pt x="694060" y="3859428"/>
                </a:cubicBezTo>
                <a:cubicBezTo>
                  <a:pt x="699263" y="3864630"/>
                  <a:pt x="699263" y="3875034"/>
                  <a:pt x="704465" y="3880236"/>
                </a:cubicBezTo>
                <a:cubicBezTo>
                  <a:pt x="704465" y="3890640"/>
                  <a:pt x="688208" y="3885437"/>
                  <a:pt x="688208" y="3895841"/>
                </a:cubicBezTo>
                <a:cubicBezTo>
                  <a:pt x="624484" y="3869182"/>
                  <a:pt x="565963" y="3826915"/>
                  <a:pt x="502240" y="3806108"/>
                </a:cubicBezTo>
                <a:cubicBezTo>
                  <a:pt x="544505" y="3848373"/>
                  <a:pt x="619283" y="3863979"/>
                  <a:pt x="651145" y="3916649"/>
                </a:cubicBezTo>
                <a:cubicBezTo>
                  <a:pt x="683006" y="3916649"/>
                  <a:pt x="693411" y="3938107"/>
                  <a:pt x="709666" y="3953713"/>
                </a:cubicBezTo>
                <a:cubicBezTo>
                  <a:pt x="661549" y="3932905"/>
                  <a:pt x="614080" y="3906246"/>
                  <a:pt x="560761" y="3890640"/>
                </a:cubicBezTo>
                <a:cubicBezTo>
                  <a:pt x="565963" y="3912098"/>
                  <a:pt x="565963" y="3917300"/>
                  <a:pt x="571165" y="3938107"/>
                </a:cubicBezTo>
                <a:cubicBezTo>
                  <a:pt x="591973" y="3938107"/>
                  <a:pt x="591973" y="3917300"/>
                  <a:pt x="613431" y="3922501"/>
                </a:cubicBezTo>
                <a:cubicBezTo>
                  <a:pt x="624484" y="3927704"/>
                  <a:pt x="613431" y="3959565"/>
                  <a:pt x="629686" y="3964768"/>
                </a:cubicBezTo>
                <a:cubicBezTo>
                  <a:pt x="661549" y="3949162"/>
                  <a:pt x="666750" y="3986226"/>
                  <a:pt x="688208" y="3996629"/>
                </a:cubicBezTo>
                <a:cubicBezTo>
                  <a:pt x="677155" y="4007033"/>
                  <a:pt x="655697" y="4007033"/>
                  <a:pt x="671953" y="4022639"/>
                </a:cubicBezTo>
                <a:cubicBezTo>
                  <a:pt x="623834" y="4043447"/>
                  <a:pt x="597175" y="4017437"/>
                  <a:pt x="618633" y="3980373"/>
                </a:cubicBezTo>
                <a:cubicBezTo>
                  <a:pt x="613431" y="3975171"/>
                  <a:pt x="608228" y="3964768"/>
                  <a:pt x="608228" y="3959565"/>
                </a:cubicBezTo>
                <a:cubicBezTo>
                  <a:pt x="565963" y="3980373"/>
                  <a:pt x="576367" y="3922501"/>
                  <a:pt x="539303" y="3927704"/>
                </a:cubicBezTo>
                <a:cubicBezTo>
                  <a:pt x="544505" y="3943959"/>
                  <a:pt x="560111" y="3954363"/>
                  <a:pt x="581569" y="3964768"/>
                </a:cubicBezTo>
                <a:cubicBezTo>
                  <a:pt x="576367" y="3975171"/>
                  <a:pt x="581569" y="3975171"/>
                  <a:pt x="576367" y="3990777"/>
                </a:cubicBezTo>
                <a:cubicBezTo>
                  <a:pt x="581569" y="3995979"/>
                  <a:pt x="597825" y="3995979"/>
                  <a:pt x="603027" y="4006383"/>
                </a:cubicBezTo>
                <a:cubicBezTo>
                  <a:pt x="581569" y="4001181"/>
                  <a:pt x="544505" y="3995979"/>
                  <a:pt x="528249" y="3980373"/>
                </a:cubicBezTo>
                <a:cubicBezTo>
                  <a:pt x="538653" y="4022639"/>
                  <a:pt x="597175" y="4022639"/>
                  <a:pt x="629037" y="4043447"/>
                </a:cubicBezTo>
                <a:cubicBezTo>
                  <a:pt x="677155" y="4075309"/>
                  <a:pt x="709016" y="4127979"/>
                  <a:pt x="772740" y="4133180"/>
                </a:cubicBezTo>
                <a:cubicBezTo>
                  <a:pt x="783144" y="4117574"/>
                  <a:pt x="783144" y="4107171"/>
                  <a:pt x="799400" y="4107171"/>
                </a:cubicBezTo>
                <a:cubicBezTo>
                  <a:pt x="799400" y="4096767"/>
                  <a:pt x="788346" y="4091565"/>
                  <a:pt x="783144" y="4081161"/>
                </a:cubicBezTo>
                <a:cubicBezTo>
                  <a:pt x="794198" y="4081161"/>
                  <a:pt x="794198" y="4065555"/>
                  <a:pt x="799400" y="4060354"/>
                </a:cubicBezTo>
                <a:cubicBezTo>
                  <a:pt x="809804" y="4060354"/>
                  <a:pt x="809804" y="4070758"/>
                  <a:pt x="826060" y="4070758"/>
                </a:cubicBezTo>
                <a:cubicBezTo>
                  <a:pt x="826060" y="4092216"/>
                  <a:pt x="815656" y="4097417"/>
                  <a:pt x="842317" y="4107822"/>
                </a:cubicBezTo>
                <a:cubicBezTo>
                  <a:pt x="842317" y="4118225"/>
                  <a:pt x="842317" y="4128629"/>
                  <a:pt x="831912" y="4128629"/>
                </a:cubicBezTo>
                <a:cubicBezTo>
                  <a:pt x="847518" y="4149436"/>
                  <a:pt x="900838" y="4165042"/>
                  <a:pt x="863775" y="4196905"/>
                </a:cubicBezTo>
                <a:cubicBezTo>
                  <a:pt x="890434" y="4202757"/>
                  <a:pt x="927499" y="4196905"/>
                  <a:pt x="932700" y="4228767"/>
                </a:cubicBezTo>
                <a:cubicBezTo>
                  <a:pt x="948956" y="4233968"/>
                  <a:pt x="943755" y="4218363"/>
                  <a:pt x="954158" y="4218363"/>
                </a:cubicBezTo>
                <a:cubicBezTo>
                  <a:pt x="965212" y="4224215"/>
                  <a:pt x="970414" y="4234619"/>
                  <a:pt x="970414" y="4250225"/>
                </a:cubicBezTo>
                <a:cubicBezTo>
                  <a:pt x="981469" y="4250225"/>
                  <a:pt x="976267" y="4234619"/>
                  <a:pt x="986671" y="4234619"/>
                </a:cubicBezTo>
                <a:cubicBezTo>
                  <a:pt x="1007478" y="4256077"/>
                  <a:pt x="981469" y="4261279"/>
                  <a:pt x="965212" y="4276885"/>
                </a:cubicBezTo>
                <a:cubicBezTo>
                  <a:pt x="948956" y="4266480"/>
                  <a:pt x="933350" y="4256077"/>
                  <a:pt x="917094" y="4250874"/>
                </a:cubicBezTo>
                <a:cubicBezTo>
                  <a:pt x="917094" y="4261279"/>
                  <a:pt x="917094" y="4271683"/>
                  <a:pt x="927499" y="4276885"/>
                </a:cubicBezTo>
                <a:cubicBezTo>
                  <a:pt x="927499" y="4287289"/>
                  <a:pt x="917094" y="4287289"/>
                  <a:pt x="900838" y="4282086"/>
                </a:cubicBezTo>
                <a:cubicBezTo>
                  <a:pt x="906040" y="4297692"/>
                  <a:pt x="900838" y="4297692"/>
                  <a:pt x="906040" y="4308096"/>
                </a:cubicBezTo>
                <a:cubicBezTo>
                  <a:pt x="895636" y="4318499"/>
                  <a:pt x="885233" y="4297043"/>
                  <a:pt x="895636" y="4328904"/>
                </a:cubicBezTo>
                <a:cubicBezTo>
                  <a:pt x="853371" y="4334107"/>
                  <a:pt x="826711" y="4291840"/>
                  <a:pt x="805253" y="4291840"/>
                </a:cubicBezTo>
                <a:cubicBezTo>
                  <a:pt x="815656" y="4308096"/>
                  <a:pt x="837114" y="4308096"/>
                  <a:pt x="847518" y="4323702"/>
                </a:cubicBezTo>
                <a:cubicBezTo>
                  <a:pt x="842317" y="4339959"/>
                  <a:pt x="852720" y="4339959"/>
                  <a:pt x="847518" y="4355564"/>
                </a:cubicBezTo>
                <a:cubicBezTo>
                  <a:pt x="863124" y="4366618"/>
                  <a:pt x="879381" y="4366618"/>
                  <a:pt x="879381" y="4387426"/>
                </a:cubicBezTo>
                <a:cubicBezTo>
                  <a:pt x="890434" y="4392628"/>
                  <a:pt x="890434" y="4377022"/>
                  <a:pt x="895636" y="4377022"/>
                </a:cubicBezTo>
                <a:cubicBezTo>
                  <a:pt x="901488" y="4382224"/>
                  <a:pt x="901488" y="4387426"/>
                  <a:pt x="911892" y="4387426"/>
                </a:cubicBezTo>
                <a:cubicBezTo>
                  <a:pt x="900838" y="4392628"/>
                  <a:pt x="895636" y="4403031"/>
                  <a:pt x="890434" y="4413436"/>
                </a:cubicBezTo>
                <a:cubicBezTo>
                  <a:pt x="868977" y="4387426"/>
                  <a:pt x="821508" y="4403031"/>
                  <a:pt x="805253" y="4355564"/>
                </a:cubicBezTo>
                <a:cubicBezTo>
                  <a:pt x="773391" y="4382224"/>
                  <a:pt x="762336" y="4334756"/>
                  <a:pt x="720071" y="4339959"/>
                </a:cubicBezTo>
                <a:cubicBezTo>
                  <a:pt x="720071" y="4345160"/>
                  <a:pt x="709666" y="4365968"/>
                  <a:pt x="720071" y="4365968"/>
                </a:cubicBezTo>
                <a:cubicBezTo>
                  <a:pt x="714869" y="4376372"/>
                  <a:pt x="709666" y="4365968"/>
                  <a:pt x="693411" y="4371169"/>
                </a:cubicBezTo>
                <a:cubicBezTo>
                  <a:pt x="714869" y="4387426"/>
                  <a:pt x="725272" y="4403031"/>
                  <a:pt x="757134" y="4408234"/>
                </a:cubicBezTo>
                <a:cubicBezTo>
                  <a:pt x="751933" y="4381574"/>
                  <a:pt x="741528" y="4371169"/>
                  <a:pt x="720071" y="4360766"/>
                </a:cubicBezTo>
                <a:cubicBezTo>
                  <a:pt x="752583" y="4355564"/>
                  <a:pt x="778592" y="4397830"/>
                  <a:pt x="794849" y="4423839"/>
                </a:cubicBezTo>
                <a:cubicBezTo>
                  <a:pt x="789647" y="4429042"/>
                  <a:pt x="768189" y="4413436"/>
                  <a:pt x="768189" y="4403031"/>
                </a:cubicBezTo>
                <a:cubicBezTo>
                  <a:pt x="751933" y="4424490"/>
                  <a:pt x="794849" y="4434894"/>
                  <a:pt x="805253" y="4450500"/>
                </a:cubicBezTo>
                <a:cubicBezTo>
                  <a:pt x="815656" y="4450500"/>
                  <a:pt x="815656" y="4434894"/>
                  <a:pt x="831912" y="4440095"/>
                </a:cubicBezTo>
                <a:cubicBezTo>
                  <a:pt x="842967" y="4440095"/>
                  <a:pt x="848169" y="4450500"/>
                  <a:pt x="848169" y="4460904"/>
                </a:cubicBezTo>
                <a:cubicBezTo>
                  <a:pt x="831912" y="4466106"/>
                  <a:pt x="837765" y="4476509"/>
                  <a:pt x="821508" y="4486913"/>
                </a:cubicBezTo>
                <a:cubicBezTo>
                  <a:pt x="762986" y="4455051"/>
                  <a:pt x="731125" y="4391978"/>
                  <a:pt x="651145" y="4376372"/>
                </a:cubicBezTo>
                <a:cubicBezTo>
                  <a:pt x="645943" y="4360766"/>
                  <a:pt x="662199" y="4360766"/>
                  <a:pt x="667401" y="4350362"/>
                </a:cubicBezTo>
                <a:cubicBezTo>
                  <a:pt x="667401" y="4345160"/>
                  <a:pt x="662199" y="4339959"/>
                  <a:pt x="662199" y="4334756"/>
                </a:cubicBezTo>
                <a:cubicBezTo>
                  <a:pt x="662199" y="4324353"/>
                  <a:pt x="667401" y="4334756"/>
                  <a:pt x="672602" y="4334756"/>
                </a:cubicBezTo>
                <a:cubicBezTo>
                  <a:pt x="667401" y="4329554"/>
                  <a:pt x="667401" y="4313298"/>
                  <a:pt x="667401" y="4297692"/>
                </a:cubicBezTo>
                <a:cubicBezTo>
                  <a:pt x="651795" y="4297692"/>
                  <a:pt x="651795" y="4276885"/>
                  <a:pt x="630337" y="4282086"/>
                </a:cubicBezTo>
                <a:cubicBezTo>
                  <a:pt x="635540" y="4271683"/>
                  <a:pt x="645943" y="4271683"/>
                  <a:pt x="640741" y="4256077"/>
                </a:cubicBezTo>
                <a:cubicBezTo>
                  <a:pt x="614080" y="4256077"/>
                  <a:pt x="582219" y="4250874"/>
                  <a:pt x="555558" y="4235268"/>
                </a:cubicBezTo>
                <a:cubicBezTo>
                  <a:pt x="555558" y="4245673"/>
                  <a:pt x="560761" y="4245673"/>
                  <a:pt x="560761" y="4250874"/>
                </a:cubicBezTo>
                <a:cubicBezTo>
                  <a:pt x="502240" y="4256077"/>
                  <a:pt x="502240" y="4198205"/>
                  <a:pt x="459973" y="4187801"/>
                </a:cubicBezTo>
                <a:cubicBezTo>
                  <a:pt x="480780" y="4198205"/>
                  <a:pt x="454771" y="4213811"/>
                  <a:pt x="438515" y="4203407"/>
                </a:cubicBezTo>
                <a:cubicBezTo>
                  <a:pt x="433314" y="4214461"/>
                  <a:pt x="470377" y="4219664"/>
                  <a:pt x="470377" y="4240471"/>
                </a:cubicBezTo>
                <a:cubicBezTo>
                  <a:pt x="486634" y="4245673"/>
                  <a:pt x="486634" y="4235268"/>
                  <a:pt x="497037" y="4235268"/>
                </a:cubicBezTo>
                <a:cubicBezTo>
                  <a:pt x="512643" y="4235268"/>
                  <a:pt x="507441" y="4256726"/>
                  <a:pt x="507441" y="4272332"/>
                </a:cubicBezTo>
                <a:cubicBezTo>
                  <a:pt x="523047" y="4277535"/>
                  <a:pt x="539303" y="4287938"/>
                  <a:pt x="549706" y="4293141"/>
                </a:cubicBezTo>
                <a:cubicBezTo>
                  <a:pt x="549706" y="4304195"/>
                  <a:pt x="539303" y="4309396"/>
                  <a:pt x="544505" y="4325002"/>
                </a:cubicBezTo>
                <a:cubicBezTo>
                  <a:pt x="549706" y="4336057"/>
                  <a:pt x="582219" y="4346461"/>
                  <a:pt x="565963" y="4362066"/>
                </a:cubicBezTo>
                <a:cubicBezTo>
                  <a:pt x="592623" y="4393928"/>
                  <a:pt x="629686" y="4388076"/>
                  <a:pt x="651145" y="4419938"/>
                </a:cubicBezTo>
                <a:cubicBezTo>
                  <a:pt x="640741" y="4419938"/>
                  <a:pt x="635540" y="4409534"/>
                  <a:pt x="619283" y="4414736"/>
                </a:cubicBezTo>
                <a:cubicBezTo>
                  <a:pt x="624484" y="4435544"/>
                  <a:pt x="651145" y="4440746"/>
                  <a:pt x="651145" y="4472608"/>
                </a:cubicBezTo>
                <a:cubicBezTo>
                  <a:pt x="614080" y="4451150"/>
                  <a:pt x="565963" y="4440746"/>
                  <a:pt x="539303" y="4425140"/>
                </a:cubicBezTo>
                <a:cubicBezTo>
                  <a:pt x="544505" y="4456352"/>
                  <a:pt x="608879" y="4466756"/>
                  <a:pt x="619283" y="4503820"/>
                </a:cubicBezTo>
                <a:cubicBezTo>
                  <a:pt x="608879" y="4509022"/>
                  <a:pt x="597825" y="4514223"/>
                  <a:pt x="592623" y="4498617"/>
                </a:cubicBezTo>
                <a:cubicBezTo>
                  <a:pt x="581569" y="4498617"/>
                  <a:pt x="586771" y="4514223"/>
                  <a:pt x="576367" y="4514223"/>
                </a:cubicBezTo>
                <a:cubicBezTo>
                  <a:pt x="539303" y="4492765"/>
                  <a:pt x="512643" y="4466756"/>
                  <a:pt x="459324" y="4471958"/>
                </a:cubicBezTo>
                <a:cubicBezTo>
                  <a:pt x="448919" y="4487563"/>
                  <a:pt x="469727" y="4524627"/>
                  <a:pt x="491184" y="4529829"/>
                </a:cubicBezTo>
                <a:cubicBezTo>
                  <a:pt x="491184" y="4529829"/>
                  <a:pt x="491184" y="4529829"/>
                  <a:pt x="491184" y="4514223"/>
                </a:cubicBezTo>
                <a:cubicBezTo>
                  <a:pt x="549706" y="4514223"/>
                  <a:pt x="560111" y="4572745"/>
                  <a:pt x="591973" y="4598755"/>
                </a:cubicBezTo>
                <a:cubicBezTo>
                  <a:pt x="597175" y="4603957"/>
                  <a:pt x="613431" y="4593554"/>
                  <a:pt x="613431" y="4614361"/>
                </a:cubicBezTo>
                <a:cubicBezTo>
                  <a:pt x="645292" y="4577948"/>
                  <a:pt x="683006" y="4646223"/>
                  <a:pt x="725272" y="4646223"/>
                </a:cubicBezTo>
                <a:cubicBezTo>
                  <a:pt x="699263" y="4598755"/>
                  <a:pt x="651145" y="4561691"/>
                  <a:pt x="624484" y="4509022"/>
                </a:cubicBezTo>
                <a:cubicBezTo>
                  <a:pt x="629686" y="4498617"/>
                  <a:pt x="656347" y="4509022"/>
                  <a:pt x="661549" y="4498617"/>
                </a:cubicBezTo>
                <a:cubicBezTo>
                  <a:pt x="656347" y="4487563"/>
                  <a:pt x="651145" y="4482362"/>
                  <a:pt x="656347" y="4466756"/>
                </a:cubicBezTo>
                <a:cubicBezTo>
                  <a:pt x="667401" y="4466756"/>
                  <a:pt x="672602" y="4466756"/>
                  <a:pt x="672602" y="4477159"/>
                </a:cubicBezTo>
                <a:cubicBezTo>
                  <a:pt x="683006" y="4471958"/>
                  <a:pt x="667401" y="4461553"/>
                  <a:pt x="677805" y="4456352"/>
                </a:cubicBezTo>
                <a:cubicBezTo>
                  <a:pt x="714869" y="4466756"/>
                  <a:pt x="714869" y="4509022"/>
                  <a:pt x="746730" y="4519426"/>
                </a:cubicBezTo>
                <a:cubicBezTo>
                  <a:pt x="751933" y="4514223"/>
                  <a:pt x="751933" y="4509022"/>
                  <a:pt x="751933" y="4498617"/>
                </a:cubicBezTo>
                <a:cubicBezTo>
                  <a:pt x="767538" y="4503820"/>
                  <a:pt x="794198" y="4498617"/>
                  <a:pt x="788997" y="4524627"/>
                </a:cubicBezTo>
                <a:cubicBezTo>
                  <a:pt x="799400" y="4524627"/>
                  <a:pt x="804603" y="4535032"/>
                  <a:pt x="820859" y="4529829"/>
                </a:cubicBezTo>
                <a:cubicBezTo>
                  <a:pt x="837114" y="4555839"/>
                  <a:pt x="879381" y="4561041"/>
                  <a:pt x="895636" y="4592903"/>
                </a:cubicBezTo>
                <a:cubicBezTo>
                  <a:pt x="911892" y="4582499"/>
                  <a:pt x="922297" y="4598105"/>
                  <a:pt x="943755" y="4598105"/>
                </a:cubicBezTo>
                <a:cubicBezTo>
                  <a:pt x="943755" y="4576647"/>
                  <a:pt x="922297" y="4576647"/>
                  <a:pt x="911892" y="4566244"/>
                </a:cubicBezTo>
                <a:cubicBezTo>
                  <a:pt x="933350" y="4540233"/>
                  <a:pt x="980818" y="4572095"/>
                  <a:pt x="997074" y="4598105"/>
                </a:cubicBezTo>
                <a:cubicBezTo>
                  <a:pt x="976267" y="4650775"/>
                  <a:pt x="1018533" y="4655976"/>
                  <a:pt x="1045193" y="4676785"/>
                </a:cubicBezTo>
                <a:cubicBezTo>
                  <a:pt x="1055597" y="4655327"/>
                  <a:pt x="1034137" y="4650124"/>
                  <a:pt x="1023734" y="4634518"/>
                </a:cubicBezTo>
                <a:cubicBezTo>
                  <a:pt x="1028936" y="4613711"/>
                  <a:pt x="1050394" y="4618912"/>
                  <a:pt x="1060799" y="4618912"/>
                </a:cubicBezTo>
                <a:cubicBezTo>
                  <a:pt x="1039991" y="4582499"/>
                  <a:pt x="997074" y="4571445"/>
                  <a:pt x="965212" y="4550638"/>
                </a:cubicBezTo>
                <a:cubicBezTo>
                  <a:pt x="965212" y="4524627"/>
                  <a:pt x="975616" y="4518776"/>
                  <a:pt x="965212" y="4492765"/>
                </a:cubicBezTo>
                <a:cubicBezTo>
                  <a:pt x="960010" y="4497968"/>
                  <a:pt x="954808" y="4503170"/>
                  <a:pt x="954808" y="4513574"/>
                </a:cubicBezTo>
                <a:cubicBezTo>
                  <a:pt x="943755" y="4518776"/>
                  <a:pt x="943755" y="4508371"/>
                  <a:pt x="933350" y="4508371"/>
                </a:cubicBezTo>
                <a:cubicBezTo>
                  <a:pt x="928149" y="4481712"/>
                  <a:pt x="944405" y="4481712"/>
                  <a:pt x="949606" y="4466106"/>
                </a:cubicBezTo>
                <a:cubicBezTo>
                  <a:pt x="934001" y="4460904"/>
                  <a:pt x="939202" y="4440095"/>
                  <a:pt x="917745" y="4440095"/>
                </a:cubicBezTo>
                <a:cubicBezTo>
                  <a:pt x="917745" y="4440095"/>
                  <a:pt x="917745" y="4440095"/>
                  <a:pt x="917745" y="4414086"/>
                </a:cubicBezTo>
                <a:cubicBezTo>
                  <a:pt x="954808" y="4429692"/>
                  <a:pt x="991872" y="4466756"/>
                  <a:pt x="1008128" y="4487563"/>
                </a:cubicBezTo>
                <a:cubicBezTo>
                  <a:pt x="1008128" y="4503170"/>
                  <a:pt x="1018533" y="4482362"/>
                  <a:pt x="1018533" y="4477159"/>
                </a:cubicBezTo>
                <a:cubicBezTo>
                  <a:pt x="1023734" y="4482362"/>
                  <a:pt x="1028936" y="4487563"/>
                  <a:pt x="1045193" y="4487563"/>
                </a:cubicBezTo>
                <a:cubicBezTo>
                  <a:pt x="1050394" y="4482362"/>
                  <a:pt x="1013330" y="4482362"/>
                  <a:pt x="1023734" y="4450500"/>
                </a:cubicBezTo>
                <a:cubicBezTo>
                  <a:pt x="1028936" y="4450500"/>
                  <a:pt x="1055597" y="4450500"/>
                  <a:pt x="1060799" y="4434894"/>
                </a:cubicBezTo>
                <a:cubicBezTo>
                  <a:pt x="1055597" y="4434894"/>
                  <a:pt x="1002277" y="4440095"/>
                  <a:pt x="1018533" y="4419288"/>
                </a:cubicBezTo>
                <a:cubicBezTo>
                  <a:pt x="1034788" y="4429692"/>
                  <a:pt x="1008128" y="4398481"/>
                  <a:pt x="1013330" y="4424490"/>
                </a:cubicBezTo>
                <a:cubicBezTo>
                  <a:pt x="997074" y="4419288"/>
                  <a:pt x="991872" y="4403031"/>
                  <a:pt x="991872" y="4382224"/>
                </a:cubicBezTo>
                <a:cubicBezTo>
                  <a:pt x="976267" y="4397830"/>
                  <a:pt x="965212" y="4361417"/>
                  <a:pt x="954808" y="4382224"/>
                </a:cubicBezTo>
                <a:cubicBezTo>
                  <a:pt x="948956" y="4366618"/>
                  <a:pt x="960010" y="4356214"/>
                  <a:pt x="938552" y="4356214"/>
                </a:cubicBezTo>
                <a:cubicBezTo>
                  <a:pt x="938552" y="4334756"/>
                  <a:pt x="954808" y="4334756"/>
                  <a:pt x="960010" y="4319150"/>
                </a:cubicBezTo>
                <a:cubicBezTo>
                  <a:pt x="965863" y="4297692"/>
                  <a:pt x="944405" y="4302895"/>
                  <a:pt x="949606" y="4282086"/>
                </a:cubicBezTo>
                <a:cubicBezTo>
                  <a:pt x="965212" y="4282086"/>
                  <a:pt x="970414" y="4297692"/>
                  <a:pt x="991872" y="4297692"/>
                </a:cubicBezTo>
                <a:cubicBezTo>
                  <a:pt x="991872" y="4287289"/>
                  <a:pt x="981469" y="4282086"/>
                  <a:pt x="981469" y="4276885"/>
                </a:cubicBezTo>
                <a:cubicBezTo>
                  <a:pt x="1008128" y="4266480"/>
                  <a:pt x="1023734" y="4276885"/>
                  <a:pt x="1045193" y="4287289"/>
                </a:cubicBezTo>
                <a:cubicBezTo>
                  <a:pt x="1055597" y="4276234"/>
                  <a:pt x="1034137" y="4265831"/>
                  <a:pt x="1028936" y="4255427"/>
                </a:cubicBezTo>
                <a:cubicBezTo>
                  <a:pt x="1049743" y="4260628"/>
                  <a:pt x="1055597" y="4250225"/>
                  <a:pt x="1066000" y="4218363"/>
                </a:cubicBezTo>
                <a:cubicBezTo>
                  <a:pt x="1103064" y="4228767"/>
                  <a:pt x="1119320" y="4255427"/>
                  <a:pt x="1129725" y="4281437"/>
                </a:cubicBezTo>
                <a:cubicBezTo>
                  <a:pt x="1140128" y="4276234"/>
                  <a:pt x="1145331" y="4250225"/>
                  <a:pt x="1161586" y="4265831"/>
                </a:cubicBezTo>
                <a:cubicBezTo>
                  <a:pt x="1145980" y="4271032"/>
                  <a:pt x="1135577" y="4307446"/>
                  <a:pt x="1119320" y="4291840"/>
                </a:cubicBezTo>
                <a:cubicBezTo>
                  <a:pt x="1108265" y="4323052"/>
                  <a:pt x="1171990" y="4328904"/>
                  <a:pt x="1188246" y="4354914"/>
                </a:cubicBezTo>
                <a:cubicBezTo>
                  <a:pt x="1198650" y="4338658"/>
                  <a:pt x="1220108" y="4328253"/>
                  <a:pt x="1225310" y="4312649"/>
                </a:cubicBezTo>
                <a:cubicBezTo>
                  <a:pt x="1246768" y="4318499"/>
                  <a:pt x="1220108" y="4334107"/>
                  <a:pt x="1241565" y="4344510"/>
                </a:cubicBezTo>
                <a:cubicBezTo>
                  <a:pt x="1247419" y="4328904"/>
                  <a:pt x="1247419" y="4339308"/>
                  <a:pt x="1257822" y="4334107"/>
                </a:cubicBezTo>
                <a:cubicBezTo>
                  <a:pt x="1263674" y="4318499"/>
                  <a:pt x="1247419" y="4323702"/>
                  <a:pt x="1247419" y="4308096"/>
                </a:cubicBezTo>
                <a:cubicBezTo>
                  <a:pt x="1252620" y="4302895"/>
                  <a:pt x="1252620" y="4302895"/>
                  <a:pt x="1252620" y="4297692"/>
                </a:cubicBezTo>
                <a:cubicBezTo>
                  <a:pt x="1279280" y="4297692"/>
                  <a:pt x="1294886" y="4313949"/>
                  <a:pt x="1284481" y="4339959"/>
                </a:cubicBezTo>
                <a:cubicBezTo>
                  <a:pt x="1305290" y="4345160"/>
                  <a:pt x="1305290" y="4377022"/>
                  <a:pt x="1321545" y="4387426"/>
                </a:cubicBezTo>
                <a:cubicBezTo>
                  <a:pt x="1331950" y="4382224"/>
                  <a:pt x="1305290" y="4371820"/>
                  <a:pt x="1321545" y="4361417"/>
                </a:cubicBezTo>
                <a:cubicBezTo>
                  <a:pt x="1326748" y="4366618"/>
                  <a:pt x="1331950" y="4371820"/>
                  <a:pt x="1331950" y="4377022"/>
                </a:cubicBezTo>
                <a:cubicBezTo>
                  <a:pt x="1348206" y="4365968"/>
                  <a:pt x="1326748" y="4350362"/>
                  <a:pt x="1326748" y="4339959"/>
                </a:cubicBezTo>
                <a:cubicBezTo>
                  <a:pt x="1342354" y="4308096"/>
                  <a:pt x="1395673" y="4345160"/>
                  <a:pt x="1422334" y="4355564"/>
                </a:cubicBezTo>
                <a:cubicBezTo>
                  <a:pt x="1416482" y="4371820"/>
                  <a:pt x="1406077" y="4377022"/>
                  <a:pt x="1406077" y="4392628"/>
                </a:cubicBezTo>
                <a:cubicBezTo>
                  <a:pt x="1389821" y="4392628"/>
                  <a:pt x="1389821" y="4382224"/>
                  <a:pt x="1384619" y="4371820"/>
                </a:cubicBezTo>
                <a:cubicBezTo>
                  <a:pt x="1379418" y="4392628"/>
                  <a:pt x="1357960" y="4382224"/>
                  <a:pt x="1352757" y="4387426"/>
                </a:cubicBezTo>
                <a:cubicBezTo>
                  <a:pt x="1347556" y="4408234"/>
                  <a:pt x="1384619" y="4429042"/>
                  <a:pt x="1389821" y="4460904"/>
                </a:cubicBezTo>
                <a:cubicBezTo>
                  <a:pt x="1379418" y="4466106"/>
                  <a:pt x="1341703" y="4439445"/>
                  <a:pt x="1357960" y="4423839"/>
                </a:cubicBezTo>
                <a:cubicBezTo>
                  <a:pt x="1357960" y="4413436"/>
                  <a:pt x="1331299" y="4439445"/>
                  <a:pt x="1326097" y="4423839"/>
                </a:cubicBezTo>
                <a:cubicBezTo>
                  <a:pt x="1320896" y="4429042"/>
                  <a:pt x="1352757" y="4445298"/>
                  <a:pt x="1331299" y="4460904"/>
                </a:cubicBezTo>
                <a:cubicBezTo>
                  <a:pt x="1395023" y="4466106"/>
                  <a:pt x="1442491" y="4492115"/>
                  <a:pt x="1490609" y="4534381"/>
                </a:cubicBezTo>
                <a:cubicBezTo>
                  <a:pt x="1490609" y="4544785"/>
                  <a:pt x="1485407" y="4544785"/>
                  <a:pt x="1485407" y="4555189"/>
                </a:cubicBezTo>
                <a:cubicBezTo>
                  <a:pt x="1512067" y="4549987"/>
                  <a:pt x="1517269" y="4586401"/>
                  <a:pt x="1533525" y="4570795"/>
                </a:cubicBezTo>
                <a:cubicBezTo>
                  <a:pt x="1528322" y="4587051"/>
                  <a:pt x="1528322" y="4597454"/>
                  <a:pt x="1533525" y="4613060"/>
                </a:cubicBezTo>
                <a:cubicBezTo>
                  <a:pt x="1538727" y="4607858"/>
                  <a:pt x="1538727" y="4597454"/>
                  <a:pt x="1538727" y="4587051"/>
                </a:cubicBezTo>
                <a:cubicBezTo>
                  <a:pt x="1544579" y="4592253"/>
                  <a:pt x="1549782" y="4592253"/>
                  <a:pt x="1554984" y="4592253"/>
                </a:cubicBezTo>
                <a:cubicBezTo>
                  <a:pt x="1576441" y="4613060"/>
                  <a:pt x="1560185" y="4628666"/>
                  <a:pt x="1549782" y="4660528"/>
                </a:cubicBezTo>
                <a:cubicBezTo>
                  <a:pt x="1512718" y="4655327"/>
                  <a:pt x="1517919" y="4607858"/>
                  <a:pt x="1486057" y="4597454"/>
                </a:cubicBezTo>
                <a:cubicBezTo>
                  <a:pt x="1486057" y="4628666"/>
                  <a:pt x="1491260" y="4650124"/>
                  <a:pt x="1523121" y="4660528"/>
                </a:cubicBezTo>
                <a:cubicBezTo>
                  <a:pt x="1523121" y="4670933"/>
                  <a:pt x="1501663" y="4676134"/>
                  <a:pt x="1501663" y="4665730"/>
                </a:cubicBezTo>
                <a:cubicBezTo>
                  <a:pt x="1501663" y="4681336"/>
                  <a:pt x="1496462" y="4697592"/>
                  <a:pt x="1491260" y="4718400"/>
                </a:cubicBezTo>
                <a:cubicBezTo>
                  <a:pt x="1475003" y="4713198"/>
                  <a:pt x="1469802" y="4681986"/>
                  <a:pt x="1443141" y="4697592"/>
                </a:cubicBezTo>
                <a:cubicBezTo>
                  <a:pt x="1448343" y="4707996"/>
                  <a:pt x="1437940" y="4713198"/>
                  <a:pt x="1437940" y="4723602"/>
                </a:cubicBezTo>
                <a:cubicBezTo>
                  <a:pt x="1458747" y="4713198"/>
                  <a:pt x="1463949" y="4713198"/>
                  <a:pt x="1480205" y="4728804"/>
                </a:cubicBezTo>
                <a:cubicBezTo>
                  <a:pt x="1475003" y="4739208"/>
                  <a:pt x="1475003" y="4744410"/>
                  <a:pt x="1469802" y="4749612"/>
                </a:cubicBezTo>
                <a:cubicBezTo>
                  <a:pt x="1486057" y="4760016"/>
                  <a:pt x="1501663" y="4744410"/>
                  <a:pt x="1517919" y="4744410"/>
                </a:cubicBezTo>
                <a:cubicBezTo>
                  <a:pt x="1512067" y="4717749"/>
                  <a:pt x="1512067" y="4738558"/>
                  <a:pt x="1501663" y="4712548"/>
                </a:cubicBezTo>
                <a:cubicBezTo>
                  <a:pt x="1501663" y="4707346"/>
                  <a:pt x="1517919" y="4712548"/>
                  <a:pt x="1517919" y="4702143"/>
                </a:cubicBezTo>
                <a:cubicBezTo>
                  <a:pt x="1523121" y="4707346"/>
                  <a:pt x="1523121" y="4717749"/>
                  <a:pt x="1528322" y="4728153"/>
                </a:cubicBezTo>
                <a:cubicBezTo>
                  <a:pt x="1538727" y="4717100"/>
                  <a:pt x="1523121" y="4706695"/>
                  <a:pt x="1528322" y="4691090"/>
                </a:cubicBezTo>
                <a:cubicBezTo>
                  <a:pt x="1538727" y="4691090"/>
                  <a:pt x="1554984" y="4691090"/>
                  <a:pt x="1554984" y="4701494"/>
                </a:cubicBezTo>
                <a:cubicBezTo>
                  <a:pt x="1554984" y="4696291"/>
                  <a:pt x="1565388" y="4670282"/>
                  <a:pt x="1592047" y="4675484"/>
                </a:cubicBezTo>
                <a:cubicBezTo>
                  <a:pt x="1592047" y="4665081"/>
                  <a:pt x="1586845" y="4654676"/>
                  <a:pt x="1570589" y="4659878"/>
                </a:cubicBezTo>
                <a:cubicBezTo>
                  <a:pt x="1586845" y="4643621"/>
                  <a:pt x="1570589" y="4628017"/>
                  <a:pt x="1592047" y="4628017"/>
                </a:cubicBezTo>
                <a:cubicBezTo>
                  <a:pt x="1597249" y="4612411"/>
                  <a:pt x="1580994" y="4617612"/>
                  <a:pt x="1575791" y="4617612"/>
                </a:cubicBezTo>
                <a:cubicBezTo>
                  <a:pt x="1570589" y="4596154"/>
                  <a:pt x="1592047" y="4596154"/>
                  <a:pt x="1592047" y="4575347"/>
                </a:cubicBezTo>
                <a:cubicBezTo>
                  <a:pt x="1581643" y="4559741"/>
                  <a:pt x="1549782" y="4559741"/>
                  <a:pt x="1554984" y="4527879"/>
                </a:cubicBezTo>
                <a:cubicBezTo>
                  <a:pt x="1618707" y="4517475"/>
                  <a:pt x="1634313" y="4607208"/>
                  <a:pt x="1682431" y="4612411"/>
                </a:cubicBezTo>
                <a:cubicBezTo>
                  <a:pt x="1682431" y="4633218"/>
                  <a:pt x="1688284" y="4654676"/>
                  <a:pt x="1672027" y="4665081"/>
                </a:cubicBezTo>
                <a:cubicBezTo>
                  <a:pt x="1672027" y="4681336"/>
                  <a:pt x="1687633" y="4681336"/>
                  <a:pt x="1682431" y="4696942"/>
                </a:cubicBezTo>
                <a:cubicBezTo>
                  <a:pt x="1714293" y="4696942"/>
                  <a:pt x="1714293" y="4723602"/>
                  <a:pt x="1735750" y="4728804"/>
                </a:cubicBezTo>
                <a:cubicBezTo>
                  <a:pt x="1730549" y="4749612"/>
                  <a:pt x="1714943" y="4754814"/>
                  <a:pt x="1693485" y="4749612"/>
                </a:cubicBezTo>
                <a:cubicBezTo>
                  <a:pt x="1688284" y="4776272"/>
                  <a:pt x="1709741" y="4797080"/>
                  <a:pt x="1741604" y="4802281"/>
                </a:cubicBezTo>
                <a:cubicBezTo>
                  <a:pt x="1752657" y="4791228"/>
                  <a:pt x="1731199" y="4786025"/>
                  <a:pt x="1731199" y="4765217"/>
                </a:cubicBezTo>
                <a:cubicBezTo>
                  <a:pt x="1736401" y="4760016"/>
                  <a:pt x="1747456" y="4760016"/>
                  <a:pt x="1757859" y="4760016"/>
                </a:cubicBezTo>
                <a:cubicBezTo>
                  <a:pt x="1752657" y="4749612"/>
                  <a:pt x="1736401" y="4754814"/>
                  <a:pt x="1736401" y="4744410"/>
                </a:cubicBezTo>
                <a:cubicBezTo>
                  <a:pt x="1757859" y="4754814"/>
                  <a:pt x="1778667" y="4754814"/>
                  <a:pt x="1800125" y="4744410"/>
                </a:cubicBezTo>
                <a:cubicBezTo>
                  <a:pt x="1800125" y="4739208"/>
                  <a:pt x="1789721" y="4734006"/>
                  <a:pt x="1789721" y="4728804"/>
                </a:cubicBezTo>
                <a:cubicBezTo>
                  <a:pt x="1800125" y="4723602"/>
                  <a:pt x="1805327" y="4702794"/>
                  <a:pt x="1826785" y="4707996"/>
                </a:cubicBezTo>
                <a:cubicBezTo>
                  <a:pt x="1831987" y="4760666"/>
                  <a:pt x="1911966" y="4786675"/>
                  <a:pt x="1885307" y="4839345"/>
                </a:cubicBezTo>
                <a:cubicBezTo>
                  <a:pt x="1900913" y="4860154"/>
                  <a:pt x="1906115" y="4828942"/>
                  <a:pt x="1922371" y="4834144"/>
                </a:cubicBezTo>
                <a:cubicBezTo>
                  <a:pt x="1943829" y="4839345"/>
                  <a:pt x="1949030" y="4854951"/>
                  <a:pt x="1970488" y="4860154"/>
                </a:cubicBezTo>
                <a:cubicBezTo>
                  <a:pt x="1975691" y="4876409"/>
                  <a:pt x="1960085" y="4876409"/>
                  <a:pt x="1965287" y="4892015"/>
                </a:cubicBezTo>
                <a:cubicBezTo>
                  <a:pt x="1991947" y="4871207"/>
                  <a:pt x="2007552" y="4886813"/>
                  <a:pt x="2034213" y="4881612"/>
                </a:cubicBezTo>
                <a:cubicBezTo>
                  <a:pt x="2060872" y="4902419"/>
                  <a:pt x="2082331" y="4934280"/>
                  <a:pt x="2119394" y="4939483"/>
                </a:cubicBezTo>
                <a:cubicBezTo>
                  <a:pt x="2135650" y="4955739"/>
                  <a:pt x="2146055" y="4992153"/>
                  <a:pt x="2177916" y="4976547"/>
                </a:cubicBezTo>
                <a:cubicBezTo>
                  <a:pt x="2177916" y="4966143"/>
                  <a:pt x="2167513" y="4971344"/>
                  <a:pt x="2167513" y="4960941"/>
                </a:cubicBezTo>
                <a:cubicBezTo>
                  <a:pt x="2172715" y="4950537"/>
                  <a:pt x="2172715" y="4940134"/>
                  <a:pt x="2188971" y="4945335"/>
                </a:cubicBezTo>
                <a:cubicBezTo>
                  <a:pt x="2205227" y="4950537"/>
                  <a:pt x="2205227" y="4971995"/>
                  <a:pt x="2205227" y="4992803"/>
                </a:cubicBezTo>
                <a:cubicBezTo>
                  <a:pt x="2211079" y="4992803"/>
                  <a:pt x="2221483" y="4992803"/>
                  <a:pt x="2221483" y="4998005"/>
                </a:cubicBezTo>
                <a:cubicBezTo>
                  <a:pt x="2237739" y="4992803"/>
                  <a:pt x="2216281" y="4987601"/>
                  <a:pt x="2211079" y="4982399"/>
                </a:cubicBezTo>
                <a:cubicBezTo>
                  <a:pt x="2221483" y="4982399"/>
                  <a:pt x="2232537" y="4961592"/>
                  <a:pt x="2242940" y="4971995"/>
                </a:cubicBezTo>
                <a:cubicBezTo>
                  <a:pt x="2259197" y="4977198"/>
                  <a:pt x="2237739" y="4982399"/>
                  <a:pt x="2242940" y="4992803"/>
                </a:cubicBezTo>
                <a:cubicBezTo>
                  <a:pt x="2285856" y="4998005"/>
                  <a:pt x="2296261" y="5029867"/>
                  <a:pt x="2328123" y="5040270"/>
                </a:cubicBezTo>
                <a:cubicBezTo>
                  <a:pt x="2328123" y="5029867"/>
                  <a:pt x="2328123" y="5014261"/>
                  <a:pt x="2344378" y="5019463"/>
                </a:cubicBezTo>
                <a:cubicBezTo>
                  <a:pt x="2344378" y="5061729"/>
                  <a:pt x="2419156" y="5072133"/>
                  <a:pt x="2456221" y="5072133"/>
                </a:cubicBezTo>
                <a:cubicBezTo>
                  <a:pt x="2456221" y="5051325"/>
                  <a:pt x="2439965" y="5077334"/>
                  <a:pt x="2439965" y="5056527"/>
                </a:cubicBezTo>
                <a:cubicBezTo>
                  <a:pt x="2456221" y="5051325"/>
                  <a:pt x="2488083" y="5062379"/>
                  <a:pt x="2488083" y="5088389"/>
                </a:cubicBezTo>
                <a:cubicBezTo>
                  <a:pt x="2525147" y="5088389"/>
                  <a:pt x="2567412" y="5083187"/>
                  <a:pt x="2557009" y="5109197"/>
                </a:cubicBezTo>
                <a:cubicBezTo>
                  <a:pt x="2567412" y="5109197"/>
                  <a:pt x="2573264" y="5114398"/>
                  <a:pt x="2583668" y="5114398"/>
                </a:cubicBezTo>
                <a:cubicBezTo>
                  <a:pt x="2605127" y="5161866"/>
                  <a:pt x="2689659" y="5198280"/>
                  <a:pt x="2737776" y="5187875"/>
                </a:cubicBezTo>
                <a:cubicBezTo>
                  <a:pt x="2742979" y="5198280"/>
                  <a:pt x="2742979" y="5219738"/>
                  <a:pt x="2742979" y="5235344"/>
                </a:cubicBezTo>
                <a:cubicBezTo>
                  <a:pt x="2726722" y="5224940"/>
                  <a:pt x="2711116" y="5219738"/>
                  <a:pt x="2694860" y="5214536"/>
                </a:cubicBezTo>
                <a:cubicBezTo>
                  <a:pt x="2700062" y="5235994"/>
                  <a:pt x="2737776" y="5246398"/>
                  <a:pt x="2780041" y="5251600"/>
                </a:cubicBezTo>
                <a:cubicBezTo>
                  <a:pt x="2754032" y="5224940"/>
                  <a:pt x="2801501" y="5251600"/>
                  <a:pt x="2796298" y="5219738"/>
                </a:cubicBezTo>
                <a:cubicBezTo>
                  <a:pt x="2839214" y="5224940"/>
                  <a:pt x="2860022" y="5251600"/>
                  <a:pt x="2881481" y="5277610"/>
                </a:cubicBezTo>
                <a:cubicBezTo>
                  <a:pt x="2897736" y="5272407"/>
                  <a:pt x="2871076" y="5262004"/>
                  <a:pt x="2876278" y="5251600"/>
                </a:cubicBezTo>
                <a:cubicBezTo>
                  <a:pt x="2908140" y="5256802"/>
                  <a:pt x="2908140" y="5288664"/>
                  <a:pt x="2934800" y="5304270"/>
                </a:cubicBezTo>
                <a:cubicBezTo>
                  <a:pt x="2945204" y="5283462"/>
                  <a:pt x="2998524" y="5310122"/>
                  <a:pt x="3003726" y="5278260"/>
                </a:cubicBezTo>
                <a:cubicBezTo>
                  <a:pt x="3057046" y="5293865"/>
                  <a:pt x="3099312" y="5325728"/>
                  <a:pt x="3147430" y="5341334"/>
                </a:cubicBezTo>
                <a:cubicBezTo>
                  <a:pt x="3131173" y="5367344"/>
                  <a:pt x="3104513" y="5325077"/>
                  <a:pt x="3094110" y="5356939"/>
                </a:cubicBezTo>
                <a:cubicBezTo>
                  <a:pt x="3094110" y="5340683"/>
                  <a:pt x="3057046" y="5330280"/>
                  <a:pt x="3035588" y="5319876"/>
                </a:cubicBezTo>
                <a:cubicBezTo>
                  <a:pt x="3030385" y="5335482"/>
                  <a:pt x="3045991" y="5340683"/>
                  <a:pt x="3035588" y="5340683"/>
                </a:cubicBezTo>
                <a:cubicBezTo>
                  <a:pt x="3073303" y="5356289"/>
                  <a:pt x="3099962" y="5382950"/>
                  <a:pt x="3142227" y="5388151"/>
                </a:cubicBezTo>
                <a:cubicBezTo>
                  <a:pt x="3142227" y="5388151"/>
                  <a:pt x="3142227" y="5388151"/>
                  <a:pt x="3142227" y="5408959"/>
                </a:cubicBezTo>
                <a:cubicBezTo>
                  <a:pt x="3120769" y="5408959"/>
                  <a:pt x="3105163" y="5403757"/>
                  <a:pt x="3110366" y="5382950"/>
                </a:cubicBezTo>
                <a:cubicBezTo>
                  <a:pt x="3094760" y="5388151"/>
                  <a:pt x="3088907" y="5393353"/>
                  <a:pt x="3078504" y="5393353"/>
                </a:cubicBezTo>
                <a:cubicBezTo>
                  <a:pt x="2988120" y="5351738"/>
                  <a:pt x="2897736" y="5309471"/>
                  <a:pt x="2802150" y="5267206"/>
                </a:cubicBezTo>
                <a:cubicBezTo>
                  <a:pt x="2791096" y="5272407"/>
                  <a:pt x="2785894" y="5277610"/>
                  <a:pt x="2780692" y="5277610"/>
                </a:cubicBezTo>
                <a:cubicBezTo>
                  <a:pt x="2748831" y="5261354"/>
                  <a:pt x="2722170" y="5245748"/>
                  <a:pt x="2690309" y="5235344"/>
                </a:cubicBezTo>
                <a:cubicBezTo>
                  <a:pt x="2705915" y="5282812"/>
                  <a:pt x="2764437" y="5293215"/>
                  <a:pt x="2817756" y="5303619"/>
                </a:cubicBezTo>
                <a:cubicBezTo>
                  <a:pt x="2812554" y="5329629"/>
                  <a:pt x="2791096" y="5340033"/>
                  <a:pt x="2791096" y="5377097"/>
                </a:cubicBezTo>
                <a:cubicBezTo>
                  <a:pt x="2780041" y="5361491"/>
                  <a:pt x="2759234" y="5356289"/>
                  <a:pt x="2737776" y="5351088"/>
                </a:cubicBezTo>
                <a:cubicBezTo>
                  <a:pt x="2737776" y="5361491"/>
                  <a:pt x="2732575" y="5361491"/>
                  <a:pt x="2727373" y="5366693"/>
                </a:cubicBezTo>
                <a:cubicBezTo>
                  <a:pt x="2742979" y="5388151"/>
                  <a:pt x="2764437" y="5403757"/>
                  <a:pt x="2791096" y="5414160"/>
                </a:cubicBezTo>
                <a:cubicBezTo>
                  <a:pt x="2774840" y="5419363"/>
                  <a:pt x="2785894" y="5435620"/>
                  <a:pt x="2791096" y="5451224"/>
                </a:cubicBezTo>
                <a:cubicBezTo>
                  <a:pt x="2769638" y="5466830"/>
                  <a:pt x="2711116" y="5414160"/>
                  <a:pt x="2700712" y="5461629"/>
                </a:cubicBezTo>
                <a:cubicBezTo>
                  <a:pt x="2737776" y="5477234"/>
                  <a:pt x="2769638" y="5434969"/>
                  <a:pt x="2759234" y="5487639"/>
                </a:cubicBezTo>
                <a:cubicBezTo>
                  <a:pt x="2791096" y="5508446"/>
                  <a:pt x="2844416" y="5503245"/>
                  <a:pt x="2865875" y="5550712"/>
                </a:cubicBezTo>
                <a:cubicBezTo>
                  <a:pt x="2882130" y="5555915"/>
                  <a:pt x="2892534" y="5561116"/>
                  <a:pt x="2913992" y="5555915"/>
                </a:cubicBezTo>
                <a:cubicBezTo>
                  <a:pt x="2919844" y="5535106"/>
                  <a:pt x="2913992" y="5509097"/>
                  <a:pt x="2903587" y="5477234"/>
                </a:cubicBezTo>
                <a:cubicBezTo>
                  <a:pt x="3042090" y="5492840"/>
                  <a:pt x="3142878" y="5582574"/>
                  <a:pt x="3286582" y="5603382"/>
                </a:cubicBezTo>
                <a:cubicBezTo>
                  <a:pt x="3302837" y="5629392"/>
                  <a:pt x="3328847" y="5640446"/>
                  <a:pt x="3345104" y="5661254"/>
                </a:cubicBezTo>
                <a:cubicBezTo>
                  <a:pt x="3345104" y="5671657"/>
                  <a:pt x="3339251" y="5676860"/>
                  <a:pt x="3328847" y="5676860"/>
                </a:cubicBezTo>
                <a:lnTo>
                  <a:pt x="3323646" y="5676860"/>
                </a:lnTo>
                <a:cubicBezTo>
                  <a:pt x="3328847" y="5676860"/>
                  <a:pt x="3328847" y="5682061"/>
                  <a:pt x="3328847" y="5687263"/>
                </a:cubicBezTo>
                <a:cubicBezTo>
                  <a:pt x="3360710" y="5676860"/>
                  <a:pt x="3365912" y="5719125"/>
                  <a:pt x="3397772" y="5719125"/>
                </a:cubicBezTo>
                <a:cubicBezTo>
                  <a:pt x="3397772" y="5735382"/>
                  <a:pt x="3402975" y="5745785"/>
                  <a:pt x="3408177" y="5756189"/>
                </a:cubicBezTo>
                <a:cubicBezTo>
                  <a:pt x="3418581" y="5756189"/>
                  <a:pt x="3434838" y="5745785"/>
                  <a:pt x="3440039" y="5756189"/>
                </a:cubicBezTo>
                <a:cubicBezTo>
                  <a:pt x="3450444" y="5756189"/>
                  <a:pt x="3440039" y="5740583"/>
                  <a:pt x="3440039" y="5735382"/>
                </a:cubicBezTo>
                <a:cubicBezTo>
                  <a:pt x="3514817" y="5698967"/>
                  <a:pt x="3551881" y="5788050"/>
                  <a:pt x="3647467" y="5772446"/>
                </a:cubicBezTo>
                <a:cubicBezTo>
                  <a:pt x="3620806" y="5756189"/>
                  <a:pt x="3583743" y="5750988"/>
                  <a:pt x="3551881" y="5735382"/>
                </a:cubicBezTo>
                <a:cubicBezTo>
                  <a:pt x="3551881" y="5730179"/>
                  <a:pt x="3562285" y="5730179"/>
                  <a:pt x="3562285" y="5724978"/>
                </a:cubicBezTo>
                <a:cubicBezTo>
                  <a:pt x="3530423" y="5735382"/>
                  <a:pt x="3487506" y="5719776"/>
                  <a:pt x="3477103" y="5682712"/>
                </a:cubicBezTo>
                <a:cubicBezTo>
                  <a:pt x="3519369" y="5682712"/>
                  <a:pt x="3567487" y="5709372"/>
                  <a:pt x="3626009" y="5719776"/>
                </a:cubicBezTo>
                <a:cubicBezTo>
                  <a:pt x="3540826" y="5672308"/>
                  <a:pt x="3439389" y="5646297"/>
                  <a:pt x="3338601" y="5609233"/>
                </a:cubicBezTo>
                <a:cubicBezTo>
                  <a:pt x="3332749" y="5609233"/>
                  <a:pt x="3332749" y="5614436"/>
                  <a:pt x="3322345" y="5614436"/>
                </a:cubicBezTo>
                <a:cubicBezTo>
                  <a:pt x="3205952" y="5540958"/>
                  <a:pt x="3051194" y="5498692"/>
                  <a:pt x="2923746" y="5435620"/>
                </a:cubicBezTo>
                <a:cubicBezTo>
                  <a:pt x="2908140" y="5372545"/>
                  <a:pt x="2838564" y="5394003"/>
                  <a:pt x="2801501" y="5356939"/>
                </a:cubicBezTo>
                <a:cubicBezTo>
                  <a:pt x="2801501" y="5346535"/>
                  <a:pt x="2822959" y="5351738"/>
                  <a:pt x="2817756" y="5330929"/>
                </a:cubicBezTo>
                <a:cubicBezTo>
                  <a:pt x="2839214" y="5346535"/>
                  <a:pt x="2865875" y="5330929"/>
                  <a:pt x="2892534" y="5336132"/>
                </a:cubicBezTo>
                <a:cubicBezTo>
                  <a:pt x="2951056" y="5388802"/>
                  <a:pt x="3041440" y="5404408"/>
                  <a:pt x="3110366" y="5441471"/>
                </a:cubicBezTo>
                <a:cubicBezTo>
                  <a:pt x="3120769" y="5436269"/>
                  <a:pt x="3110366" y="5436269"/>
                  <a:pt x="3110366" y="5425866"/>
                </a:cubicBezTo>
                <a:cubicBezTo>
                  <a:pt x="3125971" y="5425866"/>
                  <a:pt x="3137026" y="5436269"/>
                  <a:pt x="3147430" y="5425866"/>
                </a:cubicBezTo>
                <a:cubicBezTo>
                  <a:pt x="3157834" y="5414811"/>
                  <a:pt x="3142227" y="5409609"/>
                  <a:pt x="3147430" y="5388802"/>
                </a:cubicBezTo>
                <a:cubicBezTo>
                  <a:pt x="3179291" y="5410260"/>
                  <a:pt x="3217006" y="5436269"/>
                  <a:pt x="3259271" y="5425866"/>
                </a:cubicBezTo>
                <a:cubicBezTo>
                  <a:pt x="3270326" y="5431718"/>
                  <a:pt x="3270326" y="5447324"/>
                  <a:pt x="3280729" y="5457727"/>
                </a:cubicBezTo>
                <a:cubicBezTo>
                  <a:pt x="3360710" y="5479185"/>
                  <a:pt x="3424434" y="5505195"/>
                  <a:pt x="3482955" y="5542259"/>
                </a:cubicBezTo>
                <a:cubicBezTo>
                  <a:pt x="3429635" y="5579323"/>
                  <a:pt x="3371113" y="5526653"/>
                  <a:pt x="3328847" y="5537057"/>
                </a:cubicBezTo>
                <a:cubicBezTo>
                  <a:pt x="3339251" y="5557865"/>
                  <a:pt x="3365912" y="5563066"/>
                  <a:pt x="3397772" y="5563066"/>
                </a:cubicBezTo>
                <a:cubicBezTo>
                  <a:pt x="3456295" y="5594278"/>
                  <a:pt x="3520019" y="5626141"/>
                  <a:pt x="3599999" y="5641746"/>
                </a:cubicBezTo>
                <a:cubicBezTo>
                  <a:pt x="3599999" y="5631342"/>
                  <a:pt x="3589594" y="5631342"/>
                  <a:pt x="3594797" y="5615736"/>
                </a:cubicBezTo>
                <a:cubicBezTo>
                  <a:pt x="3663722" y="5615736"/>
                  <a:pt x="3658521" y="5689215"/>
                  <a:pt x="3722245" y="5689215"/>
                </a:cubicBezTo>
                <a:cubicBezTo>
                  <a:pt x="3754106" y="5663204"/>
                  <a:pt x="3823682" y="5642397"/>
                  <a:pt x="3860747" y="5663204"/>
                </a:cubicBezTo>
                <a:cubicBezTo>
                  <a:pt x="3972589" y="5663204"/>
                  <a:pt x="4025908" y="5710022"/>
                  <a:pt x="4121494" y="5741883"/>
                </a:cubicBezTo>
                <a:cubicBezTo>
                  <a:pt x="4121494" y="5773095"/>
                  <a:pt x="4164410" y="5799756"/>
                  <a:pt x="4201474" y="5804957"/>
                </a:cubicBezTo>
                <a:cubicBezTo>
                  <a:pt x="4201474" y="5789351"/>
                  <a:pt x="4180016" y="5794553"/>
                  <a:pt x="4180016" y="5784150"/>
                </a:cubicBezTo>
                <a:cubicBezTo>
                  <a:pt x="4180016" y="5758140"/>
                  <a:pt x="4222933" y="5773746"/>
                  <a:pt x="4233336" y="5758140"/>
                </a:cubicBezTo>
                <a:cubicBezTo>
                  <a:pt x="4228135" y="5737332"/>
                  <a:pt x="4196272" y="5769194"/>
                  <a:pt x="4191070" y="5737332"/>
                </a:cubicBezTo>
                <a:cubicBezTo>
                  <a:pt x="4239188" y="5715874"/>
                  <a:pt x="4302913" y="5758140"/>
                  <a:pt x="4356232" y="5758140"/>
                </a:cubicBezTo>
                <a:cubicBezTo>
                  <a:pt x="4329572" y="5715874"/>
                  <a:pt x="4245040" y="5726277"/>
                  <a:pt x="4196922" y="5705470"/>
                </a:cubicBezTo>
                <a:cubicBezTo>
                  <a:pt x="4196922" y="5695066"/>
                  <a:pt x="4218381" y="5705470"/>
                  <a:pt x="4223582" y="5700268"/>
                </a:cubicBezTo>
                <a:cubicBezTo>
                  <a:pt x="4207977" y="5689864"/>
                  <a:pt x="4223582" y="5674258"/>
                  <a:pt x="4245040" y="5674258"/>
                </a:cubicBezTo>
                <a:cubicBezTo>
                  <a:pt x="4239188" y="5658003"/>
                  <a:pt x="4233987" y="5647598"/>
                  <a:pt x="4228784" y="5637194"/>
                </a:cubicBezTo>
                <a:cubicBezTo>
                  <a:pt x="4223582" y="5658003"/>
                  <a:pt x="4180666" y="5642397"/>
                  <a:pt x="4196922" y="5658003"/>
                </a:cubicBezTo>
                <a:cubicBezTo>
                  <a:pt x="4180666" y="5658003"/>
                  <a:pt x="4191070" y="5642397"/>
                  <a:pt x="4180666" y="5637194"/>
                </a:cubicBezTo>
                <a:cubicBezTo>
                  <a:pt x="4164410" y="5642397"/>
                  <a:pt x="4175465" y="5647598"/>
                  <a:pt x="4180666" y="5658003"/>
                </a:cubicBezTo>
                <a:cubicBezTo>
                  <a:pt x="4180666" y="5678810"/>
                  <a:pt x="4154007" y="5647598"/>
                  <a:pt x="4159209" y="5673609"/>
                </a:cubicBezTo>
                <a:cubicBezTo>
                  <a:pt x="4142952" y="5673609"/>
                  <a:pt x="4142952" y="5652151"/>
                  <a:pt x="4142952" y="5631342"/>
                </a:cubicBezTo>
                <a:cubicBezTo>
                  <a:pt x="4126696" y="5626141"/>
                  <a:pt x="4126696" y="5636545"/>
                  <a:pt x="4116292" y="5636545"/>
                </a:cubicBezTo>
                <a:cubicBezTo>
                  <a:pt x="4116292" y="5615736"/>
                  <a:pt x="4137100" y="5615736"/>
                  <a:pt x="4153356" y="5610534"/>
                </a:cubicBezTo>
                <a:cubicBezTo>
                  <a:pt x="4163759" y="5610534"/>
                  <a:pt x="4148154" y="5636545"/>
                  <a:pt x="4158558" y="5631342"/>
                </a:cubicBezTo>
                <a:cubicBezTo>
                  <a:pt x="4185219" y="5631342"/>
                  <a:pt x="4158558" y="5620939"/>
                  <a:pt x="4158558" y="5605333"/>
                </a:cubicBezTo>
                <a:cubicBezTo>
                  <a:pt x="4185219" y="5605333"/>
                  <a:pt x="4174814" y="5616387"/>
                  <a:pt x="4180016" y="5637194"/>
                </a:cubicBezTo>
                <a:cubicBezTo>
                  <a:pt x="4200824" y="5637194"/>
                  <a:pt x="4200824" y="5611185"/>
                  <a:pt x="4222282" y="5611185"/>
                </a:cubicBezTo>
                <a:cubicBezTo>
                  <a:pt x="4222282" y="5579973"/>
                  <a:pt x="4227484" y="5569569"/>
                  <a:pt x="4222282" y="5537708"/>
                </a:cubicBezTo>
                <a:cubicBezTo>
                  <a:pt x="4201474" y="5553313"/>
                  <a:pt x="4196272" y="5532505"/>
                  <a:pt x="4180016" y="5537708"/>
                </a:cubicBezTo>
                <a:cubicBezTo>
                  <a:pt x="4185219" y="5495441"/>
                  <a:pt x="4238539" y="5479835"/>
                  <a:pt x="4238539" y="5447973"/>
                </a:cubicBezTo>
                <a:cubicBezTo>
                  <a:pt x="4254144" y="5453176"/>
                  <a:pt x="4291858" y="5485038"/>
                  <a:pt x="4270400" y="5495441"/>
                </a:cubicBezTo>
                <a:cubicBezTo>
                  <a:pt x="4280804" y="5489589"/>
                  <a:pt x="4334124" y="5484388"/>
                  <a:pt x="4334124" y="5521451"/>
                </a:cubicBezTo>
                <a:cubicBezTo>
                  <a:pt x="4354932" y="5526653"/>
                  <a:pt x="4360133" y="5511047"/>
                  <a:pt x="4376390" y="5511047"/>
                </a:cubicBezTo>
                <a:cubicBezTo>
                  <a:pt x="4403050" y="5531855"/>
                  <a:pt x="4434911" y="5594929"/>
                  <a:pt x="4471976" y="5574121"/>
                </a:cubicBezTo>
                <a:cubicBezTo>
                  <a:pt x="4551305" y="5626791"/>
                  <a:pt x="4657944" y="5658652"/>
                  <a:pt x="4716467" y="5732130"/>
                </a:cubicBezTo>
                <a:cubicBezTo>
                  <a:pt x="4743127" y="5747736"/>
                  <a:pt x="4753531" y="5774396"/>
                  <a:pt x="4780191" y="5784800"/>
                </a:cubicBezTo>
                <a:cubicBezTo>
                  <a:pt x="4801649" y="5779597"/>
                  <a:pt x="4822458" y="5774396"/>
                  <a:pt x="4843915" y="5769194"/>
                </a:cubicBezTo>
                <a:cubicBezTo>
                  <a:pt x="4833511" y="5753588"/>
                  <a:pt x="4849117" y="5732130"/>
                  <a:pt x="4838713" y="5711322"/>
                </a:cubicBezTo>
                <a:cubicBezTo>
                  <a:pt x="4870575" y="5695716"/>
                  <a:pt x="4892033" y="5669056"/>
                  <a:pt x="4918692" y="5648249"/>
                </a:cubicBezTo>
                <a:cubicBezTo>
                  <a:pt x="4923895" y="5585175"/>
                  <a:pt x="4998023" y="5595579"/>
                  <a:pt x="5046140" y="5579973"/>
                </a:cubicBezTo>
                <a:cubicBezTo>
                  <a:pt x="5019481" y="5506496"/>
                  <a:pt x="5008426" y="5443422"/>
                  <a:pt x="4939500" y="5401156"/>
                </a:cubicBezTo>
                <a:cubicBezTo>
                  <a:pt x="4949904" y="5384900"/>
                  <a:pt x="4960309" y="5358890"/>
                  <a:pt x="4981767" y="5369294"/>
                </a:cubicBezTo>
                <a:cubicBezTo>
                  <a:pt x="4992820" y="5353038"/>
                  <a:pt x="4987618" y="5347836"/>
                  <a:pt x="4998023" y="5332230"/>
                </a:cubicBezTo>
                <a:cubicBezTo>
                  <a:pt x="5019481" y="5332230"/>
                  <a:pt x="5024683" y="5342633"/>
                  <a:pt x="5046140" y="5342633"/>
                </a:cubicBezTo>
                <a:cubicBezTo>
                  <a:pt x="5046140" y="5332230"/>
                  <a:pt x="5029884" y="5337432"/>
                  <a:pt x="5029884" y="5327029"/>
                </a:cubicBezTo>
                <a:cubicBezTo>
                  <a:pt x="5035087" y="5311423"/>
                  <a:pt x="5040289" y="5327029"/>
                  <a:pt x="5056545" y="5321826"/>
                </a:cubicBezTo>
                <a:cubicBezTo>
                  <a:pt x="5062397" y="5311423"/>
                  <a:pt x="5046140" y="5316624"/>
                  <a:pt x="5046140" y="5306220"/>
                </a:cubicBezTo>
                <a:cubicBezTo>
                  <a:pt x="5062397" y="5285413"/>
                  <a:pt x="5094258" y="5269807"/>
                  <a:pt x="5120918" y="5285413"/>
                </a:cubicBezTo>
                <a:cubicBezTo>
                  <a:pt x="5126120" y="5263955"/>
                  <a:pt x="5163835" y="5258753"/>
                  <a:pt x="5200898" y="5253551"/>
                </a:cubicBezTo>
                <a:cubicBezTo>
                  <a:pt x="5189845" y="5242497"/>
                  <a:pt x="5200898" y="5221689"/>
                  <a:pt x="5211303" y="5221689"/>
                </a:cubicBezTo>
                <a:cubicBezTo>
                  <a:pt x="5211303" y="5205433"/>
                  <a:pt x="5195697" y="5205433"/>
                  <a:pt x="5200898" y="5184625"/>
                </a:cubicBezTo>
                <a:cubicBezTo>
                  <a:pt x="5222357" y="5173570"/>
                  <a:pt x="5237962" y="5152763"/>
                  <a:pt x="5259420" y="5147561"/>
                </a:cubicBezTo>
                <a:cubicBezTo>
                  <a:pt x="5243164" y="5074083"/>
                  <a:pt x="5312090" y="5084488"/>
                  <a:pt x="5328346" y="5121551"/>
                </a:cubicBezTo>
                <a:cubicBezTo>
                  <a:pt x="5322494" y="5132605"/>
                  <a:pt x="5322494" y="5148211"/>
                  <a:pt x="5312090" y="5153413"/>
                </a:cubicBezTo>
                <a:cubicBezTo>
                  <a:pt x="5317292" y="5169020"/>
                  <a:pt x="5322494" y="5180073"/>
                  <a:pt x="5317292" y="5200881"/>
                </a:cubicBezTo>
                <a:cubicBezTo>
                  <a:pt x="5338749" y="5243147"/>
                  <a:pt x="5386218" y="5258753"/>
                  <a:pt x="5402474" y="5306220"/>
                </a:cubicBezTo>
                <a:cubicBezTo>
                  <a:pt x="5439538" y="5306220"/>
                  <a:pt x="5482454" y="5306220"/>
                  <a:pt x="5514315" y="5306220"/>
                </a:cubicBezTo>
                <a:cubicBezTo>
                  <a:pt x="5540976" y="5332881"/>
                  <a:pt x="5578690" y="5348487"/>
                  <a:pt x="5589093" y="5390752"/>
                </a:cubicBezTo>
                <a:cubicBezTo>
                  <a:pt x="5589093" y="5406358"/>
                  <a:pt x="5583892" y="5406358"/>
                  <a:pt x="5567636" y="5406358"/>
                </a:cubicBezTo>
                <a:cubicBezTo>
                  <a:pt x="5605350" y="5464229"/>
                  <a:pt x="5684679" y="5443422"/>
                  <a:pt x="5737999" y="5459028"/>
                </a:cubicBezTo>
                <a:cubicBezTo>
                  <a:pt x="5743201" y="5443422"/>
                  <a:pt x="5721743" y="5448624"/>
                  <a:pt x="5721743" y="5433018"/>
                </a:cubicBezTo>
                <a:cubicBezTo>
                  <a:pt x="5748403" y="5438220"/>
                  <a:pt x="5764009" y="5443422"/>
                  <a:pt x="5780265" y="5453826"/>
                </a:cubicBezTo>
                <a:cubicBezTo>
                  <a:pt x="5795871" y="5442771"/>
                  <a:pt x="5780265" y="5416762"/>
                  <a:pt x="5812127" y="5416762"/>
                </a:cubicBezTo>
                <a:cubicBezTo>
                  <a:pt x="5769211" y="5364093"/>
                  <a:pt x="5695083" y="5348487"/>
                  <a:pt x="5646966" y="5306220"/>
                </a:cubicBezTo>
                <a:cubicBezTo>
                  <a:pt x="5625508" y="5332881"/>
                  <a:pt x="5577389" y="5316624"/>
                  <a:pt x="5566985" y="5295817"/>
                </a:cubicBezTo>
                <a:cubicBezTo>
                  <a:pt x="5566985" y="5280211"/>
                  <a:pt x="5582591" y="5285413"/>
                  <a:pt x="5598847" y="5285413"/>
                </a:cubicBezTo>
                <a:cubicBezTo>
                  <a:pt x="5593646" y="5263955"/>
                  <a:pt x="5572188" y="5258753"/>
                  <a:pt x="5572188" y="5237944"/>
                </a:cubicBezTo>
                <a:cubicBezTo>
                  <a:pt x="5577389" y="5217137"/>
                  <a:pt x="5587794" y="5232743"/>
                  <a:pt x="5604049" y="5232743"/>
                </a:cubicBezTo>
                <a:cubicBezTo>
                  <a:pt x="5566985" y="5180073"/>
                  <a:pt x="5476602" y="5185275"/>
                  <a:pt x="5460346" y="5111797"/>
                </a:cubicBezTo>
                <a:cubicBezTo>
                  <a:pt x="5476602" y="5096192"/>
                  <a:pt x="5471399" y="5085138"/>
                  <a:pt x="5481803" y="5059128"/>
                </a:cubicBezTo>
                <a:cubicBezTo>
                  <a:pt x="5577389" y="5053275"/>
                  <a:pt x="5614453" y="5137807"/>
                  <a:pt x="5689231" y="5137807"/>
                </a:cubicBezTo>
                <a:cubicBezTo>
                  <a:pt x="5689231" y="5116999"/>
                  <a:pt x="5641112" y="5137807"/>
                  <a:pt x="5657369" y="5111797"/>
                </a:cubicBezTo>
                <a:cubicBezTo>
                  <a:pt x="5604699" y="5106596"/>
                  <a:pt x="5593646" y="5059128"/>
                  <a:pt x="5556581" y="5043522"/>
                </a:cubicBezTo>
                <a:cubicBezTo>
                  <a:pt x="5561783" y="5033119"/>
                  <a:pt x="5550730" y="5012310"/>
                  <a:pt x="5566985" y="5017512"/>
                </a:cubicBezTo>
                <a:cubicBezTo>
                  <a:pt x="5550730" y="4996704"/>
                  <a:pt x="5529921" y="4980449"/>
                  <a:pt x="5513666" y="4959640"/>
                </a:cubicBezTo>
                <a:cubicBezTo>
                  <a:pt x="5535124" y="4949237"/>
                  <a:pt x="5502611" y="4932980"/>
                  <a:pt x="5518868" y="4917375"/>
                </a:cubicBezTo>
                <a:cubicBezTo>
                  <a:pt x="5550730" y="4938182"/>
                  <a:pt x="5582591" y="4954439"/>
                  <a:pt x="5609252" y="4975246"/>
                </a:cubicBezTo>
                <a:cubicBezTo>
                  <a:pt x="5609252" y="4990852"/>
                  <a:pt x="5587794" y="4980449"/>
                  <a:pt x="5587794" y="4990852"/>
                </a:cubicBezTo>
                <a:cubicBezTo>
                  <a:pt x="5577389" y="5001256"/>
                  <a:pt x="5587794" y="5011661"/>
                  <a:pt x="5604049" y="5011661"/>
                </a:cubicBezTo>
                <a:cubicBezTo>
                  <a:pt x="5604049" y="5022064"/>
                  <a:pt x="5582591" y="5011661"/>
                  <a:pt x="5577389" y="5016862"/>
                </a:cubicBezTo>
                <a:cubicBezTo>
                  <a:pt x="5604049" y="5037670"/>
                  <a:pt x="5641112" y="5053926"/>
                  <a:pt x="5662572" y="5079935"/>
                </a:cubicBezTo>
                <a:cubicBezTo>
                  <a:pt x="5678178" y="5053275"/>
                  <a:pt x="5625508" y="5048074"/>
                  <a:pt x="5609252" y="5032468"/>
                </a:cubicBezTo>
                <a:cubicBezTo>
                  <a:pt x="5614453" y="4979798"/>
                  <a:pt x="5662572" y="4995404"/>
                  <a:pt x="5704837" y="5000606"/>
                </a:cubicBezTo>
                <a:cubicBezTo>
                  <a:pt x="5689231" y="4990203"/>
                  <a:pt x="5684030" y="4958340"/>
                  <a:pt x="5694433" y="4953138"/>
                </a:cubicBezTo>
                <a:cubicBezTo>
                  <a:pt x="5673625" y="4947286"/>
                  <a:pt x="5668424" y="4910872"/>
                  <a:pt x="5652168" y="4921276"/>
                </a:cubicBezTo>
                <a:cubicBezTo>
                  <a:pt x="5646966" y="4905020"/>
                  <a:pt x="5658020" y="4899818"/>
                  <a:pt x="5641763" y="4889414"/>
                </a:cubicBezTo>
                <a:cubicBezTo>
                  <a:pt x="5668424" y="4879010"/>
                  <a:pt x="5684679" y="4942084"/>
                  <a:pt x="5721743" y="4931680"/>
                </a:cubicBezTo>
                <a:cubicBezTo>
                  <a:pt x="5732798" y="4936882"/>
                  <a:pt x="5737999" y="4942084"/>
                  <a:pt x="5737999" y="4947286"/>
                </a:cubicBezTo>
                <a:cubicBezTo>
                  <a:pt x="5727595" y="4957690"/>
                  <a:pt x="5732798" y="4931680"/>
                  <a:pt x="5711340" y="4942084"/>
                </a:cubicBezTo>
                <a:cubicBezTo>
                  <a:pt x="5711340" y="4953138"/>
                  <a:pt x="5737999" y="4963542"/>
                  <a:pt x="5716542" y="4973946"/>
                </a:cubicBezTo>
                <a:cubicBezTo>
                  <a:pt x="5721743" y="4984349"/>
                  <a:pt x="5769862" y="4963542"/>
                  <a:pt x="5748403" y="4989552"/>
                </a:cubicBezTo>
                <a:cubicBezTo>
                  <a:pt x="5764009" y="4994754"/>
                  <a:pt x="5780265" y="4994754"/>
                  <a:pt x="5790669" y="4999956"/>
                </a:cubicBezTo>
                <a:cubicBezTo>
                  <a:pt x="5806925" y="4984349"/>
                  <a:pt x="5775064" y="4994754"/>
                  <a:pt x="5780265" y="4973946"/>
                </a:cubicBezTo>
                <a:cubicBezTo>
                  <a:pt x="5790669" y="4963542"/>
                  <a:pt x="5801724" y="4984349"/>
                  <a:pt x="5812127" y="4989552"/>
                </a:cubicBezTo>
                <a:cubicBezTo>
                  <a:pt x="5817329" y="5015561"/>
                  <a:pt x="5801074" y="5005158"/>
                  <a:pt x="5795871" y="5010360"/>
                </a:cubicBezTo>
                <a:cubicBezTo>
                  <a:pt x="5790669" y="5031167"/>
                  <a:pt x="5812127" y="5005158"/>
                  <a:pt x="5812127" y="5020764"/>
                </a:cubicBezTo>
                <a:cubicBezTo>
                  <a:pt x="5817979" y="5010360"/>
                  <a:pt x="5812127" y="5005158"/>
                  <a:pt x="5828383" y="4994754"/>
                </a:cubicBezTo>
                <a:cubicBezTo>
                  <a:pt x="5838788" y="5016212"/>
                  <a:pt x="5881703" y="5005158"/>
                  <a:pt x="5886905" y="5037019"/>
                </a:cubicBezTo>
                <a:cubicBezTo>
                  <a:pt x="5929821" y="5020764"/>
                  <a:pt x="5929821" y="5057828"/>
                  <a:pt x="5966885" y="5052625"/>
                </a:cubicBezTo>
                <a:cubicBezTo>
                  <a:pt x="5983142" y="5052625"/>
                  <a:pt x="5961684" y="5047424"/>
                  <a:pt x="5956481" y="5047424"/>
                </a:cubicBezTo>
                <a:cubicBezTo>
                  <a:pt x="5935023" y="5026616"/>
                  <a:pt x="5918768" y="4999956"/>
                  <a:pt x="5881703" y="4994754"/>
                </a:cubicBezTo>
                <a:cubicBezTo>
                  <a:pt x="5849842" y="4957690"/>
                  <a:pt x="5812777" y="4926478"/>
                  <a:pt x="5780915" y="4889414"/>
                </a:cubicBezTo>
                <a:cubicBezTo>
                  <a:pt x="5764659" y="4889414"/>
                  <a:pt x="5743851" y="4889414"/>
                  <a:pt x="5727595" y="4894616"/>
                </a:cubicBezTo>
                <a:lnTo>
                  <a:pt x="5722393" y="4889414"/>
                </a:lnTo>
                <a:cubicBezTo>
                  <a:pt x="5717192" y="4873158"/>
                  <a:pt x="5727595" y="4867956"/>
                  <a:pt x="5722393" y="4852350"/>
                </a:cubicBezTo>
                <a:cubicBezTo>
                  <a:pt x="5786118" y="4857552"/>
                  <a:pt x="5817979" y="4867956"/>
                  <a:pt x="5855043" y="4905020"/>
                </a:cubicBezTo>
                <a:cubicBezTo>
                  <a:pt x="5865447" y="4899818"/>
                  <a:pt x="5860246" y="4878361"/>
                  <a:pt x="5860246" y="4867956"/>
                </a:cubicBezTo>
                <a:cubicBezTo>
                  <a:pt x="5844640" y="4862755"/>
                  <a:pt x="5828383" y="4857552"/>
                  <a:pt x="5823182" y="4841946"/>
                </a:cubicBezTo>
                <a:cubicBezTo>
                  <a:pt x="5812777" y="4847149"/>
                  <a:pt x="5796521" y="4847149"/>
                  <a:pt x="5791320" y="4857552"/>
                </a:cubicBezTo>
                <a:cubicBezTo>
                  <a:pt x="5769862" y="4841946"/>
                  <a:pt x="5775064" y="4820488"/>
                  <a:pt x="5743201" y="4810085"/>
                </a:cubicBezTo>
                <a:cubicBezTo>
                  <a:pt x="5754256" y="4804882"/>
                  <a:pt x="5780915" y="4820488"/>
                  <a:pt x="5791320" y="4804882"/>
                </a:cubicBezTo>
                <a:cubicBezTo>
                  <a:pt x="5791320" y="4794479"/>
                  <a:pt x="5769862" y="4794479"/>
                  <a:pt x="5769862" y="4778873"/>
                </a:cubicBezTo>
                <a:cubicBezTo>
                  <a:pt x="5785468" y="4778873"/>
                  <a:pt x="5791320" y="4784075"/>
                  <a:pt x="5801724" y="4789276"/>
                </a:cubicBezTo>
                <a:cubicBezTo>
                  <a:pt x="5812127" y="4789276"/>
                  <a:pt x="5823182" y="4789276"/>
                  <a:pt x="5828383" y="4778873"/>
                </a:cubicBezTo>
                <a:cubicBezTo>
                  <a:pt x="5876501" y="4810085"/>
                  <a:pt x="5945427" y="4826340"/>
                  <a:pt x="5998747" y="4852350"/>
                </a:cubicBezTo>
                <a:cubicBezTo>
                  <a:pt x="6041013" y="4878361"/>
                  <a:pt x="6072875" y="4931030"/>
                  <a:pt x="6131397" y="4925828"/>
                </a:cubicBezTo>
                <a:cubicBezTo>
                  <a:pt x="6142451" y="4936232"/>
                  <a:pt x="6152855" y="4951838"/>
                  <a:pt x="6179515" y="4946636"/>
                </a:cubicBezTo>
                <a:cubicBezTo>
                  <a:pt x="6120993" y="4883562"/>
                  <a:pt x="6014353" y="4872507"/>
                  <a:pt x="5977290" y="4793829"/>
                </a:cubicBezTo>
                <a:cubicBezTo>
                  <a:pt x="5977290" y="4783424"/>
                  <a:pt x="5982491" y="4778223"/>
                  <a:pt x="5998747" y="4778223"/>
                </a:cubicBezTo>
                <a:cubicBezTo>
                  <a:pt x="5988343" y="4773021"/>
                  <a:pt x="5972087" y="4773021"/>
                  <a:pt x="5972087" y="4757415"/>
                </a:cubicBezTo>
                <a:cubicBezTo>
                  <a:pt x="5988343" y="4757415"/>
                  <a:pt x="5993545" y="4762617"/>
                  <a:pt x="5998747" y="4773021"/>
                </a:cubicBezTo>
                <a:cubicBezTo>
                  <a:pt x="6057269" y="4778223"/>
                  <a:pt x="6126196" y="4810085"/>
                  <a:pt x="6184718" y="4830893"/>
                </a:cubicBezTo>
                <a:cubicBezTo>
                  <a:pt x="6174313" y="4793829"/>
                  <a:pt x="6083929" y="4799030"/>
                  <a:pt x="6089130" y="4735957"/>
                </a:cubicBezTo>
                <a:cubicBezTo>
                  <a:pt x="6094333" y="4725553"/>
                  <a:pt x="6110590" y="4741159"/>
                  <a:pt x="6120993" y="4741159"/>
                </a:cubicBezTo>
                <a:cubicBezTo>
                  <a:pt x="6099535" y="4715148"/>
                  <a:pt x="6083929" y="4688489"/>
                  <a:pt x="6062471" y="4662479"/>
                </a:cubicBezTo>
                <a:cubicBezTo>
                  <a:pt x="6046865" y="4673533"/>
                  <a:pt x="6030609" y="4657277"/>
                  <a:pt x="6030609" y="4636470"/>
                </a:cubicBezTo>
                <a:cubicBezTo>
                  <a:pt x="6035811" y="4626065"/>
                  <a:pt x="6052068" y="4646873"/>
                  <a:pt x="6062471" y="4631267"/>
                </a:cubicBezTo>
                <a:cubicBezTo>
                  <a:pt x="6078077" y="4636470"/>
                  <a:pt x="6062471" y="4652076"/>
                  <a:pt x="6072875" y="4657277"/>
                </a:cubicBezTo>
                <a:cubicBezTo>
                  <a:pt x="6104736" y="4667681"/>
                  <a:pt x="6131397" y="4683287"/>
                  <a:pt x="6141800" y="4715148"/>
                </a:cubicBezTo>
                <a:cubicBezTo>
                  <a:pt x="6152205" y="4720351"/>
                  <a:pt x="6152205" y="4715148"/>
                  <a:pt x="6152205" y="4704745"/>
                </a:cubicBezTo>
                <a:cubicBezTo>
                  <a:pt x="6186668" y="4728478"/>
                  <a:pt x="6227796" y="4752212"/>
                  <a:pt x="6270955" y="4775296"/>
                </a:cubicBezTo>
                <a:lnTo>
                  <a:pt x="6399274" y="4840611"/>
                </a:lnTo>
                <a:lnTo>
                  <a:pt x="6393943" y="4835708"/>
                </a:lnTo>
                <a:cubicBezTo>
                  <a:pt x="6356787" y="4811994"/>
                  <a:pt x="6302898" y="4794316"/>
                  <a:pt x="6290706" y="4747011"/>
                </a:cubicBezTo>
                <a:cubicBezTo>
                  <a:pt x="6275100" y="4741809"/>
                  <a:pt x="6264697" y="4741809"/>
                  <a:pt x="6248441" y="4741809"/>
                </a:cubicBezTo>
                <a:cubicBezTo>
                  <a:pt x="6227633" y="4731405"/>
                  <a:pt x="6243239" y="4715148"/>
                  <a:pt x="6238036" y="4699543"/>
                </a:cubicBezTo>
                <a:cubicBezTo>
                  <a:pt x="6195771" y="4689139"/>
                  <a:pt x="6179515" y="4652076"/>
                  <a:pt x="6142451" y="4636470"/>
                </a:cubicBezTo>
                <a:cubicBezTo>
                  <a:pt x="6137249" y="4646873"/>
                  <a:pt x="6169111" y="4657927"/>
                  <a:pt x="6163909" y="4678735"/>
                </a:cubicBezTo>
                <a:cubicBezTo>
                  <a:pt x="6163909" y="4683937"/>
                  <a:pt x="6158707" y="4683937"/>
                  <a:pt x="6158707" y="4689139"/>
                </a:cubicBezTo>
                <a:cubicBezTo>
                  <a:pt x="6073525" y="4641671"/>
                  <a:pt x="6009801" y="4573395"/>
                  <a:pt x="5940875" y="4515524"/>
                </a:cubicBezTo>
                <a:cubicBezTo>
                  <a:pt x="5935023" y="4499918"/>
                  <a:pt x="5951279" y="4505120"/>
                  <a:pt x="5951279" y="4489514"/>
                </a:cubicBezTo>
                <a:cubicBezTo>
                  <a:pt x="5924620" y="4489514"/>
                  <a:pt x="5908364" y="4452450"/>
                  <a:pt x="5897959" y="4431643"/>
                </a:cubicBezTo>
                <a:cubicBezTo>
                  <a:pt x="5903162" y="4426441"/>
                  <a:pt x="5914215" y="4426441"/>
                  <a:pt x="5919417" y="4421238"/>
                </a:cubicBezTo>
                <a:cubicBezTo>
                  <a:pt x="5919417" y="4410835"/>
                  <a:pt x="5908364" y="4410835"/>
                  <a:pt x="5903162" y="4400431"/>
                </a:cubicBezTo>
                <a:cubicBezTo>
                  <a:pt x="5946078" y="4395229"/>
                  <a:pt x="5956481" y="4390026"/>
                  <a:pt x="5988343" y="4405632"/>
                </a:cubicBezTo>
                <a:cubicBezTo>
                  <a:pt x="5961684" y="4390026"/>
                  <a:pt x="5956481" y="4352963"/>
                  <a:pt x="5919417" y="4352963"/>
                </a:cubicBezTo>
                <a:cubicBezTo>
                  <a:pt x="5919417" y="4352963"/>
                  <a:pt x="5919417" y="4352963"/>
                  <a:pt x="5919417" y="4326954"/>
                </a:cubicBezTo>
                <a:cubicBezTo>
                  <a:pt x="5919417" y="4321752"/>
                  <a:pt x="5929821" y="4321752"/>
                  <a:pt x="5929821" y="4316549"/>
                </a:cubicBezTo>
                <a:cubicBezTo>
                  <a:pt x="5946078" y="4326954"/>
                  <a:pt x="5972737" y="4326954"/>
                  <a:pt x="5983142" y="4342559"/>
                </a:cubicBezTo>
                <a:cubicBezTo>
                  <a:pt x="5988343" y="4337357"/>
                  <a:pt x="5988343" y="4326954"/>
                  <a:pt x="5988343" y="4321752"/>
                </a:cubicBezTo>
                <a:cubicBezTo>
                  <a:pt x="6003949" y="4321752"/>
                  <a:pt x="6003949" y="4326954"/>
                  <a:pt x="6020205" y="4321752"/>
                </a:cubicBezTo>
                <a:cubicBezTo>
                  <a:pt x="6036462" y="4326954"/>
                  <a:pt x="6025407" y="4353613"/>
                  <a:pt x="6020205" y="4364017"/>
                </a:cubicBezTo>
                <a:cubicBezTo>
                  <a:pt x="6046865" y="4380274"/>
                  <a:pt x="6057920" y="4406283"/>
                  <a:pt x="6094984" y="4406283"/>
                </a:cubicBezTo>
                <a:cubicBezTo>
                  <a:pt x="6116442" y="4427090"/>
                  <a:pt x="6148303" y="4453100"/>
                  <a:pt x="6180165" y="4432293"/>
                </a:cubicBezTo>
                <a:cubicBezTo>
                  <a:pt x="6174964" y="4395229"/>
                  <a:pt x="6132697" y="4401081"/>
                  <a:pt x="6116442" y="4369219"/>
                </a:cubicBezTo>
                <a:cubicBezTo>
                  <a:pt x="6132047" y="4369219"/>
                  <a:pt x="6143101" y="4379623"/>
                  <a:pt x="6148303" y="4384825"/>
                </a:cubicBezTo>
                <a:cubicBezTo>
                  <a:pt x="6163909" y="4378973"/>
                  <a:pt x="6137249" y="4363367"/>
                  <a:pt x="6153505" y="4352963"/>
                </a:cubicBezTo>
                <a:cubicBezTo>
                  <a:pt x="6169111" y="4352963"/>
                  <a:pt x="6169111" y="4363367"/>
                  <a:pt x="6185367" y="4358165"/>
                </a:cubicBezTo>
                <a:cubicBezTo>
                  <a:pt x="6180165" y="4352313"/>
                  <a:pt x="6174964" y="4336707"/>
                  <a:pt x="6174964" y="4326303"/>
                </a:cubicBezTo>
                <a:cubicBezTo>
                  <a:pt x="6180165" y="4321101"/>
                  <a:pt x="6191219" y="4315899"/>
                  <a:pt x="6201623" y="4315899"/>
                </a:cubicBezTo>
                <a:cubicBezTo>
                  <a:pt x="6201623" y="4304845"/>
                  <a:pt x="6196421" y="4299644"/>
                  <a:pt x="6196421" y="4284037"/>
                </a:cubicBezTo>
                <a:cubicBezTo>
                  <a:pt x="6201623" y="4273633"/>
                  <a:pt x="6212678" y="4289239"/>
                  <a:pt x="6223081" y="4284037"/>
                </a:cubicBezTo>
                <a:cubicBezTo>
                  <a:pt x="6186017" y="4241771"/>
                  <a:pt x="6111239" y="4231368"/>
                  <a:pt x="6079378" y="4173495"/>
                </a:cubicBezTo>
                <a:cubicBezTo>
                  <a:pt x="6063772" y="4173495"/>
                  <a:pt x="6058569" y="4157890"/>
                  <a:pt x="6037111" y="4163092"/>
                </a:cubicBezTo>
                <a:cubicBezTo>
                  <a:pt x="6000047" y="4136431"/>
                  <a:pt x="5978589" y="4094166"/>
                  <a:pt x="5941526" y="4073359"/>
                </a:cubicBezTo>
                <a:cubicBezTo>
                  <a:pt x="5968186" y="4051900"/>
                  <a:pt x="6000047" y="4068156"/>
                  <a:pt x="6026708" y="4083762"/>
                </a:cubicBezTo>
                <a:cubicBezTo>
                  <a:pt x="6020856" y="4073359"/>
                  <a:pt x="6010452" y="4068156"/>
                  <a:pt x="6010452" y="4057753"/>
                </a:cubicBezTo>
                <a:cubicBezTo>
                  <a:pt x="6020856" y="4047348"/>
                  <a:pt x="6026058" y="4042147"/>
                  <a:pt x="6042314" y="4036944"/>
                </a:cubicBezTo>
                <a:cubicBezTo>
                  <a:pt x="6047515" y="4062954"/>
                  <a:pt x="6074175" y="4062954"/>
                  <a:pt x="6106037" y="4062954"/>
                </a:cubicBezTo>
                <a:cubicBezTo>
                  <a:pt x="6100836" y="4047348"/>
                  <a:pt x="6074175" y="4047348"/>
                  <a:pt x="6068973" y="4036944"/>
                </a:cubicBezTo>
                <a:cubicBezTo>
                  <a:pt x="6080027" y="4026541"/>
                  <a:pt x="6100836" y="4031742"/>
                  <a:pt x="6117091" y="4021338"/>
                </a:cubicBezTo>
                <a:cubicBezTo>
                  <a:pt x="6106688" y="4016136"/>
                  <a:pt x="6101485" y="4010935"/>
                  <a:pt x="6085230" y="4010935"/>
                </a:cubicBezTo>
                <a:cubicBezTo>
                  <a:pt x="6090432" y="4005732"/>
                  <a:pt x="6095633" y="3995329"/>
                  <a:pt x="6085230" y="3995329"/>
                </a:cubicBezTo>
                <a:cubicBezTo>
                  <a:pt x="6085230" y="3984925"/>
                  <a:pt x="6111889" y="4000531"/>
                  <a:pt x="6117091" y="3990127"/>
                </a:cubicBezTo>
                <a:cubicBezTo>
                  <a:pt x="6117091" y="3921852"/>
                  <a:pt x="6069624" y="3869182"/>
                  <a:pt x="6016304" y="3832118"/>
                </a:cubicBezTo>
                <a:cubicBezTo>
                  <a:pt x="6016304" y="3795054"/>
                  <a:pt x="6005901" y="3779448"/>
                  <a:pt x="5989644" y="3747586"/>
                </a:cubicBezTo>
                <a:cubicBezTo>
                  <a:pt x="5915516" y="3737182"/>
                  <a:pt x="5899260" y="3668257"/>
                  <a:pt x="5835536" y="3652651"/>
                </a:cubicBezTo>
                <a:cubicBezTo>
                  <a:pt x="5830334" y="3631842"/>
                  <a:pt x="5835536" y="3615587"/>
                  <a:pt x="5840738" y="3599981"/>
                </a:cubicBezTo>
                <a:cubicBezTo>
                  <a:pt x="5830334" y="3594778"/>
                  <a:pt x="5830334" y="3584375"/>
                  <a:pt x="5814079" y="3589577"/>
                </a:cubicBezTo>
                <a:cubicBezTo>
                  <a:pt x="5797822" y="3510898"/>
                  <a:pt x="5718492" y="3494642"/>
                  <a:pt x="5697034" y="3426366"/>
                </a:cubicBezTo>
                <a:cubicBezTo>
                  <a:pt x="5734748" y="3389302"/>
                  <a:pt x="5814079" y="3421163"/>
                  <a:pt x="5862196" y="3389302"/>
                </a:cubicBezTo>
                <a:cubicBezTo>
                  <a:pt x="5868048" y="3389302"/>
                  <a:pt x="5878452" y="3389302"/>
                  <a:pt x="5878452" y="3394504"/>
                </a:cubicBezTo>
                <a:cubicBezTo>
                  <a:pt x="5884304" y="3389302"/>
                  <a:pt x="5873250" y="3378898"/>
                  <a:pt x="5894708" y="3373696"/>
                </a:cubicBezTo>
                <a:cubicBezTo>
                  <a:pt x="5899910" y="3410760"/>
                  <a:pt x="5936974" y="3410760"/>
                  <a:pt x="5963634" y="3426366"/>
                </a:cubicBezTo>
                <a:cubicBezTo>
                  <a:pt x="5948028" y="3410110"/>
                  <a:pt x="5942176" y="3378898"/>
                  <a:pt x="5899910" y="3384101"/>
                </a:cubicBezTo>
                <a:cubicBezTo>
                  <a:pt x="5905763" y="3352887"/>
                  <a:pt x="5953229" y="3342484"/>
                  <a:pt x="5974689" y="3358090"/>
                </a:cubicBezTo>
                <a:cubicBezTo>
                  <a:pt x="5948028" y="3321677"/>
                  <a:pt x="6038412" y="3337283"/>
                  <a:pt x="6016954" y="3279410"/>
                </a:cubicBezTo>
                <a:cubicBezTo>
                  <a:pt x="5931772" y="3247549"/>
                  <a:pt x="5825132" y="3310622"/>
                  <a:pt x="5702886" y="3300219"/>
                </a:cubicBezTo>
                <a:cubicBezTo>
                  <a:pt x="5659970" y="3269007"/>
                  <a:pt x="5628108" y="3231943"/>
                  <a:pt x="5564384" y="3221539"/>
                </a:cubicBezTo>
                <a:cubicBezTo>
                  <a:pt x="5606651" y="3237795"/>
                  <a:pt x="5649567" y="3200732"/>
                  <a:pt x="5681428" y="3200732"/>
                </a:cubicBezTo>
                <a:cubicBezTo>
                  <a:pt x="5719142" y="3200732"/>
                  <a:pt x="5777664" y="3221539"/>
                  <a:pt x="5819930" y="3211135"/>
                </a:cubicBezTo>
                <a:cubicBezTo>
                  <a:pt x="5851792" y="3205283"/>
                  <a:pt x="5883654" y="3184475"/>
                  <a:pt x="5920718" y="3179273"/>
                </a:cubicBezTo>
                <a:cubicBezTo>
                  <a:pt x="5915516" y="3163017"/>
                  <a:pt x="5905112" y="3157816"/>
                  <a:pt x="5915516" y="3137007"/>
                </a:cubicBezTo>
                <a:cubicBezTo>
                  <a:pt x="5888856" y="3142210"/>
                  <a:pt x="5862196" y="3099943"/>
                  <a:pt x="5883654" y="3079136"/>
                </a:cubicBezTo>
                <a:cubicBezTo>
                  <a:pt x="5883654" y="3031668"/>
                  <a:pt x="5851792" y="3016061"/>
                  <a:pt x="5830334" y="2984200"/>
                </a:cubicBezTo>
                <a:cubicBezTo>
                  <a:pt x="5824482" y="2973796"/>
                  <a:pt x="5835536" y="2978998"/>
                  <a:pt x="5840738" y="2978998"/>
                </a:cubicBezTo>
                <a:cubicBezTo>
                  <a:pt x="5835536" y="2952338"/>
                  <a:pt x="5819930" y="2952338"/>
                  <a:pt x="5798473" y="2941934"/>
                </a:cubicBezTo>
                <a:cubicBezTo>
                  <a:pt x="5766610" y="2921126"/>
                  <a:pt x="5761407" y="2858052"/>
                  <a:pt x="5686630" y="2873658"/>
                </a:cubicBezTo>
                <a:cubicBezTo>
                  <a:pt x="5675576" y="2867806"/>
                  <a:pt x="5670374" y="2852200"/>
                  <a:pt x="5665173" y="2841797"/>
                </a:cubicBezTo>
                <a:cubicBezTo>
                  <a:pt x="5665173" y="2831393"/>
                  <a:pt x="5665173" y="2810585"/>
                  <a:pt x="5681428" y="2815787"/>
                </a:cubicBezTo>
                <a:cubicBezTo>
                  <a:pt x="5670374" y="2800181"/>
                  <a:pt x="5659970" y="2789127"/>
                  <a:pt x="5665173" y="2768320"/>
                </a:cubicBezTo>
                <a:cubicBezTo>
                  <a:pt x="5691182" y="2742310"/>
                  <a:pt x="5744502" y="2763117"/>
                  <a:pt x="5765960" y="2763117"/>
                </a:cubicBezTo>
                <a:cubicBezTo>
                  <a:pt x="5771161" y="2757915"/>
                  <a:pt x="5765960" y="2752713"/>
                  <a:pt x="5765960" y="2747511"/>
                </a:cubicBezTo>
                <a:cubicBezTo>
                  <a:pt x="5791970" y="2753363"/>
                  <a:pt x="5808226" y="2763767"/>
                  <a:pt x="5808226" y="2779373"/>
                </a:cubicBezTo>
                <a:cubicBezTo>
                  <a:pt x="5845289" y="2784575"/>
                  <a:pt x="5856344" y="2805382"/>
                  <a:pt x="5861545" y="2842447"/>
                </a:cubicBezTo>
                <a:cubicBezTo>
                  <a:pt x="5871950" y="2832043"/>
                  <a:pt x="5883004" y="2842447"/>
                  <a:pt x="5893408" y="2832043"/>
                </a:cubicBezTo>
                <a:cubicBezTo>
                  <a:pt x="5914215" y="2842447"/>
                  <a:pt x="5930471" y="2858052"/>
                  <a:pt x="5962334" y="2858052"/>
                </a:cubicBezTo>
                <a:cubicBezTo>
                  <a:pt x="5956481" y="2852851"/>
                  <a:pt x="5951279" y="2842447"/>
                  <a:pt x="5946078" y="2837245"/>
                </a:cubicBezTo>
                <a:cubicBezTo>
                  <a:pt x="5946078" y="2826842"/>
                  <a:pt x="5951279" y="2826842"/>
                  <a:pt x="5956481" y="2826842"/>
                </a:cubicBezTo>
                <a:cubicBezTo>
                  <a:pt x="5956481" y="2816437"/>
                  <a:pt x="5946078" y="2816437"/>
                  <a:pt x="5946078" y="2806033"/>
                </a:cubicBezTo>
                <a:cubicBezTo>
                  <a:pt x="5983142" y="2821639"/>
                  <a:pt x="6057920" y="2837895"/>
                  <a:pt x="6063121" y="2906171"/>
                </a:cubicBezTo>
                <a:cubicBezTo>
                  <a:pt x="6094984" y="2911373"/>
                  <a:pt x="6110590" y="2900969"/>
                  <a:pt x="6132047" y="2921777"/>
                </a:cubicBezTo>
                <a:cubicBezTo>
                  <a:pt x="6126845" y="2942584"/>
                  <a:pt x="6094984" y="2926978"/>
                  <a:pt x="6078727" y="2926978"/>
                </a:cubicBezTo>
                <a:cubicBezTo>
                  <a:pt x="6083929" y="2964042"/>
                  <a:pt x="6137249" y="2964042"/>
                  <a:pt x="6163909" y="2958841"/>
                </a:cubicBezTo>
                <a:cubicBezTo>
                  <a:pt x="6163909" y="2932181"/>
                  <a:pt x="6142451" y="2932181"/>
                  <a:pt x="6137249" y="2911373"/>
                </a:cubicBezTo>
                <a:cubicBezTo>
                  <a:pt x="6174313" y="2916575"/>
                  <a:pt x="6211377" y="2906171"/>
                  <a:pt x="6238036" y="2916575"/>
                </a:cubicBezTo>
                <a:cubicBezTo>
                  <a:pt x="6232184" y="2890565"/>
                  <a:pt x="6221781" y="2826842"/>
                  <a:pt x="6248441" y="2806033"/>
                </a:cubicBezTo>
                <a:cubicBezTo>
                  <a:pt x="6195121" y="2780024"/>
                  <a:pt x="6152855" y="2748162"/>
                  <a:pt x="6078077" y="2742960"/>
                </a:cubicBezTo>
                <a:cubicBezTo>
                  <a:pt x="6083278" y="2754014"/>
                  <a:pt x="6088481" y="2759215"/>
                  <a:pt x="6083278" y="2774821"/>
                </a:cubicBezTo>
                <a:cubicBezTo>
                  <a:pt x="6104087" y="2769619"/>
                  <a:pt x="6130747" y="2774821"/>
                  <a:pt x="6120342" y="2795630"/>
                </a:cubicBezTo>
                <a:cubicBezTo>
                  <a:pt x="6120342" y="2806033"/>
                  <a:pt x="6098884" y="2800831"/>
                  <a:pt x="6093683" y="2800831"/>
                </a:cubicBezTo>
                <a:cubicBezTo>
                  <a:pt x="6098884" y="2827491"/>
                  <a:pt x="6082629" y="2832694"/>
                  <a:pt x="6072225" y="2843097"/>
                </a:cubicBezTo>
                <a:cubicBezTo>
                  <a:pt x="5992245" y="2832694"/>
                  <a:pt x="5981190" y="2758566"/>
                  <a:pt x="5997447" y="2695492"/>
                </a:cubicBezTo>
                <a:cubicBezTo>
                  <a:pt x="6002648" y="2690290"/>
                  <a:pt x="6008501" y="2679886"/>
                  <a:pt x="6018905" y="2679886"/>
                </a:cubicBezTo>
                <a:cubicBezTo>
                  <a:pt x="6024107" y="2664280"/>
                  <a:pt x="6013703" y="2669483"/>
                  <a:pt x="6013703" y="2659078"/>
                </a:cubicBezTo>
                <a:cubicBezTo>
                  <a:pt x="6039712" y="2632418"/>
                  <a:pt x="6077427" y="2695492"/>
                  <a:pt x="6114490" y="2674684"/>
                </a:cubicBezTo>
                <a:cubicBezTo>
                  <a:pt x="6098884" y="2564143"/>
                  <a:pt x="6215928" y="2653877"/>
                  <a:pt x="6258194" y="2669483"/>
                </a:cubicBezTo>
                <a:cubicBezTo>
                  <a:pt x="6236737" y="2643472"/>
                  <a:pt x="6189268" y="2637620"/>
                  <a:pt x="6167810" y="2611610"/>
                </a:cubicBezTo>
                <a:cubicBezTo>
                  <a:pt x="6173012" y="2580398"/>
                  <a:pt x="6215928" y="2596004"/>
                  <a:pt x="6247790" y="2596004"/>
                </a:cubicBezTo>
                <a:cubicBezTo>
                  <a:pt x="6247790" y="2574546"/>
                  <a:pt x="6221131" y="2584951"/>
                  <a:pt x="6226332" y="2564143"/>
                </a:cubicBezTo>
                <a:cubicBezTo>
                  <a:pt x="6242588" y="2527729"/>
                  <a:pt x="6284854" y="2558940"/>
                  <a:pt x="6306312" y="2553739"/>
                </a:cubicBezTo>
                <a:cubicBezTo>
                  <a:pt x="6295909" y="2548537"/>
                  <a:pt x="6295909" y="2522527"/>
                  <a:pt x="6279653" y="2532931"/>
                </a:cubicBezTo>
                <a:cubicBezTo>
                  <a:pt x="6226983" y="2501069"/>
                  <a:pt x="6242588" y="2417188"/>
                  <a:pt x="6210727" y="2380124"/>
                </a:cubicBezTo>
                <a:cubicBezTo>
                  <a:pt x="6184067" y="2390528"/>
                  <a:pt x="6157406" y="2363867"/>
                  <a:pt x="6152205" y="2337858"/>
                </a:cubicBezTo>
                <a:cubicBezTo>
                  <a:pt x="6125545" y="2327454"/>
                  <a:pt x="6109939" y="2305996"/>
                  <a:pt x="6093683" y="2285188"/>
                </a:cubicBezTo>
                <a:cubicBezTo>
                  <a:pt x="6093683" y="2274784"/>
                  <a:pt x="6109939" y="2279986"/>
                  <a:pt x="6120342" y="2279986"/>
                </a:cubicBezTo>
                <a:cubicBezTo>
                  <a:pt x="6093683" y="2258528"/>
                  <a:pt x="6072225" y="2227316"/>
                  <a:pt x="6072225" y="2185050"/>
                </a:cubicBezTo>
                <a:cubicBezTo>
                  <a:pt x="6199673" y="2237720"/>
                  <a:pt x="6306312" y="2321602"/>
                  <a:pt x="6428559" y="2363867"/>
                </a:cubicBezTo>
                <a:cubicBezTo>
                  <a:pt x="6428559" y="2300794"/>
                  <a:pt x="6503336" y="2311197"/>
                  <a:pt x="6545602" y="2290390"/>
                </a:cubicBezTo>
                <a:cubicBezTo>
                  <a:pt x="6545602" y="2279335"/>
                  <a:pt x="6529996" y="2279335"/>
                  <a:pt x="6535198" y="2258528"/>
                </a:cubicBezTo>
                <a:cubicBezTo>
                  <a:pt x="6540401" y="2253326"/>
                  <a:pt x="6540401" y="2253326"/>
                  <a:pt x="6540401" y="2248125"/>
                </a:cubicBezTo>
                <a:cubicBezTo>
                  <a:pt x="6567060" y="2258528"/>
                  <a:pt x="6625582" y="2285188"/>
                  <a:pt x="6652241" y="2253326"/>
                </a:cubicBezTo>
                <a:cubicBezTo>
                  <a:pt x="6652241" y="2237070"/>
                  <a:pt x="6647040" y="2226665"/>
                  <a:pt x="6641838" y="2221464"/>
                </a:cubicBezTo>
                <a:cubicBezTo>
                  <a:pt x="6663296" y="2185050"/>
                  <a:pt x="6727020" y="2216262"/>
                  <a:pt x="6758882" y="2211061"/>
                </a:cubicBezTo>
                <a:cubicBezTo>
                  <a:pt x="6758882" y="2195455"/>
                  <a:pt x="6737424" y="2200656"/>
                  <a:pt x="6737424" y="2185050"/>
                </a:cubicBezTo>
                <a:cubicBezTo>
                  <a:pt x="6753030" y="2174646"/>
                  <a:pt x="6779690" y="2195455"/>
                  <a:pt x="6801147" y="2195455"/>
                </a:cubicBezTo>
                <a:cubicBezTo>
                  <a:pt x="6785541" y="2158390"/>
                  <a:pt x="6721818" y="2127179"/>
                  <a:pt x="6705562" y="2079711"/>
                </a:cubicBezTo>
                <a:cubicBezTo>
                  <a:pt x="6716615" y="2074509"/>
                  <a:pt x="6727020" y="2079711"/>
                  <a:pt x="6721818" y="2090115"/>
                </a:cubicBezTo>
                <a:cubicBezTo>
                  <a:pt x="6732872" y="2069307"/>
                  <a:pt x="6716615" y="2053051"/>
                  <a:pt x="6711414" y="2037445"/>
                </a:cubicBezTo>
                <a:cubicBezTo>
                  <a:pt x="6673700" y="2048499"/>
                  <a:pt x="6652892" y="2032244"/>
                  <a:pt x="6636636" y="2011435"/>
                </a:cubicBezTo>
                <a:cubicBezTo>
                  <a:pt x="6599572" y="2021839"/>
                  <a:pt x="6578114" y="2021839"/>
                  <a:pt x="6541050" y="2006234"/>
                </a:cubicBezTo>
                <a:cubicBezTo>
                  <a:pt x="6552105" y="1974371"/>
                  <a:pt x="6525444" y="1948361"/>
                  <a:pt x="6503986" y="1963967"/>
                </a:cubicBezTo>
                <a:cubicBezTo>
                  <a:pt x="6461070" y="1916500"/>
                  <a:pt x="6381741" y="1926904"/>
                  <a:pt x="6365484" y="1848224"/>
                </a:cubicBezTo>
                <a:cubicBezTo>
                  <a:pt x="6323219" y="1864481"/>
                  <a:pt x="6296558" y="1795555"/>
                  <a:pt x="6248441" y="1827417"/>
                </a:cubicBezTo>
                <a:cubicBezTo>
                  <a:pt x="6232835" y="1822214"/>
                  <a:pt x="6222430" y="1806608"/>
                  <a:pt x="6206175" y="1801407"/>
                </a:cubicBezTo>
                <a:cubicBezTo>
                  <a:pt x="6206175" y="1779949"/>
                  <a:pt x="6211377" y="1785150"/>
                  <a:pt x="6206175" y="1769544"/>
                </a:cubicBezTo>
                <a:cubicBezTo>
                  <a:pt x="6142451" y="1774747"/>
                  <a:pt x="6083929" y="1748737"/>
                  <a:pt x="6030609" y="1716875"/>
                </a:cubicBezTo>
                <a:cubicBezTo>
                  <a:pt x="6030609" y="1716875"/>
                  <a:pt x="6030609" y="1716875"/>
                  <a:pt x="6030609" y="1690866"/>
                </a:cubicBezTo>
                <a:cubicBezTo>
                  <a:pt x="6020205" y="1690866"/>
                  <a:pt x="6003949" y="1680461"/>
                  <a:pt x="6003949" y="1696067"/>
                </a:cubicBezTo>
                <a:cubicBezTo>
                  <a:pt x="5806925" y="1579674"/>
                  <a:pt x="5578040" y="1490590"/>
                  <a:pt x="5418730" y="1337783"/>
                </a:cubicBezTo>
                <a:cubicBezTo>
                  <a:pt x="5418730" y="1311773"/>
                  <a:pt x="5460996" y="1332580"/>
                  <a:pt x="5477251" y="1332580"/>
                </a:cubicBezTo>
                <a:cubicBezTo>
                  <a:pt x="5477251" y="1327379"/>
                  <a:pt x="5472049" y="1322177"/>
                  <a:pt x="5472049" y="1316976"/>
                </a:cubicBezTo>
                <a:cubicBezTo>
                  <a:pt x="5498711" y="1306571"/>
                  <a:pt x="5520168" y="1285764"/>
                  <a:pt x="5557232" y="1290965"/>
                </a:cubicBezTo>
                <a:cubicBezTo>
                  <a:pt x="5557232" y="1238296"/>
                  <a:pt x="5610551" y="1296167"/>
                  <a:pt x="5637212" y="1275360"/>
                </a:cubicBezTo>
                <a:cubicBezTo>
                  <a:pt x="5626808" y="1238946"/>
                  <a:pt x="5669073" y="1227891"/>
                  <a:pt x="5685330" y="1201882"/>
                </a:cubicBezTo>
                <a:cubicBezTo>
                  <a:pt x="5722393" y="1207084"/>
                  <a:pt x="5743851" y="1259754"/>
                  <a:pt x="5786118" y="1238946"/>
                </a:cubicBezTo>
                <a:cubicBezTo>
                  <a:pt x="5796521" y="1238946"/>
                  <a:pt x="5791320" y="1249349"/>
                  <a:pt x="5791320" y="1259754"/>
                </a:cubicBezTo>
                <a:cubicBezTo>
                  <a:pt x="5838788" y="1264955"/>
                  <a:pt x="5849842" y="1264955"/>
                  <a:pt x="5892107" y="1275360"/>
                </a:cubicBezTo>
                <a:cubicBezTo>
                  <a:pt x="5892107" y="1248700"/>
                  <a:pt x="5865447" y="1248700"/>
                  <a:pt x="5855043" y="1233094"/>
                </a:cubicBezTo>
                <a:cubicBezTo>
                  <a:pt x="5907713" y="1206433"/>
                  <a:pt x="5982491" y="1238296"/>
                  <a:pt x="6046215" y="1259103"/>
                </a:cubicBezTo>
                <a:cubicBezTo>
                  <a:pt x="6025407" y="1243497"/>
                  <a:pt x="6009151" y="1222039"/>
                  <a:pt x="5977290" y="1211636"/>
                </a:cubicBezTo>
                <a:cubicBezTo>
                  <a:pt x="5987693" y="1206433"/>
                  <a:pt x="6003949" y="1211636"/>
                  <a:pt x="6014353" y="1211636"/>
                </a:cubicBezTo>
                <a:cubicBezTo>
                  <a:pt x="5998747" y="1158966"/>
                  <a:pt x="5860246" y="1142710"/>
                  <a:pt x="5886905" y="1069233"/>
                </a:cubicBezTo>
                <a:cubicBezTo>
                  <a:pt x="5812127" y="1000957"/>
                  <a:pt x="5716542" y="953489"/>
                  <a:pt x="5620956" y="906022"/>
                </a:cubicBezTo>
                <a:cubicBezTo>
                  <a:pt x="5615754" y="900819"/>
                  <a:pt x="5615754" y="895617"/>
                  <a:pt x="5610551" y="885213"/>
                </a:cubicBezTo>
                <a:cubicBezTo>
                  <a:pt x="5605350" y="885213"/>
                  <a:pt x="5605350" y="890416"/>
                  <a:pt x="5605350" y="895617"/>
                </a:cubicBezTo>
                <a:cubicBezTo>
                  <a:pt x="5440838" y="822140"/>
                  <a:pt x="5249016" y="679737"/>
                  <a:pt x="5036386" y="621864"/>
                </a:cubicBezTo>
                <a:cubicBezTo>
                  <a:pt x="5020130" y="616663"/>
                  <a:pt x="4999323" y="616663"/>
                  <a:pt x="4977864" y="611461"/>
                </a:cubicBezTo>
                <a:cubicBezTo>
                  <a:pt x="4946003" y="601057"/>
                  <a:pt x="4924545" y="579599"/>
                  <a:pt x="4897885" y="569195"/>
                </a:cubicBezTo>
                <a:cubicBezTo>
                  <a:pt x="4839363" y="542535"/>
                  <a:pt x="4791895" y="537333"/>
                  <a:pt x="4711915" y="521727"/>
                </a:cubicBezTo>
                <a:cubicBezTo>
                  <a:pt x="4685255" y="516525"/>
                  <a:pt x="4658596" y="506122"/>
                  <a:pt x="4631935" y="532131"/>
                </a:cubicBezTo>
                <a:cubicBezTo>
                  <a:pt x="4631935" y="552939"/>
                  <a:pt x="4642339" y="563993"/>
                  <a:pt x="4637138" y="584800"/>
                </a:cubicBezTo>
                <a:cubicBezTo>
                  <a:pt x="4631935" y="600406"/>
                  <a:pt x="4605276" y="595205"/>
                  <a:pt x="4605276" y="610811"/>
                </a:cubicBezTo>
                <a:cubicBezTo>
                  <a:pt x="4615679" y="663480"/>
                  <a:pt x="4706063" y="647875"/>
                  <a:pt x="4706063" y="710949"/>
                </a:cubicBezTo>
                <a:cubicBezTo>
                  <a:pt x="4716467" y="710949"/>
                  <a:pt x="4727521" y="716150"/>
                  <a:pt x="4732723" y="716150"/>
                </a:cubicBezTo>
                <a:cubicBezTo>
                  <a:pt x="4732723" y="731756"/>
                  <a:pt x="4722320" y="726553"/>
                  <a:pt x="4727521" y="742160"/>
                </a:cubicBezTo>
                <a:cubicBezTo>
                  <a:pt x="4769786" y="768820"/>
                  <a:pt x="4801649" y="810435"/>
                  <a:pt x="4849766" y="842297"/>
                </a:cubicBezTo>
                <a:cubicBezTo>
                  <a:pt x="4753531" y="820839"/>
                  <a:pt x="4642339" y="720701"/>
                  <a:pt x="4503838" y="752564"/>
                </a:cubicBezTo>
                <a:cubicBezTo>
                  <a:pt x="4503838" y="768169"/>
                  <a:pt x="4520093" y="779223"/>
                  <a:pt x="4520093" y="800032"/>
                </a:cubicBezTo>
                <a:cubicBezTo>
                  <a:pt x="4504487" y="800032"/>
                  <a:pt x="4504487" y="784426"/>
                  <a:pt x="4483029" y="784426"/>
                </a:cubicBezTo>
                <a:cubicBezTo>
                  <a:pt x="4472626" y="794830"/>
                  <a:pt x="4472626" y="826691"/>
                  <a:pt x="4483029" y="837096"/>
                </a:cubicBezTo>
                <a:cubicBezTo>
                  <a:pt x="4472626" y="842297"/>
                  <a:pt x="4456370" y="847500"/>
                  <a:pt x="4445966" y="857903"/>
                </a:cubicBezTo>
                <a:cubicBezTo>
                  <a:pt x="4302913" y="805233"/>
                  <a:pt x="4201474" y="721352"/>
                  <a:pt x="4047366" y="684288"/>
                </a:cubicBezTo>
                <a:cubicBezTo>
                  <a:pt x="4015504" y="653076"/>
                  <a:pt x="3914066" y="636821"/>
                  <a:pt x="3877002" y="679086"/>
                </a:cubicBezTo>
                <a:cubicBezTo>
                  <a:pt x="3845141" y="662830"/>
                  <a:pt x="3802876" y="662830"/>
                  <a:pt x="3781416" y="636821"/>
                </a:cubicBezTo>
                <a:cubicBezTo>
                  <a:pt x="3781416" y="631618"/>
                  <a:pt x="3797673" y="621215"/>
                  <a:pt x="3802876" y="636821"/>
                </a:cubicBezTo>
                <a:cubicBezTo>
                  <a:pt x="3818481" y="631618"/>
                  <a:pt x="3786619" y="610811"/>
                  <a:pt x="3808077" y="610811"/>
                </a:cubicBezTo>
                <a:cubicBezTo>
                  <a:pt x="3759959" y="558141"/>
                  <a:pt x="3685831" y="531481"/>
                  <a:pt x="3659171" y="463206"/>
                </a:cubicBezTo>
                <a:cubicBezTo>
                  <a:pt x="3648767" y="468407"/>
                  <a:pt x="3664373" y="468407"/>
                  <a:pt x="3653969" y="478811"/>
                </a:cubicBezTo>
                <a:cubicBezTo>
                  <a:pt x="3611054" y="473609"/>
                  <a:pt x="3611054" y="431343"/>
                  <a:pt x="3573990" y="420939"/>
                </a:cubicBezTo>
                <a:cubicBezTo>
                  <a:pt x="3542128" y="441748"/>
                  <a:pt x="3505063" y="399481"/>
                  <a:pt x="3478403" y="383875"/>
                </a:cubicBezTo>
                <a:cubicBezTo>
                  <a:pt x="3483606" y="378674"/>
                  <a:pt x="3483606" y="368269"/>
                  <a:pt x="3483606" y="357866"/>
                </a:cubicBezTo>
                <a:cubicBezTo>
                  <a:pt x="3462148" y="352663"/>
                  <a:pt x="3451743" y="352663"/>
                  <a:pt x="3430285" y="342260"/>
                </a:cubicBezTo>
                <a:cubicBezTo>
                  <a:pt x="3430285" y="352663"/>
                  <a:pt x="3446542" y="352663"/>
                  <a:pt x="3451743" y="363068"/>
                </a:cubicBezTo>
                <a:cubicBezTo>
                  <a:pt x="3382168" y="336408"/>
                  <a:pt x="3291784" y="341610"/>
                  <a:pt x="3222858" y="331205"/>
                </a:cubicBezTo>
                <a:close/>
                <a:moveTo>
                  <a:pt x="603677" y="189453"/>
                </a:moveTo>
                <a:cubicBezTo>
                  <a:pt x="614731" y="199857"/>
                  <a:pt x="625135" y="215463"/>
                  <a:pt x="656996" y="210260"/>
                </a:cubicBezTo>
                <a:cubicBezTo>
                  <a:pt x="646593" y="184251"/>
                  <a:pt x="619934" y="199857"/>
                  <a:pt x="603677" y="189453"/>
                </a:cubicBezTo>
                <a:close/>
                <a:moveTo>
                  <a:pt x="465825" y="132232"/>
                </a:moveTo>
                <a:cubicBezTo>
                  <a:pt x="476880" y="137433"/>
                  <a:pt x="476880" y="153039"/>
                  <a:pt x="487283" y="158241"/>
                </a:cubicBezTo>
                <a:cubicBezTo>
                  <a:pt x="481431" y="163443"/>
                  <a:pt x="481431" y="179049"/>
                  <a:pt x="471027" y="173847"/>
                </a:cubicBezTo>
                <a:cubicBezTo>
                  <a:pt x="471027" y="184251"/>
                  <a:pt x="487283" y="179049"/>
                  <a:pt x="487283" y="189453"/>
                </a:cubicBezTo>
                <a:cubicBezTo>
                  <a:pt x="481431" y="194655"/>
                  <a:pt x="471027" y="194655"/>
                  <a:pt x="471027" y="189453"/>
                </a:cubicBezTo>
                <a:cubicBezTo>
                  <a:pt x="471027" y="215463"/>
                  <a:pt x="529549" y="225866"/>
                  <a:pt x="566614" y="226516"/>
                </a:cubicBezTo>
                <a:cubicBezTo>
                  <a:pt x="556209" y="195305"/>
                  <a:pt x="476229" y="184251"/>
                  <a:pt x="497687" y="158241"/>
                </a:cubicBezTo>
                <a:cubicBezTo>
                  <a:pt x="487283" y="147837"/>
                  <a:pt x="482082" y="132232"/>
                  <a:pt x="465825" y="132232"/>
                </a:cubicBezTo>
                <a:close/>
                <a:moveTo>
                  <a:pt x="593273" y="94517"/>
                </a:moveTo>
                <a:cubicBezTo>
                  <a:pt x="588071" y="120526"/>
                  <a:pt x="614731" y="120526"/>
                  <a:pt x="635540" y="120526"/>
                </a:cubicBezTo>
                <a:cubicBezTo>
                  <a:pt x="630337" y="104922"/>
                  <a:pt x="619934" y="94517"/>
                  <a:pt x="593273" y="94517"/>
                </a:cubicBezTo>
                <a:close/>
                <a:moveTo>
                  <a:pt x="582870" y="67858"/>
                </a:moveTo>
                <a:cubicBezTo>
                  <a:pt x="604328" y="94517"/>
                  <a:pt x="636189" y="94517"/>
                  <a:pt x="673252" y="99719"/>
                </a:cubicBezTo>
                <a:cubicBezTo>
                  <a:pt x="662849" y="88665"/>
                  <a:pt x="614731" y="73059"/>
                  <a:pt x="582870" y="67858"/>
                </a:cubicBezTo>
                <a:close/>
                <a:moveTo>
                  <a:pt x="768579" y="212"/>
                </a:moveTo>
                <a:cubicBezTo>
                  <a:pt x="755569" y="1004"/>
                  <a:pt x="741853" y="4052"/>
                  <a:pt x="727223" y="9985"/>
                </a:cubicBezTo>
                <a:cubicBezTo>
                  <a:pt x="722021" y="36646"/>
                  <a:pt x="753883" y="31443"/>
                  <a:pt x="759086" y="52252"/>
                </a:cubicBezTo>
                <a:cubicBezTo>
                  <a:pt x="748682" y="62655"/>
                  <a:pt x="743480" y="78261"/>
                  <a:pt x="716819" y="73059"/>
                </a:cubicBezTo>
                <a:cubicBezTo>
                  <a:pt x="727223" y="89316"/>
                  <a:pt x="727223" y="89316"/>
                  <a:pt x="727223" y="104922"/>
                </a:cubicBezTo>
                <a:cubicBezTo>
                  <a:pt x="732425" y="115325"/>
                  <a:pt x="705765" y="115325"/>
                  <a:pt x="705765" y="104922"/>
                </a:cubicBezTo>
                <a:cubicBezTo>
                  <a:pt x="700563" y="120526"/>
                  <a:pt x="748682" y="136132"/>
                  <a:pt x="727223" y="173196"/>
                </a:cubicBezTo>
                <a:cubicBezTo>
                  <a:pt x="695361" y="199857"/>
                  <a:pt x="657647" y="157590"/>
                  <a:pt x="620583" y="157590"/>
                </a:cubicBezTo>
                <a:cubicBezTo>
                  <a:pt x="642041" y="189453"/>
                  <a:pt x="673904" y="210260"/>
                  <a:pt x="695361" y="242122"/>
                </a:cubicBezTo>
                <a:cubicBezTo>
                  <a:pt x="642041" y="247325"/>
                  <a:pt x="621233" y="221315"/>
                  <a:pt x="573116" y="221315"/>
                </a:cubicBezTo>
                <a:cubicBezTo>
                  <a:pt x="593923" y="242122"/>
                  <a:pt x="620583" y="263580"/>
                  <a:pt x="642041" y="284389"/>
                </a:cubicBezTo>
                <a:cubicBezTo>
                  <a:pt x="642041" y="294792"/>
                  <a:pt x="631638" y="294792"/>
                  <a:pt x="636839" y="305196"/>
                </a:cubicBezTo>
                <a:cubicBezTo>
                  <a:pt x="620583" y="310398"/>
                  <a:pt x="620583" y="294792"/>
                  <a:pt x="610180" y="305196"/>
                </a:cubicBezTo>
                <a:cubicBezTo>
                  <a:pt x="604977" y="347462"/>
                  <a:pt x="636839" y="352663"/>
                  <a:pt x="668702" y="363068"/>
                </a:cubicBezTo>
                <a:cubicBezTo>
                  <a:pt x="684957" y="379324"/>
                  <a:pt x="695361" y="394930"/>
                  <a:pt x="716819" y="394930"/>
                </a:cubicBezTo>
                <a:cubicBezTo>
                  <a:pt x="727874" y="400132"/>
                  <a:pt x="722672" y="415737"/>
                  <a:pt x="733076" y="420939"/>
                </a:cubicBezTo>
                <a:cubicBezTo>
                  <a:pt x="749332" y="426142"/>
                  <a:pt x="749332" y="410536"/>
                  <a:pt x="754533" y="410536"/>
                </a:cubicBezTo>
                <a:cubicBezTo>
                  <a:pt x="765587" y="410536"/>
                  <a:pt x="775991" y="415737"/>
                  <a:pt x="775991" y="431343"/>
                </a:cubicBezTo>
                <a:cubicBezTo>
                  <a:pt x="701213" y="441748"/>
                  <a:pt x="647893" y="394279"/>
                  <a:pt x="578968" y="373472"/>
                </a:cubicBezTo>
                <a:cubicBezTo>
                  <a:pt x="600426" y="389078"/>
                  <a:pt x="621884" y="405333"/>
                  <a:pt x="627085" y="431343"/>
                </a:cubicBezTo>
                <a:cubicBezTo>
                  <a:pt x="621884" y="457354"/>
                  <a:pt x="600426" y="478811"/>
                  <a:pt x="605628" y="499619"/>
                </a:cubicBezTo>
                <a:cubicBezTo>
                  <a:pt x="568564" y="505471"/>
                  <a:pt x="547106" y="484013"/>
                  <a:pt x="520446" y="473609"/>
                </a:cubicBezTo>
                <a:cubicBezTo>
                  <a:pt x="541904" y="531481"/>
                  <a:pt x="621233" y="573747"/>
                  <a:pt x="637490" y="636821"/>
                </a:cubicBezTo>
                <a:cubicBezTo>
                  <a:pt x="595223" y="699894"/>
                  <a:pt x="530850" y="620564"/>
                  <a:pt x="488584" y="604959"/>
                </a:cubicBezTo>
                <a:cubicBezTo>
                  <a:pt x="504189" y="636821"/>
                  <a:pt x="525648" y="673885"/>
                  <a:pt x="557510" y="689491"/>
                </a:cubicBezTo>
                <a:cubicBezTo>
                  <a:pt x="557510" y="725904"/>
                  <a:pt x="590022" y="768169"/>
                  <a:pt x="573765" y="810435"/>
                </a:cubicBezTo>
                <a:cubicBezTo>
                  <a:pt x="584170" y="820839"/>
                  <a:pt x="605628" y="815638"/>
                  <a:pt x="616032" y="826042"/>
                </a:cubicBezTo>
                <a:cubicBezTo>
                  <a:pt x="604977" y="841647"/>
                  <a:pt x="594574" y="862455"/>
                  <a:pt x="567913" y="846849"/>
                </a:cubicBezTo>
                <a:cubicBezTo>
                  <a:pt x="567913" y="868307"/>
                  <a:pt x="584170" y="868307"/>
                  <a:pt x="594574" y="878712"/>
                </a:cubicBezTo>
                <a:cubicBezTo>
                  <a:pt x="604977" y="883913"/>
                  <a:pt x="588721" y="857903"/>
                  <a:pt x="604977" y="857903"/>
                </a:cubicBezTo>
                <a:cubicBezTo>
                  <a:pt x="615382" y="868307"/>
                  <a:pt x="610180" y="873509"/>
                  <a:pt x="610180" y="883913"/>
                </a:cubicBezTo>
                <a:cubicBezTo>
                  <a:pt x="636839" y="883913"/>
                  <a:pt x="652445" y="899519"/>
                  <a:pt x="673904" y="909922"/>
                </a:cubicBezTo>
                <a:cubicBezTo>
                  <a:pt x="668702" y="899519"/>
                  <a:pt x="673904" y="894317"/>
                  <a:pt x="673904" y="889115"/>
                </a:cubicBezTo>
                <a:cubicBezTo>
                  <a:pt x="700563" y="894317"/>
                  <a:pt x="727223" y="936583"/>
                  <a:pt x="705765" y="962592"/>
                </a:cubicBezTo>
                <a:cubicBezTo>
                  <a:pt x="737627" y="984050"/>
                  <a:pt x="796148" y="999656"/>
                  <a:pt x="854670" y="999656"/>
                </a:cubicBezTo>
                <a:cubicBezTo>
                  <a:pt x="828011" y="957391"/>
                  <a:pt x="737627" y="915125"/>
                  <a:pt x="790947" y="841647"/>
                </a:cubicBezTo>
                <a:cubicBezTo>
                  <a:pt x="780542" y="836445"/>
                  <a:pt x="764287" y="836445"/>
                  <a:pt x="759086" y="820839"/>
                </a:cubicBezTo>
                <a:cubicBezTo>
                  <a:pt x="796148" y="799381"/>
                  <a:pt x="764287" y="773371"/>
                  <a:pt x="764287" y="731106"/>
                </a:cubicBezTo>
                <a:cubicBezTo>
                  <a:pt x="764287" y="720701"/>
                  <a:pt x="775341" y="720701"/>
                  <a:pt x="785745" y="715500"/>
                </a:cubicBezTo>
                <a:cubicBezTo>
                  <a:pt x="822809" y="788977"/>
                  <a:pt x="982118" y="788977"/>
                  <a:pt x="1056896" y="773371"/>
                </a:cubicBezTo>
                <a:cubicBezTo>
                  <a:pt x="1056896" y="751913"/>
                  <a:pt x="1067301" y="731106"/>
                  <a:pt x="1088759" y="731106"/>
                </a:cubicBezTo>
                <a:cubicBezTo>
                  <a:pt x="1109567" y="741510"/>
                  <a:pt x="1114768" y="762968"/>
                  <a:pt x="1131024" y="773371"/>
                </a:cubicBezTo>
                <a:cubicBezTo>
                  <a:pt x="1131024" y="788977"/>
                  <a:pt x="1125172" y="794180"/>
                  <a:pt x="1114768" y="794180"/>
                </a:cubicBezTo>
                <a:cubicBezTo>
                  <a:pt x="1114768" y="810435"/>
                  <a:pt x="1131024" y="810435"/>
                  <a:pt x="1131024" y="831244"/>
                </a:cubicBezTo>
                <a:cubicBezTo>
                  <a:pt x="1157685" y="826042"/>
                  <a:pt x="1189546" y="841647"/>
                  <a:pt x="1211004" y="852051"/>
                </a:cubicBezTo>
                <a:cubicBezTo>
                  <a:pt x="1216205" y="835795"/>
                  <a:pt x="1168739" y="830593"/>
                  <a:pt x="1152482" y="814987"/>
                </a:cubicBezTo>
                <a:cubicBezTo>
                  <a:pt x="1162887" y="809786"/>
                  <a:pt x="1179143" y="788977"/>
                  <a:pt x="1152482" y="788977"/>
                </a:cubicBezTo>
                <a:cubicBezTo>
                  <a:pt x="1162887" y="778574"/>
                  <a:pt x="1168088" y="794180"/>
                  <a:pt x="1184345" y="783775"/>
                </a:cubicBezTo>
                <a:cubicBezTo>
                  <a:pt x="1210354" y="705095"/>
                  <a:pt x="1024385" y="747362"/>
                  <a:pt x="1077704" y="652427"/>
                </a:cubicBezTo>
                <a:cubicBezTo>
                  <a:pt x="1146630" y="673885"/>
                  <a:pt x="1194099" y="679086"/>
                  <a:pt x="1268877" y="694692"/>
                </a:cubicBezTo>
                <a:cubicBezTo>
                  <a:pt x="1268877" y="679086"/>
                  <a:pt x="1285132" y="679086"/>
                  <a:pt x="1290334" y="673885"/>
                </a:cubicBezTo>
                <a:cubicBezTo>
                  <a:pt x="1274728" y="626417"/>
                  <a:pt x="1189546" y="647224"/>
                  <a:pt x="1194749" y="584151"/>
                </a:cubicBezTo>
                <a:cubicBezTo>
                  <a:pt x="1194749" y="578948"/>
                  <a:pt x="1199950" y="584151"/>
                  <a:pt x="1199950" y="573747"/>
                </a:cubicBezTo>
                <a:cubicBezTo>
                  <a:pt x="1237014" y="610160"/>
                  <a:pt x="1285132" y="616012"/>
                  <a:pt x="1311793" y="642022"/>
                </a:cubicBezTo>
                <a:cubicBezTo>
                  <a:pt x="1333250" y="636821"/>
                  <a:pt x="1301389" y="610160"/>
                  <a:pt x="1306590" y="584151"/>
                </a:cubicBezTo>
                <a:cubicBezTo>
                  <a:pt x="1359259" y="610160"/>
                  <a:pt x="1385921" y="631618"/>
                  <a:pt x="1439239" y="652427"/>
                </a:cubicBezTo>
                <a:cubicBezTo>
                  <a:pt x="1449644" y="652427"/>
                  <a:pt x="1439239" y="631618"/>
                  <a:pt x="1450945" y="631618"/>
                </a:cubicBezTo>
                <a:cubicBezTo>
                  <a:pt x="1419083" y="594554"/>
                  <a:pt x="1398275" y="547087"/>
                  <a:pt x="1350157" y="531481"/>
                </a:cubicBezTo>
                <a:cubicBezTo>
                  <a:pt x="1328698" y="504821"/>
                  <a:pt x="1339753" y="468407"/>
                  <a:pt x="1350157" y="436545"/>
                </a:cubicBezTo>
                <a:cubicBezTo>
                  <a:pt x="1318295" y="415737"/>
                  <a:pt x="1302689" y="378674"/>
                  <a:pt x="1249369" y="378674"/>
                </a:cubicBezTo>
                <a:cubicBezTo>
                  <a:pt x="1244166" y="400132"/>
                  <a:pt x="1238964" y="400132"/>
                  <a:pt x="1249369" y="415737"/>
                </a:cubicBezTo>
                <a:cubicBezTo>
                  <a:pt x="1244166" y="426142"/>
                  <a:pt x="1233113" y="410536"/>
                  <a:pt x="1222708" y="415737"/>
                </a:cubicBezTo>
                <a:cubicBezTo>
                  <a:pt x="1216857" y="463206"/>
                  <a:pt x="1243517" y="521077"/>
                  <a:pt x="1291635" y="531481"/>
                </a:cubicBezTo>
                <a:cubicBezTo>
                  <a:pt x="1286433" y="521077"/>
                  <a:pt x="1291635" y="521077"/>
                  <a:pt x="1296836" y="510673"/>
                </a:cubicBezTo>
                <a:cubicBezTo>
                  <a:pt x="1307240" y="515875"/>
                  <a:pt x="1318295" y="521077"/>
                  <a:pt x="1323496" y="536683"/>
                </a:cubicBezTo>
                <a:cubicBezTo>
                  <a:pt x="1307240" y="552289"/>
                  <a:pt x="1264975" y="531481"/>
                  <a:pt x="1243517" y="552289"/>
                </a:cubicBezTo>
                <a:cubicBezTo>
                  <a:pt x="1174591" y="521077"/>
                  <a:pt x="1169389" y="436545"/>
                  <a:pt x="1206453" y="373472"/>
                </a:cubicBezTo>
                <a:cubicBezTo>
                  <a:pt x="1212305" y="352014"/>
                  <a:pt x="1190847" y="352014"/>
                  <a:pt x="1196049" y="331205"/>
                </a:cubicBezTo>
                <a:cubicBezTo>
                  <a:pt x="1207104" y="320802"/>
                  <a:pt x="1222708" y="310398"/>
                  <a:pt x="1244166" y="305196"/>
                </a:cubicBezTo>
                <a:cubicBezTo>
                  <a:pt x="1238964" y="299995"/>
                  <a:pt x="1233113" y="289590"/>
                  <a:pt x="1249369" y="294792"/>
                </a:cubicBezTo>
                <a:cubicBezTo>
                  <a:pt x="1164186" y="231069"/>
                  <a:pt x="1030886" y="231069"/>
                  <a:pt x="967163" y="152389"/>
                </a:cubicBezTo>
                <a:cubicBezTo>
                  <a:pt x="977567" y="125729"/>
                  <a:pt x="1004227" y="157590"/>
                  <a:pt x="1025685" y="157590"/>
                </a:cubicBezTo>
                <a:cubicBezTo>
                  <a:pt x="1014631" y="136783"/>
                  <a:pt x="1009430" y="120526"/>
                  <a:pt x="1009430" y="99719"/>
                </a:cubicBezTo>
                <a:cubicBezTo>
                  <a:pt x="916119" y="99719"/>
                  <a:pt x="859649" y="-5326"/>
                  <a:pt x="768579" y="212"/>
                </a:cubicBezTo>
                <a:close/>
              </a:path>
            </a:pathLst>
          </a:custGeom>
        </p:spPr>
      </p:pic>
      <p:pic>
        <p:nvPicPr>
          <p:cNvPr id="33" name="图片 32" descr="天空中有许多云&#10;&#10;描述已自动生成">
            <a:extLst>
              <a:ext uri="{FF2B5EF4-FFF2-40B4-BE49-F238E27FC236}">
                <a16:creationId xmlns:a16="http://schemas.microsoft.com/office/drawing/2014/main" xmlns="" id="{C158951A-9BA0-4C9C-B923-B0ACED9FFE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1427" y="494806"/>
            <a:ext cx="5297448" cy="1500909"/>
          </a:xfrm>
          <a:prstGeom prst="rect">
            <a:avLst/>
          </a:prstGeom>
        </p:spPr>
      </p:pic>
      <p:pic>
        <p:nvPicPr>
          <p:cNvPr id="34" name="图片 33" descr="天空中有许多云&#10;&#10;描述已自动生成">
            <a:extLst>
              <a:ext uri="{FF2B5EF4-FFF2-40B4-BE49-F238E27FC236}">
                <a16:creationId xmlns:a16="http://schemas.microsoft.com/office/drawing/2014/main" xmlns="" id="{5BFBE2D7-C19E-4F69-9B58-93952F92AA2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2175" y="4522532"/>
            <a:ext cx="7956118" cy="2473354"/>
          </a:xfrm>
          <a:prstGeom prst="rect">
            <a:avLst/>
          </a:prstGeom>
        </p:spPr>
      </p:pic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68B8BE4C-D9C6-423B-A8C2-03AD84D09EB2}"/>
              </a:ext>
            </a:extLst>
          </p:cNvPr>
          <p:cNvSpPr/>
          <p:nvPr/>
        </p:nvSpPr>
        <p:spPr>
          <a:xfrm>
            <a:off x="956672" y="1262742"/>
            <a:ext cx="4403906" cy="4332515"/>
          </a:xfrm>
          <a:custGeom>
            <a:avLst/>
            <a:gdLst>
              <a:gd name="connsiteX0" fmla="*/ 68972 w 4403906"/>
              <a:gd name="connsiteY0" fmla="*/ 0 h 4332515"/>
              <a:gd name="connsiteX1" fmla="*/ 4111142 w 4403906"/>
              <a:gd name="connsiteY1" fmla="*/ 0 h 4332515"/>
              <a:gd name="connsiteX2" fmla="*/ 4180114 w 4403906"/>
              <a:gd name="connsiteY2" fmla="*/ 68972 h 4332515"/>
              <a:gd name="connsiteX3" fmla="*/ 4180114 w 4403906"/>
              <a:gd name="connsiteY3" fmla="*/ 1998413 h 4332515"/>
              <a:gd name="connsiteX4" fmla="*/ 4403906 w 4403906"/>
              <a:gd name="connsiteY4" fmla="*/ 2166258 h 4332515"/>
              <a:gd name="connsiteX5" fmla="*/ 4180114 w 4403906"/>
              <a:gd name="connsiteY5" fmla="*/ 2334102 h 4332515"/>
              <a:gd name="connsiteX6" fmla="*/ 4180114 w 4403906"/>
              <a:gd name="connsiteY6" fmla="*/ 4263543 h 4332515"/>
              <a:gd name="connsiteX7" fmla="*/ 4111142 w 4403906"/>
              <a:gd name="connsiteY7" fmla="*/ 4332515 h 4332515"/>
              <a:gd name="connsiteX8" fmla="*/ 68972 w 4403906"/>
              <a:gd name="connsiteY8" fmla="*/ 4332515 h 4332515"/>
              <a:gd name="connsiteX9" fmla="*/ 0 w 4403906"/>
              <a:gd name="connsiteY9" fmla="*/ 4263543 h 4332515"/>
              <a:gd name="connsiteX10" fmla="*/ 0 w 4403906"/>
              <a:gd name="connsiteY10" fmla="*/ 68972 h 4332515"/>
              <a:gd name="connsiteX11" fmla="*/ 68972 w 4403906"/>
              <a:gd name="connsiteY11" fmla="*/ 0 h 4332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03906" h="4332515">
                <a:moveTo>
                  <a:pt x="68972" y="0"/>
                </a:moveTo>
                <a:lnTo>
                  <a:pt x="4111142" y="0"/>
                </a:lnTo>
                <a:cubicBezTo>
                  <a:pt x="4149234" y="0"/>
                  <a:pt x="4180114" y="30880"/>
                  <a:pt x="4180114" y="68972"/>
                </a:cubicBezTo>
                <a:lnTo>
                  <a:pt x="4180114" y="1998413"/>
                </a:lnTo>
                <a:lnTo>
                  <a:pt x="4403906" y="2166258"/>
                </a:lnTo>
                <a:lnTo>
                  <a:pt x="4180114" y="2334102"/>
                </a:lnTo>
                <a:lnTo>
                  <a:pt x="4180114" y="4263543"/>
                </a:lnTo>
                <a:cubicBezTo>
                  <a:pt x="4180114" y="4301635"/>
                  <a:pt x="4149234" y="4332515"/>
                  <a:pt x="4111142" y="4332515"/>
                </a:cubicBezTo>
                <a:lnTo>
                  <a:pt x="68972" y="4332515"/>
                </a:lnTo>
                <a:cubicBezTo>
                  <a:pt x="30880" y="4332515"/>
                  <a:pt x="0" y="4301635"/>
                  <a:pt x="0" y="4263543"/>
                </a:cubicBezTo>
                <a:lnTo>
                  <a:pt x="0" y="68972"/>
                </a:lnTo>
                <a:cubicBezTo>
                  <a:pt x="0" y="30880"/>
                  <a:pt x="30880" y="0"/>
                  <a:pt x="689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5D6FAF7E-4FBF-447B-8C0D-1934E9186143}"/>
              </a:ext>
            </a:extLst>
          </p:cNvPr>
          <p:cNvSpPr/>
          <p:nvPr/>
        </p:nvSpPr>
        <p:spPr>
          <a:xfrm>
            <a:off x="956672" y="1262742"/>
            <a:ext cx="4180114" cy="109715"/>
          </a:xfrm>
          <a:custGeom>
            <a:avLst/>
            <a:gdLst>
              <a:gd name="connsiteX0" fmla="*/ 68972 w 4180114"/>
              <a:gd name="connsiteY0" fmla="*/ 0 h 109715"/>
              <a:gd name="connsiteX1" fmla="*/ 4111142 w 4180114"/>
              <a:gd name="connsiteY1" fmla="*/ 0 h 109715"/>
              <a:gd name="connsiteX2" fmla="*/ 4180114 w 4180114"/>
              <a:gd name="connsiteY2" fmla="*/ 68972 h 109715"/>
              <a:gd name="connsiteX3" fmla="*/ 4180114 w 4180114"/>
              <a:gd name="connsiteY3" fmla="*/ 109715 h 109715"/>
              <a:gd name="connsiteX4" fmla="*/ 0 w 4180114"/>
              <a:gd name="connsiteY4" fmla="*/ 109715 h 109715"/>
              <a:gd name="connsiteX5" fmla="*/ 0 w 4180114"/>
              <a:gd name="connsiteY5" fmla="*/ 68972 h 109715"/>
              <a:gd name="connsiteX6" fmla="*/ 68972 w 4180114"/>
              <a:gd name="connsiteY6" fmla="*/ 0 h 10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114" h="109715">
                <a:moveTo>
                  <a:pt x="68972" y="0"/>
                </a:moveTo>
                <a:lnTo>
                  <a:pt x="4111142" y="0"/>
                </a:lnTo>
                <a:cubicBezTo>
                  <a:pt x="4149234" y="0"/>
                  <a:pt x="4180114" y="30880"/>
                  <a:pt x="4180114" y="68972"/>
                </a:cubicBezTo>
                <a:lnTo>
                  <a:pt x="4180114" y="109715"/>
                </a:lnTo>
                <a:lnTo>
                  <a:pt x="0" y="109715"/>
                </a:lnTo>
                <a:lnTo>
                  <a:pt x="0" y="68972"/>
                </a:lnTo>
                <a:cubicBezTo>
                  <a:pt x="0" y="30880"/>
                  <a:pt x="30880" y="0"/>
                  <a:pt x="68972" y="0"/>
                </a:cubicBezTo>
                <a:close/>
              </a:path>
            </a:pathLst>
          </a:custGeom>
          <a:solidFill>
            <a:srgbClr val="488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788A80D-6372-4865-8A4B-164F9C44F90C}"/>
              </a:ext>
            </a:extLst>
          </p:cNvPr>
          <p:cNvSpPr txBox="1"/>
          <p:nvPr/>
        </p:nvSpPr>
        <p:spPr>
          <a:xfrm>
            <a:off x="2326270" y="1514997"/>
            <a:ext cx="1308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狼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08BDA44-33F4-4609-A443-40DFF241C7B3}"/>
              </a:ext>
            </a:extLst>
          </p:cNvPr>
          <p:cNvSpPr txBox="1"/>
          <p:nvPr/>
        </p:nvSpPr>
        <p:spPr>
          <a:xfrm>
            <a:off x="1987387" y="2085114"/>
            <a:ext cx="1991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THE WOLF</a:t>
            </a:r>
            <a:endParaRPr lang="zh-CN" altLang="en-US" sz="1600" spc="300" dirty="0">
              <a:solidFill>
                <a:srgbClr val="488BDC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C893E6AE-4AF7-48F1-895D-40AAEFFB7513}"/>
              </a:ext>
            </a:extLst>
          </p:cNvPr>
          <p:cNvSpPr txBox="1"/>
          <p:nvPr/>
        </p:nvSpPr>
        <p:spPr>
          <a:xfrm>
            <a:off x="1153707" y="2517934"/>
            <a:ext cx="3832701" cy="282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300" spc="150" dirty="0"/>
              <a:t>狼</a:t>
            </a:r>
            <a:r>
              <a:rPr lang="en-US" altLang="zh-CN" sz="1300" spc="150" dirty="0"/>
              <a:t>(</a:t>
            </a:r>
            <a:r>
              <a:rPr lang="zh-CN" altLang="en-US" sz="1300" spc="150" dirty="0"/>
              <a:t>拉丁名</a:t>
            </a:r>
            <a:r>
              <a:rPr lang="en-US" altLang="zh-CN" sz="1300" spc="150" dirty="0"/>
              <a:t>:Canis lupus Linnaeus)cites</a:t>
            </a:r>
            <a:r>
              <a:rPr lang="zh-CN" altLang="en-US" sz="1300" spc="150" dirty="0"/>
              <a:t>附录等级</a:t>
            </a:r>
            <a:r>
              <a:rPr lang="en-US" altLang="zh-CN" sz="1300" spc="150" dirty="0"/>
              <a:t>:Ⅱ </a:t>
            </a:r>
            <a:r>
              <a:rPr lang="zh-CN" altLang="en-US" sz="1300" spc="150" dirty="0"/>
              <a:t>保护等级</a:t>
            </a:r>
            <a:r>
              <a:rPr lang="en-US" altLang="zh-CN" sz="1300" spc="150" dirty="0"/>
              <a:t>:</a:t>
            </a:r>
            <a:r>
              <a:rPr lang="zh-CN" altLang="en-US" sz="1300" spc="150" dirty="0"/>
              <a:t>国家二级保护动物。共</a:t>
            </a:r>
            <a:r>
              <a:rPr lang="en-US" altLang="zh-CN" sz="1300" spc="150" dirty="0"/>
              <a:t>46</a:t>
            </a:r>
            <a:r>
              <a:rPr lang="zh-CN" altLang="en-US" sz="1300" spc="150" dirty="0"/>
              <a:t>个亚种，体型中等、匀称，四肢修长，趾行性，利于快速奔跑。头腭尖形，颜面部长，鼻端突出，耳尖且直立，嗅觉灵敏，听觉发达。犬齿及裂齿发达</a:t>
            </a:r>
            <a:r>
              <a:rPr lang="en-US" altLang="zh-CN" sz="1300" spc="150" dirty="0"/>
              <a:t>;</a:t>
            </a:r>
            <a:r>
              <a:rPr lang="zh-CN" altLang="en-US" sz="1300" spc="150" dirty="0"/>
              <a:t>上臼齿具明显齿尖，下臼齿内侧具一小齿尖及后跟尖</a:t>
            </a:r>
            <a:r>
              <a:rPr lang="en-US" altLang="zh-CN" sz="1300" spc="150" dirty="0"/>
              <a:t>;</a:t>
            </a:r>
            <a:r>
              <a:rPr lang="zh-CN" altLang="en-US" sz="1300" spc="150" dirty="0"/>
              <a:t>臼齿齿冠直径大于外侧门齿高度</a:t>
            </a:r>
            <a:r>
              <a:rPr lang="en-US" altLang="zh-CN" sz="1300" spc="150" dirty="0"/>
              <a:t>;</a:t>
            </a:r>
            <a:r>
              <a:rPr lang="zh-CN" altLang="en-US" sz="1300" spc="150" dirty="0"/>
              <a:t>齿式为。毛粗而长。前足</a:t>
            </a:r>
            <a:r>
              <a:rPr lang="en-US" altLang="zh-CN" sz="1300" spc="150" dirty="0"/>
              <a:t>4~5</a:t>
            </a:r>
            <a:r>
              <a:rPr lang="zh-CN" altLang="en-US" sz="1300" spc="150" dirty="0"/>
              <a:t>趾，后足一般</a:t>
            </a:r>
            <a:r>
              <a:rPr lang="en-US" altLang="zh-CN" sz="1300" spc="150" dirty="0"/>
              <a:t>4</a:t>
            </a:r>
            <a:r>
              <a:rPr lang="zh-CN" altLang="en-US" sz="1300" spc="150" dirty="0"/>
              <a:t>趾 </a:t>
            </a:r>
            <a:r>
              <a:rPr lang="en-US" altLang="zh-CN" sz="1300" spc="150" dirty="0"/>
              <a:t>;</a:t>
            </a:r>
            <a:r>
              <a:rPr lang="zh-CN" altLang="en-US" sz="1300" spc="150" dirty="0"/>
              <a:t>爪粗而钝，不能或略能伸缩。尾多毛，较发达。善快速及长距离奔跑，多喜群居，常追逐猎食。</a:t>
            </a:r>
          </a:p>
        </p:txBody>
      </p:sp>
      <p:pic>
        <p:nvPicPr>
          <p:cNvPr id="48" name="图片 47" descr="穿白云&#10;&#10;描述已自动生成">
            <a:extLst>
              <a:ext uri="{FF2B5EF4-FFF2-40B4-BE49-F238E27FC236}">
                <a16:creationId xmlns:a16="http://schemas.microsoft.com/office/drawing/2014/main" xmlns="" id="{594535DC-2A95-4A5F-956E-0B688CC4167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89648" y="4894508"/>
            <a:ext cx="8721072" cy="2275786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AB57D740-5A99-4605-A458-F2A5C813405B}"/>
              </a:ext>
            </a:extLst>
          </p:cNvPr>
          <p:cNvSpPr txBox="1"/>
          <p:nvPr/>
        </p:nvSpPr>
        <p:spPr>
          <a:xfrm>
            <a:off x="10042329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  <a:alpha val="20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510591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山上有雪&#10;&#10;描述已自动生成">
            <a:extLst>
              <a:ext uri="{FF2B5EF4-FFF2-40B4-BE49-F238E27FC236}">
                <a16:creationId xmlns:a16="http://schemas.microsoft.com/office/drawing/2014/main" xmlns="" id="{55ADE1F1-C0D8-46BA-ADFE-18B9D91156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BC94FF4-355C-4976-BC27-116E00E3647F}"/>
              </a:ext>
            </a:extLst>
          </p:cNvPr>
          <p:cNvSpPr txBox="1"/>
          <p:nvPr/>
        </p:nvSpPr>
        <p:spPr>
          <a:xfrm>
            <a:off x="3657600" y="26197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488BDC">
                    <a:alpha val="15000"/>
                  </a:srgbClr>
                </a:solidFill>
              </a:rPr>
              <a:t>CHEN XI SHE JI ZHI JIA</a:t>
            </a:r>
            <a:endParaRPr lang="zh-CN" altLang="en-US" sz="3200" dirty="0">
              <a:solidFill>
                <a:srgbClr val="488BDC">
                  <a:alpha val="15000"/>
                </a:srgbClr>
              </a:solidFill>
            </a:endParaRPr>
          </a:p>
        </p:txBody>
      </p:sp>
      <p:sp>
        <p:nvSpPr>
          <p:cNvPr id="43" name="星形: 四角 42">
            <a:extLst>
              <a:ext uri="{FF2B5EF4-FFF2-40B4-BE49-F238E27FC236}">
                <a16:creationId xmlns:a16="http://schemas.microsoft.com/office/drawing/2014/main" xmlns="" id="{A18CDC67-BB63-4CF8-8234-AF18131ED599}"/>
              </a:ext>
            </a:extLst>
          </p:cNvPr>
          <p:cNvSpPr/>
          <p:nvPr/>
        </p:nvSpPr>
        <p:spPr>
          <a:xfrm rot="18900000">
            <a:off x="5885540" y="1091223"/>
            <a:ext cx="227166" cy="227166"/>
          </a:xfrm>
          <a:prstGeom prst="star4">
            <a:avLst/>
          </a:prstGeom>
          <a:solidFill>
            <a:srgbClr val="488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88BDC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D75C5490-52C0-43B2-AE7F-DA572ECECBC6}"/>
              </a:ext>
            </a:extLst>
          </p:cNvPr>
          <p:cNvSpPr txBox="1"/>
          <p:nvPr/>
        </p:nvSpPr>
        <p:spPr>
          <a:xfrm>
            <a:off x="4833257" y="500742"/>
            <a:ext cx="252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第二阶段行程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EF099F94-EBCC-4C19-98CC-E2A2709EF26B}"/>
              </a:ext>
            </a:extLst>
          </p:cNvPr>
          <p:cNvSpPr/>
          <p:nvPr/>
        </p:nvSpPr>
        <p:spPr>
          <a:xfrm>
            <a:off x="3701143" y="2422071"/>
            <a:ext cx="8567058" cy="3510643"/>
          </a:xfrm>
          <a:custGeom>
            <a:avLst/>
            <a:gdLst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16628 w 6983186"/>
              <a:gd name="connsiteY74" fmla="*/ 10886 h 3015393"/>
              <a:gd name="connsiteX75" fmla="*/ 2427514 w 6983186"/>
              <a:gd name="connsiteY75" fmla="*/ 27215 h 3015393"/>
              <a:gd name="connsiteX76" fmla="*/ 2471057 w 6983186"/>
              <a:gd name="connsiteY76" fmla="*/ 43543 h 3015393"/>
              <a:gd name="connsiteX77" fmla="*/ 2514600 w 6983186"/>
              <a:gd name="connsiteY77" fmla="*/ 59872 h 3015393"/>
              <a:gd name="connsiteX78" fmla="*/ 2541814 w 6983186"/>
              <a:gd name="connsiteY78" fmla="*/ 81643 h 3015393"/>
              <a:gd name="connsiteX79" fmla="*/ 2563586 w 6983186"/>
              <a:gd name="connsiteY79" fmla="*/ 103415 h 3015393"/>
              <a:gd name="connsiteX80" fmla="*/ 2612571 w 6983186"/>
              <a:gd name="connsiteY80" fmla="*/ 97972 h 3015393"/>
              <a:gd name="connsiteX81" fmla="*/ 2639786 w 6983186"/>
              <a:gd name="connsiteY81" fmla="*/ 81643 h 3015393"/>
              <a:gd name="connsiteX82" fmla="*/ 2694214 w 6983186"/>
              <a:gd name="connsiteY82" fmla="*/ 65315 h 3015393"/>
              <a:gd name="connsiteX83" fmla="*/ 2754086 w 6983186"/>
              <a:gd name="connsiteY83" fmla="*/ 81643 h 3015393"/>
              <a:gd name="connsiteX84" fmla="*/ 2830286 w 6983186"/>
              <a:gd name="connsiteY84" fmla="*/ 130629 h 3015393"/>
              <a:gd name="connsiteX85" fmla="*/ 2895600 w 6983186"/>
              <a:gd name="connsiteY85" fmla="*/ 141515 h 3015393"/>
              <a:gd name="connsiteX86" fmla="*/ 2933700 w 6983186"/>
              <a:gd name="connsiteY86" fmla="*/ 157843 h 3015393"/>
              <a:gd name="connsiteX87" fmla="*/ 2966357 w 6983186"/>
              <a:gd name="connsiteY87" fmla="*/ 179615 h 3015393"/>
              <a:gd name="connsiteX88" fmla="*/ 3020786 w 6983186"/>
              <a:gd name="connsiteY88" fmla="*/ 223158 h 3015393"/>
              <a:gd name="connsiteX89" fmla="*/ 3037114 w 6983186"/>
              <a:gd name="connsiteY89" fmla="*/ 255815 h 3015393"/>
              <a:gd name="connsiteX90" fmla="*/ 3118757 w 6983186"/>
              <a:gd name="connsiteY90" fmla="*/ 293915 h 3015393"/>
              <a:gd name="connsiteX91" fmla="*/ 3145971 w 6983186"/>
              <a:gd name="connsiteY91" fmla="*/ 332015 h 3015393"/>
              <a:gd name="connsiteX92" fmla="*/ 3167743 w 6983186"/>
              <a:gd name="connsiteY92" fmla="*/ 413658 h 3015393"/>
              <a:gd name="connsiteX93" fmla="*/ 3205843 w 6983186"/>
              <a:gd name="connsiteY93" fmla="*/ 435429 h 3015393"/>
              <a:gd name="connsiteX94" fmla="*/ 3222171 w 6983186"/>
              <a:gd name="connsiteY94" fmla="*/ 440872 h 3015393"/>
              <a:gd name="connsiteX95" fmla="*/ 3265714 w 6983186"/>
              <a:gd name="connsiteY95" fmla="*/ 468086 h 3015393"/>
              <a:gd name="connsiteX96" fmla="*/ 3287486 w 6983186"/>
              <a:gd name="connsiteY96" fmla="*/ 506186 h 3015393"/>
              <a:gd name="connsiteX97" fmla="*/ 3292928 w 6983186"/>
              <a:gd name="connsiteY97" fmla="*/ 522515 h 3015393"/>
              <a:gd name="connsiteX98" fmla="*/ 3331028 w 6983186"/>
              <a:gd name="connsiteY98" fmla="*/ 555172 h 3015393"/>
              <a:gd name="connsiteX99" fmla="*/ 3390900 w 6983186"/>
              <a:gd name="connsiteY99" fmla="*/ 598715 h 3015393"/>
              <a:gd name="connsiteX100" fmla="*/ 3423557 w 6983186"/>
              <a:gd name="connsiteY100" fmla="*/ 647700 h 3015393"/>
              <a:gd name="connsiteX101" fmla="*/ 3456214 w 6983186"/>
              <a:gd name="connsiteY101" fmla="*/ 691243 h 3015393"/>
              <a:gd name="connsiteX102" fmla="*/ 3477986 w 6983186"/>
              <a:gd name="connsiteY102" fmla="*/ 702129 h 3015393"/>
              <a:gd name="connsiteX103" fmla="*/ 3510643 w 6983186"/>
              <a:gd name="connsiteY103" fmla="*/ 734786 h 3015393"/>
              <a:gd name="connsiteX104" fmla="*/ 3526971 w 6983186"/>
              <a:gd name="connsiteY104" fmla="*/ 756558 h 3015393"/>
              <a:gd name="connsiteX105" fmla="*/ 3543300 w 6983186"/>
              <a:gd name="connsiteY105" fmla="*/ 762000 h 3015393"/>
              <a:gd name="connsiteX106" fmla="*/ 3554186 w 6983186"/>
              <a:gd name="connsiteY106" fmla="*/ 778329 h 3015393"/>
              <a:gd name="connsiteX107" fmla="*/ 3570514 w 6983186"/>
              <a:gd name="connsiteY107" fmla="*/ 789215 h 3015393"/>
              <a:gd name="connsiteX108" fmla="*/ 3575957 w 6983186"/>
              <a:gd name="connsiteY108" fmla="*/ 810986 h 3015393"/>
              <a:gd name="connsiteX109" fmla="*/ 3668486 w 6983186"/>
              <a:gd name="connsiteY109" fmla="*/ 789215 h 3015393"/>
              <a:gd name="connsiteX110" fmla="*/ 3690257 w 6983186"/>
              <a:gd name="connsiteY110" fmla="*/ 772886 h 3015393"/>
              <a:gd name="connsiteX111" fmla="*/ 3722914 w 6983186"/>
              <a:gd name="connsiteY111" fmla="*/ 783772 h 3015393"/>
              <a:gd name="connsiteX112" fmla="*/ 3750128 w 6983186"/>
              <a:gd name="connsiteY112" fmla="*/ 810986 h 3015393"/>
              <a:gd name="connsiteX113" fmla="*/ 3782786 w 6983186"/>
              <a:gd name="connsiteY113" fmla="*/ 838200 h 3015393"/>
              <a:gd name="connsiteX114" fmla="*/ 3810000 w 6983186"/>
              <a:gd name="connsiteY114" fmla="*/ 865415 h 3015393"/>
              <a:gd name="connsiteX115" fmla="*/ 3940628 w 6983186"/>
              <a:gd name="connsiteY115" fmla="*/ 887186 h 3015393"/>
              <a:gd name="connsiteX116" fmla="*/ 3956957 w 6983186"/>
              <a:gd name="connsiteY116" fmla="*/ 908958 h 3015393"/>
              <a:gd name="connsiteX117" fmla="*/ 4005943 w 6983186"/>
              <a:gd name="connsiteY117" fmla="*/ 979715 h 3015393"/>
              <a:gd name="connsiteX118" fmla="*/ 4033157 w 6983186"/>
              <a:gd name="connsiteY118" fmla="*/ 1006929 h 3015393"/>
              <a:gd name="connsiteX119" fmla="*/ 4049486 w 6983186"/>
              <a:gd name="connsiteY119" fmla="*/ 1017815 h 3015393"/>
              <a:gd name="connsiteX120" fmla="*/ 4109357 w 6983186"/>
              <a:gd name="connsiteY120" fmla="*/ 1110343 h 3015393"/>
              <a:gd name="connsiteX121" fmla="*/ 4142014 w 6983186"/>
              <a:gd name="connsiteY121" fmla="*/ 1148443 h 3015393"/>
              <a:gd name="connsiteX122" fmla="*/ 4158343 w 6983186"/>
              <a:gd name="connsiteY122" fmla="*/ 1170215 h 3015393"/>
              <a:gd name="connsiteX123" fmla="*/ 4169228 w 6983186"/>
              <a:gd name="connsiteY123" fmla="*/ 1393372 h 3015393"/>
              <a:gd name="connsiteX124" fmla="*/ 4174671 w 6983186"/>
              <a:gd name="connsiteY124" fmla="*/ 1426029 h 3015393"/>
              <a:gd name="connsiteX125" fmla="*/ 4207328 w 6983186"/>
              <a:gd name="connsiteY125" fmla="*/ 1469572 h 3015393"/>
              <a:gd name="connsiteX126" fmla="*/ 4234543 w 6983186"/>
              <a:gd name="connsiteY126" fmla="*/ 1540329 h 3015393"/>
              <a:gd name="connsiteX127" fmla="*/ 4239986 w 6983186"/>
              <a:gd name="connsiteY127" fmla="*/ 1578429 h 3015393"/>
              <a:gd name="connsiteX128" fmla="*/ 4250871 w 6983186"/>
              <a:gd name="connsiteY128" fmla="*/ 1665515 h 3015393"/>
              <a:gd name="connsiteX129" fmla="*/ 4256314 w 6983186"/>
              <a:gd name="connsiteY129" fmla="*/ 1698172 h 3015393"/>
              <a:gd name="connsiteX130" fmla="*/ 4283528 w 6983186"/>
              <a:gd name="connsiteY130" fmla="*/ 1752600 h 3015393"/>
              <a:gd name="connsiteX131" fmla="*/ 4316186 w 6983186"/>
              <a:gd name="connsiteY131" fmla="*/ 1834243 h 3015393"/>
              <a:gd name="connsiteX132" fmla="*/ 4327071 w 6983186"/>
              <a:gd name="connsiteY132" fmla="*/ 1910443 h 3015393"/>
              <a:gd name="connsiteX133" fmla="*/ 4332514 w 6983186"/>
              <a:gd name="connsiteY133" fmla="*/ 1964872 h 3015393"/>
              <a:gd name="connsiteX134" fmla="*/ 4365171 w 6983186"/>
              <a:gd name="connsiteY134" fmla="*/ 2030186 h 3015393"/>
              <a:gd name="connsiteX135" fmla="*/ 4403271 w 6983186"/>
              <a:gd name="connsiteY135" fmla="*/ 2057400 h 3015393"/>
              <a:gd name="connsiteX136" fmla="*/ 4425043 w 6983186"/>
              <a:gd name="connsiteY136" fmla="*/ 2062843 h 3015393"/>
              <a:gd name="connsiteX137" fmla="*/ 4457700 w 6983186"/>
              <a:gd name="connsiteY137" fmla="*/ 2090058 h 3015393"/>
              <a:gd name="connsiteX138" fmla="*/ 4474028 w 6983186"/>
              <a:gd name="connsiteY138" fmla="*/ 2100943 h 3015393"/>
              <a:gd name="connsiteX139" fmla="*/ 4495800 w 6983186"/>
              <a:gd name="connsiteY139" fmla="*/ 2117272 h 3015393"/>
              <a:gd name="connsiteX140" fmla="*/ 4506686 w 6983186"/>
              <a:gd name="connsiteY140" fmla="*/ 2155372 h 3015393"/>
              <a:gd name="connsiteX141" fmla="*/ 4523014 w 6983186"/>
              <a:gd name="connsiteY141" fmla="*/ 2171700 h 3015393"/>
              <a:gd name="connsiteX142" fmla="*/ 4550228 w 6983186"/>
              <a:gd name="connsiteY142" fmla="*/ 2220686 h 3015393"/>
              <a:gd name="connsiteX143" fmla="*/ 4572000 w 6983186"/>
              <a:gd name="connsiteY143" fmla="*/ 2237015 h 3015393"/>
              <a:gd name="connsiteX144" fmla="*/ 4615543 w 6983186"/>
              <a:gd name="connsiteY144" fmla="*/ 2258786 h 3015393"/>
              <a:gd name="connsiteX145" fmla="*/ 4669971 w 6983186"/>
              <a:gd name="connsiteY145" fmla="*/ 2275115 h 3015393"/>
              <a:gd name="connsiteX146" fmla="*/ 4702628 w 6983186"/>
              <a:gd name="connsiteY146" fmla="*/ 2286000 h 3015393"/>
              <a:gd name="connsiteX147" fmla="*/ 4729843 w 6983186"/>
              <a:gd name="connsiteY147" fmla="*/ 2313215 h 3015393"/>
              <a:gd name="connsiteX148" fmla="*/ 4936671 w 6983186"/>
              <a:gd name="connsiteY148" fmla="*/ 2411186 h 3015393"/>
              <a:gd name="connsiteX149" fmla="*/ 4969328 w 6983186"/>
              <a:gd name="connsiteY149" fmla="*/ 2416629 h 3015393"/>
              <a:gd name="connsiteX150" fmla="*/ 5045528 w 6983186"/>
              <a:gd name="connsiteY150" fmla="*/ 2454729 h 3015393"/>
              <a:gd name="connsiteX151" fmla="*/ 5094514 w 6983186"/>
              <a:gd name="connsiteY151" fmla="*/ 2471058 h 3015393"/>
              <a:gd name="connsiteX152" fmla="*/ 5181600 w 6983186"/>
              <a:gd name="connsiteY152" fmla="*/ 2503715 h 3015393"/>
              <a:gd name="connsiteX153" fmla="*/ 5393871 w 6983186"/>
              <a:gd name="connsiteY153" fmla="*/ 2563586 h 3015393"/>
              <a:gd name="connsiteX154" fmla="*/ 5448300 w 6983186"/>
              <a:gd name="connsiteY154" fmla="*/ 2618015 h 3015393"/>
              <a:gd name="connsiteX155" fmla="*/ 5475514 w 6983186"/>
              <a:gd name="connsiteY155" fmla="*/ 2650672 h 3015393"/>
              <a:gd name="connsiteX156" fmla="*/ 5573486 w 6983186"/>
              <a:gd name="connsiteY156" fmla="*/ 2677886 h 3015393"/>
              <a:gd name="connsiteX157" fmla="*/ 5812971 w 6983186"/>
              <a:gd name="connsiteY157" fmla="*/ 2732315 h 3015393"/>
              <a:gd name="connsiteX158" fmla="*/ 5900057 w 6983186"/>
              <a:gd name="connsiteY158" fmla="*/ 2748643 h 3015393"/>
              <a:gd name="connsiteX159" fmla="*/ 6003471 w 6983186"/>
              <a:gd name="connsiteY159" fmla="*/ 2781300 h 3015393"/>
              <a:gd name="connsiteX160" fmla="*/ 6188528 w 6983186"/>
              <a:gd name="connsiteY160" fmla="*/ 2819400 h 3015393"/>
              <a:gd name="connsiteX161" fmla="*/ 6286500 w 6983186"/>
              <a:gd name="connsiteY161" fmla="*/ 2857500 h 3015393"/>
              <a:gd name="connsiteX162" fmla="*/ 6487886 w 6983186"/>
              <a:gd name="connsiteY162" fmla="*/ 2884715 h 3015393"/>
              <a:gd name="connsiteX163" fmla="*/ 6574971 w 6983186"/>
              <a:gd name="connsiteY163" fmla="*/ 2906486 h 3015393"/>
              <a:gd name="connsiteX164" fmla="*/ 6765471 w 6983186"/>
              <a:gd name="connsiteY164" fmla="*/ 2911929 h 3015393"/>
              <a:gd name="connsiteX165" fmla="*/ 6809014 w 6983186"/>
              <a:gd name="connsiteY165" fmla="*/ 2955472 h 3015393"/>
              <a:gd name="connsiteX166" fmla="*/ 6977743 w 6983186"/>
              <a:gd name="connsiteY166" fmla="*/ 3015343 h 3015393"/>
              <a:gd name="connsiteX167" fmla="*/ 6983186 w 6983186"/>
              <a:gd name="connsiteY167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27514 w 6983186"/>
              <a:gd name="connsiteY75" fmla="*/ 27215 h 3015393"/>
              <a:gd name="connsiteX76" fmla="*/ 2471057 w 6983186"/>
              <a:gd name="connsiteY76" fmla="*/ 43543 h 3015393"/>
              <a:gd name="connsiteX77" fmla="*/ 2514600 w 6983186"/>
              <a:gd name="connsiteY77" fmla="*/ 59872 h 3015393"/>
              <a:gd name="connsiteX78" fmla="*/ 2541814 w 6983186"/>
              <a:gd name="connsiteY78" fmla="*/ 81643 h 3015393"/>
              <a:gd name="connsiteX79" fmla="*/ 2563586 w 6983186"/>
              <a:gd name="connsiteY79" fmla="*/ 103415 h 3015393"/>
              <a:gd name="connsiteX80" fmla="*/ 2612571 w 6983186"/>
              <a:gd name="connsiteY80" fmla="*/ 97972 h 3015393"/>
              <a:gd name="connsiteX81" fmla="*/ 2639786 w 6983186"/>
              <a:gd name="connsiteY81" fmla="*/ 81643 h 3015393"/>
              <a:gd name="connsiteX82" fmla="*/ 2694214 w 6983186"/>
              <a:gd name="connsiteY82" fmla="*/ 65315 h 3015393"/>
              <a:gd name="connsiteX83" fmla="*/ 2754086 w 6983186"/>
              <a:gd name="connsiteY83" fmla="*/ 81643 h 3015393"/>
              <a:gd name="connsiteX84" fmla="*/ 2830286 w 6983186"/>
              <a:gd name="connsiteY84" fmla="*/ 130629 h 3015393"/>
              <a:gd name="connsiteX85" fmla="*/ 2895600 w 6983186"/>
              <a:gd name="connsiteY85" fmla="*/ 141515 h 3015393"/>
              <a:gd name="connsiteX86" fmla="*/ 2933700 w 6983186"/>
              <a:gd name="connsiteY86" fmla="*/ 157843 h 3015393"/>
              <a:gd name="connsiteX87" fmla="*/ 2966357 w 6983186"/>
              <a:gd name="connsiteY87" fmla="*/ 179615 h 3015393"/>
              <a:gd name="connsiteX88" fmla="*/ 3020786 w 6983186"/>
              <a:gd name="connsiteY88" fmla="*/ 223158 h 3015393"/>
              <a:gd name="connsiteX89" fmla="*/ 3037114 w 6983186"/>
              <a:gd name="connsiteY89" fmla="*/ 255815 h 3015393"/>
              <a:gd name="connsiteX90" fmla="*/ 3118757 w 6983186"/>
              <a:gd name="connsiteY90" fmla="*/ 293915 h 3015393"/>
              <a:gd name="connsiteX91" fmla="*/ 3145971 w 6983186"/>
              <a:gd name="connsiteY91" fmla="*/ 332015 h 3015393"/>
              <a:gd name="connsiteX92" fmla="*/ 3167743 w 6983186"/>
              <a:gd name="connsiteY92" fmla="*/ 413658 h 3015393"/>
              <a:gd name="connsiteX93" fmla="*/ 3205843 w 6983186"/>
              <a:gd name="connsiteY93" fmla="*/ 435429 h 3015393"/>
              <a:gd name="connsiteX94" fmla="*/ 3222171 w 6983186"/>
              <a:gd name="connsiteY94" fmla="*/ 440872 h 3015393"/>
              <a:gd name="connsiteX95" fmla="*/ 3265714 w 6983186"/>
              <a:gd name="connsiteY95" fmla="*/ 468086 h 3015393"/>
              <a:gd name="connsiteX96" fmla="*/ 3287486 w 6983186"/>
              <a:gd name="connsiteY96" fmla="*/ 506186 h 3015393"/>
              <a:gd name="connsiteX97" fmla="*/ 3292928 w 6983186"/>
              <a:gd name="connsiteY97" fmla="*/ 522515 h 3015393"/>
              <a:gd name="connsiteX98" fmla="*/ 3331028 w 6983186"/>
              <a:gd name="connsiteY98" fmla="*/ 555172 h 3015393"/>
              <a:gd name="connsiteX99" fmla="*/ 3390900 w 6983186"/>
              <a:gd name="connsiteY99" fmla="*/ 598715 h 3015393"/>
              <a:gd name="connsiteX100" fmla="*/ 3423557 w 6983186"/>
              <a:gd name="connsiteY100" fmla="*/ 647700 h 3015393"/>
              <a:gd name="connsiteX101" fmla="*/ 3456214 w 6983186"/>
              <a:gd name="connsiteY101" fmla="*/ 691243 h 3015393"/>
              <a:gd name="connsiteX102" fmla="*/ 3477986 w 6983186"/>
              <a:gd name="connsiteY102" fmla="*/ 702129 h 3015393"/>
              <a:gd name="connsiteX103" fmla="*/ 3510643 w 6983186"/>
              <a:gd name="connsiteY103" fmla="*/ 734786 h 3015393"/>
              <a:gd name="connsiteX104" fmla="*/ 3526971 w 6983186"/>
              <a:gd name="connsiteY104" fmla="*/ 756558 h 3015393"/>
              <a:gd name="connsiteX105" fmla="*/ 3543300 w 6983186"/>
              <a:gd name="connsiteY105" fmla="*/ 762000 h 3015393"/>
              <a:gd name="connsiteX106" fmla="*/ 3554186 w 6983186"/>
              <a:gd name="connsiteY106" fmla="*/ 778329 h 3015393"/>
              <a:gd name="connsiteX107" fmla="*/ 3570514 w 6983186"/>
              <a:gd name="connsiteY107" fmla="*/ 789215 h 3015393"/>
              <a:gd name="connsiteX108" fmla="*/ 3575957 w 6983186"/>
              <a:gd name="connsiteY108" fmla="*/ 810986 h 3015393"/>
              <a:gd name="connsiteX109" fmla="*/ 3668486 w 6983186"/>
              <a:gd name="connsiteY109" fmla="*/ 789215 h 3015393"/>
              <a:gd name="connsiteX110" fmla="*/ 3690257 w 6983186"/>
              <a:gd name="connsiteY110" fmla="*/ 772886 h 3015393"/>
              <a:gd name="connsiteX111" fmla="*/ 3722914 w 6983186"/>
              <a:gd name="connsiteY111" fmla="*/ 783772 h 3015393"/>
              <a:gd name="connsiteX112" fmla="*/ 3750128 w 6983186"/>
              <a:gd name="connsiteY112" fmla="*/ 810986 h 3015393"/>
              <a:gd name="connsiteX113" fmla="*/ 3782786 w 6983186"/>
              <a:gd name="connsiteY113" fmla="*/ 838200 h 3015393"/>
              <a:gd name="connsiteX114" fmla="*/ 3810000 w 6983186"/>
              <a:gd name="connsiteY114" fmla="*/ 865415 h 3015393"/>
              <a:gd name="connsiteX115" fmla="*/ 3940628 w 6983186"/>
              <a:gd name="connsiteY115" fmla="*/ 887186 h 3015393"/>
              <a:gd name="connsiteX116" fmla="*/ 3956957 w 6983186"/>
              <a:gd name="connsiteY116" fmla="*/ 908958 h 3015393"/>
              <a:gd name="connsiteX117" fmla="*/ 4005943 w 6983186"/>
              <a:gd name="connsiteY117" fmla="*/ 979715 h 3015393"/>
              <a:gd name="connsiteX118" fmla="*/ 4033157 w 6983186"/>
              <a:gd name="connsiteY118" fmla="*/ 1006929 h 3015393"/>
              <a:gd name="connsiteX119" fmla="*/ 4049486 w 6983186"/>
              <a:gd name="connsiteY119" fmla="*/ 1017815 h 3015393"/>
              <a:gd name="connsiteX120" fmla="*/ 4109357 w 6983186"/>
              <a:gd name="connsiteY120" fmla="*/ 1110343 h 3015393"/>
              <a:gd name="connsiteX121" fmla="*/ 4142014 w 6983186"/>
              <a:gd name="connsiteY121" fmla="*/ 1148443 h 3015393"/>
              <a:gd name="connsiteX122" fmla="*/ 4158343 w 6983186"/>
              <a:gd name="connsiteY122" fmla="*/ 1170215 h 3015393"/>
              <a:gd name="connsiteX123" fmla="*/ 4169228 w 6983186"/>
              <a:gd name="connsiteY123" fmla="*/ 1393372 h 3015393"/>
              <a:gd name="connsiteX124" fmla="*/ 4174671 w 6983186"/>
              <a:gd name="connsiteY124" fmla="*/ 1426029 h 3015393"/>
              <a:gd name="connsiteX125" fmla="*/ 4207328 w 6983186"/>
              <a:gd name="connsiteY125" fmla="*/ 1469572 h 3015393"/>
              <a:gd name="connsiteX126" fmla="*/ 4234543 w 6983186"/>
              <a:gd name="connsiteY126" fmla="*/ 1540329 h 3015393"/>
              <a:gd name="connsiteX127" fmla="*/ 4239986 w 6983186"/>
              <a:gd name="connsiteY127" fmla="*/ 1578429 h 3015393"/>
              <a:gd name="connsiteX128" fmla="*/ 4250871 w 6983186"/>
              <a:gd name="connsiteY128" fmla="*/ 1665515 h 3015393"/>
              <a:gd name="connsiteX129" fmla="*/ 4256314 w 6983186"/>
              <a:gd name="connsiteY129" fmla="*/ 1698172 h 3015393"/>
              <a:gd name="connsiteX130" fmla="*/ 4283528 w 6983186"/>
              <a:gd name="connsiteY130" fmla="*/ 1752600 h 3015393"/>
              <a:gd name="connsiteX131" fmla="*/ 4316186 w 6983186"/>
              <a:gd name="connsiteY131" fmla="*/ 1834243 h 3015393"/>
              <a:gd name="connsiteX132" fmla="*/ 4327071 w 6983186"/>
              <a:gd name="connsiteY132" fmla="*/ 1910443 h 3015393"/>
              <a:gd name="connsiteX133" fmla="*/ 4332514 w 6983186"/>
              <a:gd name="connsiteY133" fmla="*/ 1964872 h 3015393"/>
              <a:gd name="connsiteX134" fmla="*/ 4365171 w 6983186"/>
              <a:gd name="connsiteY134" fmla="*/ 2030186 h 3015393"/>
              <a:gd name="connsiteX135" fmla="*/ 4403271 w 6983186"/>
              <a:gd name="connsiteY135" fmla="*/ 2057400 h 3015393"/>
              <a:gd name="connsiteX136" fmla="*/ 4425043 w 6983186"/>
              <a:gd name="connsiteY136" fmla="*/ 2062843 h 3015393"/>
              <a:gd name="connsiteX137" fmla="*/ 4457700 w 6983186"/>
              <a:gd name="connsiteY137" fmla="*/ 2090058 h 3015393"/>
              <a:gd name="connsiteX138" fmla="*/ 4474028 w 6983186"/>
              <a:gd name="connsiteY138" fmla="*/ 2100943 h 3015393"/>
              <a:gd name="connsiteX139" fmla="*/ 4495800 w 6983186"/>
              <a:gd name="connsiteY139" fmla="*/ 2117272 h 3015393"/>
              <a:gd name="connsiteX140" fmla="*/ 4506686 w 6983186"/>
              <a:gd name="connsiteY140" fmla="*/ 2155372 h 3015393"/>
              <a:gd name="connsiteX141" fmla="*/ 4523014 w 6983186"/>
              <a:gd name="connsiteY141" fmla="*/ 2171700 h 3015393"/>
              <a:gd name="connsiteX142" fmla="*/ 4550228 w 6983186"/>
              <a:gd name="connsiteY142" fmla="*/ 2220686 h 3015393"/>
              <a:gd name="connsiteX143" fmla="*/ 4572000 w 6983186"/>
              <a:gd name="connsiteY143" fmla="*/ 2237015 h 3015393"/>
              <a:gd name="connsiteX144" fmla="*/ 4615543 w 6983186"/>
              <a:gd name="connsiteY144" fmla="*/ 2258786 h 3015393"/>
              <a:gd name="connsiteX145" fmla="*/ 4669971 w 6983186"/>
              <a:gd name="connsiteY145" fmla="*/ 2275115 h 3015393"/>
              <a:gd name="connsiteX146" fmla="*/ 4702628 w 6983186"/>
              <a:gd name="connsiteY146" fmla="*/ 2286000 h 3015393"/>
              <a:gd name="connsiteX147" fmla="*/ 4729843 w 6983186"/>
              <a:gd name="connsiteY147" fmla="*/ 2313215 h 3015393"/>
              <a:gd name="connsiteX148" fmla="*/ 4936671 w 6983186"/>
              <a:gd name="connsiteY148" fmla="*/ 2411186 h 3015393"/>
              <a:gd name="connsiteX149" fmla="*/ 4969328 w 6983186"/>
              <a:gd name="connsiteY149" fmla="*/ 2416629 h 3015393"/>
              <a:gd name="connsiteX150" fmla="*/ 5045528 w 6983186"/>
              <a:gd name="connsiteY150" fmla="*/ 2454729 h 3015393"/>
              <a:gd name="connsiteX151" fmla="*/ 5094514 w 6983186"/>
              <a:gd name="connsiteY151" fmla="*/ 2471058 h 3015393"/>
              <a:gd name="connsiteX152" fmla="*/ 5181600 w 6983186"/>
              <a:gd name="connsiteY152" fmla="*/ 2503715 h 3015393"/>
              <a:gd name="connsiteX153" fmla="*/ 5393871 w 6983186"/>
              <a:gd name="connsiteY153" fmla="*/ 2563586 h 3015393"/>
              <a:gd name="connsiteX154" fmla="*/ 5448300 w 6983186"/>
              <a:gd name="connsiteY154" fmla="*/ 2618015 h 3015393"/>
              <a:gd name="connsiteX155" fmla="*/ 5475514 w 6983186"/>
              <a:gd name="connsiteY155" fmla="*/ 2650672 h 3015393"/>
              <a:gd name="connsiteX156" fmla="*/ 5573486 w 6983186"/>
              <a:gd name="connsiteY156" fmla="*/ 2677886 h 3015393"/>
              <a:gd name="connsiteX157" fmla="*/ 5812971 w 6983186"/>
              <a:gd name="connsiteY157" fmla="*/ 2732315 h 3015393"/>
              <a:gd name="connsiteX158" fmla="*/ 5900057 w 6983186"/>
              <a:gd name="connsiteY158" fmla="*/ 2748643 h 3015393"/>
              <a:gd name="connsiteX159" fmla="*/ 6003471 w 6983186"/>
              <a:gd name="connsiteY159" fmla="*/ 2781300 h 3015393"/>
              <a:gd name="connsiteX160" fmla="*/ 6188528 w 6983186"/>
              <a:gd name="connsiteY160" fmla="*/ 2819400 h 3015393"/>
              <a:gd name="connsiteX161" fmla="*/ 6286500 w 6983186"/>
              <a:gd name="connsiteY161" fmla="*/ 2857500 h 3015393"/>
              <a:gd name="connsiteX162" fmla="*/ 6487886 w 6983186"/>
              <a:gd name="connsiteY162" fmla="*/ 2884715 h 3015393"/>
              <a:gd name="connsiteX163" fmla="*/ 6574971 w 6983186"/>
              <a:gd name="connsiteY163" fmla="*/ 2906486 h 3015393"/>
              <a:gd name="connsiteX164" fmla="*/ 6765471 w 6983186"/>
              <a:gd name="connsiteY164" fmla="*/ 2911929 h 3015393"/>
              <a:gd name="connsiteX165" fmla="*/ 6809014 w 6983186"/>
              <a:gd name="connsiteY165" fmla="*/ 2955472 h 3015393"/>
              <a:gd name="connsiteX166" fmla="*/ 6977743 w 6983186"/>
              <a:gd name="connsiteY166" fmla="*/ 3015343 h 3015393"/>
              <a:gd name="connsiteX167" fmla="*/ 6983186 w 6983186"/>
              <a:gd name="connsiteY167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71057 w 6983186"/>
              <a:gd name="connsiteY76" fmla="*/ 43543 h 3015393"/>
              <a:gd name="connsiteX77" fmla="*/ 2514600 w 6983186"/>
              <a:gd name="connsiteY77" fmla="*/ 59872 h 3015393"/>
              <a:gd name="connsiteX78" fmla="*/ 2541814 w 6983186"/>
              <a:gd name="connsiteY78" fmla="*/ 81643 h 3015393"/>
              <a:gd name="connsiteX79" fmla="*/ 2563586 w 6983186"/>
              <a:gd name="connsiteY79" fmla="*/ 103415 h 3015393"/>
              <a:gd name="connsiteX80" fmla="*/ 2612571 w 6983186"/>
              <a:gd name="connsiteY80" fmla="*/ 97972 h 3015393"/>
              <a:gd name="connsiteX81" fmla="*/ 2639786 w 6983186"/>
              <a:gd name="connsiteY81" fmla="*/ 81643 h 3015393"/>
              <a:gd name="connsiteX82" fmla="*/ 2694214 w 6983186"/>
              <a:gd name="connsiteY82" fmla="*/ 65315 h 3015393"/>
              <a:gd name="connsiteX83" fmla="*/ 2754086 w 6983186"/>
              <a:gd name="connsiteY83" fmla="*/ 81643 h 3015393"/>
              <a:gd name="connsiteX84" fmla="*/ 2830286 w 6983186"/>
              <a:gd name="connsiteY84" fmla="*/ 130629 h 3015393"/>
              <a:gd name="connsiteX85" fmla="*/ 2895600 w 6983186"/>
              <a:gd name="connsiteY85" fmla="*/ 141515 h 3015393"/>
              <a:gd name="connsiteX86" fmla="*/ 2933700 w 6983186"/>
              <a:gd name="connsiteY86" fmla="*/ 157843 h 3015393"/>
              <a:gd name="connsiteX87" fmla="*/ 2966357 w 6983186"/>
              <a:gd name="connsiteY87" fmla="*/ 179615 h 3015393"/>
              <a:gd name="connsiteX88" fmla="*/ 3020786 w 6983186"/>
              <a:gd name="connsiteY88" fmla="*/ 223158 h 3015393"/>
              <a:gd name="connsiteX89" fmla="*/ 3037114 w 6983186"/>
              <a:gd name="connsiteY89" fmla="*/ 255815 h 3015393"/>
              <a:gd name="connsiteX90" fmla="*/ 3118757 w 6983186"/>
              <a:gd name="connsiteY90" fmla="*/ 293915 h 3015393"/>
              <a:gd name="connsiteX91" fmla="*/ 3145971 w 6983186"/>
              <a:gd name="connsiteY91" fmla="*/ 332015 h 3015393"/>
              <a:gd name="connsiteX92" fmla="*/ 3167743 w 6983186"/>
              <a:gd name="connsiteY92" fmla="*/ 413658 h 3015393"/>
              <a:gd name="connsiteX93" fmla="*/ 3205843 w 6983186"/>
              <a:gd name="connsiteY93" fmla="*/ 435429 h 3015393"/>
              <a:gd name="connsiteX94" fmla="*/ 3222171 w 6983186"/>
              <a:gd name="connsiteY94" fmla="*/ 440872 h 3015393"/>
              <a:gd name="connsiteX95" fmla="*/ 3265714 w 6983186"/>
              <a:gd name="connsiteY95" fmla="*/ 468086 h 3015393"/>
              <a:gd name="connsiteX96" fmla="*/ 3287486 w 6983186"/>
              <a:gd name="connsiteY96" fmla="*/ 506186 h 3015393"/>
              <a:gd name="connsiteX97" fmla="*/ 3292928 w 6983186"/>
              <a:gd name="connsiteY97" fmla="*/ 522515 h 3015393"/>
              <a:gd name="connsiteX98" fmla="*/ 3331028 w 6983186"/>
              <a:gd name="connsiteY98" fmla="*/ 555172 h 3015393"/>
              <a:gd name="connsiteX99" fmla="*/ 3390900 w 6983186"/>
              <a:gd name="connsiteY99" fmla="*/ 598715 h 3015393"/>
              <a:gd name="connsiteX100" fmla="*/ 3423557 w 6983186"/>
              <a:gd name="connsiteY100" fmla="*/ 647700 h 3015393"/>
              <a:gd name="connsiteX101" fmla="*/ 3456214 w 6983186"/>
              <a:gd name="connsiteY101" fmla="*/ 691243 h 3015393"/>
              <a:gd name="connsiteX102" fmla="*/ 3477986 w 6983186"/>
              <a:gd name="connsiteY102" fmla="*/ 702129 h 3015393"/>
              <a:gd name="connsiteX103" fmla="*/ 3510643 w 6983186"/>
              <a:gd name="connsiteY103" fmla="*/ 734786 h 3015393"/>
              <a:gd name="connsiteX104" fmla="*/ 3526971 w 6983186"/>
              <a:gd name="connsiteY104" fmla="*/ 756558 h 3015393"/>
              <a:gd name="connsiteX105" fmla="*/ 3543300 w 6983186"/>
              <a:gd name="connsiteY105" fmla="*/ 762000 h 3015393"/>
              <a:gd name="connsiteX106" fmla="*/ 3554186 w 6983186"/>
              <a:gd name="connsiteY106" fmla="*/ 778329 h 3015393"/>
              <a:gd name="connsiteX107" fmla="*/ 3570514 w 6983186"/>
              <a:gd name="connsiteY107" fmla="*/ 789215 h 3015393"/>
              <a:gd name="connsiteX108" fmla="*/ 3575957 w 6983186"/>
              <a:gd name="connsiteY108" fmla="*/ 810986 h 3015393"/>
              <a:gd name="connsiteX109" fmla="*/ 3668486 w 6983186"/>
              <a:gd name="connsiteY109" fmla="*/ 789215 h 3015393"/>
              <a:gd name="connsiteX110" fmla="*/ 3690257 w 6983186"/>
              <a:gd name="connsiteY110" fmla="*/ 772886 h 3015393"/>
              <a:gd name="connsiteX111" fmla="*/ 3722914 w 6983186"/>
              <a:gd name="connsiteY111" fmla="*/ 783772 h 3015393"/>
              <a:gd name="connsiteX112" fmla="*/ 3750128 w 6983186"/>
              <a:gd name="connsiteY112" fmla="*/ 810986 h 3015393"/>
              <a:gd name="connsiteX113" fmla="*/ 3782786 w 6983186"/>
              <a:gd name="connsiteY113" fmla="*/ 838200 h 3015393"/>
              <a:gd name="connsiteX114" fmla="*/ 3810000 w 6983186"/>
              <a:gd name="connsiteY114" fmla="*/ 865415 h 3015393"/>
              <a:gd name="connsiteX115" fmla="*/ 3940628 w 6983186"/>
              <a:gd name="connsiteY115" fmla="*/ 887186 h 3015393"/>
              <a:gd name="connsiteX116" fmla="*/ 3956957 w 6983186"/>
              <a:gd name="connsiteY116" fmla="*/ 908958 h 3015393"/>
              <a:gd name="connsiteX117" fmla="*/ 4005943 w 6983186"/>
              <a:gd name="connsiteY117" fmla="*/ 979715 h 3015393"/>
              <a:gd name="connsiteX118" fmla="*/ 4033157 w 6983186"/>
              <a:gd name="connsiteY118" fmla="*/ 1006929 h 3015393"/>
              <a:gd name="connsiteX119" fmla="*/ 4049486 w 6983186"/>
              <a:gd name="connsiteY119" fmla="*/ 1017815 h 3015393"/>
              <a:gd name="connsiteX120" fmla="*/ 4109357 w 6983186"/>
              <a:gd name="connsiteY120" fmla="*/ 1110343 h 3015393"/>
              <a:gd name="connsiteX121" fmla="*/ 4142014 w 6983186"/>
              <a:gd name="connsiteY121" fmla="*/ 1148443 h 3015393"/>
              <a:gd name="connsiteX122" fmla="*/ 4158343 w 6983186"/>
              <a:gd name="connsiteY122" fmla="*/ 1170215 h 3015393"/>
              <a:gd name="connsiteX123" fmla="*/ 4169228 w 6983186"/>
              <a:gd name="connsiteY123" fmla="*/ 1393372 h 3015393"/>
              <a:gd name="connsiteX124" fmla="*/ 4174671 w 6983186"/>
              <a:gd name="connsiteY124" fmla="*/ 1426029 h 3015393"/>
              <a:gd name="connsiteX125" fmla="*/ 4207328 w 6983186"/>
              <a:gd name="connsiteY125" fmla="*/ 1469572 h 3015393"/>
              <a:gd name="connsiteX126" fmla="*/ 4234543 w 6983186"/>
              <a:gd name="connsiteY126" fmla="*/ 1540329 h 3015393"/>
              <a:gd name="connsiteX127" fmla="*/ 4239986 w 6983186"/>
              <a:gd name="connsiteY127" fmla="*/ 1578429 h 3015393"/>
              <a:gd name="connsiteX128" fmla="*/ 4250871 w 6983186"/>
              <a:gd name="connsiteY128" fmla="*/ 1665515 h 3015393"/>
              <a:gd name="connsiteX129" fmla="*/ 4256314 w 6983186"/>
              <a:gd name="connsiteY129" fmla="*/ 1698172 h 3015393"/>
              <a:gd name="connsiteX130" fmla="*/ 4283528 w 6983186"/>
              <a:gd name="connsiteY130" fmla="*/ 1752600 h 3015393"/>
              <a:gd name="connsiteX131" fmla="*/ 4316186 w 6983186"/>
              <a:gd name="connsiteY131" fmla="*/ 1834243 h 3015393"/>
              <a:gd name="connsiteX132" fmla="*/ 4327071 w 6983186"/>
              <a:gd name="connsiteY132" fmla="*/ 1910443 h 3015393"/>
              <a:gd name="connsiteX133" fmla="*/ 4332514 w 6983186"/>
              <a:gd name="connsiteY133" fmla="*/ 1964872 h 3015393"/>
              <a:gd name="connsiteX134" fmla="*/ 4365171 w 6983186"/>
              <a:gd name="connsiteY134" fmla="*/ 2030186 h 3015393"/>
              <a:gd name="connsiteX135" fmla="*/ 4403271 w 6983186"/>
              <a:gd name="connsiteY135" fmla="*/ 2057400 h 3015393"/>
              <a:gd name="connsiteX136" fmla="*/ 4425043 w 6983186"/>
              <a:gd name="connsiteY136" fmla="*/ 2062843 h 3015393"/>
              <a:gd name="connsiteX137" fmla="*/ 4457700 w 6983186"/>
              <a:gd name="connsiteY137" fmla="*/ 2090058 h 3015393"/>
              <a:gd name="connsiteX138" fmla="*/ 4474028 w 6983186"/>
              <a:gd name="connsiteY138" fmla="*/ 2100943 h 3015393"/>
              <a:gd name="connsiteX139" fmla="*/ 4495800 w 6983186"/>
              <a:gd name="connsiteY139" fmla="*/ 2117272 h 3015393"/>
              <a:gd name="connsiteX140" fmla="*/ 4506686 w 6983186"/>
              <a:gd name="connsiteY140" fmla="*/ 2155372 h 3015393"/>
              <a:gd name="connsiteX141" fmla="*/ 4523014 w 6983186"/>
              <a:gd name="connsiteY141" fmla="*/ 2171700 h 3015393"/>
              <a:gd name="connsiteX142" fmla="*/ 4550228 w 6983186"/>
              <a:gd name="connsiteY142" fmla="*/ 2220686 h 3015393"/>
              <a:gd name="connsiteX143" fmla="*/ 4572000 w 6983186"/>
              <a:gd name="connsiteY143" fmla="*/ 2237015 h 3015393"/>
              <a:gd name="connsiteX144" fmla="*/ 4615543 w 6983186"/>
              <a:gd name="connsiteY144" fmla="*/ 2258786 h 3015393"/>
              <a:gd name="connsiteX145" fmla="*/ 4669971 w 6983186"/>
              <a:gd name="connsiteY145" fmla="*/ 2275115 h 3015393"/>
              <a:gd name="connsiteX146" fmla="*/ 4702628 w 6983186"/>
              <a:gd name="connsiteY146" fmla="*/ 2286000 h 3015393"/>
              <a:gd name="connsiteX147" fmla="*/ 4729843 w 6983186"/>
              <a:gd name="connsiteY147" fmla="*/ 2313215 h 3015393"/>
              <a:gd name="connsiteX148" fmla="*/ 4936671 w 6983186"/>
              <a:gd name="connsiteY148" fmla="*/ 2411186 h 3015393"/>
              <a:gd name="connsiteX149" fmla="*/ 4969328 w 6983186"/>
              <a:gd name="connsiteY149" fmla="*/ 2416629 h 3015393"/>
              <a:gd name="connsiteX150" fmla="*/ 5045528 w 6983186"/>
              <a:gd name="connsiteY150" fmla="*/ 2454729 h 3015393"/>
              <a:gd name="connsiteX151" fmla="*/ 5094514 w 6983186"/>
              <a:gd name="connsiteY151" fmla="*/ 2471058 h 3015393"/>
              <a:gd name="connsiteX152" fmla="*/ 5181600 w 6983186"/>
              <a:gd name="connsiteY152" fmla="*/ 2503715 h 3015393"/>
              <a:gd name="connsiteX153" fmla="*/ 5393871 w 6983186"/>
              <a:gd name="connsiteY153" fmla="*/ 2563586 h 3015393"/>
              <a:gd name="connsiteX154" fmla="*/ 5448300 w 6983186"/>
              <a:gd name="connsiteY154" fmla="*/ 2618015 h 3015393"/>
              <a:gd name="connsiteX155" fmla="*/ 5475514 w 6983186"/>
              <a:gd name="connsiteY155" fmla="*/ 2650672 h 3015393"/>
              <a:gd name="connsiteX156" fmla="*/ 5573486 w 6983186"/>
              <a:gd name="connsiteY156" fmla="*/ 2677886 h 3015393"/>
              <a:gd name="connsiteX157" fmla="*/ 5812971 w 6983186"/>
              <a:gd name="connsiteY157" fmla="*/ 2732315 h 3015393"/>
              <a:gd name="connsiteX158" fmla="*/ 5900057 w 6983186"/>
              <a:gd name="connsiteY158" fmla="*/ 2748643 h 3015393"/>
              <a:gd name="connsiteX159" fmla="*/ 6003471 w 6983186"/>
              <a:gd name="connsiteY159" fmla="*/ 2781300 h 3015393"/>
              <a:gd name="connsiteX160" fmla="*/ 6188528 w 6983186"/>
              <a:gd name="connsiteY160" fmla="*/ 2819400 h 3015393"/>
              <a:gd name="connsiteX161" fmla="*/ 6286500 w 6983186"/>
              <a:gd name="connsiteY161" fmla="*/ 2857500 h 3015393"/>
              <a:gd name="connsiteX162" fmla="*/ 6487886 w 6983186"/>
              <a:gd name="connsiteY162" fmla="*/ 2884715 h 3015393"/>
              <a:gd name="connsiteX163" fmla="*/ 6574971 w 6983186"/>
              <a:gd name="connsiteY163" fmla="*/ 2906486 h 3015393"/>
              <a:gd name="connsiteX164" fmla="*/ 6765471 w 6983186"/>
              <a:gd name="connsiteY164" fmla="*/ 2911929 h 3015393"/>
              <a:gd name="connsiteX165" fmla="*/ 6809014 w 6983186"/>
              <a:gd name="connsiteY165" fmla="*/ 2955472 h 3015393"/>
              <a:gd name="connsiteX166" fmla="*/ 6977743 w 6983186"/>
              <a:gd name="connsiteY166" fmla="*/ 3015343 h 3015393"/>
              <a:gd name="connsiteX167" fmla="*/ 6983186 w 6983186"/>
              <a:gd name="connsiteY167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4600 w 6983186"/>
              <a:gd name="connsiteY77" fmla="*/ 59872 h 3015393"/>
              <a:gd name="connsiteX78" fmla="*/ 2541814 w 6983186"/>
              <a:gd name="connsiteY78" fmla="*/ 81643 h 3015393"/>
              <a:gd name="connsiteX79" fmla="*/ 2563586 w 6983186"/>
              <a:gd name="connsiteY79" fmla="*/ 103415 h 3015393"/>
              <a:gd name="connsiteX80" fmla="*/ 2612571 w 6983186"/>
              <a:gd name="connsiteY80" fmla="*/ 97972 h 3015393"/>
              <a:gd name="connsiteX81" fmla="*/ 2639786 w 6983186"/>
              <a:gd name="connsiteY81" fmla="*/ 81643 h 3015393"/>
              <a:gd name="connsiteX82" fmla="*/ 2694214 w 6983186"/>
              <a:gd name="connsiteY82" fmla="*/ 65315 h 3015393"/>
              <a:gd name="connsiteX83" fmla="*/ 2754086 w 6983186"/>
              <a:gd name="connsiteY83" fmla="*/ 81643 h 3015393"/>
              <a:gd name="connsiteX84" fmla="*/ 2830286 w 6983186"/>
              <a:gd name="connsiteY84" fmla="*/ 130629 h 3015393"/>
              <a:gd name="connsiteX85" fmla="*/ 2895600 w 6983186"/>
              <a:gd name="connsiteY85" fmla="*/ 141515 h 3015393"/>
              <a:gd name="connsiteX86" fmla="*/ 2933700 w 6983186"/>
              <a:gd name="connsiteY86" fmla="*/ 157843 h 3015393"/>
              <a:gd name="connsiteX87" fmla="*/ 2966357 w 6983186"/>
              <a:gd name="connsiteY87" fmla="*/ 179615 h 3015393"/>
              <a:gd name="connsiteX88" fmla="*/ 3020786 w 6983186"/>
              <a:gd name="connsiteY88" fmla="*/ 223158 h 3015393"/>
              <a:gd name="connsiteX89" fmla="*/ 3037114 w 6983186"/>
              <a:gd name="connsiteY89" fmla="*/ 255815 h 3015393"/>
              <a:gd name="connsiteX90" fmla="*/ 3118757 w 6983186"/>
              <a:gd name="connsiteY90" fmla="*/ 293915 h 3015393"/>
              <a:gd name="connsiteX91" fmla="*/ 3145971 w 6983186"/>
              <a:gd name="connsiteY91" fmla="*/ 332015 h 3015393"/>
              <a:gd name="connsiteX92" fmla="*/ 3167743 w 6983186"/>
              <a:gd name="connsiteY92" fmla="*/ 413658 h 3015393"/>
              <a:gd name="connsiteX93" fmla="*/ 3205843 w 6983186"/>
              <a:gd name="connsiteY93" fmla="*/ 435429 h 3015393"/>
              <a:gd name="connsiteX94" fmla="*/ 3222171 w 6983186"/>
              <a:gd name="connsiteY94" fmla="*/ 440872 h 3015393"/>
              <a:gd name="connsiteX95" fmla="*/ 3265714 w 6983186"/>
              <a:gd name="connsiteY95" fmla="*/ 468086 h 3015393"/>
              <a:gd name="connsiteX96" fmla="*/ 3287486 w 6983186"/>
              <a:gd name="connsiteY96" fmla="*/ 506186 h 3015393"/>
              <a:gd name="connsiteX97" fmla="*/ 3292928 w 6983186"/>
              <a:gd name="connsiteY97" fmla="*/ 522515 h 3015393"/>
              <a:gd name="connsiteX98" fmla="*/ 3331028 w 6983186"/>
              <a:gd name="connsiteY98" fmla="*/ 555172 h 3015393"/>
              <a:gd name="connsiteX99" fmla="*/ 3390900 w 6983186"/>
              <a:gd name="connsiteY99" fmla="*/ 598715 h 3015393"/>
              <a:gd name="connsiteX100" fmla="*/ 3423557 w 6983186"/>
              <a:gd name="connsiteY100" fmla="*/ 647700 h 3015393"/>
              <a:gd name="connsiteX101" fmla="*/ 3456214 w 6983186"/>
              <a:gd name="connsiteY101" fmla="*/ 691243 h 3015393"/>
              <a:gd name="connsiteX102" fmla="*/ 3477986 w 6983186"/>
              <a:gd name="connsiteY102" fmla="*/ 702129 h 3015393"/>
              <a:gd name="connsiteX103" fmla="*/ 3510643 w 6983186"/>
              <a:gd name="connsiteY103" fmla="*/ 734786 h 3015393"/>
              <a:gd name="connsiteX104" fmla="*/ 3526971 w 6983186"/>
              <a:gd name="connsiteY104" fmla="*/ 756558 h 3015393"/>
              <a:gd name="connsiteX105" fmla="*/ 3543300 w 6983186"/>
              <a:gd name="connsiteY105" fmla="*/ 762000 h 3015393"/>
              <a:gd name="connsiteX106" fmla="*/ 3554186 w 6983186"/>
              <a:gd name="connsiteY106" fmla="*/ 778329 h 3015393"/>
              <a:gd name="connsiteX107" fmla="*/ 3570514 w 6983186"/>
              <a:gd name="connsiteY107" fmla="*/ 789215 h 3015393"/>
              <a:gd name="connsiteX108" fmla="*/ 3575957 w 6983186"/>
              <a:gd name="connsiteY108" fmla="*/ 810986 h 3015393"/>
              <a:gd name="connsiteX109" fmla="*/ 3668486 w 6983186"/>
              <a:gd name="connsiteY109" fmla="*/ 789215 h 3015393"/>
              <a:gd name="connsiteX110" fmla="*/ 3690257 w 6983186"/>
              <a:gd name="connsiteY110" fmla="*/ 772886 h 3015393"/>
              <a:gd name="connsiteX111" fmla="*/ 3722914 w 6983186"/>
              <a:gd name="connsiteY111" fmla="*/ 783772 h 3015393"/>
              <a:gd name="connsiteX112" fmla="*/ 3750128 w 6983186"/>
              <a:gd name="connsiteY112" fmla="*/ 810986 h 3015393"/>
              <a:gd name="connsiteX113" fmla="*/ 3782786 w 6983186"/>
              <a:gd name="connsiteY113" fmla="*/ 838200 h 3015393"/>
              <a:gd name="connsiteX114" fmla="*/ 3810000 w 6983186"/>
              <a:gd name="connsiteY114" fmla="*/ 865415 h 3015393"/>
              <a:gd name="connsiteX115" fmla="*/ 3940628 w 6983186"/>
              <a:gd name="connsiteY115" fmla="*/ 887186 h 3015393"/>
              <a:gd name="connsiteX116" fmla="*/ 3956957 w 6983186"/>
              <a:gd name="connsiteY116" fmla="*/ 908958 h 3015393"/>
              <a:gd name="connsiteX117" fmla="*/ 4005943 w 6983186"/>
              <a:gd name="connsiteY117" fmla="*/ 979715 h 3015393"/>
              <a:gd name="connsiteX118" fmla="*/ 4033157 w 6983186"/>
              <a:gd name="connsiteY118" fmla="*/ 1006929 h 3015393"/>
              <a:gd name="connsiteX119" fmla="*/ 4049486 w 6983186"/>
              <a:gd name="connsiteY119" fmla="*/ 1017815 h 3015393"/>
              <a:gd name="connsiteX120" fmla="*/ 4109357 w 6983186"/>
              <a:gd name="connsiteY120" fmla="*/ 1110343 h 3015393"/>
              <a:gd name="connsiteX121" fmla="*/ 4142014 w 6983186"/>
              <a:gd name="connsiteY121" fmla="*/ 1148443 h 3015393"/>
              <a:gd name="connsiteX122" fmla="*/ 4158343 w 6983186"/>
              <a:gd name="connsiteY122" fmla="*/ 1170215 h 3015393"/>
              <a:gd name="connsiteX123" fmla="*/ 4169228 w 6983186"/>
              <a:gd name="connsiteY123" fmla="*/ 1393372 h 3015393"/>
              <a:gd name="connsiteX124" fmla="*/ 4174671 w 6983186"/>
              <a:gd name="connsiteY124" fmla="*/ 1426029 h 3015393"/>
              <a:gd name="connsiteX125" fmla="*/ 4207328 w 6983186"/>
              <a:gd name="connsiteY125" fmla="*/ 1469572 h 3015393"/>
              <a:gd name="connsiteX126" fmla="*/ 4234543 w 6983186"/>
              <a:gd name="connsiteY126" fmla="*/ 1540329 h 3015393"/>
              <a:gd name="connsiteX127" fmla="*/ 4239986 w 6983186"/>
              <a:gd name="connsiteY127" fmla="*/ 1578429 h 3015393"/>
              <a:gd name="connsiteX128" fmla="*/ 4250871 w 6983186"/>
              <a:gd name="connsiteY128" fmla="*/ 1665515 h 3015393"/>
              <a:gd name="connsiteX129" fmla="*/ 4256314 w 6983186"/>
              <a:gd name="connsiteY129" fmla="*/ 1698172 h 3015393"/>
              <a:gd name="connsiteX130" fmla="*/ 4283528 w 6983186"/>
              <a:gd name="connsiteY130" fmla="*/ 1752600 h 3015393"/>
              <a:gd name="connsiteX131" fmla="*/ 4316186 w 6983186"/>
              <a:gd name="connsiteY131" fmla="*/ 1834243 h 3015393"/>
              <a:gd name="connsiteX132" fmla="*/ 4327071 w 6983186"/>
              <a:gd name="connsiteY132" fmla="*/ 1910443 h 3015393"/>
              <a:gd name="connsiteX133" fmla="*/ 4332514 w 6983186"/>
              <a:gd name="connsiteY133" fmla="*/ 1964872 h 3015393"/>
              <a:gd name="connsiteX134" fmla="*/ 4365171 w 6983186"/>
              <a:gd name="connsiteY134" fmla="*/ 2030186 h 3015393"/>
              <a:gd name="connsiteX135" fmla="*/ 4403271 w 6983186"/>
              <a:gd name="connsiteY135" fmla="*/ 2057400 h 3015393"/>
              <a:gd name="connsiteX136" fmla="*/ 4425043 w 6983186"/>
              <a:gd name="connsiteY136" fmla="*/ 2062843 h 3015393"/>
              <a:gd name="connsiteX137" fmla="*/ 4457700 w 6983186"/>
              <a:gd name="connsiteY137" fmla="*/ 2090058 h 3015393"/>
              <a:gd name="connsiteX138" fmla="*/ 4474028 w 6983186"/>
              <a:gd name="connsiteY138" fmla="*/ 2100943 h 3015393"/>
              <a:gd name="connsiteX139" fmla="*/ 4495800 w 6983186"/>
              <a:gd name="connsiteY139" fmla="*/ 2117272 h 3015393"/>
              <a:gd name="connsiteX140" fmla="*/ 4506686 w 6983186"/>
              <a:gd name="connsiteY140" fmla="*/ 2155372 h 3015393"/>
              <a:gd name="connsiteX141" fmla="*/ 4523014 w 6983186"/>
              <a:gd name="connsiteY141" fmla="*/ 2171700 h 3015393"/>
              <a:gd name="connsiteX142" fmla="*/ 4550228 w 6983186"/>
              <a:gd name="connsiteY142" fmla="*/ 2220686 h 3015393"/>
              <a:gd name="connsiteX143" fmla="*/ 4572000 w 6983186"/>
              <a:gd name="connsiteY143" fmla="*/ 2237015 h 3015393"/>
              <a:gd name="connsiteX144" fmla="*/ 4615543 w 6983186"/>
              <a:gd name="connsiteY144" fmla="*/ 2258786 h 3015393"/>
              <a:gd name="connsiteX145" fmla="*/ 4669971 w 6983186"/>
              <a:gd name="connsiteY145" fmla="*/ 2275115 h 3015393"/>
              <a:gd name="connsiteX146" fmla="*/ 4702628 w 6983186"/>
              <a:gd name="connsiteY146" fmla="*/ 2286000 h 3015393"/>
              <a:gd name="connsiteX147" fmla="*/ 4729843 w 6983186"/>
              <a:gd name="connsiteY147" fmla="*/ 2313215 h 3015393"/>
              <a:gd name="connsiteX148" fmla="*/ 4936671 w 6983186"/>
              <a:gd name="connsiteY148" fmla="*/ 2411186 h 3015393"/>
              <a:gd name="connsiteX149" fmla="*/ 4969328 w 6983186"/>
              <a:gd name="connsiteY149" fmla="*/ 2416629 h 3015393"/>
              <a:gd name="connsiteX150" fmla="*/ 5045528 w 6983186"/>
              <a:gd name="connsiteY150" fmla="*/ 2454729 h 3015393"/>
              <a:gd name="connsiteX151" fmla="*/ 5094514 w 6983186"/>
              <a:gd name="connsiteY151" fmla="*/ 2471058 h 3015393"/>
              <a:gd name="connsiteX152" fmla="*/ 5181600 w 6983186"/>
              <a:gd name="connsiteY152" fmla="*/ 2503715 h 3015393"/>
              <a:gd name="connsiteX153" fmla="*/ 5393871 w 6983186"/>
              <a:gd name="connsiteY153" fmla="*/ 2563586 h 3015393"/>
              <a:gd name="connsiteX154" fmla="*/ 5448300 w 6983186"/>
              <a:gd name="connsiteY154" fmla="*/ 2618015 h 3015393"/>
              <a:gd name="connsiteX155" fmla="*/ 5475514 w 6983186"/>
              <a:gd name="connsiteY155" fmla="*/ 2650672 h 3015393"/>
              <a:gd name="connsiteX156" fmla="*/ 5573486 w 6983186"/>
              <a:gd name="connsiteY156" fmla="*/ 2677886 h 3015393"/>
              <a:gd name="connsiteX157" fmla="*/ 5812971 w 6983186"/>
              <a:gd name="connsiteY157" fmla="*/ 2732315 h 3015393"/>
              <a:gd name="connsiteX158" fmla="*/ 5900057 w 6983186"/>
              <a:gd name="connsiteY158" fmla="*/ 2748643 h 3015393"/>
              <a:gd name="connsiteX159" fmla="*/ 6003471 w 6983186"/>
              <a:gd name="connsiteY159" fmla="*/ 2781300 h 3015393"/>
              <a:gd name="connsiteX160" fmla="*/ 6188528 w 6983186"/>
              <a:gd name="connsiteY160" fmla="*/ 2819400 h 3015393"/>
              <a:gd name="connsiteX161" fmla="*/ 6286500 w 6983186"/>
              <a:gd name="connsiteY161" fmla="*/ 2857500 h 3015393"/>
              <a:gd name="connsiteX162" fmla="*/ 6487886 w 6983186"/>
              <a:gd name="connsiteY162" fmla="*/ 2884715 h 3015393"/>
              <a:gd name="connsiteX163" fmla="*/ 6574971 w 6983186"/>
              <a:gd name="connsiteY163" fmla="*/ 2906486 h 3015393"/>
              <a:gd name="connsiteX164" fmla="*/ 6765471 w 6983186"/>
              <a:gd name="connsiteY164" fmla="*/ 2911929 h 3015393"/>
              <a:gd name="connsiteX165" fmla="*/ 6809014 w 6983186"/>
              <a:gd name="connsiteY165" fmla="*/ 2955472 h 3015393"/>
              <a:gd name="connsiteX166" fmla="*/ 6977743 w 6983186"/>
              <a:gd name="connsiteY166" fmla="*/ 3015343 h 3015393"/>
              <a:gd name="connsiteX167" fmla="*/ 6983186 w 6983186"/>
              <a:gd name="connsiteY167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41814 w 6983186"/>
              <a:gd name="connsiteY78" fmla="*/ 81643 h 3015393"/>
              <a:gd name="connsiteX79" fmla="*/ 2563586 w 6983186"/>
              <a:gd name="connsiteY79" fmla="*/ 103415 h 3015393"/>
              <a:gd name="connsiteX80" fmla="*/ 2612571 w 6983186"/>
              <a:gd name="connsiteY80" fmla="*/ 97972 h 3015393"/>
              <a:gd name="connsiteX81" fmla="*/ 2639786 w 6983186"/>
              <a:gd name="connsiteY81" fmla="*/ 81643 h 3015393"/>
              <a:gd name="connsiteX82" fmla="*/ 2694214 w 6983186"/>
              <a:gd name="connsiteY82" fmla="*/ 65315 h 3015393"/>
              <a:gd name="connsiteX83" fmla="*/ 2754086 w 6983186"/>
              <a:gd name="connsiteY83" fmla="*/ 81643 h 3015393"/>
              <a:gd name="connsiteX84" fmla="*/ 2830286 w 6983186"/>
              <a:gd name="connsiteY84" fmla="*/ 130629 h 3015393"/>
              <a:gd name="connsiteX85" fmla="*/ 2895600 w 6983186"/>
              <a:gd name="connsiteY85" fmla="*/ 141515 h 3015393"/>
              <a:gd name="connsiteX86" fmla="*/ 2933700 w 6983186"/>
              <a:gd name="connsiteY86" fmla="*/ 157843 h 3015393"/>
              <a:gd name="connsiteX87" fmla="*/ 2966357 w 6983186"/>
              <a:gd name="connsiteY87" fmla="*/ 179615 h 3015393"/>
              <a:gd name="connsiteX88" fmla="*/ 3020786 w 6983186"/>
              <a:gd name="connsiteY88" fmla="*/ 223158 h 3015393"/>
              <a:gd name="connsiteX89" fmla="*/ 3037114 w 6983186"/>
              <a:gd name="connsiteY89" fmla="*/ 255815 h 3015393"/>
              <a:gd name="connsiteX90" fmla="*/ 3118757 w 6983186"/>
              <a:gd name="connsiteY90" fmla="*/ 293915 h 3015393"/>
              <a:gd name="connsiteX91" fmla="*/ 3145971 w 6983186"/>
              <a:gd name="connsiteY91" fmla="*/ 332015 h 3015393"/>
              <a:gd name="connsiteX92" fmla="*/ 3167743 w 6983186"/>
              <a:gd name="connsiteY92" fmla="*/ 413658 h 3015393"/>
              <a:gd name="connsiteX93" fmla="*/ 3205843 w 6983186"/>
              <a:gd name="connsiteY93" fmla="*/ 435429 h 3015393"/>
              <a:gd name="connsiteX94" fmla="*/ 3222171 w 6983186"/>
              <a:gd name="connsiteY94" fmla="*/ 440872 h 3015393"/>
              <a:gd name="connsiteX95" fmla="*/ 3265714 w 6983186"/>
              <a:gd name="connsiteY95" fmla="*/ 468086 h 3015393"/>
              <a:gd name="connsiteX96" fmla="*/ 3287486 w 6983186"/>
              <a:gd name="connsiteY96" fmla="*/ 506186 h 3015393"/>
              <a:gd name="connsiteX97" fmla="*/ 3292928 w 6983186"/>
              <a:gd name="connsiteY97" fmla="*/ 522515 h 3015393"/>
              <a:gd name="connsiteX98" fmla="*/ 3331028 w 6983186"/>
              <a:gd name="connsiteY98" fmla="*/ 555172 h 3015393"/>
              <a:gd name="connsiteX99" fmla="*/ 3390900 w 6983186"/>
              <a:gd name="connsiteY99" fmla="*/ 598715 h 3015393"/>
              <a:gd name="connsiteX100" fmla="*/ 3423557 w 6983186"/>
              <a:gd name="connsiteY100" fmla="*/ 647700 h 3015393"/>
              <a:gd name="connsiteX101" fmla="*/ 3456214 w 6983186"/>
              <a:gd name="connsiteY101" fmla="*/ 691243 h 3015393"/>
              <a:gd name="connsiteX102" fmla="*/ 3477986 w 6983186"/>
              <a:gd name="connsiteY102" fmla="*/ 702129 h 3015393"/>
              <a:gd name="connsiteX103" fmla="*/ 3510643 w 6983186"/>
              <a:gd name="connsiteY103" fmla="*/ 734786 h 3015393"/>
              <a:gd name="connsiteX104" fmla="*/ 3526971 w 6983186"/>
              <a:gd name="connsiteY104" fmla="*/ 756558 h 3015393"/>
              <a:gd name="connsiteX105" fmla="*/ 3543300 w 6983186"/>
              <a:gd name="connsiteY105" fmla="*/ 762000 h 3015393"/>
              <a:gd name="connsiteX106" fmla="*/ 3554186 w 6983186"/>
              <a:gd name="connsiteY106" fmla="*/ 778329 h 3015393"/>
              <a:gd name="connsiteX107" fmla="*/ 3570514 w 6983186"/>
              <a:gd name="connsiteY107" fmla="*/ 789215 h 3015393"/>
              <a:gd name="connsiteX108" fmla="*/ 3575957 w 6983186"/>
              <a:gd name="connsiteY108" fmla="*/ 810986 h 3015393"/>
              <a:gd name="connsiteX109" fmla="*/ 3668486 w 6983186"/>
              <a:gd name="connsiteY109" fmla="*/ 789215 h 3015393"/>
              <a:gd name="connsiteX110" fmla="*/ 3690257 w 6983186"/>
              <a:gd name="connsiteY110" fmla="*/ 772886 h 3015393"/>
              <a:gd name="connsiteX111" fmla="*/ 3722914 w 6983186"/>
              <a:gd name="connsiteY111" fmla="*/ 783772 h 3015393"/>
              <a:gd name="connsiteX112" fmla="*/ 3750128 w 6983186"/>
              <a:gd name="connsiteY112" fmla="*/ 810986 h 3015393"/>
              <a:gd name="connsiteX113" fmla="*/ 3782786 w 6983186"/>
              <a:gd name="connsiteY113" fmla="*/ 838200 h 3015393"/>
              <a:gd name="connsiteX114" fmla="*/ 3810000 w 6983186"/>
              <a:gd name="connsiteY114" fmla="*/ 865415 h 3015393"/>
              <a:gd name="connsiteX115" fmla="*/ 3940628 w 6983186"/>
              <a:gd name="connsiteY115" fmla="*/ 887186 h 3015393"/>
              <a:gd name="connsiteX116" fmla="*/ 3956957 w 6983186"/>
              <a:gd name="connsiteY116" fmla="*/ 908958 h 3015393"/>
              <a:gd name="connsiteX117" fmla="*/ 4005943 w 6983186"/>
              <a:gd name="connsiteY117" fmla="*/ 979715 h 3015393"/>
              <a:gd name="connsiteX118" fmla="*/ 4033157 w 6983186"/>
              <a:gd name="connsiteY118" fmla="*/ 1006929 h 3015393"/>
              <a:gd name="connsiteX119" fmla="*/ 4049486 w 6983186"/>
              <a:gd name="connsiteY119" fmla="*/ 1017815 h 3015393"/>
              <a:gd name="connsiteX120" fmla="*/ 4109357 w 6983186"/>
              <a:gd name="connsiteY120" fmla="*/ 1110343 h 3015393"/>
              <a:gd name="connsiteX121" fmla="*/ 4142014 w 6983186"/>
              <a:gd name="connsiteY121" fmla="*/ 1148443 h 3015393"/>
              <a:gd name="connsiteX122" fmla="*/ 4158343 w 6983186"/>
              <a:gd name="connsiteY122" fmla="*/ 1170215 h 3015393"/>
              <a:gd name="connsiteX123" fmla="*/ 4169228 w 6983186"/>
              <a:gd name="connsiteY123" fmla="*/ 1393372 h 3015393"/>
              <a:gd name="connsiteX124" fmla="*/ 4174671 w 6983186"/>
              <a:gd name="connsiteY124" fmla="*/ 1426029 h 3015393"/>
              <a:gd name="connsiteX125" fmla="*/ 4207328 w 6983186"/>
              <a:gd name="connsiteY125" fmla="*/ 1469572 h 3015393"/>
              <a:gd name="connsiteX126" fmla="*/ 4234543 w 6983186"/>
              <a:gd name="connsiteY126" fmla="*/ 1540329 h 3015393"/>
              <a:gd name="connsiteX127" fmla="*/ 4239986 w 6983186"/>
              <a:gd name="connsiteY127" fmla="*/ 1578429 h 3015393"/>
              <a:gd name="connsiteX128" fmla="*/ 4250871 w 6983186"/>
              <a:gd name="connsiteY128" fmla="*/ 1665515 h 3015393"/>
              <a:gd name="connsiteX129" fmla="*/ 4256314 w 6983186"/>
              <a:gd name="connsiteY129" fmla="*/ 1698172 h 3015393"/>
              <a:gd name="connsiteX130" fmla="*/ 4283528 w 6983186"/>
              <a:gd name="connsiteY130" fmla="*/ 1752600 h 3015393"/>
              <a:gd name="connsiteX131" fmla="*/ 4316186 w 6983186"/>
              <a:gd name="connsiteY131" fmla="*/ 1834243 h 3015393"/>
              <a:gd name="connsiteX132" fmla="*/ 4327071 w 6983186"/>
              <a:gd name="connsiteY132" fmla="*/ 1910443 h 3015393"/>
              <a:gd name="connsiteX133" fmla="*/ 4332514 w 6983186"/>
              <a:gd name="connsiteY133" fmla="*/ 1964872 h 3015393"/>
              <a:gd name="connsiteX134" fmla="*/ 4365171 w 6983186"/>
              <a:gd name="connsiteY134" fmla="*/ 2030186 h 3015393"/>
              <a:gd name="connsiteX135" fmla="*/ 4403271 w 6983186"/>
              <a:gd name="connsiteY135" fmla="*/ 2057400 h 3015393"/>
              <a:gd name="connsiteX136" fmla="*/ 4425043 w 6983186"/>
              <a:gd name="connsiteY136" fmla="*/ 2062843 h 3015393"/>
              <a:gd name="connsiteX137" fmla="*/ 4457700 w 6983186"/>
              <a:gd name="connsiteY137" fmla="*/ 2090058 h 3015393"/>
              <a:gd name="connsiteX138" fmla="*/ 4474028 w 6983186"/>
              <a:gd name="connsiteY138" fmla="*/ 2100943 h 3015393"/>
              <a:gd name="connsiteX139" fmla="*/ 4495800 w 6983186"/>
              <a:gd name="connsiteY139" fmla="*/ 2117272 h 3015393"/>
              <a:gd name="connsiteX140" fmla="*/ 4506686 w 6983186"/>
              <a:gd name="connsiteY140" fmla="*/ 2155372 h 3015393"/>
              <a:gd name="connsiteX141" fmla="*/ 4523014 w 6983186"/>
              <a:gd name="connsiteY141" fmla="*/ 2171700 h 3015393"/>
              <a:gd name="connsiteX142" fmla="*/ 4550228 w 6983186"/>
              <a:gd name="connsiteY142" fmla="*/ 2220686 h 3015393"/>
              <a:gd name="connsiteX143" fmla="*/ 4572000 w 6983186"/>
              <a:gd name="connsiteY143" fmla="*/ 2237015 h 3015393"/>
              <a:gd name="connsiteX144" fmla="*/ 4615543 w 6983186"/>
              <a:gd name="connsiteY144" fmla="*/ 2258786 h 3015393"/>
              <a:gd name="connsiteX145" fmla="*/ 4669971 w 6983186"/>
              <a:gd name="connsiteY145" fmla="*/ 2275115 h 3015393"/>
              <a:gd name="connsiteX146" fmla="*/ 4702628 w 6983186"/>
              <a:gd name="connsiteY146" fmla="*/ 2286000 h 3015393"/>
              <a:gd name="connsiteX147" fmla="*/ 4729843 w 6983186"/>
              <a:gd name="connsiteY147" fmla="*/ 2313215 h 3015393"/>
              <a:gd name="connsiteX148" fmla="*/ 4936671 w 6983186"/>
              <a:gd name="connsiteY148" fmla="*/ 2411186 h 3015393"/>
              <a:gd name="connsiteX149" fmla="*/ 4969328 w 6983186"/>
              <a:gd name="connsiteY149" fmla="*/ 2416629 h 3015393"/>
              <a:gd name="connsiteX150" fmla="*/ 5045528 w 6983186"/>
              <a:gd name="connsiteY150" fmla="*/ 2454729 h 3015393"/>
              <a:gd name="connsiteX151" fmla="*/ 5094514 w 6983186"/>
              <a:gd name="connsiteY151" fmla="*/ 2471058 h 3015393"/>
              <a:gd name="connsiteX152" fmla="*/ 5181600 w 6983186"/>
              <a:gd name="connsiteY152" fmla="*/ 2503715 h 3015393"/>
              <a:gd name="connsiteX153" fmla="*/ 5393871 w 6983186"/>
              <a:gd name="connsiteY153" fmla="*/ 2563586 h 3015393"/>
              <a:gd name="connsiteX154" fmla="*/ 5448300 w 6983186"/>
              <a:gd name="connsiteY154" fmla="*/ 2618015 h 3015393"/>
              <a:gd name="connsiteX155" fmla="*/ 5475514 w 6983186"/>
              <a:gd name="connsiteY155" fmla="*/ 2650672 h 3015393"/>
              <a:gd name="connsiteX156" fmla="*/ 5573486 w 6983186"/>
              <a:gd name="connsiteY156" fmla="*/ 2677886 h 3015393"/>
              <a:gd name="connsiteX157" fmla="*/ 5812971 w 6983186"/>
              <a:gd name="connsiteY157" fmla="*/ 2732315 h 3015393"/>
              <a:gd name="connsiteX158" fmla="*/ 5900057 w 6983186"/>
              <a:gd name="connsiteY158" fmla="*/ 2748643 h 3015393"/>
              <a:gd name="connsiteX159" fmla="*/ 6003471 w 6983186"/>
              <a:gd name="connsiteY159" fmla="*/ 2781300 h 3015393"/>
              <a:gd name="connsiteX160" fmla="*/ 6188528 w 6983186"/>
              <a:gd name="connsiteY160" fmla="*/ 2819400 h 3015393"/>
              <a:gd name="connsiteX161" fmla="*/ 6286500 w 6983186"/>
              <a:gd name="connsiteY161" fmla="*/ 2857500 h 3015393"/>
              <a:gd name="connsiteX162" fmla="*/ 6487886 w 6983186"/>
              <a:gd name="connsiteY162" fmla="*/ 2884715 h 3015393"/>
              <a:gd name="connsiteX163" fmla="*/ 6574971 w 6983186"/>
              <a:gd name="connsiteY163" fmla="*/ 2906486 h 3015393"/>
              <a:gd name="connsiteX164" fmla="*/ 6765471 w 6983186"/>
              <a:gd name="connsiteY164" fmla="*/ 2911929 h 3015393"/>
              <a:gd name="connsiteX165" fmla="*/ 6809014 w 6983186"/>
              <a:gd name="connsiteY165" fmla="*/ 2955472 h 3015393"/>
              <a:gd name="connsiteX166" fmla="*/ 6977743 w 6983186"/>
              <a:gd name="connsiteY166" fmla="*/ 3015343 h 3015393"/>
              <a:gd name="connsiteX167" fmla="*/ 6983186 w 6983186"/>
              <a:gd name="connsiteY167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33700 w 6983186"/>
              <a:gd name="connsiteY85" fmla="*/ 157843 h 3015393"/>
              <a:gd name="connsiteX86" fmla="*/ 2966357 w 6983186"/>
              <a:gd name="connsiteY86" fmla="*/ 179615 h 3015393"/>
              <a:gd name="connsiteX87" fmla="*/ 3020786 w 6983186"/>
              <a:gd name="connsiteY87" fmla="*/ 223158 h 3015393"/>
              <a:gd name="connsiteX88" fmla="*/ 3037114 w 6983186"/>
              <a:gd name="connsiteY88" fmla="*/ 255815 h 3015393"/>
              <a:gd name="connsiteX89" fmla="*/ 3118757 w 6983186"/>
              <a:gd name="connsiteY89" fmla="*/ 293915 h 3015393"/>
              <a:gd name="connsiteX90" fmla="*/ 3145971 w 6983186"/>
              <a:gd name="connsiteY90" fmla="*/ 332015 h 3015393"/>
              <a:gd name="connsiteX91" fmla="*/ 3167743 w 6983186"/>
              <a:gd name="connsiteY91" fmla="*/ 413658 h 3015393"/>
              <a:gd name="connsiteX92" fmla="*/ 3205843 w 6983186"/>
              <a:gd name="connsiteY92" fmla="*/ 435429 h 3015393"/>
              <a:gd name="connsiteX93" fmla="*/ 3222171 w 6983186"/>
              <a:gd name="connsiteY93" fmla="*/ 440872 h 3015393"/>
              <a:gd name="connsiteX94" fmla="*/ 3265714 w 6983186"/>
              <a:gd name="connsiteY94" fmla="*/ 468086 h 3015393"/>
              <a:gd name="connsiteX95" fmla="*/ 3287486 w 6983186"/>
              <a:gd name="connsiteY95" fmla="*/ 506186 h 3015393"/>
              <a:gd name="connsiteX96" fmla="*/ 3292928 w 6983186"/>
              <a:gd name="connsiteY96" fmla="*/ 522515 h 3015393"/>
              <a:gd name="connsiteX97" fmla="*/ 3331028 w 6983186"/>
              <a:gd name="connsiteY97" fmla="*/ 555172 h 3015393"/>
              <a:gd name="connsiteX98" fmla="*/ 3390900 w 6983186"/>
              <a:gd name="connsiteY98" fmla="*/ 598715 h 3015393"/>
              <a:gd name="connsiteX99" fmla="*/ 3423557 w 6983186"/>
              <a:gd name="connsiteY99" fmla="*/ 647700 h 3015393"/>
              <a:gd name="connsiteX100" fmla="*/ 3456214 w 6983186"/>
              <a:gd name="connsiteY100" fmla="*/ 691243 h 3015393"/>
              <a:gd name="connsiteX101" fmla="*/ 3477986 w 6983186"/>
              <a:gd name="connsiteY101" fmla="*/ 702129 h 3015393"/>
              <a:gd name="connsiteX102" fmla="*/ 3510643 w 6983186"/>
              <a:gd name="connsiteY102" fmla="*/ 734786 h 3015393"/>
              <a:gd name="connsiteX103" fmla="*/ 3526971 w 6983186"/>
              <a:gd name="connsiteY103" fmla="*/ 756558 h 3015393"/>
              <a:gd name="connsiteX104" fmla="*/ 3543300 w 6983186"/>
              <a:gd name="connsiteY104" fmla="*/ 762000 h 3015393"/>
              <a:gd name="connsiteX105" fmla="*/ 3554186 w 6983186"/>
              <a:gd name="connsiteY105" fmla="*/ 778329 h 3015393"/>
              <a:gd name="connsiteX106" fmla="*/ 3570514 w 6983186"/>
              <a:gd name="connsiteY106" fmla="*/ 789215 h 3015393"/>
              <a:gd name="connsiteX107" fmla="*/ 3575957 w 6983186"/>
              <a:gd name="connsiteY107" fmla="*/ 810986 h 3015393"/>
              <a:gd name="connsiteX108" fmla="*/ 3668486 w 6983186"/>
              <a:gd name="connsiteY108" fmla="*/ 789215 h 3015393"/>
              <a:gd name="connsiteX109" fmla="*/ 3690257 w 6983186"/>
              <a:gd name="connsiteY109" fmla="*/ 772886 h 3015393"/>
              <a:gd name="connsiteX110" fmla="*/ 3722914 w 6983186"/>
              <a:gd name="connsiteY110" fmla="*/ 783772 h 3015393"/>
              <a:gd name="connsiteX111" fmla="*/ 3750128 w 6983186"/>
              <a:gd name="connsiteY111" fmla="*/ 810986 h 3015393"/>
              <a:gd name="connsiteX112" fmla="*/ 3782786 w 6983186"/>
              <a:gd name="connsiteY112" fmla="*/ 838200 h 3015393"/>
              <a:gd name="connsiteX113" fmla="*/ 3810000 w 6983186"/>
              <a:gd name="connsiteY113" fmla="*/ 865415 h 3015393"/>
              <a:gd name="connsiteX114" fmla="*/ 3940628 w 6983186"/>
              <a:gd name="connsiteY114" fmla="*/ 887186 h 3015393"/>
              <a:gd name="connsiteX115" fmla="*/ 3956957 w 6983186"/>
              <a:gd name="connsiteY115" fmla="*/ 908958 h 3015393"/>
              <a:gd name="connsiteX116" fmla="*/ 4005943 w 6983186"/>
              <a:gd name="connsiteY116" fmla="*/ 979715 h 3015393"/>
              <a:gd name="connsiteX117" fmla="*/ 4033157 w 6983186"/>
              <a:gd name="connsiteY117" fmla="*/ 1006929 h 3015393"/>
              <a:gd name="connsiteX118" fmla="*/ 4049486 w 6983186"/>
              <a:gd name="connsiteY118" fmla="*/ 1017815 h 3015393"/>
              <a:gd name="connsiteX119" fmla="*/ 4109357 w 6983186"/>
              <a:gd name="connsiteY119" fmla="*/ 1110343 h 3015393"/>
              <a:gd name="connsiteX120" fmla="*/ 4142014 w 6983186"/>
              <a:gd name="connsiteY120" fmla="*/ 1148443 h 3015393"/>
              <a:gd name="connsiteX121" fmla="*/ 4158343 w 6983186"/>
              <a:gd name="connsiteY121" fmla="*/ 1170215 h 3015393"/>
              <a:gd name="connsiteX122" fmla="*/ 4169228 w 6983186"/>
              <a:gd name="connsiteY122" fmla="*/ 1393372 h 3015393"/>
              <a:gd name="connsiteX123" fmla="*/ 4174671 w 6983186"/>
              <a:gd name="connsiteY123" fmla="*/ 1426029 h 3015393"/>
              <a:gd name="connsiteX124" fmla="*/ 4207328 w 6983186"/>
              <a:gd name="connsiteY124" fmla="*/ 1469572 h 3015393"/>
              <a:gd name="connsiteX125" fmla="*/ 4234543 w 6983186"/>
              <a:gd name="connsiteY125" fmla="*/ 1540329 h 3015393"/>
              <a:gd name="connsiteX126" fmla="*/ 4239986 w 6983186"/>
              <a:gd name="connsiteY126" fmla="*/ 1578429 h 3015393"/>
              <a:gd name="connsiteX127" fmla="*/ 4250871 w 6983186"/>
              <a:gd name="connsiteY127" fmla="*/ 1665515 h 3015393"/>
              <a:gd name="connsiteX128" fmla="*/ 4256314 w 6983186"/>
              <a:gd name="connsiteY128" fmla="*/ 1698172 h 3015393"/>
              <a:gd name="connsiteX129" fmla="*/ 4283528 w 6983186"/>
              <a:gd name="connsiteY129" fmla="*/ 1752600 h 3015393"/>
              <a:gd name="connsiteX130" fmla="*/ 4316186 w 6983186"/>
              <a:gd name="connsiteY130" fmla="*/ 1834243 h 3015393"/>
              <a:gd name="connsiteX131" fmla="*/ 4327071 w 6983186"/>
              <a:gd name="connsiteY131" fmla="*/ 1910443 h 3015393"/>
              <a:gd name="connsiteX132" fmla="*/ 4332514 w 6983186"/>
              <a:gd name="connsiteY132" fmla="*/ 1964872 h 3015393"/>
              <a:gd name="connsiteX133" fmla="*/ 4365171 w 6983186"/>
              <a:gd name="connsiteY133" fmla="*/ 2030186 h 3015393"/>
              <a:gd name="connsiteX134" fmla="*/ 4403271 w 6983186"/>
              <a:gd name="connsiteY134" fmla="*/ 2057400 h 3015393"/>
              <a:gd name="connsiteX135" fmla="*/ 4425043 w 6983186"/>
              <a:gd name="connsiteY135" fmla="*/ 2062843 h 3015393"/>
              <a:gd name="connsiteX136" fmla="*/ 4457700 w 6983186"/>
              <a:gd name="connsiteY136" fmla="*/ 2090058 h 3015393"/>
              <a:gd name="connsiteX137" fmla="*/ 4474028 w 6983186"/>
              <a:gd name="connsiteY137" fmla="*/ 2100943 h 3015393"/>
              <a:gd name="connsiteX138" fmla="*/ 4495800 w 6983186"/>
              <a:gd name="connsiteY138" fmla="*/ 2117272 h 3015393"/>
              <a:gd name="connsiteX139" fmla="*/ 4506686 w 6983186"/>
              <a:gd name="connsiteY139" fmla="*/ 2155372 h 3015393"/>
              <a:gd name="connsiteX140" fmla="*/ 4523014 w 6983186"/>
              <a:gd name="connsiteY140" fmla="*/ 2171700 h 3015393"/>
              <a:gd name="connsiteX141" fmla="*/ 4550228 w 6983186"/>
              <a:gd name="connsiteY141" fmla="*/ 2220686 h 3015393"/>
              <a:gd name="connsiteX142" fmla="*/ 4572000 w 6983186"/>
              <a:gd name="connsiteY142" fmla="*/ 2237015 h 3015393"/>
              <a:gd name="connsiteX143" fmla="*/ 4615543 w 6983186"/>
              <a:gd name="connsiteY143" fmla="*/ 2258786 h 3015393"/>
              <a:gd name="connsiteX144" fmla="*/ 4669971 w 6983186"/>
              <a:gd name="connsiteY144" fmla="*/ 2275115 h 3015393"/>
              <a:gd name="connsiteX145" fmla="*/ 4702628 w 6983186"/>
              <a:gd name="connsiteY145" fmla="*/ 2286000 h 3015393"/>
              <a:gd name="connsiteX146" fmla="*/ 4729843 w 6983186"/>
              <a:gd name="connsiteY146" fmla="*/ 2313215 h 3015393"/>
              <a:gd name="connsiteX147" fmla="*/ 4936671 w 6983186"/>
              <a:gd name="connsiteY147" fmla="*/ 2411186 h 3015393"/>
              <a:gd name="connsiteX148" fmla="*/ 4969328 w 6983186"/>
              <a:gd name="connsiteY148" fmla="*/ 2416629 h 3015393"/>
              <a:gd name="connsiteX149" fmla="*/ 5045528 w 6983186"/>
              <a:gd name="connsiteY149" fmla="*/ 2454729 h 3015393"/>
              <a:gd name="connsiteX150" fmla="*/ 5094514 w 6983186"/>
              <a:gd name="connsiteY150" fmla="*/ 2471058 h 3015393"/>
              <a:gd name="connsiteX151" fmla="*/ 5181600 w 6983186"/>
              <a:gd name="connsiteY151" fmla="*/ 2503715 h 3015393"/>
              <a:gd name="connsiteX152" fmla="*/ 5393871 w 6983186"/>
              <a:gd name="connsiteY152" fmla="*/ 2563586 h 3015393"/>
              <a:gd name="connsiteX153" fmla="*/ 5448300 w 6983186"/>
              <a:gd name="connsiteY153" fmla="*/ 2618015 h 3015393"/>
              <a:gd name="connsiteX154" fmla="*/ 5475514 w 6983186"/>
              <a:gd name="connsiteY154" fmla="*/ 2650672 h 3015393"/>
              <a:gd name="connsiteX155" fmla="*/ 5573486 w 6983186"/>
              <a:gd name="connsiteY155" fmla="*/ 2677886 h 3015393"/>
              <a:gd name="connsiteX156" fmla="*/ 5812971 w 6983186"/>
              <a:gd name="connsiteY156" fmla="*/ 2732315 h 3015393"/>
              <a:gd name="connsiteX157" fmla="*/ 5900057 w 6983186"/>
              <a:gd name="connsiteY157" fmla="*/ 2748643 h 3015393"/>
              <a:gd name="connsiteX158" fmla="*/ 6003471 w 6983186"/>
              <a:gd name="connsiteY158" fmla="*/ 2781300 h 3015393"/>
              <a:gd name="connsiteX159" fmla="*/ 6188528 w 6983186"/>
              <a:gd name="connsiteY159" fmla="*/ 2819400 h 3015393"/>
              <a:gd name="connsiteX160" fmla="*/ 6286500 w 6983186"/>
              <a:gd name="connsiteY160" fmla="*/ 2857500 h 3015393"/>
              <a:gd name="connsiteX161" fmla="*/ 6487886 w 6983186"/>
              <a:gd name="connsiteY161" fmla="*/ 2884715 h 3015393"/>
              <a:gd name="connsiteX162" fmla="*/ 6574971 w 6983186"/>
              <a:gd name="connsiteY162" fmla="*/ 2906486 h 3015393"/>
              <a:gd name="connsiteX163" fmla="*/ 6765471 w 6983186"/>
              <a:gd name="connsiteY163" fmla="*/ 2911929 h 3015393"/>
              <a:gd name="connsiteX164" fmla="*/ 6809014 w 6983186"/>
              <a:gd name="connsiteY164" fmla="*/ 2955472 h 3015393"/>
              <a:gd name="connsiteX165" fmla="*/ 6977743 w 6983186"/>
              <a:gd name="connsiteY165" fmla="*/ 3015343 h 3015393"/>
              <a:gd name="connsiteX166" fmla="*/ 6983186 w 6983186"/>
              <a:gd name="connsiteY166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6357 w 6983186"/>
              <a:gd name="connsiteY86" fmla="*/ 179615 h 3015393"/>
              <a:gd name="connsiteX87" fmla="*/ 3020786 w 6983186"/>
              <a:gd name="connsiteY87" fmla="*/ 223158 h 3015393"/>
              <a:gd name="connsiteX88" fmla="*/ 3037114 w 6983186"/>
              <a:gd name="connsiteY88" fmla="*/ 255815 h 3015393"/>
              <a:gd name="connsiteX89" fmla="*/ 3118757 w 6983186"/>
              <a:gd name="connsiteY89" fmla="*/ 293915 h 3015393"/>
              <a:gd name="connsiteX90" fmla="*/ 3145971 w 6983186"/>
              <a:gd name="connsiteY90" fmla="*/ 332015 h 3015393"/>
              <a:gd name="connsiteX91" fmla="*/ 3167743 w 6983186"/>
              <a:gd name="connsiteY91" fmla="*/ 413658 h 3015393"/>
              <a:gd name="connsiteX92" fmla="*/ 3205843 w 6983186"/>
              <a:gd name="connsiteY92" fmla="*/ 435429 h 3015393"/>
              <a:gd name="connsiteX93" fmla="*/ 3222171 w 6983186"/>
              <a:gd name="connsiteY93" fmla="*/ 440872 h 3015393"/>
              <a:gd name="connsiteX94" fmla="*/ 3265714 w 6983186"/>
              <a:gd name="connsiteY94" fmla="*/ 468086 h 3015393"/>
              <a:gd name="connsiteX95" fmla="*/ 3287486 w 6983186"/>
              <a:gd name="connsiteY95" fmla="*/ 506186 h 3015393"/>
              <a:gd name="connsiteX96" fmla="*/ 3292928 w 6983186"/>
              <a:gd name="connsiteY96" fmla="*/ 522515 h 3015393"/>
              <a:gd name="connsiteX97" fmla="*/ 3331028 w 6983186"/>
              <a:gd name="connsiteY97" fmla="*/ 555172 h 3015393"/>
              <a:gd name="connsiteX98" fmla="*/ 3390900 w 6983186"/>
              <a:gd name="connsiteY98" fmla="*/ 598715 h 3015393"/>
              <a:gd name="connsiteX99" fmla="*/ 3423557 w 6983186"/>
              <a:gd name="connsiteY99" fmla="*/ 647700 h 3015393"/>
              <a:gd name="connsiteX100" fmla="*/ 3456214 w 6983186"/>
              <a:gd name="connsiteY100" fmla="*/ 691243 h 3015393"/>
              <a:gd name="connsiteX101" fmla="*/ 3477986 w 6983186"/>
              <a:gd name="connsiteY101" fmla="*/ 702129 h 3015393"/>
              <a:gd name="connsiteX102" fmla="*/ 3510643 w 6983186"/>
              <a:gd name="connsiteY102" fmla="*/ 734786 h 3015393"/>
              <a:gd name="connsiteX103" fmla="*/ 3526971 w 6983186"/>
              <a:gd name="connsiteY103" fmla="*/ 756558 h 3015393"/>
              <a:gd name="connsiteX104" fmla="*/ 3543300 w 6983186"/>
              <a:gd name="connsiteY104" fmla="*/ 762000 h 3015393"/>
              <a:gd name="connsiteX105" fmla="*/ 3554186 w 6983186"/>
              <a:gd name="connsiteY105" fmla="*/ 778329 h 3015393"/>
              <a:gd name="connsiteX106" fmla="*/ 3570514 w 6983186"/>
              <a:gd name="connsiteY106" fmla="*/ 789215 h 3015393"/>
              <a:gd name="connsiteX107" fmla="*/ 3575957 w 6983186"/>
              <a:gd name="connsiteY107" fmla="*/ 810986 h 3015393"/>
              <a:gd name="connsiteX108" fmla="*/ 3668486 w 6983186"/>
              <a:gd name="connsiteY108" fmla="*/ 789215 h 3015393"/>
              <a:gd name="connsiteX109" fmla="*/ 3690257 w 6983186"/>
              <a:gd name="connsiteY109" fmla="*/ 772886 h 3015393"/>
              <a:gd name="connsiteX110" fmla="*/ 3722914 w 6983186"/>
              <a:gd name="connsiteY110" fmla="*/ 783772 h 3015393"/>
              <a:gd name="connsiteX111" fmla="*/ 3750128 w 6983186"/>
              <a:gd name="connsiteY111" fmla="*/ 810986 h 3015393"/>
              <a:gd name="connsiteX112" fmla="*/ 3782786 w 6983186"/>
              <a:gd name="connsiteY112" fmla="*/ 838200 h 3015393"/>
              <a:gd name="connsiteX113" fmla="*/ 3810000 w 6983186"/>
              <a:gd name="connsiteY113" fmla="*/ 865415 h 3015393"/>
              <a:gd name="connsiteX114" fmla="*/ 3940628 w 6983186"/>
              <a:gd name="connsiteY114" fmla="*/ 887186 h 3015393"/>
              <a:gd name="connsiteX115" fmla="*/ 3956957 w 6983186"/>
              <a:gd name="connsiteY115" fmla="*/ 908958 h 3015393"/>
              <a:gd name="connsiteX116" fmla="*/ 4005943 w 6983186"/>
              <a:gd name="connsiteY116" fmla="*/ 979715 h 3015393"/>
              <a:gd name="connsiteX117" fmla="*/ 4033157 w 6983186"/>
              <a:gd name="connsiteY117" fmla="*/ 1006929 h 3015393"/>
              <a:gd name="connsiteX118" fmla="*/ 4049486 w 6983186"/>
              <a:gd name="connsiteY118" fmla="*/ 1017815 h 3015393"/>
              <a:gd name="connsiteX119" fmla="*/ 4109357 w 6983186"/>
              <a:gd name="connsiteY119" fmla="*/ 1110343 h 3015393"/>
              <a:gd name="connsiteX120" fmla="*/ 4142014 w 6983186"/>
              <a:gd name="connsiteY120" fmla="*/ 1148443 h 3015393"/>
              <a:gd name="connsiteX121" fmla="*/ 4158343 w 6983186"/>
              <a:gd name="connsiteY121" fmla="*/ 1170215 h 3015393"/>
              <a:gd name="connsiteX122" fmla="*/ 4169228 w 6983186"/>
              <a:gd name="connsiteY122" fmla="*/ 1393372 h 3015393"/>
              <a:gd name="connsiteX123" fmla="*/ 4174671 w 6983186"/>
              <a:gd name="connsiteY123" fmla="*/ 1426029 h 3015393"/>
              <a:gd name="connsiteX124" fmla="*/ 4207328 w 6983186"/>
              <a:gd name="connsiteY124" fmla="*/ 1469572 h 3015393"/>
              <a:gd name="connsiteX125" fmla="*/ 4234543 w 6983186"/>
              <a:gd name="connsiteY125" fmla="*/ 1540329 h 3015393"/>
              <a:gd name="connsiteX126" fmla="*/ 4239986 w 6983186"/>
              <a:gd name="connsiteY126" fmla="*/ 1578429 h 3015393"/>
              <a:gd name="connsiteX127" fmla="*/ 4250871 w 6983186"/>
              <a:gd name="connsiteY127" fmla="*/ 1665515 h 3015393"/>
              <a:gd name="connsiteX128" fmla="*/ 4256314 w 6983186"/>
              <a:gd name="connsiteY128" fmla="*/ 1698172 h 3015393"/>
              <a:gd name="connsiteX129" fmla="*/ 4283528 w 6983186"/>
              <a:gd name="connsiteY129" fmla="*/ 1752600 h 3015393"/>
              <a:gd name="connsiteX130" fmla="*/ 4316186 w 6983186"/>
              <a:gd name="connsiteY130" fmla="*/ 1834243 h 3015393"/>
              <a:gd name="connsiteX131" fmla="*/ 4327071 w 6983186"/>
              <a:gd name="connsiteY131" fmla="*/ 1910443 h 3015393"/>
              <a:gd name="connsiteX132" fmla="*/ 4332514 w 6983186"/>
              <a:gd name="connsiteY132" fmla="*/ 1964872 h 3015393"/>
              <a:gd name="connsiteX133" fmla="*/ 4365171 w 6983186"/>
              <a:gd name="connsiteY133" fmla="*/ 2030186 h 3015393"/>
              <a:gd name="connsiteX134" fmla="*/ 4403271 w 6983186"/>
              <a:gd name="connsiteY134" fmla="*/ 2057400 h 3015393"/>
              <a:gd name="connsiteX135" fmla="*/ 4425043 w 6983186"/>
              <a:gd name="connsiteY135" fmla="*/ 2062843 h 3015393"/>
              <a:gd name="connsiteX136" fmla="*/ 4457700 w 6983186"/>
              <a:gd name="connsiteY136" fmla="*/ 2090058 h 3015393"/>
              <a:gd name="connsiteX137" fmla="*/ 4474028 w 6983186"/>
              <a:gd name="connsiteY137" fmla="*/ 2100943 h 3015393"/>
              <a:gd name="connsiteX138" fmla="*/ 4495800 w 6983186"/>
              <a:gd name="connsiteY138" fmla="*/ 2117272 h 3015393"/>
              <a:gd name="connsiteX139" fmla="*/ 4506686 w 6983186"/>
              <a:gd name="connsiteY139" fmla="*/ 2155372 h 3015393"/>
              <a:gd name="connsiteX140" fmla="*/ 4523014 w 6983186"/>
              <a:gd name="connsiteY140" fmla="*/ 2171700 h 3015393"/>
              <a:gd name="connsiteX141" fmla="*/ 4550228 w 6983186"/>
              <a:gd name="connsiteY141" fmla="*/ 2220686 h 3015393"/>
              <a:gd name="connsiteX142" fmla="*/ 4572000 w 6983186"/>
              <a:gd name="connsiteY142" fmla="*/ 2237015 h 3015393"/>
              <a:gd name="connsiteX143" fmla="*/ 4615543 w 6983186"/>
              <a:gd name="connsiteY143" fmla="*/ 2258786 h 3015393"/>
              <a:gd name="connsiteX144" fmla="*/ 4669971 w 6983186"/>
              <a:gd name="connsiteY144" fmla="*/ 2275115 h 3015393"/>
              <a:gd name="connsiteX145" fmla="*/ 4702628 w 6983186"/>
              <a:gd name="connsiteY145" fmla="*/ 2286000 h 3015393"/>
              <a:gd name="connsiteX146" fmla="*/ 4729843 w 6983186"/>
              <a:gd name="connsiteY146" fmla="*/ 2313215 h 3015393"/>
              <a:gd name="connsiteX147" fmla="*/ 4936671 w 6983186"/>
              <a:gd name="connsiteY147" fmla="*/ 2411186 h 3015393"/>
              <a:gd name="connsiteX148" fmla="*/ 4969328 w 6983186"/>
              <a:gd name="connsiteY148" fmla="*/ 2416629 h 3015393"/>
              <a:gd name="connsiteX149" fmla="*/ 5045528 w 6983186"/>
              <a:gd name="connsiteY149" fmla="*/ 2454729 h 3015393"/>
              <a:gd name="connsiteX150" fmla="*/ 5094514 w 6983186"/>
              <a:gd name="connsiteY150" fmla="*/ 2471058 h 3015393"/>
              <a:gd name="connsiteX151" fmla="*/ 5181600 w 6983186"/>
              <a:gd name="connsiteY151" fmla="*/ 2503715 h 3015393"/>
              <a:gd name="connsiteX152" fmla="*/ 5393871 w 6983186"/>
              <a:gd name="connsiteY152" fmla="*/ 2563586 h 3015393"/>
              <a:gd name="connsiteX153" fmla="*/ 5448300 w 6983186"/>
              <a:gd name="connsiteY153" fmla="*/ 2618015 h 3015393"/>
              <a:gd name="connsiteX154" fmla="*/ 5475514 w 6983186"/>
              <a:gd name="connsiteY154" fmla="*/ 2650672 h 3015393"/>
              <a:gd name="connsiteX155" fmla="*/ 5573486 w 6983186"/>
              <a:gd name="connsiteY155" fmla="*/ 2677886 h 3015393"/>
              <a:gd name="connsiteX156" fmla="*/ 5812971 w 6983186"/>
              <a:gd name="connsiteY156" fmla="*/ 2732315 h 3015393"/>
              <a:gd name="connsiteX157" fmla="*/ 5900057 w 6983186"/>
              <a:gd name="connsiteY157" fmla="*/ 2748643 h 3015393"/>
              <a:gd name="connsiteX158" fmla="*/ 6003471 w 6983186"/>
              <a:gd name="connsiteY158" fmla="*/ 2781300 h 3015393"/>
              <a:gd name="connsiteX159" fmla="*/ 6188528 w 6983186"/>
              <a:gd name="connsiteY159" fmla="*/ 2819400 h 3015393"/>
              <a:gd name="connsiteX160" fmla="*/ 6286500 w 6983186"/>
              <a:gd name="connsiteY160" fmla="*/ 2857500 h 3015393"/>
              <a:gd name="connsiteX161" fmla="*/ 6487886 w 6983186"/>
              <a:gd name="connsiteY161" fmla="*/ 2884715 h 3015393"/>
              <a:gd name="connsiteX162" fmla="*/ 6574971 w 6983186"/>
              <a:gd name="connsiteY162" fmla="*/ 2906486 h 3015393"/>
              <a:gd name="connsiteX163" fmla="*/ 6765471 w 6983186"/>
              <a:gd name="connsiteY163" fmla="*/ 2911929 h 3015393"/>
              <a:gd name="connsiteX164" fmla="*/ 6809014 w 6983186"/>
              <a:gd name="connsiteY164" fmla="*/ 2955472 h 3015393"/>
              <a:gd name="connsiteX165" fmla="*/ 6977743 w 6983186"/>
              <a:gd name="connsiteY165" fmla="*/ 3015343 h 3015393"/>
              <a:gd name="connsiteX166" fmla="*/ 6983186 w 6983186"/>
              <a:gd name="connsiteY166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20786 w 6983186"/>
              <a:gd name="connsiteY87" fmla="*/ 223158 h 3015393"/>
              <a:gd name="connsiteX88" fmla="*/ 3037114 w 6983186"/>
              <a:gd name="connsiteY88" fmla="*/ 255815 h 3015393"/>
              <a:gd name="connsiteX89" fmla="*/ 3118757 w 6983186"/>
              <a:gd name="connsiteY89" fmla="*/ 293915 h 3015393"/>
              <a:gd name="connsiteX90" fmla="*/ 3145971 w 6983186"/>
              <a:gd name="connsiteY90" fmla="*/ 332015 h 3015393"/>
              <a:gd name="connsiteX91" fmla="*/ 3167743 w 6983186"/>
              <a:gd name="connsiteY91" fmla="*/ 413658 h 3015393"/>
              <a:gd name="connsiteX92" fmla="*/ 3205843 w 6983186"/>
              <a:gd name="connsiteY92" fmla="*/ 435429 h 3015393"/>
              <a:gd name="connsiteX93" fmla="*/ 3222171 w 6983186"/>
              <a:gd name="connsiteY93" fmla="*/ 440872 h 3015393"/>
              <a:gd name="connsiteX94" fmla="*/ 3265714 w 6983186"/>
              <a:gd name="connsiteY94" fmla="*/ 468086 h 3015393"/>
              <a:gd name="connsiteX95" fmla="*/ 3287486 w 6983186"/>
              <a:gd name="connsiteY95" fmla="*/ 506186 h 3015393"/>
              <a:gd name="connsiteX96" fmla="*/ 3292928 w 6983186"/>
              <a:gd name="connsiteY96" fmla="*/ 522515 h 3015393"/>
              <a:gd name="connsiteX97" fmla="*/ 3331028 w 6983186"/>
              <a:gd name="connsiteY97" fmla="*/ 555172 h 3015393"/>
              <a:gd name="connsiteX98" fmla="*/ 3390900 w 6983186"/>
              <a:gd name="connsiteY98" fmla="*/ 598715 h 3015393"/>
              <a:gd name="connsiteX99" fmla="*/ 3423557 w 6983186"/>
              <a:gd name="connsiteY99" fmla="*/ 647700 h 3015393"/>
              <a:gd name="connsiteX100" fmla="*/ 3456214 w 6983186"/>
              <a:gd name="connsiteY100" fmla="*/ 691243 h 3015393"/>
              <a:gd name="connsiteX101" fmla="*/ 3477986 w 6983186"/>
              <a:gd name="connsiteY101" fmla="*/ 702129 h 3015393"/>
              <a:gd name="connsiteX102" fmla="*/ 3510643 w 6983186"/>
              <a:gd name="connsiteY102" fmla="*/ 734786 h 3015393"/>
              <a:gd name="connsiteX103" fmla="*/ 3526971 w 6983186"/>
              <a:gd name="connsiteY103" fmla="*/ 756558 h 3015393"/>
              <a:gd name="connsiteX104" fmla="*/ 3543300 w 6983186"/>
              <a:gd name="connsiteY104" fmla="*/ 762000 h 3015393"/>
              <a:gd name="connsiteX105" fmla="*/ 3554186 w 6983186"/>
              <a:gd name="connsiteY105" fmla="*/ 778329 h 3015393"/>
              <a:gd name="connsiteX106" fmla="*/ 3570514 w 6983186"/>
              <a:gd name="connsiteY106" fmla="*/ 789215 h 3015393"/>
              <a:gd name="connsiteX107" fmla="*/ 3575957 w 6983186"/>
              <a:gd name="connsiteY107" fmla="*/ 810986 h 3015393"/>
              <a:gd name="connsiteX108" fmla="*/ 3668486 w 6983186"/>
              <a:gd name="connsiteY108" fmla="*/ 789215 h 3015393"/>
              <a:gd name="connsiteX109" fmla="*/ 3690257 w 6983186"/>
              <a:gd name="connsiteY109" fmla="*/ 772886 h 3015393"/>
              <a:gd name="connsiteX110" fmla="*/ 3722914 w 6983186"/>
              <a:gd name="connsiteY110" fmla="*/ 783772 h 3015393"/>
              <a:gd name="connsiteX111" fmla="*/ 3750128 w 6983186"/>
              <a:gd name="connsiteY111" fmla="*/ 810986 h 3015393"/>
              <a:gd name="connsiteX112" fmla="*/ 3782786 w 6983186"/>
              <a:gd name="connsiteY112" fmla="*/ 838200 h 3015393"/>
              <a:gd name="connsiteX113" fmla="*/ 3810000 w 6983186"/>
              <a:gd name="connsiteY113" fmla="*/ 865415 h 3015393"/>
              <a:gd name="connsiteX114" fmla="*/ 3940628 w 6983186"/>
              <a:gd name="connsiteY114" fmla="*/ 887186 h 3015393"/>
              <a:gd name="connsiteX115" fmla="*/ 3956957 w 6983186"/>
              <a:gd name="connsiteY115" fmla="*/ 908958 h 3015393"/>
              <a:gd name="connsiteX116" fmla="*/ 4005943 w 6983186"/>
              <a:gd name="connsiteY116" fmla="*/ 979715 h 3015393"/>
              <a:gd name="connsiteX117" fmla="*/ 4033157 w 6983186"/>
              <a:gd name="connsiteY117" fmla="*/ 1006929 h 3015393"/>
              <a:gd name="connsiteX118" fmla="*/ 4049486 w 6983186"/>
              <a:gd name="connsiteY118" fmla="*/ 1017815 h 3015393"/>
              <a:gd name="connsiteX119" fmla="*/ 4109357 w 6983186"/>
              <a:gd name="connsiteY119" fmla="*/ 1110343 h 3015393"/>
              <a:gd name="connsiteX120" fmla="*/ 4142014 w 6983186"/>
              <a:gd name="connsiteY120" fmla="*/ 1148443 h 3015393"/>
              <a:gd name="connsiteX121" fmla="*/ 4158343 w 6983186"/>
              <a:gd name="connsiteY121" fmla="*/ 1170215 h 3015393"/>
              <a:gd name="connsiteX122" fmla="*/ 4169228 w 6983186"/>
              <a:gd name="connsiteY122" fmla="*/ 1393372 h 3015393"/>
              <a:gd name="connsiteX123" fmla="*/ 4174671 w 6983186"/>
              <a:gd name="connsiteY123" fmla="*/ 1426029 h 3015393"/>
              <a:gd name="connsiteX124" fmla="*/ 4207328 w 6983186"/>
              <a:gd name="connsiteY124" fmla="*/ 1469572 h 3015393"/>
              <a:gd name="connsiteX125" fmla="*/ 4234543 w 6983186"/>
              <a:gd name="connsiteY125" fmla="*/ 1540329 h 3015393"/>
              <a:gd name="connsiteX126" fmla="*/ 4239986 w 6983186"/>
              <a:gd name="connsiteY126" fmla="*/ 1578429 h 3015393"/>
              <a:gd name="connsiteX127" fmla="*/ 4250871 w 6983186"/>
              <a:gd name="connsiteY127" fmla="*/ 1665515 h 3015393"/>
              <a:gd name="connsiteX128" fmla="*/ 4256314 w 6983186"/>
              <a:gd name="connsiteY128" fmla="*/ 1698172 h 3015393"/>
              <a:gd name="connsiteX129" fmla="*/ 4283528 w 6983186"/>
              <a:gd name="connsiteY129" fmla="*/ 1752600 h 3015393"/>
              <a:gd name="connsiteX130" fmla="*/ 4316186 w 6983186"/>
              <a:gd name="connsiteY130" fmla="*/ 1834243 h 3015393"/>
              <a:gd name="connsiteX131" fmla="*/ 4327071 w 6983186"/>
              <a:gd name="connsiteY131" fmla="*/ 1910443 h 3015393"/>
              <a:gd name="connsiteX132" fmla="*/ 4332514 w 6983186"/>
              <a:gd name="connsiteY132" fmla="*/ 1964872 h 3015393"/>
              <a:gd name="connsiteX133" fmla="*/ 4365171 w 6983186"/>
              <a:gd name="connsiteY133" fmla="*/ 2030186 h 3015393"/>
              <a:gd name="connsiteX134" fmla="*/ 4403271 w 6983186"/>
              <a:gd name="connsiteY134" fmla="*/ 2057400 h 3015393"/>
              <a:gd name="connsiteX135" fmla="*/ 4425043 w 6983186"/>
              <a:gd name="connsiteY135" fmla="*/ 2062843 h 3015393"/>
              <a:gd name="connsiteX136" fmla="*/ 4457700 w 6983186"/>
              <a:gd name="connsiteY136" fmla="*/ 2090058 h 3015393"/>
              <a:gd name="connsiteX137" fmla="*/ 4474028 w 6983186"/>
              <a:gd name="connsiteY137" fmla="*/ 2100943 h 3015393"/>
              <a:gd name="connsiteX138" fmla="*/ 4495800 w 6983186"/>
              <a:gd name="connsiteY138" fmla="*/ 2117272 h 3015393"/>
              <a:gd name="connsiteX139" fmla="*/ 4506686 w 6983186"/>
              <a:gd name="connsiteY139" fmla="*/ 2155372 h 3015393"/>
              <a:gd name="connsiteX140" fmla="*/ 4523014 w 6983186"/>
              <a:gd name="connsiteY140" fmla="*/ 2171700 h 3015393"/>
              <a:gd name="connsiteX141" fmla="*/ 4550228 w 6983186"/>
              <a:gd name="connsiteY141" fmla="*/ 2220686 h 3015393"/>
              <a:gd name="connsiteX142" fmla="*/ 4572000 w 6983186"/>
              <a:gd name="connsiteY142" fmla="*/ 2237015 h 3015393"/>
              <a:gd name="connsiteX143" fmla="*/ 4615543 w 6983186"/>
              <a:gd name="connsiteY143" fmla="*/ 2258786 h 3015393"/>
              <a:gd name="connsiteX144" fmla="*/ 4669971 w 6983186"/>
              <a:gd name="connsiteY144" fmla="*/ 2275115 h 3015393"/>
              <a:gd name="connsiteX145" fmla="*/ 4702628 w 6983186"/>
              <a:gd name="connsiteY145" fmla="*/ 2286000 h 3015393"/>
              <a:gd name="connsiteX146" fmla="*/ 4729843 w 6983186"/>
              <a:gd name="connsiteY146" fmla="*/ 2313215 h 3015393"/>
              <a:gd name="connsiteX147" fmla="*/ 4936671 w 6983186"/>
              <a:gd name="connsiteY147" fmla="*/ 2411186 h 3015393"/>
              <a:gd name="connsiteX148" fmla="*/ 4969328 w 6983186"/>
              <a:gd name="connsiteY148" fmla="*/ 2416629 h 3015393"/>
              <a:gd name="connsiteX149" fmla="*/ 5045528 w 6983186"/>
              <a:gd name="connsiteY149" fmla="*/ 2454729 h 3015393"/>
              <a:gd name="connsiteX150" fmla="*/ 5094514 w 6983186"/>
              <a:gd name="connsiteY150" fmla="*/ 2471058 h 3015393"/>
              <a:gd name="connsiteX151" fmla="*/ 5181600 w 6983186"/>
              <a:gd name="connsiteY151" fmla="*/ 2503715 h 3015393"/>
              <a:gd name="connsiteX152" fmla="*/ 5393871 w 6983186"/>
              <a:gd name="connsiteY152" fmla="*/ 2563586 h 3015393"/>
              <a:gd name="connsiteX153" fmla="*/ 5448300 w 6983186"/>
              <a:gd name="connsiteY153" fmla="*/ 2618015 h 3015393"/>
              <a:gd name="connsiteX154" fmla="*/ 5475514 w 6983186"/>
              <a:gd name="connsiteY154" fmla="*/ 2650672 h 3015393"/>
              <a:gd name="connsiteX155" fmla="*/ 5573486 w 6983186"/>
              <a:gd name="connsiteY155" fmla="*/ 2677886 h 3015393"/>
              <a:gd name="connsiteX156" fmla="*/ 5812971 w 6983186"/>
              <a:gd name="connsiteY156" fmla="*/ 2732315 h 3015393"/>
              <a:gd name="connsiteX157" fmla="*/ 5900057 w 6983186"/>
              <a:gd name="connsiteY157" fmla="*/ 2748643 h 3015393"/>
              <a:gd name="connsiteX158" fmla="*/ 6003471 w 6983186"/>
              <a:gd name="connsiteY158" fmla="*/ 2781300 h 3015393"/>
              <a:gd name="connsiteX159" fmla="*/ 6188528 w 6983186"/>
              <a:gd name="connsiteY159" fmla="*/ 2819400 h 3015393"/>
              <a:gd name="connsiteX160" fmla="*/ 6286500 w 6983186"/>
              <a:gd name="connsiteY160" fmla="*/ 2857500 h 3015393"/>
              <a:gd name="connsiteX161" fmla="*/ 6487886 w 6983186"/>
              <a:gd name="connsiteY161" fmla="*/ 2884715 h 3015393"/>
              <a:gd name="connsiteX162" fmla="*/ 6574971 w 6983186"/>
              <a:gd name="connsiteY162" fmla="*/ 2906486 h 3015393"/>
              <a:gd name="connsiteX163" fmla="*/ 6765471 w 6983186"/>
              <a:gd name="connsiteY163" fmla="*/ 2911929 h 3015393"/>
              <a:gd name="connsiteX164" fmla="*/ 6809014 w 6983186"/>
              <a:gd name="connsiteY164" fmla="*/ 2955472 h 3015393"/>
              <a:gd name="connsiteX165" fmla="*/ 6977743 w 6983186"/>
              <a:gd name="connsiteY165" fmla="*/ 3015343 h 3015393"/>
              <a:gd name="connsiteX166" fmla="*/ 6983186 w 6983186"/>
              <a:gd name="connsiteY166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37114 w 6983186"/>
              <a:gd name="connsiteY88" fmla="*/ 255815 h 3015393"/>
              <a:gd name="connsiteX89" fmla="*/ 3118757 w 6983186"/>
              <a:gd name="connsiteY89" fmla="*/ 293915 h 3015393"/>
              <a:gd name="connsiteX90" fmla="*/ 3145971 w 6983186"/>
              <a:gd name="connsiteY90" fmla="*/ 332015 h 3015393"/>
              <a:gd name="connsiteX91" fmla="*/ 3167743 w 6983186"/>
              <a:gd name="connsiteY91" fmla="*/ 413658 h 3015393"/>
              <a:gd name="connsiteX92" fmla="*/ 3205843 w 6983186"/>
              <a:gd name="connsiteY92" fmla="*/ 435429 h 3015393"/>
              <a:gd name="connsiteX93" fmla="*/ 3222171 w 6983186"/>
              <a:gd name="connsiteY93" fmla="*/ 440872 h 3015393"/>
              <a:gd name="connsiteX94" fmla="*/ 3265714 w 6983186"/>
              <a:gd name="connsiteY94" fmla="*/ 468086 h 3015393"/>
              <a:gd name="connsiteX95" fmla="*/ 3287486 w 6983186"/>
              <a:gd name="connsiteY95" fmla="*/ 506186 h 3015393"/>
              <a:gd name="connsiteX96" fmla="*/ 3292928 w 6983186"/>
              <a:gd name="connsiteY96" fmla="*/ 522515 h 3015393"/>
              <a:gd name="connsiteX97" fmla="*/ 3331028 w 6983186"/>
              <a:gd name="connsiteY97" fmla="*/ 555172 h 3015393"/>
              <a:gd name="connsiteX98" fmla="*/ 3390900 w 6983186"/>
              <a:gd name="connsiteY98" fmla="*/ 598715 h 3015393"/>
              <a:gd name="connsiteX99" fmla="*/ 3423557 w 6983186"/>
              <a:gd name="connsiteY99" fmla="*/ 647700 h 3015393"/>
              <a:gd name="connsiteX100" fmla="*/ 3456214 w 6983186"/>
              <a:gd name="connsiteY100" fmla="*/ 691243 h 3015393"/>
              <a:gd name="connsiteX101" fmla="*/ 3477986 w 6983186"/>
              <a:gd name="connsiteY101" fmla="*/ 702129 h 3015393"/>
              <a:gd name="connsiteX102" fmla="*/ 3510643 w 6983186"/>
              <a:gd name="connsiteY102" fmla="*/ 734786 h 3015393"/>
              <a:gd name="connsiteX103" fmla="*/ 3526971 w 6983186"/>
              <a:gd name="connsiteY103" fmla="*/ 756558 h 3015393"/>
              <a:gd name="connsiteX104" fmla="*/ 3543300 w 6983186"/>
              <a:gd name="connsiteY104" fmla="*/ 762000 h 3015393"/>
              <a:gd name="connsiteX105" fmla="*/ 3554186 w 6983186"/>
              <a:gd name="connsiteY105" fmla="*/ 778329 h 3015393"/>
              <a:gd name="connsiteX106" fmla="*/ 3570514 w 6983186"/>
              <a:gd name="connsiteY106" fmla="*/ 789215 h 3015393"/>
              <a:gd name="connsiteX107" fmla="*/ 3575957 w 6983186"/>
              <a:gd name="connsiteY107" fmla="*/ 810986 h 3015393"/>
              <a:gd name="connsiteX108" fmla="*/ 3668486 w 6983186"/>
              <a:gd name="connsiteY108" fmla="*/ 789215 h 3015393"/>
              <a:gd name="connsiteX109" fmla="*/ 3690257 w 6983186"/>
              <a:gd name="connsiteY109" fmla="*/ 772886 h 3015393"/>
              <a:gd name="connsiteX110" fmla="*/ 3722914 w 6983186"/>
              <a:gd name="connsiteY110" fmla="*/ 783772 h 3015393"/>
              <a:gd name="connsiteX111" fmla="*/ 3750128 w 6983186"/>
              <a:gd name="connsiteY111" fmla="*/ 810986 h 3015393"/>
              <a:gd name="connsiteX112" fmla="*/ 3782786 w 6983186"/>
              <a:gd name="connsiteY112" fmla="*/ 838200 h 3015393"/>
              <a:gd name="connsiteX113" fmla="*/ 3810000 w 6983186"/>
              <a:gd name="connsiteY113" fmla="*/ 865415 h 3015393"/>
              <a:gd name="connsiteX114" fmla="*/ 3940628 w 6983186"/>
              <a:gd name="connsiteY114" fmla="*/ 887186 h 3015393"/>
              <a:gd name="connsiteX115" fmla="*/ 3956957 w 6983186"/>
              <a:gd name="connsiteY115" fmla="*/ 908958 h 3015393"/>
              <a:gd name="connsiteX116" fmla="*/ 4005943 w 6983186"/>
              <a:gd name="connsiteY116" fmla="*/ 979715 h 3015393"/>
              <a:gd name="connsiteX117" fmla="*/ 4033157 w 6983186"/>
              <a:gd name="connsiteY117" fmla="*/ 1006929 h 3015393"/>
              <a:gd name="connsiteX118" fmla="*/ 4049486 w 6983186"/>
              <a:gd name="connsiteY118" fmla="*/ 1017815 h 3015393"/>
              <a:gd name="connsiteX119" fmla="*/ 4109357 w 6983186"/>
              <a:gd name="connsiteY119" fmla="*/ 1110343 h 3015393"/>
              <a:gd name="connsiteX120" fmla="*/ 4142014 w 6983186"/>
              <a:gd name="connsiteY120" fmla="*/ 1148443 h 3015393"/>
              <a:gd name="connsiteX121" fmla="*/ 4158343 w 6983186"/>
              <a:gd name="connsiteY121" fmla="*/ 1170215 h 3015393"/>
              <a:gd name="connsiteX122" fmla="*/ 4169228 w 6983186"/>
              <a:gd name="connsiteY122" fmla="*/ 1393372 h 3015393"/>
              <a:gd name="connsiteX123" fmla="*/ 4174671 w 6983186"/>
              <a:gd name="connsiteY123" fmla="*/ 1426029 h 3015393"/>
              <a:gd name="connsiteX124" fmla="*/ 4207328 w 6983186"/>
              <a:gd name="connsiteY124" fmla="*/ 1469572 h 3015393"/>
              <a:gd name="connsiteX125" fmla="*/ 4234543 w 6983186"/>
              <a:gd name="connsiteY125" fmla="*/ 1540329 h 3015393"/>
              <a:gd name="connsiteX126" fmla="*/ 4239986 w 6983186"/>
              <a:gd name="connsiteY126" fmla="*/ 1578429 h 3015393"/>
              <a:gd name="connsiteX127" fmla="*/ 4250871 w 6983186"/>
              <a:gd name="connsiteY127" fmla="*/ 1665515 h 3015393"/>
              <a:gd name="connsiteX128" fmla="*/ 4256314 w 6983186"/>
              <a:gd name="connsiteY128" fmla="*/ 1698172 h 3015393"/>
              <a:gd name="connsiteX129" fmla="*/ 4283528 w 6983186"/>
              <a:gd name="connsiteY129" fmla="*/ 1752600 h 3015393"/>
              <a:gd name="connsiteX130" fmla="*/ 4316186 w 6983186"/>
              <a:gd name="connsiteY130" fmla="*/ 1834243 h 3015393"/>
              <a:gd name="connsiteX131" fmla="*/ 4327071 w 6983186"/>
              <a:gd name="connsiteY131" fmla="*/ 1910443 h 3015393"/>
              <a:gd name="connsiteX132" fmla="*/ 4332514 w 6983186"/>
              <a:gd name="connsiteY132" fmla="*/ 1964872 h 3015393"/>
              <a:gd name="connsiteX133" fmla="*/ 4365171 w 6983186"/>
              <a:gd name="connsiteY133" fmla="*/ 2030186 h 3015393"/>
              <a:gd name="connsiteX134" fmla="*/ 4403271 w 6983186"/>
              <a:gd name="connsiteY134" fmla="*/ 2057400 h 3015393"/>
              <a:gd name="connsiteX135" fmla="*/ 4425043 w 6983186"/>
              <a:gd name="connsiteY135" fmla="*/ 2062843 h 3015393"/>
              <a:gd name="connsiteX136" fmla="*/ 4457700 w 6983186"/>
              <a:gd name="connsiteY136" fmla="*/ 2090058 h 3015393"/>
              <a:gd name="connsiteX137" fmla="*/ 4474028 w 6983186"/>
              <a:gd name="connsiteY137" fmla="*/ 2100943 h 3015393"/>
              <a:gd name="connsiteX138" fmla="*/ 4495800 w 6983186"/>
              <a:gd name="connsiteY138" fmla="*/ 2117272 h 3015393"/>
              <a:gd name="connsiteX139" fmla="*/ 4506686 w 6983186"/>
              <a:gd name="connsiteY139" fmla="*/ 2155372 h 3015393"/>
              <a:gd name="connsiteX140" fmla="*/ 4523014 w 6983186"/>
              <a:gd name="connsiteY140" fmla="*/ 2171700 h 3015393"/>
              <a:gd name="connsiteX141" fmla="*/ 4550228 w 6983186"/>
              <a:gd name="connsiteY141" fmla="*/ 2220686 h 3015393"/>
              <a:gd name="connsiteX142" fmla="*/ 4572000 w 6983186"/>
              <a:gd name="connsiteY142" fmla="*/ 2237015 h 3015393"/>
              <a:gd name="connsiteX143" fmla="*/ 4615543 w 6983186"/>
              <a:gd name="connsiteY143" fmla="*/ 2258786 h 3015393"/>
              <a:gd name="connsiteX144" fmla="*/ 4669971 w 6983186"/>
              <a:gd name="connsiteY144" fmla="*/ 2275115 h 3015393"/>
              <a:gd name="connsiteX145" fmla="*/ 4702628 w 6983186"/>
              <a:gd name="connsiteY145" fmla="*/ 2286000 h 3015393"/>
              <a:gd name="connsiteX146" fmla="*/ 4729843 w 6983186"/>
              <a:gd name="connsiteY146" fmla="*/ 2313215 h 3015393"/>
              <a:gd name="connsiteX147" fmla="*/ 4936671 w 6983186"/>
              <a:gd name="connsiteY147" fmla="*/ 2411186 h 3015393"/>
              <a:gd name="connsiteX148" fmla="*/ 4969328 w 6983186"/>
              <a:gd name="connsiteY148" fmla="*/ 2416629 h 3015393"/>
              <a:gd name="connsiteX149" fmla="*/ 5045528 w 6983186"/>
              <a:gd name="connsiteY149" fmla="*/ 2454729 h 3015393"/>
              <a:gd name="connsiteX150" fmla="*/ 5094514 w 6983186"/>
              <a:gd name="connsiteY150" fmla="*/ 2471058 h 3015393"/>
              <a:gd name="connsiteX151" fmla="*/ 5181600 w 6983186"/>
              <a:gd name="connsiteY151" fmla="*/ 2503715 h 3015393"/>
              <a:gd name="connsiteX152" fmla="*/ 5393871 w 6983186"/>
              <a:gd name="connsiteY152" fmla="*/ 2563586 h 3015393"/>
              <a:gd name="connsiteX153" fmla="*/ 5448300 w 6983186"/>
              <a:gd name="connsiteY153" fmla="*/ 2618015 h 3015393"/>
              <a:gd name="connsiteX154" fmla="*/ 5475514 w 6983186"/>
              <a:gd name="connsiteY154" fmla="*/ 2650672 h 3015393"/>
              <a:gd name="connsiteX155" fmla="*/ 5573486 w 6983186"/>
              <a:gd name="connsiteY155" fmla="*/ 2677886 h 3015393"/>
              <a:gd name="connsiteX156" fmla="*/ 5812971 w 6983186"/>
              <a:gd name="connsiteY156" fmla="*/ 2732315 h 3015393"/>
              <a:gd name="connsiteX157" fmla="*/ 5900057 w 6983186"/>
              <a:gd name="connsiteY157" fmla="*/ 2748643 h 3015393"/>
              <a:gd name="connsiteX158" fmla="*/ 6003471 w 6983186"/>
              <a:gd name="connsiteY158" fmla="*/ 2781300 h 3015393"/>
              <a:gd name="connsiteX159" fmla="*/ 6188528 w 6983186"/>
              <a:gd name="connsiteY159" fmla="*/ 2819400 h 3015393"/>
              <a:gd name="connsiteX160" fmla="*/ 6286500 w 6983186"/>
              <a:gd name="connsiteY160" fmla="*/ 2857500 h 3015393"/>
              <a:gd name="connsiteX161" fmla="*/ 6487886 w 6983186"/>
              <a:gd name="connsiteY161" fmla="*/ 2884715 h 3015393"/>
              <a:gd name="connsiteX162" fmla="*/ 6574971 w 6983186"/>
              <a:gd name="connsiteY162" fmla="*/ 2906486 h 3015393"/>
              <a:gd name="connsiteX163" fmla="*/ 6765471 w 6983186"/>
              <a:gd name="connsiteY163" fmla="*/ 2911929 h 3015393"/>
              <a:gd name="connsiteX164" fmla="*/ 6809014 w 6983186"/>
              <a:gd name="connsiteY164" fmla="*/ 2955472 h 3015393"/>
              <a:gd name="connsiteX165" fmla="*/ 6977743 w 6983186"/>
              <a:gd name="connsiteY165" fmla="*/ 3015343 h 3015393"/>
              <a:gd name="connsiteX166" fmla="*/ 6983186 w 6983186"/>
              <a:gd name="connsiteY166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18757 w 6983186"/>
              <a:gd name="connsiteY89" fmla="*/ 293915 h 3015393"/>
              <a:gd name="connsiteX90" fmla="*/ 3145971 w 6983186"/>
              <a:gd name="connsiteY90" fmla="*/ 332015 h 3015393"/>
              <a:gd name="connsiteX91" fmla="*/ 3167743 w 6983186"/>
              <a:gd name="connsiteY91" fmla="*/ 413658 h 3015393"/>
              <a:gd name="connsiteX92" fmla="*/ 3205843 w 6983186"/>
              <a:gd name="connsiteY92" fmla="*/ 435429 h 3015393"/>
              <a:gd name="connsiteX93" fmla="*/ 3222171 w 6983186"/>
              <a:gd name="connsiteY93" fmla="*/ 440872 h 3015393"/>
              <a:gd name="connsiteX94" fmla="*/ 3265714 w 6983186"/>
              <a:gd name="connsiteY94" fmla="*/ 468086 h 3015393"/>
              <a:gd name="connsiteX95" fmla="*/ 3287486 w 6983186"/>
              <a:gd name="connsiteY95" fmla="*/ 506186 h 3015393"/>
              <a:gd name="connsiteX96" fmla="*/ 3292928 w 6983186"/>
              <a:gd name="connsiteY96" fmla="*/ 522515 h 3015393"/>
              <a:gd name="connsiteX97" fmla="*/ 3331028 w 6983186"/>
              <a:gd name="connsiteY97" fmla="*/ 555172 h 3015393"/>
              <a:gd name="connsiteX98" fmla="*/ 3390900 w 6983186"/>
              <a:gd name="connsiteY98" fmla="*/ 598715 h 3015393"/>
              <a:gd name="connsiteX99" fmla="*/ 3423557 w 6983186"/>
              <a:gd name="connsiteY99" fmla="*/ 647700 h 3015393"/>
              <a:gd name="connsiteX100" fmla="*/ 3456214 w 6983186"/>
              <a:gd name="connsiteY100" fmla="*/ 691243 h 3015393"/>
              <a:gd name="connsiteX101" fmla="*/ 3477986 w 6983186"/>
              <a:gd name="connsiteY101" fmla="*/ 702129 h 3015393"/>
              <a:gd name="connsiteX102" fmla="*/ 3510643 w 6983186"/>
              <a:gd name="connsiteY102" fmla="*/ 734786 h 3015393"/>
              <a:gd name="connsiteX103" fmla="*/ 3526971 w 6983186"/>
              <a:gd name="connsiteY103" fmla="*/ 756558 h 3015393"/>
              <a:gd name="connsiteX104" fmla="*/ 3543300 w 6983186"/>
              <a:gd name="connsiteY104" fmla="*/ 762000 h 3015393"/>
              <a:gd name="connsiteX105" fmla="*/ 3554186 w 6983186"/>
              <a:gd name="connsiteY105" fmla="*/ 778329 h 3015393"/>
              <a:gd name="connsiteX106" fmla="*/ 3570514 w 6983186"/>
              <a:gd name="connsiteY106" fmla="*/ 789215 h 3015393"/>
              <a:gd name="connsiteX107" fmla="*/ 3575957 w 6983186"/>
              <a:gd name="connsiteY107" fmla="*/ 810986 h 3015393"/>
              <a:gd name="connsiteX108" fmla="*/ 3668486 w 6983186"/>
              <a:gd name="connsiteY108" fmla="*/ 789215 h 3015393"/>
              <a:gd name="connsiteX109" fmla="*/ 3690257 w 6983186"/>
              <a:gd name="connsiteY109" fmla="*/ 772886 h 3015393"/>
              <a:gd name="connsiteX110" fmla="*/ 3722914 w 6983186"/>
              <a:gd name="connsiteY110" fmla="*/ 783772 h 3015393"/>
              <a:gd name="connsiteX111" fmla="*/ 3750128 w 6983186"/>
              <a:gd name="connsiteY111" fmla="*/ 810986 h 3015393"/>
              <a:gd name="connsiteX112" fmla="*/ 3782786 w 6983186"/>
              <a:gd name="connsiteY112" fmla="*/ 838200 h 3015393"/>
              <a:gd name="connsiteX113" fmla="*/ 3810000 w 6983186"/>
              <a:gd name="connsiteY113" fmla="*/ 865415 h 3015393"/>
              <a:gd name="connsiteX114" fmla="*/ 3940628 w 6983186"/>
              <a:gd name="connsiteY114" fmla="*/ 887186 h 3015393"/>
              <a:gd name="connsiteX115" fmla="*/ 3956957 w 6983186"/>
              <a:gd name="connsiteY115" fmla="*/ 908958 h 3015393"/>
              <a:gd name="connsiteX116" fmla="*/ 4005943 w 6983186"/>
              <a:gd name="connsiteY116" fmla="*/ 979715 h 3015393"/>
              <a:gd name="connsiteX117" fmla="*/ 4033157 w 6983186"/>
              <a:gd name="connsiteY117" fmla="*/ 1006929 h 3015393"/>
              <a:gd name="connsiteX118" fmla="*/ 4049486 w 6983186"/>
              <a:gd name="connsiteY118" fmla="*/ 1017815 h 3015393"/>
              <a:gd name="connsiteX119" fmla="*/ 4109357 w 6983186"/>
              <a:gd name="connsiteY119" fmla="*/ 1110343 h 3015393"/>
              <a:gd name="connsiteX120" fmla="*/ 4142014 w 6983186"/>
              <a:gd name="connsiteY120" fmla="*/ 1148443 h 3015393"/>
              <a:gd name="connsiteX121" fmla="*/ 4158343 w 6983186"/>
              <a:gd name="connsiteY121" fmla="*/ 1170215 h 3015393"/>
              <a:gd name="connsiteX122" fmla="*/ 4169228 w 6983186"/>
              <a:gd name="connsiteY122" fmla="*/ 1393372 h 3015393"/>
              <a:gd name="connsiteX123" fmla="*/ 4174671 w 6983186"/>
              <a:gd name="connsiteY123" fmla="*/ 1426029 h 3015393"/>
              <a:gd name="connsiteX124" fmla="*/ 4207328 w 6983186"/>
              <a:gd name="connsiteY124" fmla="*/ 1469572 h 3015393"/>
              <a:gd name="connsiteX125" fmla="*/ 4234543 w 6983186"/>
              <a:gd name="connsiteY125" fmla="*/ 1540329 h 3015393"/>
              <a:gd name="connsiteX126" fmla="*/ 4239986 w 6983186"/>
              <a:gd name="connsiteY126" fmla="*/ 1578429 h 3015393"/>
              <a:gd name="connsiteX127" fmla="*/ 4250871 w 6983186"/>
              <a:gd name="connsiteY127" fmla="*/ 1665515 h 3015393"/>
              <a:gd name="connsiteX128" fmla="*/ 4256314 w 6983186"/>
              <a:gd name="connsiteY128" fmla="*/ 1698172 h 3015393"/>
              <a:gd name="connsiteX129" fmla="*/ 4283528 w 6983186"/>
              <a:gd name="connsiteY129" fmla="*/ 1752600 h 3015393"/>
              <a:gd name="connsiteX130" fmla="*/ 4316186 w 6983186"/>
              <a:gd name="connsiteY130" fmla="*/ 1834243 h 3015393"/>
              <a:gd name="connsiteX131" fmla="*/ 4327071 w 6983186"/>
              <a:gd name="connsiteY131" fmla="*/ 1910443 h 3015393"/>
              <a:gd name="connsiteX132" fmla="*/ 4332514 w 6983186"/>
              <a:gd name="connsiteY132" fmla="*/ 1964872 h 3015393"/>
              <a:gd name="connsiteX133" fmla="*/ 4365171 w 6983186"/>
              <a:gd name="connsiteY133" fmla="*/ 2030186 h 3015393"/>
              <a:gd name="connsiteX134" fmla="*/ 4403271 w 6983186"/>
              <a:gd name="connsiteY134" fmla="*/ 2057400 h 3015393"/>
              <a:gd name="connsiteX135" fmla="*/ 4425043 w 6983186"/>
              <a:gd name="connsiteY135" fmla="*/ 2062843 h 3015393"/>
              <a:gd name="connsiteX136" fmla="*/ 4457700 w 6983186"/>
              <a:gd name="connsiteY136" fmla="*/ 2090058 h 3015393"/>
              <a:gd name="connsiteX137" fmla="*/ 4474028 w 6983186"/>
              <a:gd name="connsiteY137" fmla="*/ 2100943 h 3015393"/>
              <a:gd name="connsiteX138" fmla="*/ 4495800 w 6983186"/>
              <a:gd name="connsiteY138" fmla="*/ 2117272 h 3015393"/>
              <a:gd name="connsiteX139" fmla="*/ 4506686 w 6983186"/>
              <a:gd name="connsiteY139" fmla="*/ 2155372 h 3015393"/>
              <a:gd name="connsiteX140" fmla="*/ 4523014 w 6983186"/>
              <a:gd name="connsiteY140" fmla="*/ 2171700 h 3015393"/>
              <a:gd name="connsiteX141" fmla="*/ 4550228 w 6983186"/>
              <a:gd name="connsiteY141" fmla="*/ 2220686 h 3015393"/>
              <a:gd name="connsiteX142" fmla="*/ 4572000 w 6983186"/>
              <a:gd name="connsiteY142" fmla="*/ 2237015 h 3015393"/>
              <a:gd name="connsiteX143" fmla="*/ 4615543 w 6983186"/>
              <a:gd name="connsiteY143" fmla="*/ 2258786 h 3015393"/>
              <a:gd name="connsiteX144" fmla="*/ 4669971 w 6983186"/>
              <a:gd name="connsiteY144" fmla="*/ 2275115 h 3015393"/>
              <a:gd name="connsiteX145" fmla="*/ 4702628 w 6983186"/>
              <a:gd name="connsiteY145" fmla="*/ 2286000 h 3015393"/>
              <a:gd name="connsiteX146" fmla="*/ 4729843 w 6983186"/>
              <a:gd name="connsiteY146" fmla="*/ 2313215 h 3015393"/>
              <a:gd name="connsiteX147" fmla="*/ 4936671 w 6983186"/>
              <a:gd name="connsiteY147" fmla="*/ 2411186 h 3015393"/>
              <a:gd name="connsiteX148" fmla="*/ 4969328 w 6983186"/>
              <a:gd name="connsiteY148" fmla="*/ 2416629 h 3015393"/>
              <a:gd name="connsiteX149" fmla="*/ 5045528 w 6983186"/>
              <a:gd name="connsiteY149" fmla="*/ 2454729 h 3015393"/>
              <a:gd name="connsiteX150" fmla="*/ 5094514 w 6983186"/>
              <a:gd name="connsiteY150" fmla="*/ 2471058 h 3015393"/>
              <a:gd name="connsiteX151" fmla="*/ 5181600 w 6983186"/>
              <a:gd name="connsiteY151" fmla="*/ 2503715 h 3015393"/>
              <a:gd name="connsiteX152" fmla="*/ 5393871 w 6983186"/>
              <a:gd name="connsiteY152" fmla="*/ 2563586 h 3015393"/>
              <a:gd name="connsiteX153" fmla="*/ 5448300 w 6983186"/>
              <a:gd name="connsiteY153" fmla="*/ 2618015 h 3015393"/>
              <a:gd name="connsiteX154" fmla="*/ 5475514 w 6983186"/>
              <a:gd name="connsiteY154" fmla="*/ 2650672 h 3015393"/>
              <a:gd name="connsiteX155" fmla="*/ 5573486 w 6983186"/>
              <a:gd name="connsiteY155" fmla="*/ 2677886 h 3015393"/>
              <a:gd name="connsiteX156" fmla="*/ 5812971 w 6983186"/>
              <a:gd name="connsiteY156" fmla="*/ 2732315 h 3015393"/>
              <a:gd name="connsiteX157" fmla="*/ 5900057 w 6983186"/>
              <a:gd name="connsiteY157" fmla="*/ 2748643 h 3015393"/>
              <a:gd name="connsiteX158" fmla="*/ 6003471 w 6983186"/>
              <a:gd name="connsiteY158" fmla="*/ 2781300 h 3015393"/>
              <a:gd name="connsiteX159" fmla="*/ 6188528 w 6983186"/>
              <a:gd name="connsiteY159" fmla="*/ 2819400 h 3015393"/>
              <a:gd name="connsiteX160" fmla="*/ 6286500 w 6983186"/>
              <a:gd name="connsiteY160" fmla="*/ 2857500 h 3015393"/>
              <a:gd name="connsiteX161" fmla="*/ 6487886 w 6983186"/>
              <a:gd name="connsiteY161" fmla="*/ 2884715 h 3015393"/>
              <a:gd name="connsiteX162" fmla="*/ 6574971 w 6983186"/>
              <a:gd name="connsiteY162" fmla="*/ 2906486 h 3015393"/>
              <a:gd name="connsiteX163" fmla="*/ 6765471 w 6983186"/>
              <a:gd name="connsiteY163" fmla="*/ 2911929 h 3015393"/>
              <a:gd name="connsiteX164" fmla="*/ 6809014 w 6983186"/>
              <a:gd name="connsiteY164" fmla="*/ 2955472 h 3015393"/>
              <a:gd name="connsiteX165" fmla="*/ 6977743 w 6983186"/>
              <a:gd name="connsiteY165" fmla="*/ 3015343 h 3015393"/>
              <a:gd name="connsiteX166" fmla="*/ 6983186 w 6983186"/>
              <a:gd name="connsiteY166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18757 w 6983186"/>
              <a:gd name="connsiteY89" fmla="*/ 293915 h 3015393"/>
              <a:gd name="connsiteX90" fmla="*/ 3145971 w 6983186"/>
              <a:gd name="connsiteY90" fmla="*/ 332015 h 3015393"/>
              <a:gd name="connsiteX91" fmla="*/ 3167743 w 6983186"/>
              <a:gd name="connsiteY91" fmla="*/ 413658 h 3015393"/>
              <a:gd name="connsiteX92" fmla="*/ 3205843 w 6983186"/>
              <a:gd name="connsiteY92" fmla="*/ 435429 h 3015393"/>
              <a:gd name="connsiteX93" fmla="*/ 3222171 w 6983186"/>
              <a:gd name="connsiteY93" fmla="*/ 440872 h 3015393"/>
              <a:gd name="connsiteX94" fmla="*/ 3265714 w 6983186"/>
              <a:gd name="connsiteY94" fmla="*/ 468086 h 3015393"/>
              <a:gd name="connsiteX95" fmla="*/ 3287486 w 6983186"/>
              <a:gd name="connsiteY95" fmla="*/ 506186 h 3015393"/>
              <a:gd name="connsiteX96" fmla="*/ 3292928 w 6983186"/>
              <a:gd name="connsiteY96" fmla="*/ 522515 h 3015393"/>
              <a:gd name="connsiteX97" fmla="*/ 3331028 w 6983186"/>
              <a:gd name="connsiteY97" fmla="*/ 555172 h 3015393"/>
              <a:gd name="connsiteX98" fmla="*/ 3390900 w 6983186"/>
              <a:gd name="connsiteY98" fmla="*/ 598715 h 3015393"/>
              <a:gd name="connsiteX99" fmla="*/ 3423557 w 6983186"/>
              <a:gd name="connsiteY99" fmla="*/ 647700 h 3015393"/>
              <a:gd name="connsiteX100" fmla="*/ 3456214 w 6983186"/>
              <a:gd name="connsiteY100" fmla="*/ 691243 h 3015393"/>
              <a:gd name="connsiteX101" fmla="*/ 3477986 w 6983186"/>
              <a:gd name="connsiteY101" fmla="*/ 702129 h 3015393"/>
              <a:gd name="connsiteX102" fmla="*/ 3510643 w 6983186"/>
              <a:gd name="connsiteY102" fmla="*/ 734786 h 3015393"/>
              <a:gd name="connsiteX103" fmla="*/ 3526971 w 6983186"/>
              <a:gd name="connsiteY103" fmla="*/ 756558 h 3015393"/>
              <a:gd name="connsiteX104" fmla="*/ 3543300 w 6983186"/>
              <a:gd name="connsiteY104" fmla="*/ 762000 h 3015393"/>
              <a:gd name="connsiteX105" fmla="*/ 3554186 w 6983186"/>
              <a:gd name="connsiteY105" fmla="*/ 778329 h 3015393"/>
              <a:gd name="connsiteX106" fmla="*/ 3570514 w 6983186"/>
              <a:gd name="connsiteY106" fmla="*/ 789215 h 3015393"/>
              <a:gd name="connsiteX107" fmla="*/ 3575957 w 6983186"/>
              <a:gd name="connsiteY107" fmla="*/ 810986 h 3015393"/>
              <a:gd name="connsiteX108" fmla="*/ 3668486 w 6983186"/>
              <a:gd name="connsiteY108" fmla="*/ 789215 h 3015393"/>
              <a:gd name="connsiteX109" fmla="*/ 3690257 w 6983186"/>
              <a:gd name="connsiteY109" fmla="*/ 772886 h 3015393"/>
              <a:gd name="connsiteX110" fmla="*/ 3722914 w 6983186"/>
              <a:gd name="connsiteY110" fmla="*/ 783772 h 3015393"/>
              <a:gd name="connsiteX111" fmla="*/ 3750128 w 6983186"/>
              <a:gd name="connsiteY111" fmla="*/ 810986 h 3015393"/>
              <a:gd name="connsiteX112" fmla="*/ 3782786 w 6983186"/>
              <a:gd name="connsiteY112" fmla="*/ 838200 h 3015393"/>
              <a:gd name="connsiteX113" fmla="*/ 3810000 w 6983186"/>
              <a:gd name="connsiteY113" fmla="*/ 865415 h 3015393"/>
              <a:gd name="connsiteX114" fmla="*/ 3940628 w 6983186"/>
              <a:gd name="connsiteY114" fmla="*/ 887186 h 3015393"/>
              <a:gd name="connsiteX115" fmla="*/ 3956957 w 6983186"/>
              <a:gd name="connsiteY115" fmla="*/ 908958 h 3015393"/>
              <a:gd name="connsiteX116" fmla="*/ 4005943 w 6983186"/>
              <a:gd name="connsiteY116" fmla="*/ 979715 h 3015393"/>
              <a:gd name="connsiteX117" fmla="*/ 4033157 w 6983186"/>
              <a:gd name="connsiteY117" fmla="*/ 1006929 h 3015393"/>
              <a:gd name="connsiteX118" fmla="*/ 4049486 w 6983186"/>
              <a:gd name="connsiteY118" fmla="*/ 1017815 h 3015393"/>
              <a:gd name="connsiteX119" fmla="*/ 4109357 w 6983186"/>
              <a:gd name="connsiteY119" fmla="*/ 1110343 h 3015393"/>
              <a:gd name="connsiteX120" fmla="*/ 4142014 w 6983186"/>
              <a:gd name="connsiteY120" fmla="*/ 1148443 h 3015393"/>
              <a:gd name="connsiteX121" fmla="*/ 4158343 w 6983186"/>
              <a:gd name="connsiteY121" fmla="*/ 1170215 h 3015393"/>
              <a:gd name="connsiteX122" fmla="*/ 4169228 w 6983186"/>
              <a:gd name="connsiteY122" fmla="*/ 1393372 h 3015393"/>
              <a:gd name="connsiteX123" fmla="*/ 4174671 w 6983186"/>
              <a:gd name="connsiteY123" fmla="*/ 1426029 h 3015393"/>
              <a:gd name="connsiteX124" fmla="*/ 4207328 w 6983186"/>
              <a:gd name="connsiteY124" fmla="*/ 1469572 h 3015393"/>
              <a:gd name="connsiteX125" fmla="*/ 4234543 w 6983186"/>
              <a:gd name="connsiteY125" fmla="*/ 1540329 h 3015393"/>
              <a:gd name="connsiteX126" fmla="*/ 4239986 w 6983186"/>
              <a:gd name="connsiteY126" fmla="*/ 1578429 h 3015393"/>
              <a:gd name="connsiteX127" fmla="*/ 4250871 w 6983186"/>
              <a:gd name="connsiteY127" fmla="*/ 1665515 h 3015393"/>
              <a:gd name="connsiteX128" fmla="*/ 4256314 w 6983186"/>
              <a:gd name="connsiteY128" fmla="*/ 1698172 h 3015393"/>
              <a:gd name="connsiteX129" fmla="*/ 4283528 w 6983186"/>
              <a:gd name="connsiteY129" fmla="*/ 1752600 h 3015393"/>
              <a:gd name="connsiteX130" fmla="*/ 4316186 w 6983186"/>
              <a:gd name="connsiteY130" fmla="*/ 1834243 h 3015393"/>
              <a:gd name="connsiteX131" fmla="*/ 4327071 w 6983186"/>
              <a:gd name="connsiteY131" fmla="*/ 1910443 h 3015393"/>
              <a:gd name="connsiteX132" fmla="*/ 4332514 w 6983186"/>
              <a:gd name="connsiteY132" fmla="*/ 1964872 h 3015393"/>
              <a:gd name="connsiteX133" fmla="*/ 4365171 w 6983186"/>
              <a:gd name="connsiteY133" fmla="*/ 2030186 h 3015393"/>
              <a:gd name="connsiteX134" fmla="*/ 4403271 w 6983186"/>
              <a:gd name="connsiteY134" fmla="*/ 2057400 h 3015393"/>
              <a:gd name="connsiteX135" fmla="*/ 4425043 w 6983186"/>
              <a:gd name="connsiteY135" fmla="*/ 2062843 h 3015393"/>
              <a:gd name="connsiteX136" fmla="*/ 4457700 w 6983186"/>
              <a:gd name="connsiteY136" fmla="*/ 2090058 h 3015393"/>
              <a:gd name="connsiteX137" fmla="*/ 4474028 w 6983186"/>
              <a:gd name="connsiteY137" fmla="*/ 2100943 h 3015393"/>
              <a:gd name="connsiteX138" fmla="*/ 4495800 w 6983186"/>
              <a:gd name="connsiteY138" fmla="*/ 2117272 h 3015393"/>
              <a:gd name="connsiteX139" fmla="*/ 4506686 w 6983186"/>
              <a:gd name="connsiteY139" fmla="*/ 2155372 h 3015393"/>
              <a:gd name="connsiteX140" fmla="*/ 4523014 w 6983186"/>
              <a:gd name="connsiteY140" fmla="*/ 2171700 h 3015393"/>
              <a:gd name="connsiteX141" fmla="*/ 4550228 w 6983186"/>
              <a:gd name="connsiteY141" fmla="*/ 2220686 h 3015393"/>
              <a:gd name="connsiteX142" fmla="*/ 4572000 w 6983186"/>
              <a:gd name="connsiteY142" fmla="*/ 2237015 h 3015393"/>
              <a:gd name="connsiteX143" fmla="*/ 4615543 w 6983186"/>
              <a:gd name="connsiteY143" fmla="*/ 2258786 h 3015393"/>
              <a:gd name="connsiteX144" fmla="*/ 4669971 w 6983186"/>
              <a:gd name="connsiteY144" fmla="*/ 2275115 h 3015393"/>
              <a:gd name="connsiteX145" fmla="*/ 4702628 w 6983186"/>
              <a:gd name="connsiteY145" fmla="*/ 2286000 h 3015393"/>
              <a:gd name="connsiteX146" fmla="*/ 4729843 w 6983186"/>
              <a:gd name="connsiteY146" fmla="*/ 2313215 h 3015393"/>
              <a:gd name="connsiteX147" fmla="*/ 4936671 w 6983186"/>
              <a:gd name="connsiteY147" fmla="*/ 2411186 h 3015393"/>
              <a:gd name="connsiteX148" fmla="*/ 4969328 w 6983186"/>
              <a:gd name="connsiteY148" fmla="*/ 2416629 h 3015393"/>
              <a:gd name="connsiteX149" fmla="*/ 5045528 w 6983186"/>
              <a:gd name="connsiteY149" fmla="*/ 2454729 h 3015393"/>
              <a:gd name="connsiteX150" fmla="*/ 5094514 w 6983186"/>
              <a:gd name="connsiteY150" fmla="*/ 2471058 h 3015393"/>
              <a:gd name="connsiteX151" fmla="*/ 5181600 w 6983186"/>
              <a:gd name="connsiteY151" fmla="*/ 2503715 h 3015393"/>
              <a:gd name="connsiteX152" fmla="*/ 5393871 w 6983186"/>
              <a:gd name="connsiteY152" fmla="*/ 2563586 h 3015393"/>
              <a:gd name="connsiteX153" fmla="*/ 5448300 w 6983186"/>
              <a:gd name="connsiteY153" fmla="*/ 2618015 h 3015393"/>
              <a:gd name="connsiteX154" fmla="*/ 5475514 w 6983186"/>
              <a:gd name="connsiteY154" fmla="*/ 2650672 h 3015393"/>
              <a:gd name="connsiteX155" fmla="*/ 5573486 w 6983186"/>
              <a:gd name="connsiteY155" fmla="*/ 2677886 h 3015393"/>
              <a:gd name="connsiteX156" fmla="*/ 5812971 w 6983186"/>
              <a:gd name="connsiteY156" fmla="*/ 2732315 h 3015393"/>
              <a:gd name="connsiteX157" fmla="*/ 5900057 w 6983186"/>
              <a:gd name="connsiteY157" fmla="*/ 2748643 h 3015393"/>
              <a:gd name="connsiteX158" fmla="*/ 6003471 w 6983186"/>
              <a:gd name="connsiteY158" fmla="*/ 2781300 h 3015393"/>
              <a:gd name="connsiteX159" fmla="*/ 6188528 w 6983186"/>
              <a:gd name="connsiteY159" fmla="*/ 2819400 h 3015393"/>
              <a:gd name="connsiteX160" fmla="*/ 6286500 w 6983186"/>
              <a:gd name="connsiteY160" fmla="*/ 2857500 h 3015393"/>
              <a:gd name="connsiteX161" fmla="*/ 6487886 w 6983186"/>
              <a:gd name="connsiteY161" fmla="*/ 2884715 h 3015393"/>
              <a:gd name="connsiteX162" fmla="*/ 6574971 w 6983186"/>
              <a:gd name="connsiteY162" fmla="*/ 2906486 h 3015393"/>
              <a:gd name="connsiteX163" fmla="*/ 6765471 w 6983186"/>
              <a:gd name="connsiteY163" fmla="*/ 2911929 h 3015393"/>
              <a:gd name="connsiteX164" fmla="*/ 6809014 w 6983186"/>
              <a:gd name="connsiteY164" fmla="*/ 2955472 h 3015393"/>
              <a:gd name="connsiteX165" fmla="*/ 6977743 w 6983186"/>
              <a:gd name="connsiteY165" fmla="*/ 3015343 h 3015393"/>
              <a:gd name="connsiteX166" fmla="*/ 6983186 w 6983186"/>
              <a:gd name="connsiteY166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45971 w 6983186"/>
              <a:gd name="connsiteY89" fmla="*/ 332015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90900 w 6983186"/>
              <a:gd name="connsiteY97" fmla="*/ 598715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10000 w 6983186"/>
              <a:gd name="connsiteY112" fmla="*/ 865415 h 3015393"/>
              <a:gd name="connsiteX113" fmla="*/ 3940628 w 6983186"/>
              <a:gd name="connsiteY113" fmla="*/ 887186 h 3015393"/>
              <a:gd name="connsiteX114" fmla="*/ 3956957 w 6983186"/>
              <a:gd name="connsiteY114" fmla="*/ 908958 h 3015393"/>
              <a:gd name="connsiteX115" fmla="*/ 4005943 w 6983186"/>
              <a:gd name="connsiteY115" fmla="*/ 979715 h 3015393"/>
              <a:gd name="connsiteX116" fmla="*/ 4033157 w 6983186"/>
              <a:gd name="connsiteY116" fmla="*/ 1006929 h 3015393"/>
              <a:gd name="connsiteX117" fmla="*/ 4049486 w 6983186"/>
              <a:gd name="connsiteY117" fmla="*/ 1017815 h 3015393"/>
              <a:gd name="connsiteX118" fmla="*/ 4109357 w 6983186"/>
              <a:gd name="connsiteY118" fmla="*/ 1110343 h 3015393"/>
              <a:gd name="connsiteX119" fmla="*/ 4142014 w 6983186"/>
              <a:gd name="connsiteY119" fmla="*/ 1148443 h 3015393"/>
              <a:gd name="connsiteX120" fmla="*/ 4158343 w 6983186"/>
              <a:gd name="connsiteY120" fmla="*/ 1170215 h 3015393"/>
              <a:gd name="connsiteX121" fmla="*/ 4169228 w 6983186"/>
              <a:gd name="connsiteY121" fmla="*/ 1393372 h 3015393"/>
              <a:gd name="connsiteX122" fmla="*/ 4174671 w 6983186"/>
              <a:gd name="connsiteY122" fmla="*/ 1426029 h 3015393"/>
              <a:gd name="connsiteX123" fmla="*/ 4207328 w 6983186"/>
              <a:gd name="connsiteY123" fmla="*/ 1469572 h 3015393"/>
              <a:gd name="connsiteX124" fmla="*/ 4234543 w 6983186"/>
              <a:gd name="connsiteY124" fmla="*/ 1540329 h 3015393"/>
              <a:gd name="connsiteX125" fmla="*/ 4239986 w 6983186"/>
              <a:gd name="connsiteY125" fmla="*/ 1578429 h 3015393"/>
              <a:gd name="connsiteX126" fmla="*/ 4250871 w 6983186"/>
              <a:gd name="connsiteY126" fmla="*/ 1665515 h 3015393"/>
              <a:gd name="connsiteX127" fmla="*/ 4256314 w 6983186"/>
              <a:gd name="connsiteY127" fmla="*/ 1698172 h 3015393"/>
              <a:gd name="connsiteX128" fmla="*/ 4283528 w 6983186"/>
              <a:gd name="connsiteY128" fmla="*/ 1752600 h 3015393"/>
              <a:gd name="connsiteX129" fmla="*/ 4316186 w 6983186"/>
              <a:gd name="connsiteY129" fmla="*/ 1834243 h 3015393"/>
              <a:gd name="connsiteX130" fmla="*/ 4327071 w 6983186"/>
              <a:gd name="connsiteY130" fmla="*/ 1910443 h 3015393"/>
              <a:gd name="connsiteX131" fmla="*/ 4332514 w 6983186"/>
              <a:gd name="connsiteY131" fmla="*/ 1964872 h 3015393"/>
              <a:gd name="connsiteX132" fmla="*/ 4365171 w 6983186"/>
              <a:gd name="connsiteY132" fmla="*/ 2030186 h 3015393"/>
              <a:gd name="connsiteX133" fmla="*/ 4403271 w 6983186"/>
              <a:gd name="connsiteY133" fmla="*/ 2057400 h 3015393"/>
              <a:gd name="connsiteX134" fmla="*/ 4425043 w 6983186"/>
              <a:gd name="connsiteY134" fmla="*/ 2062843 h 3015393"/>
              <a:gd name="connsiteX135" fmla="*/ 4457700 w 6983186"/>
              <a:gd name="connsiteY135" fmla="*/ 2090058 h 3015393"/>
              <a:gd name="connsiteX136" fmla="*/ 4474028 w 6983186"/>
              <a:gd name="connsiteY136" fmla="*/ 2100943 h 3015393"/>
              <a:gd name="connsiteX137" fmla="*/ 4495800 w 6983186"/>
              <a:gd name="connsiteY137" fmla="*/ 2117272 h 3015393"/>
              <a:gd name="connsiteX138" fmla="*/ 4506686 w 6983186"/>
              <a:gd name="connsiteY138" fmla="*/ 2155372 h 3015393"/>
              <a:gd name="connsiteX139" fmla="*/ 4523014 w 6983186"/>
              <a:gd name="connsiteY139" fmla="*/ 2171700 h 3015393"/>
              <a:gd name="connsiteX140" fmla="*/ 4550228 w 6983186"/>
              <a:gd name="connsiteY140" fmla="*/ 2220686 h 3015393"/>
              <a:gd name="connsiteX141" fmla="*/ 4572000 w 6983186"/>
              <a:gd name="connsiteY141" fmla="*/ 2237015 h 3015393"/>
              <a:gd name="connsiteX142" fmla="*/ 4615543 w 6983186"/>
              <a:gd name="connsiteY142" fmla="*/ 2258786 h 3015393"/>
              <a:gd name="connsiteX143" fmla="*/ 4669971 w 6983186"/>
              <a:gd name="connsiteY143" fmla="*/ 2275115 h 3015393"/>
              <a:gd name="connsiteX144" fmla="*/ 4702628 w 6983186"/>
              <a:gd name="connsiteY144" fmla="*/ 2286000 h 3015393"/>
              <a:gd name="connsiteX145" fmla="*/ 4729843 w 6983186"/>
              <a:gd name="connsiteY145" fmla="*/ 2313215 h 3015393"/>
              <a:gd name="connsiteX146" fmla="*/ 4936671 w 6983186"/>
              <a:gd name="connsiteY146" fmla="*/ 2411186 h 3015393"/>
              <a:gd name="connsiteX147" fmla="*/ 4969328 w 6983186"/>
              <a:gd name="connsiteY147" fmla="*/ 2416629 h 3015393"/>
              <a:gd name="connsiteX148" fmla="*/ 5045528 w 6983186"/>
              <a:gd name="connsiteY148" fmla="*/ 2454729 h 3015393"/>
              <a:gd name="connsiteX149" fmla="*/ 5094514 w 6983186"/>
              <a:gd name="connsiteY149" fmla="*/ 2471058 h 3015393"/>
              <a:gd name="connsiteX150" fmla="*/ 5181600 w 6983186"/>
              <a:gd name="connsiteY150" fmla="*/ 2503715 h 3015393"/>
              <a:gd name="connsiteX151" fmla="*/ 5393871 w 6983186"/>
              <a:gd name="connsiteY151" fmla="*/ 2563586 h 3015393"/>
              <a:gd name="connsiteX152" fmla="*/ 5448300 w 6983186"/>
              <a:gd name="connsiteY152" fmla="*/ 2618015 h 3015393"/>
              <a:gd name="connsiteX153" fmla="*/ 5475514 w 6983186"/>
              <a:gd name="connsiteY153" fmla="*/ 2650672 h 3015393"/>
              <a:gd name="connsiteX154" fmla="*/ 5573486 w 6983186"/>
              <a:gd name="connsiteY154" fmla="*/ 2677886 h 3015393"/>
              <a:gd name="connsiteX155" fmla="*/ 5812971 w 6983186"/>
              <a:gd name="connsiteY155" fmla="*/ 2732315 h 3015393"/>
              <a:gd name="connsiteX156" fmla="*/ 5900057 w 6983186"/>
              <a:gd name="connsiteY156" fmla="*/ 2748643 h 3015393"/>
              <a:gd name="connsiteX157" fmla="*/ 6003471 w 6983186"/>
              <a:gd name="connsiteY157" fmla="*/ 2781300 h 3015393"/>
              <a:gd name="connsiteX158" fmla="*/ 6188528 w 6983186"/>
              <a:gd name="connsiteY158" fmla="*/ 2819400 h 3015393"/>
              <a:gd name="connsiteX159" fmla="*/ 6286500 w 6983186"/>
              <a:gd name="connsiteY159" fmla="*/ 2857500 h 3015393"/>
              <a:gd name="connsiteX160" fmla="*/ 6487886 w 6983186"/>
              <a:gd name="connsiteY160" fmla="*/ 2884715 h 3015393"/>
              <a:gd name="connsiteX161" fmla="*/ 6574971 w 6983186"/>
              <a:gd name="connsiteY161" fmla="*/ 2906486 h 3015393"/>
              <a:gd name="connsiteX162" fmla="*/ 6765471 w 6983186"/>
              <a:gd name="connsiteY162" fmla="*/ 2911929 h 3015393"/>
              <a:gd name="connsiteX163" fmla="*/ 6809014 w 6983186"/>
              <a:gd name="connsiteY163" fmla="*/ 2955472 h 3015393"/>
              <a:gd name="connsiteX164" fmla="*/ 6977743 w 6983186"/>
              <a:gd name="connsiteY164" fmla="*/ 3015343 h 3015393"/>
              <a:gd name="connsiteX165" fmla="*/ 6983186 w 6983186"/>
              <a:gd name="connsiteY165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90900 w 6983186"/>
              <a:gd name="connsiteY97" fmla="*/ 598715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10000 w 6983186"/>
              <a:gd name="connsiteY112" fmla="*/ 865415 h 3015393"/>
              <a:gd name="connsiteX113" fmla="*/ 3940628 w 6983186"/>
              <a:gd name="connsiteY113" fmla="*/ 887186 h 3015393"/>
              <a:gd name="connsiteX114" fmla="*/ 3956957 w 6983186"/>
              <a:gd name="connsiteY114" fmla="*/ 908958 h 3015393"/>
              <a:gd name="connsiteX115" fmla="*/ 4005943 w 6983186"/>
              <a:gd name="connsiteY115" fmla="*/ 979715 h 3015393"/>
              <a:gd name="connsiteX116" fmla="*/ 4033157 w 6983186"/>
              <a:gd name="connsiteY116" fmla="*/ 1006929 h 3015393"/>
              <a:gd name="connsiteX117" fmla="*/ 4049486 w 6983186"/>
              <a:gd name="connsiteY117" fmla="*/ 1017815 h 3015393"/>
              <a:gd name="connsiteX118" fmla="*/ 4109357 w 6983186"/>
              <a:gd name="connsiteY118" fmla="*/ 1110343 h 3015393"/>
              <a:gd name="connsiteX119" fmla="*/ 4142014 w 6983186"/>
              <a:gd name="connsiteY119" fmla="*/ 1148443 h 3015393"/>
              <a:gd name="connsiteX120" fmla="*/ 4158343 w 6983186"/>
              <a:gd name="connsiteY120" fmla="*/ 1170215 h 3015393"/>
              <a:gd name="connsiteX121" fmla="*/ 4169228 w 6983186"/>
              <a:gd name="connsiteY121" fmla="*/ 1393372 h 3015393"/>
              <a:gd name="connsiteX122" fmla="*/ 4174671 w 6983186"/>
              <a:gd name="connsiteY122" fmla="*/ 1426029 h 3015393"/>
              <a:gd name="connsiteX123" fmla="*/ 4207328 w 6983186"/>
              <a:gd name="connsiteY123" fmla="*/ 1469572 h 3015393"/>
              <a:gd name="connsiteX124" fmla="*/ 4234543 w 6983186"/>
              <a:gd name="connsiteY124" fmla="*/ 1540329 h 3015393"/>
              <a:gd name="connsiteX125" fmla="*/ 4239986 w 6983186"/>
              <a:gd name="connsiteY125" fmla="*/ 1578429 h 3015393"/>
              <a:gd name="connsiteX126" fmla="*/ 4250871 w 6983186"/>
              <a:gd name="connsiteY126" fmla="*/ 1665515 h 3015393"/>
              <a:gd name="connsiteX127" fmla="*/ 4256314 w 6983186"/>
              <a:gd name="connsiteY127" fmla="*/ 1698172 h 3015393"/>
              <a:gd name="connsiteX128" fmla="*/ 4283528 w 6983186"/>
              <a:gd name="connsiteY128" fmla="*/ 1752600 h 3015393"/>
              <a:gd name="connsiteX129" fmla="*/ 4316186 w 6983186"/>
              <a:gd name="connsiteY129" fmla="*/ 1834243 h 3015393"/>
              <a:gd name="connsiteX130" fmla="*/ 4327071 w 6983186"/>
              <a:gd name="connsiteY130" fmla="*/ 1910443 h 3015393"/>
              <a:gd name="connsiteX131" fmla="*/ 4332514 w 6983186"/>
              <a:gd name="connsiteY131" fmla="*/ 1964872 h 3015393"/>
              <a:gd name="connsiteX132" fmla="*/ 4365171 w 6983186"/>
              <a:gd name="connsiteY132" fmla="*/ 2030186 h 3015393"/>
              <a:gd name="connsiteX133" fmla="*/ 4403271 w 6983186"/>
              <a:gd name="connsiteY133" fmla="*/ 2057400 h 3015393"/>
              <a:gd name="connsiteX134" fmla="*/ 4425043 w 6983186"/>
              <a:gd name="connsiteY134" fmla="*/ 2062843 h 3015393"/>
              <a:gd name="connsiteX135" fmla="*/ 4457700 w 6983186"/>
              <a:gd name="connsiteY135" fmla="*/ 2090058 h 3015393"/>
              <a:gd name="connsiteX136" fmla="*/ 4474028 w 6983186"/>
              <a:gd name="connsiteY136" fmla="*/ 2100943 h 3015393"/>
              <a:gd name="connsiteX137" fmla="*/ 4495800 w 6983186"/>
              <a:gd name="connsiteY137" fmla="*/ 2117272 h 3015393"/>
              <a:gd name="connsiteX138" fmla="*/ 4506686 w 6983186"/>
              <a:gd name="connsiteY138" fmla="*/ 2155372 h 3015393"/>
              <a:gd name="connsiteX139" fmla="*/ 4523014 w 6983186"/>
              <a:gd name="connsiteY139" fmla="*/ 2171700 h 3015393"/>
              <a:gd name="connsiteX140" fmla="*/ 4550228 w 6983186"/>
              <a:gd name="connsiteY140" fmla="*/ 2220686 h 3015393"/>
              <a:gd name="connsiteX141" fmla="*/ 4572000 w 6983186"/>
              <a:gd name="connsiteY141" fmla="*/ 2237015 h 3015393"/>
              <a:gd name="connsiteX142" fmla="*/ 4615543 w 6983186"/>
              <a:gd name="connsiteY142" fmla="*/ 2258786 h 3015393"/>
              <a:gd name="connsiteX143" fmla="*/ 4669971 w 6983186"/>
              <a:gd name="connsiteY143" fmla="*/ 2275115 h 3015393"/>
              <a:gd name="connsiteX144" fmla="*/ 4702628 w 6983186"/>
              <a:gd name="connsiteY144" fmla="*/ 2286000 h 3015393"/>
              <a:gd name="connsiteX145" fmla="*/ 4729843 w 6983186"/>
              <a:gd name="connsiteY145" fmla="*/ 2313215 h 3015393"/>
              <a:gd name="connsiteX146" fmla="*/ 4936671 w 6983186"/>
              <a:gd name="connsiteY146" fmla="*/ 2411186 h 3015393"/>
              <a:gd name="connsiteX147" fmla="*/ 4969328 w 6983186"/>
              <a:gd name="connsiteY147" fmla="*/ 2416629 h 3015393"/>
              <a:gd name="connsiteX148" fmla="*/ 5045528 w 6983186"/>
              <a:gd name="connsiteY148" fmla="*/ 2454729 h 3015393"/>
              <a:gd name="connsiteX149" fmla="*/ 5094514 w 6983186"/>
              <a:gd name="connsiteY149" fmla="*/ 2471058 h 3015393"/>
              <a:gd name="connsiteX150" fmla="*/ 5181600 w 6983186"/>
              <a:gd name="connsiteY150" fmla="*/ 2503715 h 3015393"/>
              <a:gd name="connsiteX151" fmla="*/ 5393871 w 6983186"/>
              <a:gd name="connsiteY151" fmla="*/ 2563586 h 3015393"/>
              <a:gd name="connsiteX152" fmla="*/ 5448300 w 6983186"/>
              <a:gd name="connsiteY152" fmla="*/ 2618015 h 3015393"/>
              <a:gd name="connsiteX153" fmla="*/ 5475514 w 6983186"/>
              <a:gd name="connsiteY153" fmla="*/ 2650672 h 3015393"/>
              <a:gd name="connsiteX154" fmla="*/ 5573486 w 6983186"/>
              <a:gd name="connsiteY154" fmla="*/ 2677886 h 3015393"/>
              <a:gd name="connsiteX155" fmla="*/ 5812971 w 6983186"/>
              <a:gd name="connsiteY155" fmla="*/ 2732315 h 3015393"/>
              <a:gd name="connsiteX156" fmla="*/ 5900057 w 6983186"/>
              <a:gd name="connsiteY156" fmla="*/ 2748643 h 3015393"/>
              <a:gd name="connsiteX157" fmla="*/ 6003471 w 6983186"/>
              <a:gd name="connsiteY157" fmla="*/ 2781300 h 3015393"/>
              <a:gd name="connsiteX158" fmla="*/ 6188528 w 6983186"/>
              <a:gd name="connsiteY158" fmla="*/ 2819400 h 3015393"/>
              <a:gd name="connsiteX159" fmla="*/ 6286500 w 6983186"/>
              <a:gd name="connsiteY159" fmla="*/ 2857500 h 3015393"/>
              <a:gd name="connsiteX160" fmla="*/ 6487886 w 6983186"/>
              <a:gd name="connsiteY160" fmla="*/ 2884715 h 3015393"/>
              <a:gd name="connsiteX161" fmla="*/ 6574971 w 6983186"/>
              <a:gd name="connsiteY161" fmla="*/ 2906486 h 3015393"/>
              <a:gd name="connsiteX162" fmla="*/ 6765471 w 6983186"/>
              <a:gd name="connsiteY162" fmla="*/ 2911929 h 3015393"/>
              <a:gd name="connsiteX163" fmla="*/ 6809014 w 6983186"/>
              <a:gd name="connsiteY163" fmla="*/ 2955472 h 3015393"/>
              <a:gd name="connsiteX164" fmla="*/ 6977743 w 6983186"/>
              <a:gd name="connsiteY164" fmla="*/ 3015343 h 3015393"/>
              <a:gd name="connsiteX165" fmla="*/ 6983186 w 6983186"/>
              <a:gd name="connsiteY165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10000 w 6983186"/>
              <a:gd name="connsiteY112" fmla="*/ 865415 h 3015393"/>
              <a:gd name="connsiteX113" fmla="*/ 3940628 w 6983186"/>
              <a:gd name="connsiteY113" fmla="*/ 887186 h 3015393"/>
              <a:gd name="connsiteX114" fmla="*/ 3956957 w 6983186"/>
              <a:gd name="connsiteY114" fmla="*/ 908958 h 3015393"/>
              <a:gd name="connsiteX115" fmla="*/ 4005943 w 6983186"/>
              <a:gd name="connsiteY115" fmla="*/ 979715 h 3015393"/>
              <a:gd name="connsiteX116" fmla="*/ 4033157 w 6983186"/>
              <a:gd name="connsiteY116" fmla="*/ 1006929 h 3015393"/>
              <a:gd name="connsiteX117" fmla="*/ 4049486 w 6983186"/>
              <a:gd name="connsiteY117" fmla="*/ 1017815 h 3015393"/>
              <a:gd name="connsiteX118" fmla="*/ 4109357 w 6983186"/>
              <a:gd name="connsiteY118" fmla="*/ 1110343 h 3015393"/>
              <a:gd name="connsiteX119" fmla="*/ 4142014 w 6983186"/>
              <a:gd name="connsiteY119" fmla="*/ 1148443 h 3015393"/>
              <a:gd name="connsiteX120" fmla="*/ 4158343 w 6983186"/>
              <a:gd name="connsiteY120" fmla="*/ 1170215 h 3015393"/>
              <a:gd name="connsiteX121" fmla="*/ 4169228 w 6983186"/>
              <a:gd name="connsiteY121" fmla="*/ 1393372 h 3015393"/>
              <a:gd name="connsiteX122" fmla="*/ 4174671 w 6983186"/>
              <a:gd name="connsiteY122" fmla="*/ 1426029 h 3015393"/>
              <a:gd name="connsiteX123" fmla="*/ 4207328 w 6983186"/>
              <a:gd name="connsiteY123" fmla="*/ 1469572 h 3015393"/>
              <a:gd name="connsiteX124" fmla="*/ 4234543 w 6983186"/>
              <a:gd name="connsiteY124" fmla="*/ 1540329 h 3015393"/>
              <a:gd name="connsiteX125" fmla="*/ 4239986 w 6983186"/>
              <a:gd name="connsiteY125" fmla="*/ 1578429 h 3015393"/>
              <a:gd name="connsiteX126" fmla="*/ 4250871 w 6983186"/>
              <a:gd name="connsiteY126" fmla="*/ 1665515 h 3015393"/>
              <a:gd name="connsiteX127" fmla="*/ 4256314 w 6983186"/>
              <a:gd name="connsiteY127" fmla="*/ 1698172 h 3015393"/>
              <a:gd name="connsiteX128" fmla="*/ 4283528 w 6983186"/>
              <a:gd name="connsiteY128" fmla="*/ 1752600 h 3015393"/>
              <a:gd name="connsiteX129" fmla="*/ 4316186 w 6983186"/>
              <a:gd name="connsiteY129" fmla="*/ 1834243 h 3015393"/>
              <a:gd name="connsiteX130" fmla="*/ 4327071 w 6983186"/>
              <a:gd name="connsiteY130" fmla="*/ 1910443 h 3015393"/>
              <a:gd name="connsiteX131" fmla="*/ 4332514 w 6983186"/>
              <a:gd name="connsiteY131" fmla="*/ 1964872 h 3015393"/>
              <a:gd name="connsiteX132" fmla="*/ 4365171 w 6983186"/>
              <a:gd name="connsiteY132" fmla="*/ 2030186 h 3015393"/>
              <a:gd name="connsiteX133" fmla="*/ 4403271 w 6983186"/>
              <a:gd name="connsiteY133" fmla="*/ 2057400 h 3015393"/>
              <a:gd name="connsiteX134" fmla="*/ 4425043 w 6983186"/>
              <a:gd name="connsiteY134" fmla="*/ 2062843 h 3015393"/>
              <a:gd name="connsiteX135" fmla="*/ 4457700 w 6983186"/>
              <a:gd name="connsiteY135" fmla="*/ 2090058 h 3015393"/>
              <a:gd name="connsiteX136" fmla="*/ 4474028 w 6983186"/>
              <a:gd name="connsiteY136" fmla="*/ 2100943 h 3015393"/>
              <a:gd name="connsiteX137" fmla="*/ 4495800 w 6983186"/>
              <a:gd name="connsiteY137" fmla="*/ 2117272 h 3015393"/>
              <a:gd name="connsiteX138" fmla="*/ 4506686 w 6983186"/>
              <a:gd name="connsiteY138" fmla="*/ 2155372 h 3015393"/>
              <a:gd name="connsiteX139" fmla="*/ 4523014 w 6983186"/>
              <a:gd name="connsiteY139" fmla="*/ 2171700 h 3015393"/>
              <a:gd name="connsiteX140" fmla="*/ 4550228 w 6983186"/>
              <a:gd name="connsiteY140" fmla="*/ 2220686 h 3015393"/>
              <a:gd name="connsiteX141" fmla="*/ 4572000 w 6983186"/>
              <a:gd name="connsiteY141" fmla="*/ 2237015 h 3015393"/>
              <a:gd name="connsiteX142" fmla="*/ 4615543 w 6983186"/>
              <a:gd name="connsiteY142" fmla="*/ 2258786 h 3015393"/>
              <a:gd name="connsiteX143" fmla="*/ 4669971 w 6983186"/>
              <a:gd name="connsiteY143" fmla="*/ 2275115 h 3015393"/>
              <a:gd name="connsiteX144" fmla="*/ 4702628 w 6983186"/>
              <a:gd name="connsiteY144" fmla="*/ 2286000 h 3015393"/>
              <a:gd name="connsiteX145" fmla="*/ 4729843 w 6983186"/>
              <a:gd name="connsiteY145" fmla="*/ 2313215 h 3015393"/>
              <a:gd name="connsiteX146" fmla="*/ 4936671 w 6983186"/>
              <a:gd name="connsiteY146" fmla="*/ 2411186 h 3015393"/>
              <a:gd name="connsiteX147" fmla="*/ 4969328 w 6983186"/>
              <a:gd name="connsiteY147" fmla="*/ 2416629 h 3015393"/>
              <a:gd name="connsiteX148" fmla="*/ 5045528 w 6983186"/>
              <a:gd name="connsiteY148" fmla="*/ 2454729 h 3015393"/>
              <a:gd name="connsiteX149" fmla="*/ 5094514 w 6983186"/>
              <a:gd name="connsiteY149" fmla="*/ 2471058 h 3015393"/>
              <a:gd name="connsiteX150" fmla="*/ 5181600 w 6983186"/>
              <a:gd name="connsiteY150" fmla="*/ 2503715 h 3015393"/>
              <a:gd name="connsiteX151" fmla="*/ 5393871 w 6983186"/>
              <a:gd name="connsiteY151" fmla="*/ 2563586 h 3015393"/>
              <a:gd name="connsiteX152" fmla="*/ 5448300 w 6983186"/>
              <a:gd name="connsiteY152" fmla="*/ 2618015 h 3015393"/>
              <a:gd name="connsiteX153" fmla="*/ 5475514 w 6983186"/>
              <a:gd name="connsiteY153" fmla="*/ 2650672 h 3015393"/>
              <a:gd name="connsiteX154" fmla="*/ 5573486 w 6983186"/>
              <a:gd name="connsiteY154" fmla="*/ 2677886 h 3015393"/>
              <a:gd name="connsiteX155" fmla="*/ 5812971 w 6983186"/>
              <a:gd name="connsiteY155" fmla="*/ 2732315 h 3015393"/>
              <a:gd name="connsiteX156" fmla="*/ 5900057 w 6983186"/>
              <a:gd name="connsiteY156" fmla="*/ 2748643 h 3015393"/>
              <a:gd name="connsiteX157" fmla="*/ 6003471 w 6983186"/>
              <a:gd name="connsiteY157" fmla="*/ 2781300 h 3015393"/>
              <a:gd name="connsiteX158" fmla="*/ 6188528 w 6983186"/>
              <a:gd name="connsiteY158" fmla="*/ 2819400 h 3015393"/>
              <a:gd name="connsiteX159" fmla="*/ 6286500 w 6983186"/>
              <a:gd name="connsiteY159" fmla="*/ 2857500 h 3015393"/>
              <a:gd name="connsiteX160" fmla="*/ 6487886 w 6983186"/>
              <a:gd name="connsiteY160" fmla="*/ 2884715 h 3015393"/>
              <a:gd name="connsiteX161" fmla="*/ 6574971 w 6983186"/>
              <a:gd name="connsiteY161" fmla="*/ 2906486 h 3015393"/>
              <a:gd name="connsiteX162" fmla="*/ 6765471 w 6983186"/>
              <a:gd name="connsiteY162" fmla="*/ 2911929 h 3015393"/>
              <a:gd name="connsiteX163" fmla="*/ 6809014 w 6983186"/>
              <a:gd name="connsiteY163" fmla="*/ 2955472 h 3015393"/>
              <a:gd name="connsiteX164" fmla="*/ 6977743 w 6983186"/>
              <a:gd name="connsiteY164" fmla="*/ 3015343 h 3015393"/>
              <a:gd name="connsiteX165" fmla="*/ 6983186 w 6983186"/>
              <a:gd name="connsiteY165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0628 w 6983186"/>
              <a:gd name="connsiteY113" fmla="*/ 887186 h 3015393"/>
              <a:gd name="connsiteX114" fmla="*/ 3956957 w 6983186"/>
              <a:gd name="connsiteY114" fmla="*/ 908958 h 3015393"/>
              <a:gd name="connsiteX115" fmla="*/ 4005943 w 6983186"/>
              <a:gd name="connsiteY115" fmla="*/ 979715 h 3015393"/>
              <a:gd name="connsiteX116" fmla="*/ 4033157 w 6983186"/>
              <a:gd name="connsiteY116" fmla="*/ 1006929 h 3015393"/>
              <a:gd name="connsiteX117" fmla="*/ 4049486 w 6983186"/>
              <a:gd name="connsiteY117" fmla="*/ 1017815 h 3015393"/>
              <a:gd name="connsiteX118" fmla="*/ 4109357 w 6983186"/>
              <a:gd name="connsiteY118" fmla="*/ 1110343 h 3015393"/>
              <a:gd name="connsiteX119" fmla="*/ 4142014 w 6983186"/>
              <a:gd name="connsiteY119" fmla="*/ 1148443 h 3015393"/>
              <a:gd name="connsiteX120" fmla="*/ 4158343 w 6983186"/>
              <a:gd name="connsiteY120" fmla="*/ 1170215 h 3015393"/>
              <a:gd name="connsiteX121" fmla="*/ 4169228 w 6983186"/>
              <a:gd name="connsiteY121" fmla="*/ 1393372 h 3015393"/>
              <a:gd name="connsiteX122" fmla="*/ 4174671 w 6983186"/>
              <a:gd name="connsiteY122" fmla="*/ 1426029 h 3015393"/>
              <a:gd name="connsiteX123" fmla="*/ 4207328 w 6983186"/>
              <a:gd name="connsiteY123" fmla="*/ 1469572 h 3015393"/>
              <a:gd name="connsiteX124" fmla="*/ 4234543 w 6983186"/>
              <a:gd name="connsiteY124" fmla="*/ 1540329 h 3015393"/>
              <a:gd name="connsiteX125" fmla="*/ 4239986 w 6983186"/>
              <a:gd name="connsiteY125" fmla="*/ 1578429 h 3015393"/>
              <a:gd name="connsiteX126" fmla="*/ 4250871 w 6983186"/>
              <a:gd name="connsiteY126" fmla="*/ 1665515 h 3015393"/>
              <a:gd name="connsiteX127" fmla="*/ 4256314 w 6983186"/>
              <a:gd name="connsiteY127" fmla="*/ 1698172 h 3015393"/>
              <a:gd name="connsiteX128" fmla="*/ 4283528 w 6983186"/>
              <a:gd name="connsiteY128" fmla="*/ 1752600 h 3015393"/>
              <a:gd name="connsiteX129" fmla="*/ 4316186 w 6983186"/>
              <a:gd name="connsiteY129" fmla="*/ 1834243 h 3015393"/>
              <a:gd name="connsiteX130" fmla="*/ 4327071 w 6983186"/>
              <a:gd name="connsiteY130" fmla="*/ 1910443 h 3015393"/>
              <a:gd name="connsiteX131" fmla="*/ 4332514 w 6983186"/>
              <a:gd name="connsiteY131" fmla="*/ 1964872 h 3015393"/>
              <a:gd name="connsiteX132" fmla="*/ 4365171 w 6983186"/>
              <a:gd name="connsiteY132" fmla="*/ 2030186 h 3015393"/>
              <a:gd name="connsiteX133" fmla="*/ 4403271 w 6983186"/>
              <a:gd name="connsiteY133" fmla="*/ 2057400 h 3015393"/>
              <a:gd name="connsiteX134" fmla="*/ 4425043 w 6983186"/>
              <a:gd name="connsiteY134" fmla="*/ 2062843 h 3015393"/>
              <a:gd name="connsiteX135" fmla="*/ 4457700 w 6983186"/>
              <a:gd name="connsiteY135" fmla="*/ 2090058 h 3015393"/>
              <a:gd name="connsiteX136" fmla="*/ 4474028 w 6983186"/>
              <a:gd name="connsiteY136" fmla="*/ 2100943 h 3015393"/>
              <a:gd name="connsiteX137" fmla="*/ 4495800 w 6983186"/>
              <a:gd name="connsiteY137" fmla="*/ 2117272 h 3015393"/>
              <a:gd name="connsiteX138" fmla="*/ 4506686 w 6983186"/>
              <a:gd name="connsiteY138" fmla="*/ 2155372 h 3015393"/>
              <a:gd name="connsiteX139" fmla="*/ 4523014 w 6983186"/>
              <a:gd name="connsiteY139" fmla="*/ 2171700 h 3015393"/>
              <a:gd name="connsiteX140" fmla="*/ 4550228 w 6983186"/>
              <a:gd name="connsiteY140" fmla="*/ 2220686 h 3015393"/>
              <a:gd name="connsiteX141" fmla="*/ 4572000 w 6983186"/>
              <a:gd name="connsiteY141" fmla="*/ 2237015 h 3015393"/>
              <a:gd name="connsiteX142" fmla="*/ 4615543 w 6983186"/>
              <a:gd name="connsiteY142" fmla="*/ 2258786 h 3015393"/>
              <a:gd name="connsiteX143" fmla="*/ 4669971 w 6983186"/>
              <a:gd name="connsiteY143" fmla="*/ 2275115 h 3015393"/>
              <a:gd name="connsiteX144" fmla="*/ 4702628 w 6983186"/>
              <a:gd name="connsiteY144" fmla="*/ 2286000 h 3015393"/>
              <a:gd name="connsiteX145" fmla="*/ 4729843 w 6983186"/>
              <a:gd name="connsiteY145" fmla="*/ 2313215 h 3015393"/>
              <a:gd name="connsiteX146" fmla="*/ 4936671 w 6983186"/>
              <a:gd name="connsiteY146" fmla="*/ 2411186 h 3015393"/>
              <a:gd name="connsiteX147" fmla="*/ 4969328 w 6983186"/>
              <a:gd name="connsiteY147" fmla="*/ 2416629 h 3015393"/>
              <a:gd name="connsiteX148" fmla="*/ 5045528 w 6983186"/>
              <a:gd name="connsiteY148" fmla="*/ 2454729 h 3015393"/>
              <a:gd name="connsiteX149" fmla="*/ 5094514 w 6983186"/>
              <a:gd name="connsiteY149" fmla="*/ 2471058 h 3015393"/>
              <a:gd name="connsiteX150" fmla="*/ 5181600 w 6983186"/>
              <a:gd name="connsiteY150" fmla="*/ 2503715 h 3015393"/>
              <a:gd name="connsiteX151" fmla="*/ 5393871 w 6983186"/>
              <a:gd name="connsiteY151" fmla="*/ 2563586 h 3015393"/>
              <a:gd name="connsiteX152" fmla="*/ 5448300 w 6983186"/>
              <a:gd name="connsiteY152" fmla="*/ 2618015 h 3015393"/>
              <a:gd name="connsiteX153" fmla="*/ 5475514 w 6983186"/>
              <a:gd name="connsiteY153" fmla="*/ 2650672 h 3015393"/>
              <a:gd name="connsiteX154" fmla="*/ 5573486 w 6983186"/>
              <a:gd name="connsiteY154" fmla="*/ 2677886 h 3015393"/>
              <a:gd name="connsiteX155" fmla="*/ 5812971 w 6983186"/>
              <a:gd name="connsiteY155" fmla="*/ 2732315 h 3015393"/>
              <a:gd name="connsiteX156" fmla="*/ 5900057 w 6983186"/>
              <a:gd name="connsiteY156" fmla="*/ 2748643 h 3015393"/>
              <a:gd name="connsiteX157" fmla="*/ 6003471 w 6983186"/>
              <a:gd name="connsiteY157" fmla="*/ 2781300 h 3015393"/>
              <a:gd name="connsiteX158" fmla="*/ 6188528 w 6983186"/>
              <a:gd name="connsiteY158" fmla="*/ 2819400 h 3015393"/>
              <a:gd name="connsiteX159" fmla="*/ 6286500 w 6983186"/>
              <a:gd name="connsiteY159" fmla="*/ 2857500 h 3015393"/>
              <a:gd name="connsiteX160" fmla="*/ 6487886 w 6983186"/>
              <a:gd name="connsiteY160" fmla="*/ 2884715 h 3015393"/>
              <a:gd name="connsiteX161" fmla="*/ 6574971 w 6983186"/>
              <a:gd name="connsiteY161" fmla="*/ 2906486 h 3015393"/>
              <a:gd name="connsiteX162" fmla="*/ 6765471 w 6983186"/>
              <a:gd name="connsiteY162" fmla="*/ 2911929 h 3015393"/>
              <a:gd name="connsiteX163" fmla="*/ 6809014 w 6983186"/>
              <a:gd name="connsiteY163" fmla="*/ 2955472 h 3015393"/>
              <a:gd name="connsiteX164" fmla="*/ 6977743 w 6983186"/>
              <a:gd name="connsiteY164" fmla="*/ 3015343 h 3015393"/>
              <a:gd name="connsiteX165" fmla="*/ 6983186 w 6983186"/>
              <a:gd name="connsiteY165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3956957 w 6983186"/>
              <a:gd name="connsiteY114" fmla="*/ 908958 h 3015393"/>
              <a:gd name="connsiteX115" fmla="*/ 4005943 w 6983186"/>
              <a:gd name="connsiteY115" fmla="*/ 979715 h 3015393"/>
              <a:gd name="connsiteX116" fmla="*/ 4033157 w 6983186"/>
              <a:gd name="connsiteY116" fmla="*/ 1006929 h 3015393"/>
              <a:gd name="connsiteX117" fmla="*/ 4049486 w 6983186"/>
              <a:gd name="connsiteY117" fmla="*/ 1017815 h 3015393"/>
              <a:gd name="connsiteX118" fmla="*/ 4109357 w 6983186"/>
              <a:gd name="connsiteY118" fmla="*/ 1110343 h 3015393"/>
              <a:gd name="connsiteX119" fmla="*/ 4142014 w 6983186"/>
              <a:gd name="connsiteY119" fmla="*/ 1148443 h 3015393"/>
              <a:gd name="connsiteX120" fmla="*/ 4158343 w 6983186"/>
              <a:gd name="connsiteY120" fmla="*/ 1170215 h 3015393"/>
              <a:gd name="connsiteX121" fmla="*/ 4169228 w 6983186"/>
              <a:gd name="connsiteY121" fmla="*/ 1393372 h 3015393"/>
              <a:gd name="connsiteX122" fmla="*/ 4174671 w 6983186"/>
              <a:gd name="connsiteY122" fmla="*/ 1426029 h 3015393"/>
              <a:gd name="connsiteX123" fmla="*/ 4207328 w 6983186"/>
              <a:gd name="connsiteY123" fmla="*/ 1469572 h 3015393"/>
              <a:gd name="connsiteX124" fmla="*/ 4234543 w 6983186"/>
              <a:gd name="connsiteY124" fmla="*/ 1540329 h 3015393"/>
              <a:gd name="connsiteX125" fmla="*/ 4239986 w 6983186"/>
              <a:gd name="connsiteY125" fmla="*/ 1578429 h 3015393"/>
              <a:gd name="connsiteX126" fmla="*/ 4250871 w 6983186"/>
              <a:gd name="connsiteY126" fmla="*/ 1665515 h 3015393"/>
              <a:gd name="connsiteX127" fmla="*/ 4256314 w 6983186"/>
              <a:gd name="connsiteY127" fmla="*/ 1698172 h 3015393"/>
              <a:gd name="connsiteX128" fmla="*/ 4283528 w 6983186"/>
              <a:gd name="connsiteY128" fmla="*/ 1752600 h 3015393"/>
              <a:gd name="connsiteX129" fmla="*/ 4316186 w 6983186"/>
              <a:gd name="connsiteY129" fmla="*/ 1834243 h 3015393"/>
              <a:gd name="connsiteX130" fmla="*/ 4327071 w 6983186"/>
              <a:gd name="connsiteY130" fmla="*/ 1910443 h 3015393"/>
              <a:gd name="connsiteX131" fmla="*/ 4332514 w 6983186"/>
              <a:gd name="connsiteY131" fmla="*/ 1964872 h 3015393"/>
              <a:gd name="connsiteX132" fmla="*/ 4365171 w 6983186"/>
              <a:gd name="connsiteY132" fmla="*/ 2030186 h 3015393"/>
              <a:gd name="connsiteX133" fmla="*/ 4403271 w 6983186"/>
              <a:gd name="connsiteY133" fmla="*/ 2057400 h 3015393"/>
              <a:gd name="connsiteX134" fmla="*/ 4425043 w 6983186"/>
              <a:gd name="connsiteY134" fmla="*/ 2062843 h 3015393"/>
              <a:gd name="connsiteX135" fmla="*/ 4457700 w 6983186"/>
              <a:gd name="connsiteY135" fmla="*/ 2090058 h 3015393"/>
              <a:gd name="connsiteX136" fmla="*/ 4474028 w 6983186"/>
              <a:gd name="connsiteY136" fmla="*/ 2100943 h 3015393"/>
              <a:gd name="connsiteX137" fmla="*/ 4495800 w 6983186"/>
              <a:gd name="connsiteY137" fmla="*/ 2117272 h 3015393"/>
              <a:gd name="connsiteX138" fmla="*/ 4506686 w 6983186"/>
              <a:gd name="connsiteY138" fmla="*/ 2155372 h 3015393"/>
              <a:gd name="connsiteX139" fmla="*/ 4523014 w 6983186"/>
              <a:gd name="connsiteY139" fmla="*/ 2171700 h 3015393"/>
              <a:gd name="connsiteX140" fmla="*/ 4550228 w 6983186"/>
              <a:gd name="connsiteY140" fmla="*/ 2220686 h 3015393"/>
              <a:gd name="connsiteX141" fmla="*/ 4572000 w 6983186"/>
              <a:gd name="connsiteY141" fmla="*/ 2237015 h 3015393"/>
              <a:gd name="connsiteX142" fmla="*/ 4615543 w 6983186"/>
              <a:gd name="connsiteY142" fmla="*/ 2258786 h 3015393"/>
              <a:gd name="connsiteX143" fmla="*/ 4669971 w 6983186"/>
              <a:gd name="connsiteY143" fmla="*/ 2275115 h 3015393"/>
              <a:gd name="connsiteX144" fmla="*/ 4702628 w 6983186"/>
              <a:gd name="connsiteY144" fmla="*/ 2286000 h 3015393"/>
              <a:gd name="connsiteX145" fmla="*/ 4729843 w 6983186"/>
              <a:gd name="connsiteY145" fmla="*/ 2313215 h 3015393"/>
              <a:gd name="connsiteX146" fmla="*/ 4936671 w 6983186"/>
              <a:gd name="connsiteY146" fmla="*/ 2411186 h 3015393"/>
              <a:gd name="connsiteX147" fmla="*/ 4969328 w 6983186"/>
              <a:gd name="connsiteY147" fmla="*/ 2416629 h 3015393"/>
              <a:gd name="connsiteX148" fmla="*/ 5045528 w 6983186"/>
              <a:gd name="connsiteY148" fmla="*/ 2454729 h 3015393"/>
              <a:gd name="connsiteX149" fmla="*/ 5094514 w 6983186"/>
              <a:gd name="connsiteY149" fmla="*/ 2471058 h 3015393"/>
              <a:gd name="connsiteX150" fmla="*/ 5181600 w 6983186"/>
              <a:gd name="connsiteY150" fmla="*/ 2503715 h 3015393"/>
              <a:gd name="connsiteX151" fmla="*/ 5393871 w 6983186"/>
              <a:gd name="connsiteY151" fmla="*/ 2563586 h 3015393"/>
              <a:gd name="connsiteX152" fmla="*/ 5448300 w 6983186"/>
              <a:gd name="connsiteY152" fmla="*/ 2618015 h 3015393"/>
              <a:gd name="connsiteX153" fmla="*/ 5475514 w 6983186"/>
              <a:gd name="connsiteY153" fmla="*/ 2650672 h 3015393"/>
              <a:gd name="connsiteX154" fmla="*/ 5573486 w 6983186"/>
              <a:gd name="connsiteY154" fmla="*/ 2677886 h 3015393"/>
              <a:gd name="connsiteX155" fmla="*/ 5812971 w 6983186"/>
              <a:gd name="connsiteY155" fmla="*/ 2732315 h 3015393"/>
              <a:gd name="connsiteX156" fmla="*/ 5900057 w 6983186"/>
              <a:gd name="connsiteY156" fmla="*/ 2748643 h 3015393"/>
              <a:gd name="connsiteX157" fmla="*/ 6003471 w 6983186"/>
              <a:gd name="connsiteY157" fmla="*/ 2781300 h 3015393"/>
              <a:gd name="connsiteX158" fmla="*/ 6188528 w 6983186"/>
              <a:gd name="connsiteY158" fmla="*/ 2819400 h 3015393"/>
              <a:gd name="connsiteX159" fmla="*/ 6286500 w 6983186"/>
              <a:gd name="connsiteY159" fmla="*/ 2857500 h 3015393"/>
              <a:gd name="connsiteX160" fmla="*/ 6487886 w 6983186"/>
              <a:gd name="connsiteY160" fmla="*/ 2884715 h 3015393"/>
              <a:gd name="connsiteX161" fmla="*/ 6574971 w 6983186"/>
              <a:gd name="connsiteY161" fmla="*/ 2906486 h 3015393"/>
              <a:gd name="connsiteX162" fmla="*/ 6765471 w 6983186"/>
              <a:gd name="connsiteY162" fmla="*/ 2911929 h 3015393"/>
              <a:gd name="connsiteX163" fmla="*/ 6809014 w 6983186"/>
              <a:gd name="connsiteY163" fmla="*/ 2955472 h 3015393"/>
              <a:gd name="connsiteX164" fmla="*/ 6977743 w 6983186"/>
              <a:gd name="connsiteY164" fmla="*/ 3015343 h 3015393"/>
              <a:gd name="connsiteX165" fmla="*/ 6983186 w 6983186"/>
              <a:gd name="connsiteY165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06929 h 3015393"/>
              <a:gd name="connsiteX116" fmla="*/ 4049486 w 6983186"/>
              <a:gd name="connsiteY116" fmla="*/ 1017815 h 3015393"/>
              <a:gd name="connsiteX117" fmla="*/ 4109357 w 6983186"/>
              <a:gd name="connsiteY117" fmla="*/ 1110343 h 3015393"/>
              <a:gd name="connsiteX118" fmla="*/ 4142014 w 6983186"/>
              <a:gd name="connsiteY118" fmla="*/ 1148443 h 3015393"/>
              <a:gd name="connsiteX119" fmla="*/ 4158343 w 6983186"/>
              <a:gd name="connsiteY119" fmla="*/ 1170215 h 3015393"/>
              <a:gd name="connsiteX120" fmla="*/ 4169228 w 6983186"/>
              <a:gd name="connsiteY120" fmla="*/ 1393372 h 3015393"/>
              <a:gd name="connsiteX121" fmla="*/ 4174671 w 6983186"/>
              <a:gd name="connsiteY121" fmla="*/ 1426029 h 3015393"/>
              <a:gd name="connsiteX122" fmla="*/ 4207328 w 6983186"/>
              <a:gd name="connsiteY122" fmla="*/ 1469572 h 3015393"/>
              <a:gd name="connsiteX123" fmla="*/ 4234543 w 6983186"/>
              <a:gd name="connsiteY123" fmla="*/ 1540329 h 3015393"/>
              <a:gd name="connsiteX124" fmla="*/ 4239986 w 6983186"/>
              <a:gd name="connsiteY124" fmla="*/ 1578429 h 3015393"/>
              <a:gd name="connsiteX125" fmla="*/ 4250871 w 6983186"/>
              <a:gd name="connsiteY125" fmla="*/ 1665515 h 3015393"/>
              <a:gd name="connsiteX126" fmla="*/ 4256314 w 6983186"/>
              <a:gd name="connsiteY126" fmla="*/ 1698172 h 3015393"/>
              <a:gd name="connsiteX127" fmla="*/ 4283528 w 6983186"/>
              <a:gd name="connsiteY127" fmla="*/ 1752600 h 3015393"/>
              <a:gd name="connsiteX128" fmla="*/ 4316186 w 6983186"/>
              <a:gd name="connsiteY128" fmla="*/ 1834243 h 3015393"/>
              <a:gd name="connsiteX129" fmla="*/ 4327071 w 6983186"/>
              <a:gd name="connsiteY129" fmla="*/ 1910443 h 3015393"/>
              <a:gd name="connsiteX130" fmla="*/ 4332514 w 6983186"/>
              <a:gd name="connsiteY130" fmla="*/ 1964872 h 3015393"/>
              <a:gd name="connsiteX131" fmla="*/ 4365171 w 6983186"/>
              <a:gd name="connsiteY131" fmla="*/ 2030186 h 3015393"/>
              <a:gd name="connsiteX132" fmla="*/ 4403271 w 6983186"/>
              <a:gd name="connsiteY132" fmla="*/ 2057400 h 3015393"/>
              <a:gd name="connsiteX133" fmla="*/ 4425043 w 6983186"/>
              <a:gd name="connsiteY133" fmla="*/ 2062843 h 3015393"/>
              <a:gd name="connsiteX134" fmla="*/ 4457700 w 6983186"/>
              <a:gd name="connsiteY134" fmla="*/ 2090058 h 3015393"/>
              <a:gd name="connsiteX135" fmla="*/ 4474028 w 6983186"/>
              <a:gd name="connsiteY135" fmla="*/ 2100943 h 3015393"/>
              <a:gd name="connsiteX136" fmla="*/ 4495800 w 6983186"/>
              <a:gd name="connsiteY136" fmla="*/ 2117272 h 3015393"/>
              <a:gd name="connsiteX137" fmla="*/ 4506686 w 6983186"/>
              <a:gd name="connsiteY137" fmla="*/ 2155372 h 3015393"/>
              <a:gd name="connsiteX138" fmla="*/ 4523014 w 6983186"/>
              <a:gd name="connsiteY138" fmla="*/ 2171700 h 3015393"/>
              <a:gd name="connsiteX139" fmla="*/ 4550228 w 6983186"/>
              <a:gd name="connsiteY139" fmla="*/ 2220686 h 3015393"/>
              <a:gd name="connsiteX140" fmla="*/ 4572000 w 6983186"/>
              <a:gd name="connsiteY140" fmla="*/ 2237015 h 3015393"/>
              <a:gd name="connsiteX141" fmla="*/ 4615543 w 6983186"/>
              <a:gd name="connsiteY141" fmla="*/ 2258786 h 3015393"/>
              <a:gd name="connsiteX142" fmla="*/ 4669971 w 6983186"/>
              <a:gd name="connsiteY142" fmla="*/ 2275115 h 3015393"/>
              <a:gd name="connsiteX143" fmla="*/ 4702628 w 6983186"/>
              <a:gd name="connsiteY143" fmla="*/ 2286000 h 3015393"/>
              <a:gd name="connsiteX144" fmla="*/ 4729843 w 6983186"/>
              <a:gd name="connsiteY144" fmla="*/ 2313215 h 3015393"/>
              <a:gd name="connsiteX145" fmla="*/ 4936671 w 6983186"/>
              <a:gd name="connsiteY145" fmla="*/ 2411186 h 3015393"/>
              <a:gd name="connsiteX146" fmla="*/ 4969328 w 6983186"/>
              <a:gd name="connsiteY146" fmla="*/ 2416629 h 3015393"/>
              <a:gd name="connsiteX147" fmla="*/ 5045528 w 6983186"/>
              <a:gd name="connsiteY147" fmla="*/ 2454729 h 3015393"/>
              <a:gd name="connsiteX148" fmla="*/ 5094514 w 6983186"/>
              <a:gd name="connsiteY148" fmla="*/ 2471058 h 3015393"/>
              <a:gd name="connsiteX149" fmla="*/ 5181600 w 6983186"/>
              <a:gd name="connsiteY149" fmla="*/ 2503715 h 3015393"/>
              <a:gd name="connsiteX150" fmla="*/ 5393871 w 6983186"/>
              <a:gd name="connsiteY150" fmla="*/ 2563586 h 3015393"/>
              <a:gd name="connsiteX151" fmla="*/ 5448300 w 6983186"/>
              <a:gd name="connsiteY151" fmla="*/ 2618015 h 3015393"/>
              <a:gd name="connsiteX152" fmla="*/ 5475514 w 6983186"/>
              <a:gd name="connsiteY152" fmla="*/ 2650672 h 3015393"/>
              <a:gd name="connsiteX153" fmla="*/ 5573486 w 6983186"/>
              <a:gd name="connsiteY153" fmla="*/ 2677886 h 3015393"/>
              <a:gd name="connsiteX154" fmla="*/ 5812971 w 6983186"/>
              <a:gd name="connsiteY154" fmla="*/ 2732315 h 3015393"/>
              <a:gd name="connsiteX155" fmla="*/ 5900057 w 6983186"/>
              <a:gd name="connsiteY155" fmla="*/ 2748643 h 3015393"/>
              <a:gd name="connsiteX156" fmla="*/ 6003471 w 6983186"/>
              <a:gd name="connsiteY156" fmla="*/ 2781300 h 3015393"/>
              <a:gd name="connsiteX157" fmla="*/ 6188528 w 6983186"/>
              <a:gd name="connsiteY157" fmla="*/ 2819400 h 3015393"/>
              <a:gd name="connsiteX158" fmla="*/ 6286500 w 6983186"/>
              <a:gd name="connsiteY158" fmla="*/ 2857500 h 3015393"/>
              <a:gd name="connsiteX159" fmla="*/ 6487886 w 6983186"/>
              <a:gd name="connsiteY159" fmla="*/ 2884715 h 3015393"/>
              <a:gd name="connsiteX160" fmla="*/ 6574971 w 6983186"/>
              <a:gd name="connsiteY160" fmla="*/ 2906486 h 3015393"/>
              <a:gd name="connsiteX161" fmla="*/ 6765471 w 6983186"/>
              <a:gd name="connsiteY161" fmla="*/ 2911929 h 3015393"/>
              <a:gd name="connsiteX162" fmla="*/ 6809014 w 6983186"/>
              <a:gd name="connsiteY162" fmla="*/ 2955472 h 3015393"/>
              <a:gd name="connsiteX163" fmla="*/ 6977743 w 6983186"/>
              <a:gd name="connsiteY163" fmla="*/ 3015343 h 3015393"/>
              <a:gd name="connsiteX164" fmla="*/ 6983186 w 6983186"/>
              <a:gd name="connsiteY164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06929 h 3015393"/>
              <a:gd name="connsiteX116" fmla="*/ 4049486 w 6983186"/>
              <a:gd name="connsiteY116" fmla="*/ 1017815 h 3015393"/>
              <a:gd name="connsiteX117" fmla="*/ 4094389 w 6983186"/>
              <a:gd name="connsiteY117" fmla="*/ 1156607 h 3015393"/>
              <a:gd name="connsiteX118" fmla="*/ 4142014 w 6983186"/>
              <a:gd name="connsiteY118" fmla="*/ 1148443 h 3015393"/>
              <a:gd name="connsiteX119" fmla="*/ 4158343 w 6983186"/>
              <a:gd name="connsiteY119" fmla="*/ 1170215 h 3015393"/>
              <a:gd name="connsiteX120" fmla="*/ 4169228 w 6983186"/>
              <a:gd name="connsiteY120" fmla="*/ 1393372 h 3015393"/>
              <a:gd name="connsiteX121" fmla="*/ 4174671 w 6983186"/>
              <a:gd name="connsiteY121" fmla="*/ 1426029 h 3015393"/>
              <a:gd name="connsiteX122" fmla="*/ 4207328 w 6983186"/>
              <a:gd name="connsiteY122" fmla="*/ 1469572 h 3015393"/>
              <a:gd name="connsiteX123" fmla="*/ 4234543 w 6983186"/>
              <a:gd name="connsiteY123" fmla="*/ 1540329 h 3015393"/>
              <a:gd name="connsiteX124" fmla="*/ 4239986 w 6983186"/>
              <a:gd name="connsiteY124" fmla="*/ 1578429 h 3015393"/>
              <a:gd name="connsiteX125" fmla="*/ 4250871 w 6983186"/>
              <a:gd name="connsiteY125" fmla="*/ 1665515 h 3015393"/>
              <a:gd name="connsiteX126" fmla="*/ 4256314 w 6983186"/>
              <a:gd name="connsiteY126" fmla="*/ 1698172 h 3015393"/>
              <a:gd name="connsiteX127" fmla="*/ 4283528 w 6983186"/>
              <a:gd name="connsiteY127" fmla="*/ 1752600 h 3015393"/>
              <a:gd name="connsiteX128" fmla="*/ 4316186 w 6983186"/>
              <a:gd name="connsiteY128" fmla="*/ 1834243 h 3015393"/>
              <a:gd name="connsiteX129" fmla="*/ 4327071 w 6983186"/>
              <a:gd name="connsiteY129" fmla="*/ 1910443 h 3015393"/>
              <a:gd name="connsiteX130" fmla="*/ 4332514 w 6983186"/>
              <a:gd name="connsiteY130" fmla="*/ 1964872 h 3015393"/>
              <a:gd name="connsiteX131" fmla="*/ 4365171 w 6983186"/>
              <a:gd name="connsiteY131" fmla="*/ 2030186 h 3015393"/>
              <a:gd name="connsiteX132" fmla="*/ 4403271 w 6983186"/>
              <a:gd name="connsiteY132" fmla="*/ 2057400 h 3015393"/>
              <a:gd name="connsiteX133" fmla="*/ 4425043 w 6983186"/>
              <a:gd name="connsiteY133" fmla="*/ 2062843 h 3015393"/>
              <a:gd name="connsiteX134" fmla="*/ 4457700 w 6983186"/>
              <a:gd name="connsiteY134" fmla="*/ 2090058 h 3015393"/>
              <a:gd name="connsiteX135" fmla="*/ 4474028 w 6983186"/>
              <a:gd name="connsiteY135" fmla="*/ 2100943 h 3015393"/>
              <a:gd name="connsiteX136" fmla="*/ 4495800 w 6983186"/>
              <a:gd name="connsiteY136" fmla="*/ 2117272 h 3015393"/>
              <a:gd name="connsiteX137" fmla="*/ 4506686 w 6983186"/>
              <a:gd name="connsiteY137" fmla="*/ 2155372 h 3015393"/>
              <a:gd name="connsiteX138" fmla="*/ 4523014 w 6983186"/>
              <a:gd name="connsiteY138" fmla="*/ 2171700 h 3015393"/>
              <a:gd name="connsiteX139" fmla="*/ 4550228 w 6983186"/>
              <a:gd name="connsiteY139" fmla="*/ 2220686 h 3015393"/>
              <a:gd name="connsiteX140" fmla="*/ 4572000 w 6983186"/>
              <a:gd name="connsiteY140" fmla="*/ 2237015 h 3015393"/>
              <a:gd name="connsiteX141" fmla="*/ 4615543 w 6983186"/>
              <a:gd name="connsiteY141" fmla="*/ 2258786 h 3015393"/>
              <a:gd name="connsiteX142" fmla="*/ 4669971 w 6983186"/>
              <a:gd name="connsiteY142" fmla="*/ 2275115 h 3015393"/>
              <a:gd name="connsiteX143" fmla="*/ 4702628 w 6983186"/>
              <a:gd name="connsiteY143" fmla="*/ 2286000 h 3015393"/>
              <a:gd name="connsiteX144" fmla="*/ 4729843 w 6983186"/>
              <a:gd name="connsiteY144" fmla="*/ 2313215 h 3015393"/>
              <a:gd name="connsiteX145" fmla="*/ 4936671 w 6983186"/>
              <a:gd name="connsiteY145" fmla="*/ 2411186 h 3015393"/>
              <a:gd name="connsiteX146" fmla="*/ 4969328 w 6983186"/>
              <a:gd name="connsiteY146" fmla="*/ 2416629 h 3015393"/>
              <a:gd name="connsiteX147" fmla="*/ 5045528 w 6983186"/>
              <a:gd name="connsiteY147" fmla="*/ 2454729 h 3015393"/>
              <a:gd name="connsiteX148" fmla="*/ 5094514 w 6983186"/>
              <a:gd name="connsiteY148" fmla="*/ 2471058 h 3015393"/>
              <a:gd name="connsiteX149" fmla="*/ 5181600 w 6983186"/>
              <a:gd name="connsiteY149" fmla="*/ 2503715 h 3015393"/>
              <a:gd name="connsiteX150" fmla="*/ 5393871 w 6983186"/>
              <a:gd name="connsiteY150" fmla="*/ 2563586 h 3015393"/>
              <a:gd name="connsiteX151" fmla="*/ 5448300 w 6983186"/>
              <a:gd name="connsiteY151" fmla="*/ 2618015 h 3015393"/>
              <a:gd name="connsiteX152" fmla="*/ 5475514 w 6983186"/>
              <a:gd name="connsiteY152" fmla="*/ 2650672 h 3015393"/>
              <a:gd name="connsiteX153" fmla="*/ 5573486 w 6983186"/>
              <a:gd name="connsiteY153" fmla="*/ 2677886 h 3015393"/>
              <a:gd name="connsiteX154" fmla="*/ 5812971 w 6983186"/>
              <a:gd name="connsiteY154" fmla="*/ 2732315 h 3015393"/>
              <a:gd name="connsiteX155" fmla="*/ 5900057 w 6983186"/>
              <a:gd name="connsiteY155" fmla="*/ 2748643 h 3015393"/>
              <a:gd name="connsiteX156" fmla="*/ 6003471 w 6983186"/>
              <a:gd name="connsiteY156" fmla="*/ 2781300 h 3015393"/>
              <a:gd name="connsiteX157" fmla="*/ 6188528 w 6983186"/>
              <a:gd name="connsiteY157" fmla="*/ 2819400 h 3015393"/>
              <a:gd name="connsiteX158" fmla="*/ 6286500 w 6983186"/>
              <a:gd name="connsiteY158" fmla="*/ 2857500 h 3015393"/>
              <a:gd name="connsiteX159" fmla="*/ 6487886 w 6983186"/>
              <a:gd name="connsiteY159" fmla="*/ 2884715 h 3015393"/>
              <a:gd name="connsiteX160" fmla="*/ 6574971 w 6983186"/>
              <a:gd name="connsiteY160" fmla="*/ 2906486 h 3015393"/>
              <a:gd name="connsiteX161" fmla="*/ 6765471 w 6983186"/>
              <a:gd name="connsiteY161" fmla="*/ 2911929 h 3015393"/>
              <a:gd name="connsiteX162" fmla="*/ 6809014 w 6983186"/>
              <a:gd name="connsiteY162" fmla="*/ 2955472 h 3015393"/>
              <a:gd name="connsiteX163" fmla="*/ 6977743 w 6983186"/>
              <a:gd name="connsiteY163" fmla="*/ 3015343 h 3015393"/>
              <a:gd name="connsiteX164" fmla="*/ 6983186 w 6983186"/>
              <a:gd name="connsiteY164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49486 w 6983186"/>
              <a:gd name="connsiteY116" fmla="*/ 1017815 h 3015393"/>
              <a:gd name="connsiteX117" fmla="*/ 4094389 w 6983186"/>
              <a:gd name="connsiteY117" fmla="*/ 1156607 h 3015393"/>
              <a:gd name="connsiteX118" fmla="*/ 4142014 w 6983186"/>
              <a:gd name="connsiteY118" fmla="*/ 1148443 h 3015393"/>
              <a:gd name="connsiteX119" fmla="*/ 4158343 w 6983186"/>
              <a:gd name="connsiteY119" fmla="*/ 1170215 h 3015393"/>
              <a:gd name="connsiteX120" fmla="*/ 4169228 w 6983186"/>
              <a:gd name="connsiteY120" fmla="*/ 1393372 h 3015393"/>
              <a:gd name="connsiteX121" fmla="*/ 4174671 w 6983186"/>
              <a:gd name="connsiteY121" fmla="*/ 1426029 h 3015393"/>
              <a:gd name="connsiteX122" fmla="*/ 4207328 w 6983186"/>
              <a:gd name="connsiteY122" fmla="*/ 1469572 h 3015393"/>
              <a:gd name="connsiteX123" fmla="*/ 4234543 w 6983186"/>
              <a:gd name="connsiteY123" fmla="*/ 1540329 h 3015393"/>
              <a:gd name="connsiteX124" fmla="*/ 4239986 w 6983186"/>
              <a:gd name="connsiteY124" fmla="*/ 1578429 h 3015393"/>
              <a:gd name="connsiteX125" fmla="*/ 4250871 w 6983186"/>
              <a:gd name="connsiteY125" fmla="*/ 1665515 h 3015393"/>
              <a:gd name="connsiteX126" fmla="*/ 4256314 w 6983186"/>
              <a:gd name="connsiteY126" fmla="*/ 1698172 h 3015393"/>
              <a:gd name="connsiteX127" fmla="*/ 4283528 w 6983186"/>
              <a:gd name="connsiteY127" fmla="*/ 1752600 h 3015393"/>
              <a:gd name="connsiteX128" fmla="*/ 4316186 w 6983186"/>
              <a:gd name="connsiteY128" fmla="*/ 1834243 h 3015393"/>
              <a:gd name="connsiteX129" fmla="*/ 4327071 w 6983186"/>
              <a:gd name="connsiteY129" fmla="*/ 1910443 h 3015393"/>
              <a:gd name="connsiteX130" fmla="*/ 4332514 w 6983186"/>
              <a:gd name="connsiteY130" fmla="*/ 1964872 h 3015393"/>
              <a:gd name="connsiteX131" fmla="*/ 4365171 w 6983186"/>
              <a:gd name="connsiteY131" fmla="*/ 2030186 h 3015393"/>
              <a:gd name="connsiteX132" fmla="*/ 4403271 w 6983186"/>
              <a:gd name="connsiteY132" fmla="*/ 2057400 h 3015393"/>
              <a:gd name="connsiteX133" fmla="*/ 4425043 w 6983186"/>
              <a:gd name="connsiteY133" fmla="*/ 2062843 h 3015393"/>
              <a:gd name="connsiteX134" fmla="*/ 4457700 w 6983186"/>
              <a:gd name="connsiteY134" fmla="*/ 2090058 h 3015393"/>
              <a:gd name="connsiteX135" fmla="*/ 4474028 w 6983186"/>
              <a:gd name="connsiteY135" fmla="*/ 2100943 h 3015393"/>
              <a:gd name="connsiteX136" fmla="*/ 4495800 w 6983186"/>
              <a:gd name="connsiteY136" fmla="*/ 2117272 h 3015393"/>
              <a:gd name="connsiteX137" fmla="*/ 4506686 w 6983186"/>
              <a:gd name="connsiteY137" fmla="*/ 2155372 h 3015393"/>
              <a:gd name="connsiteX138" fmla="*/ 4523014 w 6983186"/>
              <a:gd name="connsiteY138" fmla="*/ 2171700 h 3015393"/>
              <a:gd name="connsiteX139" fmla="*/ 4550228 w 6983186"/>
              <a:gd name="connsiteY139" fmla="*/ 2220686 h 3015393"/>
              <a:gd name="connsiteX140" fmla="*/ 4572000 w 6983186"/>
              <a:gd name="connsiteY140" fmla="*/ 2237015 h 3015393"/>
              <a:gd name="connsiteX141" fmla="*/ 4615543 w 6983186"/>
              <a:gd name="connsiteY141" fmla="*/ 2258786 h 3015393"/>
              <a:gd name="connsiteX142" fmla="*/ 4669971 w 6983186"/>
              <a:gd name="connsiteY142" fmla="*/ 2275115 h 3015393"/>
              <a:gd name="connsiteX143" fmla="*/ 4702628 w 6983186"/>
              <a:gd name="connsiteY143" fmla="*/ 2286000 h 3015393"/>
              <a:gd name="connsiteX144" fmla="*/ 4729843 w 6983186"/>
              <a:gd name="connsiteY144" fmla="*/ 2313215 h 3015393"/>
              <a:gd name="connsiteX145" fmla="*/ 4936671 w 6983186"/>
              <a:gd name="connsiteY145" fmla="*/ 2411186 h 3015393"/>
              <a:gd name="connsiteX146" fmla="*/ 4969328 w 6983186"/>
              <a:gd name="connsiteY146" fmla="*/ 2416629 h 3015393"/>
              <a:gd name="connsiteX147" fmla="*/ 5045528 w 6983186"/>
              <a:gd name="connsiteY147" fmla="*/ 2454729 h 3015393"/>
              <a:gd name="connsiteX148" fmla="*/ 5094514 w 6983186"/>
              <a:gd name="connsiteY148" fmla="*/ 2471058 h 3015393"/>
              <a:gd name="connsiteX149" fmla="*/ 5181600 w 6983186"/>
              <a:gd name="connsiteY149" fmla="*/ 2503715 h 3015393"/>
              <a:gd name="connsiteX150" fmla="*/ 5393871 w 6983186"/>
              <a:gd name="connsiteY150" fmla="*/ 2563586 h 3015393"/>
              <a:gd name="connsiteX151" fmla="*/ 5448300 w 6983186"/>
              <a:gd name="connsiteY151" fmla="*/ 2618015 h 3015393"/>
              <a:gd name="connsiteX152" fmla="*/ 5475514 w 6983186"/>
              <a:gd name="connsiteY152" fmla="*/ 2650672 h 3015393"/>
              <a:gd name="connsiteX153" fmla="*/ 5573486 w 6983186"/>
              <a:gd name="connsiteY153" fmla="*/ 2677886 h 3015393"/>
              <a:gd name="connsiteX154" fmla="*/ 5812971 w 6983186"/>
              <a:gd name="connsiteY154" fmla="*/ 2732315 h 3015393"/>
              <a:gd name="connsiteX155" fmla="*/ 5900057 w 6983186"/>
              <a:gd name="connsiteY155" fmla="*/ 2748643 h 3015393"/>
              <a:gd name="connsiteX156" fmla="*/ 6003471 w 6983186"/>
              <a:gd name="connsiteY156" fmla="*/ 2781300 h 3015393"/>
              <a:gd name="connsiteX157" fmla="*/ 6188528 w 6983186"/>
              <a:gd name="connsiteY157" fmla="*/ 2819400 h 3015393"/>
              <a:gd name="connsiteX158" fmla="*/ 6286500 w 6983186"/>
              <a:gd name="connsiteY158" fmla="*/ 2857500 h 3015393"/>
              <a:gd name="connsiteX159" fmla="*/ 6487886 w 6983186"/>
              <a:gd name="connsiteY159" fmla="*/ 2884715 h 3015393"/>
              <a:gd name="connsiteX160" fmla="*/ 6574971 w 6983186"/>
              <a:gd name="connsiteY160" fmla="*/ 2906486 h 3015393"/>
              <a:gd name="connsiteX161" fmla="*/ 6765471 w 6983186"/>
              <a:gd name="connsiteY161" fmla="*/ 2911929 h 3015393"/>
              <a:gd name="connsiteX162" fmla="*/ 6809014 w 6983186"/>
              <a:gd name="connsiteY162" fmla="*/ 2955472 h 3015393"/>
              <a:gd name="connsiteX163" fmla="*/ 6977743 w 6983186"/>
              <a:gd name="connsiteY163" fmla="*/ 3015343 h 3015393"/>
              <a:gd name="connsiteX164" fmla="*/ 6983186 w 6983186"/>
              <a:gd name="connsiteY164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142014 w 6983186"/>
              <a:gd name="connsiteY117" fmla="*/ 1148443 h 3015393"/>
              <a:gd name="connsiteX118" fmla="*/ 4158343 w 6983186"/>
              <a:gd name="connsiteY118" fmla="*/ 1170215 h 3015393"/>
              <a:gd name="connsiteX119" fmla="*/ 4169228 w 6983186"/>
              <a:gd name="connsiteY119" fmla="*/ 1393372 h 3015393"/>
              <a:gd name="connsiteX120" fmla="*/ 4174671 w 6983186"/>
              <a:gd name="connsiteY120" fmla="*/ 1426029 h 3015393"/>
              <a:gd name="connsiteX121" fmla="*/ 4207328 w 6983186"/>
              <a:gd name="connsiteY121" fmla="*/ 1469572 h 3015393"/>
              <a:gd name="connsiteX122" fmla="*/ 4234543 w 6983186"/>
              <a:gd name="connsiteY122" fmla="*/ 1540329 h 3015393"/>
              <a:gd name="connsiteX123" fmla="*/ 4239986 w 6983186"/>
              <a:gd name="connsiteY123" fmla="*/ 1578429 h 3015393"/>
              <a:gd name="connsiteX124" fmla="*/ 4250871 w 6983186"/>
              <a:gd name="connsiteY124" fmla="*/ 1665515 h 3015393"/>
              <a:gd name="connsiteX125" fmla="*/ 4256314 w 6983186"/>
              <a:gd name="connsiteY125" fmla="*/ 1698172 h 3015393"/>
              <a:gd name="connsiteX126" fmla="*/ 4283528 w 6983186"/>
              <a:gd name="connsiteY126" fmla="*/ 1752600 h 3015393"/>
              <a:gd name="connsiteX127" fmla="*/ 4316186 w 6983186"/>
              <a:gd name="connsiteY127" fmla="*/ 1834243 h 3015393"/>
              <a:gd name="connsiteX128" fmla="*/ 4327071 w 6983186"/>
              <a:gd name="connsiteY128" fmla="*/ 1910443 h 3015393"/>
              <a:gd name="connsiteX129" fmla="*/ 4332514 w 6983186"/>
              <a:gd name="connsiteY129" fmla="*/ 1964872 h 3015393"/>
              <a:gd name="connsiteX130" fmla="*/ 4365171 w 6983186"/>
              <a:gd name="connsiteY130" fmla="*/ 2030186 h 3015393"/>
              <a:gd name="connsiteX131" fmla="*/ 4403271 w 6983186"/>
              <a:gd name="connsiteY131" fmla="*/ 2057400 h 3015393"/>
              <a:gd name="connsiteX132" fmla="*/ 4425043 w 6983186"/>
              <a:gd name="connsiteY132" fmla="*/ 2062843 h 3015393"/>
              <a:gd name="connsiteX133" fmla="*/ 4457700 w 6983186"/>
              <a:gd name="connsiteY133" fmla="*/ 2090058 h 3015393"/>
              <a:gd name="connsiteX134" fmla="*/ 4474028 w 6983186"/>
              <a:gd name="connsiteY134" fmla="*/ 2100943 h 3015393"/>
              <a:gd name="connsiteX135" fmla="*/ 4495800 w 6983186"/>
              <a:gd name="connsiteY135" fmla="*/ 2117272 h 3015393"/>
              <a:gd name="connsiteX136" fmla="*/ 4506686 w 6983186"/>
              <a:gd name="connsiteY136" fmla="*/ 2155372 h 3015393"/>
              <a:gd name="connsiteX137" fmla="*/ 4523014 w 6983186"/>
              <a:gd name="connsiteY137" fmla="*/ 2171700 h 3015393"/>
              <a:gd name="connsiteX138" fmla="*/ 4550228 w 6983186"/>
              <a:gd name="connsiteY138" fmla="*/ 2220686 h 3015393"/>
              <a:gd name="connsiteX139" fmla="*/ 4572000 w 6983186"/>
              <a:gd name="connsiteY139" fmla="*/ 2237015 h 3015393"/>
              <a:gd name="connsiteX140" fmla="*/ 4615543 w 6983186"/>
              <a:gd name="connsiteY140" fmla="*/ 2258786 h 3015393"/>
              <a:gd name="connsiteX141" fmla="*/ 4669971 w 6983186"/>
              <a:gd name="connsiteY141" fmla="*/ 2275115 h 3015393"/>
              <a:gd name="connsiteX142" fmla="*/ 4702628 w 6983186"/>
              <a:gd name="connsiteY142" fmla="*/ 2286000 h 3015393"/>
              <a:gd name="connsiteX143" fmla="*/ 4729843 w 6983186"/>
              <a:gd name="connsiteY143" fmla="*/ 2313215 h 3015393"/>
              <a:gd name="connsiteX144" fmla="*/ 4936671 w 6983186"/>
              <a:gd name="connsiteY144" fmla="*/ 2411186 h 3015393"/>
              <a:gd name="connsiteX145" fmla="*/ 4969328 w 6983186"/>
              <a:gd name="connsiteY145" fmla="*/ 2416629 h 3015393"/>
              <a:gd name="connsiteX146" fmla="*/ 5045528 w 6983186"/>
              <a:gd name="connsiteY146" fmla="*/ 2454729 h 3015393"/>
              <a:gd name="connsiteX147" fmla="*/ 5094514 w 6983186"/>
              <a:gd name="connsiteY147" fmla="*/ 2471058 h 3015393"/>
              <a:gd name="connsiteX148" fmla="*/ 5181600 w 6983186"/>
              <a:gd name="connsiteY148" fmla="*/ 2503715 h 3015393"/>
              <a:gd name="connsiteX149" fmla="*/ 5393871 w 6983186"/>
              <a:gd name="connsiteY149" fmla="*/ 2563586 h 3015393"/>
              <a:gd name="connsiteX150" fmla="*/ 5448300 w 6983186"/>
              <a:gd name="connsiteY150" fmla="*/ 2618015 h 3015393"/>
              <a:gd name="connsiteX151" fmla="*/ 5475514 w 6983186"/>
              <a:gd name="connsiteY151" fmla="*/ 2650672 h 3015393"/>
              <a:gd name="connsiteX152" fmla="*/ 5573486 w 6983186"/>
              <a:gd name="connsiteY152" fmla="*/ 2677886 h 3015393"/>
              <a:gd name="connsiteX153" fmla="*/ 5812971 w 6983186"/>
              <a:gd name="connsiteY153" fmla="*/ 2732315 h 3015393"/>
              <a:gd name="connsiteX154" fmla="*/ 5900057 w 6983186"/>
              <a:gd name="connsiteY154" fmla="*/ 2748643 h 3015393"/>
              <a:gd name="connsiteX155" fmla="*/ 6003471 w 6983186"/>
              <a:gd name="connsiteY155" fmla="*/ 2781300 h 3015393"/>
              <a:gd name="connsiteX156" fmla="*/ 6188528 w 6983186"/>
              <a:gd name="connsiteY156" fmla="*/ 2819400 h 3015393"/>
              <a:gd name="connsiteX157" fmla="*/ 6286500 w 6983186"/>
              <a:gd name="connsiteY157" fmla="*/ 2857500 h 3015393"/>
              <a:gd name="connsiteX158" fmla="*/ 6487886 w 6983186"/>
              <a:gd name="connsiteY158" fmla="*/ 2884715 h 3015393"/>
              <a:gd name="connsiteX159" fmla="*/ 6574971 w 6983186"/>
              <a:gd name="connsiteY159" fmla="*/ 2906486 h 3015393"/>
              <a:gd name="connsiteX160" fmla="*/ 6765471 w 6983186"/>
              <a:gd name="connsiteY160" fmla="*/ 2911929 h 3015393"/>
              <a:gd name="connsiteX161" fmla="*/ 6809014 w 6983186"/>
              <a:gd name="connsiteY161" fmla="*/ 2955472 h 3015393"/>
              <a:gd name="connsiteX162" fmla="*/ 6977743 w 6983186"/>
              <a:gd name="connsiteY162" fmla="*/ 3015343 h 3015393"/>
              <a:gd name="connsiteX163" fmla="*/ 6983186 w 6983186"/>
              <a:gd name="connsiteY163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158343 w 6983186"/>
              <a:gd name="connsiteY117" fmla="*/ 1170215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234543 w 6983186"/>
              <a:gd name="connsiteY121" fmla="*/ 1540329 h 3015393"/>
              <a:gd name="connsiteX122" fmla="*/ 4239986 w 6983186"/>
              <a:gd name="connsiteY122" fmla="*/ 1578429 h 3015393"/>
              <a:gd name="connsiteX123" fmla="*/ 4250871 w 6983186"/>
              <a:gd name="connsiteY123" fmla="*/ 1665515 h 3015393"/>
              <a:gd name="connsiteX124" fmla="*/ 4256314 w 6983186"/>
              <a:gd name="connsiteY124" fmla="*/ 1698172 h 3015393"/>
              <a:gd name="connsiteX125" fmla="*/ 4283528 w 6983186"/>
              <a:gd name="connsiteY125" fmla="*/ 1752600 h 3015393"/>
              <a:gd name="connsiteX126" fmla="*/ 4316186 w 6983186"/>
              <a:gd name="connsiteY126" fmla="*/ 1834243 h 3015393"/>
              <a:gd name="connsiteX127" fmla="*/ 4327071 w 6983186"/>
              <a:gd name="connsiteY127" fmla="*/ 1910443 h 3015393"/>
              <a:gd name="connsiteX128" fmla="*/ 4332514 w 6983186"/>
              <a:gd name="connsiteY128" fmla="*/ 1964872 h 3015393"/>
              <a:gd name="connsiteX129" fmla="*/ 4365171 w 6983186"/>
              <a:gd name="connsiteY129" fmla="*/ 2030186 h 3015393"/>
              <a:gd name="connsiteX130" fmla="*/ 4403271 w 6983186"/>
              <a:gd name="connsiteY130" fmla="*/ 2057400 h 3015393"/>
              <a:gd name="connsiteX131" fmla="*/ 4425043 w 6983186"/>
              <a:gd name="connsiteY131" fmla="*/ 2062843 h 3015393"/>
              <a:gd name="connsiteX132" fmla="*/ 4457700 w 6983186"/>
              <a:gd name="connsiteY132" fmla="*/ 2090058 h 3015393"/>
              <a:gd name="connsiteX133" fmla="*/ 4474028 w 6983186"/>
              <a:gd name="connsiteY133" fmla="*/ 2100943 h 3015393"/>
              <a:gd name="connsiteX134" fmla="*/ 4495800 w 6983186"/>
              <a:gd name="connsiteY134" fmla="*/ 2117272 h 3015393"/>
              <a:gd name="connsiteX135" fmla="*/ 4506686 w 6983186"/>
              <a:gd name="connsiteY135" fmla="*/ 2155372 h 3015393"/>
              <a:gd name="connsiteX136" fmla="*/ 4523014 w 6983186"/>
              <a:gd name="connsiteY136" fmla="*/ 2171700 h 3015393"/>
              <a:gd name="connsiteX137" fmla="*/ 4550228 w 6983186"/>
              <a:gd name="connsiteY137" fmla="*/ 2220686 h 3015393"/>
              <a:gd name="connsiteX138" fmla="*/ 4572000 w 6983186"/>
              <a:gd name="connsiteY138" fmla="*/ 2237015 h 3015393"/>
              <a:gd name="connsiteX139" fmla="*/ 4615543 w 6983186"/>
              <a:gd name="connsiteY139" fmla="*/ 2258786 h 3015393"/>
              <a:gd name="connsiteX140" fmla="*/ 4669971 w 6983186"/>
              <a:gd name="connsiteY140" fmla="*/ 2275115 h 3015393"/>
              <a:gd name="connsiteX141" fmla="*/ 4702628 w 6983186"/>
              <a:gd name="connsiteY141" fmla="*/ 2286000 h 3015393"/>
              <a:gd name="connsiteX142" fmla="*/ 4729843 w 6983186"/>
              <a:gd name="connsiteY142" fmla="*/ 2313215 h 3015393"/>
              <a:gd name="connsiteX143" fmla="*/ 4936671 w 6983186"/>
              <a:gd name="connsiteY143" fmla="*/ 2411186 h 3015393"/>
              <a:gd name="connsiteX144" fmla="*/ 4969328 w 6983186"/>
              <a:gd name="connsiteY144" fmla="*/ 2416629 h 3015393"/>
              <a:gd name="connsiteX145" fmla="*/ 5045528 w 6983186"/>
              <a:gd name="connsiteY145" fmla="*/ 2454729 h 3015393"/>
              <a:gd name="connsiteX146" fmla="*/ 5094514 w 6983186"/>
              <a:gd name="connsiteY146" fmla="*/ 2471058 h 3015393"/>
              <a:gd name="connsiteX147" fmla="*/ 5181600 w 6983186"/>
              <a:gd name="connsiteY147" fmla="*/ 2503715 h 3015393"/>
              <a:gd name="connsiteX148" fmla="*/ 5393871 w 6983186"/>
              <a:gd name="connsiteY148" fmla="*/ 2563586 h 3015393"/>
              <a:gd name="connsiteX149" fmla="*/ 5448300 w 6983186"/>
              <a:gd name="connsiteY149" fmla="*/ 2618015 h 3015393"/>
              <a:gd name="connsiteX150" fmla="*/ 5475514 w 6983186"/>
              <a:gd name="connsiteY150" fmla="*/ 2650672 h 3015393"/>
              <a:gd name="connsiteX151" fmla="*/ 5573486 w 6983186"/>
              <a:gd name="connsiteY151" fmla="*/ 2677886 h 3015393"/>
              <a:gd name="connsiteX152" fmla="*/ 5812971 w 6983186"/>
              <a:gd name="connsiteY152" fmla="*/ 2732315 h 3015393"/>
              <a:gd name="connsiteX153" fmla="*/ 5900057 w 6983186"/>
              <a:gd name="connsiteY153" fmla="*/ 2748643 h 3015393"/>
              <a:gd name="connsiteX154" fmla="*/ 6003471 w 6983186"/>
              <a:gd name="connsiteY154" fmla="*/ 2781300 h 3015393"/>
              <a:gd name="connsiteX155" fmla="*/ 6188528 w 6983186"/>
              <a:gd name="connsiteY155" fmla="*/ 2819400 h 3015393"/>
              <a:gd name="connsiteX156" fmla="*/ 6286500 w 6983186"/>
              <a:gd name="connsiteY156" fmla="*/ 2857500 h 3015393"/>
              <a:gd name="connsiteX157" fmla="*/ 6487886 w 6983186"/>
              <a:gd name="connsiteY157" fmla="*/ 2884715 h 3015393"/>
              <a:gd name="connsiteX158" fmla="*/ 6574971 w 6983186"/>
              <a:gd name="connsiteY158" fmla="*/ 2906486 h 3015393"/>
              <a:gd name="connsiteX159" fmla="*/ 6765471 w 6983186"/>
              <a:gd name="connsiteY159" fmla="*/ 2911929 h 3015393"/>
              <a:gd name="connsiteX160" fmla="*/ 6809014 w 6983186"/>
              <a:gd name="connsiteY160" fmla="*/ 2955472 h 3015393"/>
              <a:gd name="connsiteX161" fmla="*/ 6977743 w 6983186"/>
              <a:gd name="connsiteY161" fmla="*/ 3015343 h 3015393"/>
              <a:gd name="connsiteX162" fmla="*/ 6983186 w 6983186"/>
              <a:gd name="connsiteY162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234543 w 6983186"/>
              <a:gd name="connsiteY121" fmla="*/ 1540329 h 3015393"/>
              <a:gd name="connsiteX122" fmla="*/ 4239986 w 6983186"/>
              <a:gd name="connsiteY122" fmla="*/ 1578429 h 3015393"/>
              <a:gd name="connsiteX123" fmla="*/ 4250871 w 6983186"/>
              <a:gd name="connsiteY123" fmla="*/ 1665515 h 3015393"/>
              <a:gd name="connsiteX124" fmla="*/ 4256314 w 6983186"/>
              <a:gd name="connsiteY124" fmla="*/ 1698172 h 3015393"/>
              <a:gd name="connsiteX125" fmla="*/ 4283528 w 6983186"/>
              <a:gd name="connsiteY125" fmla="*/ 1752600 h 3015393"/>
              <a:gd name="connsiteX126" fmla="*/ 4316186 w 6983186"/>
              <a:gd name="connsiteY126" fmla="*/ 1834243 h 3015393"/>
              <a:gd name="connsiteX127" fmla="*/ 4327071 w 6983186"/>
              <a:gd name="connsiteY127" fmla="*/ 1910443 h 3015393"/>
              <a:gd name="connsiteX128" fmla="*/ 4332514 w 6983186"/>
              <a:gd name="connsiteY128" fmla="*/ 1964872 h 3015393"/>
              <a:gd name="connsiteX129" fmla="*/ 4365171 w 6983186"/>
              <a:gd name="connsiteY129" fmla="*/ 2030186 h 3015393"/>
              <a:gd name="connsiteX130" fmla="*/ 4403271 w 6983186"/>
              <a:gd name="connsiteY130" fmla="*/ 2057400 h 3015393"/>
              <a:gd name="connsiteX131" fmla="*/ 4425043 w 6983186"/>
              <a:gd name="connsiteY131" fmla="*/ 2062843 h 3015393"/>
              <a:gd name="connsiteX132" fmla="*/ 4457700 w 6983186"/>
              <a:gd name="connsiteY132" fmla="*/ 2090058 h 3015393"/>
              <a:gd name="connsiteX133" fmla="*/ 4474028 w 6983186"/>
              <a:gd name="connsiteY133" fmla="*/ 2100943 h 3015393"/>
              <a:gd name="connsiteX134" fmla="*/ 4495800 w 6983186"/>
              <a:gd name="connsiteY134" fmla="*/ 2117272 h 3015393"/>
              <a:gd name="connsiteX135" fmla="*/ 4506686 w 6983186"/>
              <a:gd name="connsiteY135" fmla="*/ 2155372 h 3015393"/>
              <a:gd name="connsiteX136" fmla="*/ 4523014 w 6983186"/>
              <a:gd name="connsiteY136" fmla="*/ 2171700 h 3015393"/>
              <a:gd name="connsiteX137" fmla="*/ 4550228 w 6983186"/>
              <a:gd name="connsiteY137" fmla="*/ 2220686 h 3015393"/>
              <a:gd name="connsiteX138" fmla="*/ 4572000 w 6983186"/>
              <a:gd name="connsiteY138" fmla="*/ 2237015 h 3015393"/>
              <a:gd name="connsiteX139" fmla="*/ 4615543 w 6983186"/>
              <a:gd name="connsiteY139" fmla="*/ 2258786 h 3015393"/>
              <a:gd name="connsiteX140" fmla="*/ 4669971 w 6983186"/>
              <a:gd name="connsiteY140" fmla="*/ 2275115 h 3015393"/>
              <a:gd name="connsiteX141" fmla="*/ 4702628 w 6983186"/>
              <a:gd name="connsiteY141" fmla="*/ 2286000 h 3015393"/>
              <a:gd name="connsiteX142" fmla="*/ 4729843 w 6983186"/>
              <a:gd name="connsiteY142" fmla="*/ 2313215 h 3015393"/>
              <a:gd name="connsiteX143" fmla="*/ 4936671 w 6983186"/>
              <a:gd name="connsiteY143" fmla="*/ 2411186 h 3015393"/>
              <a:gd name="connsiteX144" fmla="*/ 4969328 w 6983186"/>
              <a:gd name="connsiteY144" fmla="*/ 2416629 h 3015393"/>
              <a:gd name="connsiteX145" fmla="*/ 5045528 w 6983186"/>
              <a:gd name="connsiteY145" fmla="*/ 2454729 h 3015393"/>
              <a:gd name="connsiteX146" fmla="*/ 5094514 w 6983186"/>
              <a:gd name="connsiteY146" fmla="*/ 2471058 h 3015393"/>
              <a:gd name="connsiteX147" fmla="*/ 5181600 w 6983186"/>
              <a:gd name="connsiteY147" fmla="*/ 2503715 h 3015393"/>
              <a:gd name="connsiteX148" fmla="*/ 5393871 w 6983186"/>
              <a:gd name="connsiteY148" fmla="*/ 2563586 h 3015393"/>
              <a:gd name="connsiteX149" fmla="*/ 5448300 w 6983186"/>
              <a:gd name="connsiteY149" fmla="*/ 2618015 h 3015393"/>
              <a:gd name="connsiteX150" fmla="*/ 5475514 w 6983186"/>
              <a:gd name="connsiteY150" fmla="*/ 2650672 h 3015393"/>
              <a:gd name="connsiteX151" fmla="*/ 5573486 w 6983186"/>
              <a:gd name="connsiteY151" fmla="*/ 2677886 h 3015393"/>
              <a:gd name="connsiteX152" fmla="*/ 5812971 w 6983186"/>
              <a:gd name="connsiteY152" fmla="*/ 2732315 h 3015393"/>
              <a:gd name="connsiteX153" fmla="*/ 5900057 w 6983186"/>
              <a:gd name="connsiteY153" fmla="*/ 2748643 h 3015393"/>
              <a:gd name="connsiteX154" fmla="*/ 6003471 w 6983186"/>
              <a:gd name="connsiteY154" fmla="*/ 2781300 h 3015393"/>
              <a:gd name="connsiteX155" fmla="*/ 6188528 w 6983186"/>
              <a:gd name="connsiteY155" fmla="*/ 2819400 h 3015393"/>
              <a:gd name="connsiteX156" fmla="*/ 6286500 w 6983186"/>
              <a:gd name="connsiteY156" fmla="*/ 2857500 h 3015393"/>
              <a:gd name="connsiteX157" fmla="*/ 6487886 w 6983186"/>
              <a:gd name="connsiteY157" fmla="*/ 2884715 h 3015393"/>
              <a:gd name="connsiteX158" fmla="*/ 6574971 w 6983186"/>
              <a:gd name="connsiteY158" fmla="*/ 2906486 h 3015393"/>
              <a:gd name="connsiteX159" fmla="*/ 6765471 w 6983186"/>
              <a:gd name="connsiteY159" fmla="*/ 2911929 h 3015393"/>
              <a:gd name="connsiteX160" fmla="*/ 6809014 w 6983186"/>
              <a:gd name="connsiteY160" fmla="*/ 2955472 h 3015393"/>
              <a:gd name="connsiteX161" fmla="*/ 6977743 w 6983186"/>
              <a:gd name="connsiteY161" fmla="*/ 3015343 h 3015393"/>
              <a:gd name="connsiteX162" fmla="*/ 6983186 w 6983186"/>
              <a:gd name="connsiteY162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39986 w 6983186"/>
              <a:gd name="connsiteY122" fmla="*/ 1578429 h 3015393"/>
              <a:gd name="connsiteX123" fmla="*/ 4250871 w 6983186"/>
              <a:gd name="connsiteY123" fmla="*/ 1665515 h 3015393"/>
              <a:gd name="connsiteX124" fmla="*/ 4256314 w 6983186"/>
              <a:gd name="connsiteY124" fmla="*/ 1698172 h 3015393"/>
              <a:gd name="connsiteX125" fmla="*/ 4283528 w 6983186"/>
              <a:gd name="connsiteY125" fmla="*/ 1752600 h 3015393"/>
              <a:gd name="connsiteX126" fmla="*/ 4316186 w 6983186"/>
              <a:gd name="connsiteY126" fmla="*/ 1834243 h 3015393"/>
              <a:gd name="connsiteX127" fmla="*/ 4327071 w 6983186"/>
              <a:gd name="connsiteY127" fmla="*/ 1910443 h 3015393"/>
              <a:gd name="connsiteX128" fmla="*/ 4332514 w 6983186"/>
              <a:gd name="connsiteY128" fmla="*/ 1964872 h 3015393"/>
              <a:gd name="connsiteX129" fmla="*/ 4365171 w 6983186"/>
              <a:gd name="connsiteY129" fmla="*/ 2030186 h 3015393"/>
              <a:gd name="connsiteX130" fmla="*/ 4403271 w 6983186"/>
              <a:gd name="connsiteY130" fmla="*/ 2057400 h 3015393"/>
              <a:gd name="connsiteX131" fmla="*/ 4425043 w 6983186"/>
              <a:gd name="connsiteY131" fmla="*/ 2062843 h 3015393"/>
              <a:gd name="connsiteX132" fmla="*/ 4457700 w 6983186"/>
              <a:gd name="connsiteY132" fmla="*/ 2090058 h 3015393"/>
              <a:gd name="connsiteX133" fmla="*/ 4474028 w 6983186"/>
              <a:gd name="connsiteY133" fmla="*/ 2100943 h 3015393"/>
              <a:gd name="connsiteX134" fmla="*/ 4495800 w 6983186"/>
              <a:gd name="connsiteY134" fmla="*/ 2117272 h 3015393"/>
              <a:gd name="connsiteX135" fmla="*/ 4506686 w 6983186"/>
              <a:gd name="connsiteY135" fmla="*/ 2155372 h 3015393"/>
              <a:gd name="connsiteX136" fmla="*/ 4523014 w 6983186"/>
              <a:gd name="connsiteY136" fmla="*/ 2171700 h 3015393"/>
              <a:gd name="connsiteX137" fmla="*/ 4550228 w 6983186"/>
              <a:gd name="connsiteY137" fmla="*/ 2220686 h 3015393"/>
              <a:gd name="connsiteX138" fmla="*/ 4572000 w 6983186"/>
              <a:gd name="connsiteY138" fmla="*/ 2237015 h 3015393"/>
              <a:gd name="connsiteX139" fmla="*/ 4615543 w 6983186"/>
              <a:gd name="connsiteY139" fmla="*/ 2258786 h 3015393"/>
              <a:gd name="connsiteX140" fmla="*/ 4669971 w 6983186"/>
              <a:gd name="connsiteY140" fmla="*/ 2275115 h 3015393"/>
              <a:gd name="connsiteX141" fmla="*/ 4702628 w 6983186"/>
              <a:gd name="connsiteY141" fmla="*/ 2286000 h 3015393"/>
              <a:gd name="connsiteX142" fmla="*/ 4729843 w 6983186"/>
              <a:gd name="connsiteY142" fmla="*/ 2313215 h 3015393"/>
              <a:gd name="connsiteX143" fmla="*/ 4936671 w 6983186"/>
              <a:gd name="connsiteY143" fmla="*/ 2411186 h 3015393"/>
              <a:gd name="connsiteX144" fmla="*/ 4969328 w 6983186"/>
              <a:gd name="connsiteY144" fmla="*/ 2416629 h 3015393"/>
              <a:gd name="connsiteX145" fmla="*/ 5045528 w 6983186"/>
              <a:gd name="connsiteY145" fmla="*/ 2454729 h 3015393"/>
              <a:gd name="connsiteX146" fmla="*/ 5094514 w 6983186"/>
              <a:gd name="connsiteY146" fmla="*/ 2471058 h 3015393"/>
              <a:gd name="connsiteX147" fmla="*/ 5181600 w 6983186"/>
              <a:gd name="connsiteY147" fmla="*/ 2503715 h 3015393"/>
              <a:gd name="connsiteX148" fmla="*/ 5393871 w 6983186"/>
              <a:gd name="connsiteY148" fmla="*/ 2563586 h 3015393"/>
              <a:gd name="connsiteX149" fmla="*/ 5448300 w 6983186"/>
              <a:gd name="connsiteY149" fmla="*/ 2618015 h 3015393"/>
              <a:gd name="connsiteX150" fmla="*/ 5475514 w 6983186"/>
              <a:gd name="connsiteY150" fmla="*/ 2650672 h 3015393"/>
              <a:gd name="connsiteX151" fmla="*/ 5573486 w 6983186"/>
              <a:gd name="connsiteY151" fmla="*/ 2677886 h 3015393"/>
              <a:gd name="connsiteX152" fmla="*/ 5812971 w 6983186"/>
              <a:gd name="connsiteY152" fmla="*/ 2732315 h 3015393"/>
              <a:gd name="connsiteX153" fmla="*/ 5900057 w 6983186"/>
              <a:gd name="connsiteY153" fmla="*/ 2748643 h 3015393"/>
              <a:gd name="connsiteX154" fmla="*/ 6003471 w 6983186"/>
              <a:gd name="connsiteY154" fmla="*/ 2781300 h 3015393"/>
              <a:gd name="connsiteX155" fmla="*/ 6188528 w 6983186"/>
              <a:gd name="connsiteY155" fmla="*/ 2819400 h 3015393"/>
              <a:gd name="connsiteX156" fmla="*/ 6286500 w 6983186"/>
              <a:gd name="connsiteY156" fmla="*/ 2857500 h 3015393"/>
              <a:gd name="connsiteX157" fmla="*/ 6487886 w 6983186"/>
              <a:gd name="connsiteY157" fmla="*/ 2884715 h 3015393"/>
              <a:gd name="connsiteX158" fmla="*/ 6574971 w 6983186"/>
              <a:gd name="connsiteY158" fmla="*/ 2906486 h 3015393"/>
              <a:gd name="connsiteX159" fmla="*/ 6765471 w 6983186"/>
              <a:gd name="connsiteY159" fmla="*/ 2911929 h 3015393"/>
              <a:gd name="connsiteX160" fmla="*/ 6809014 w 6983186"/>
              <a:gd name="connsiteY160" fmla="*/ 2955472 h 3015393"/>
              <a:gd name="connsiteX161" fmla="*/ 6977743 w 6983186"/>
              <a:gd name="connsiteY161" fmla="*/ 3015343 h 3015393"/>
              <a:gd name="connsiteX162" fmla="*/ 6983186 w 6983186"/>
              <a:gd name="connsiteY162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316186 w 6983186"/>
              <a:gd name="connsiteY125" fmla="*/ 1834243 h 3015393"/>
              <a:gd name="connsiteX126" fmla="*/ 4327071 w 6983186"/>
              <a:gd name="connsiteY126" fmla="*/ 1910443 h 3015393"/>
              <a:gd name="connsiteX127" fmla="*/ 4332514 w 6983186"/>
              <a:gd name="connsiteY127" fmla="*/ 1964872 h 3015393"/>
              <a:gd name="connsiteX128" fmla="*/ 4365171 w 6983186"/>
              <a:gd name="connsiteY128" fmla="*/ 2030186 h 3015393"/>
              <a:gd name="connsiteX129" fmla="*/ 4403271 w 6983186"/>
              <a:gd name="connsiteY129" fmla="*/ 2057400 h 3015393"/>
              <a:gd name="connsiteX130" fmla="*/ 4425043 w 6983186"/>
              <a:gd name="connsiteY130" fmla="*/ 2062843 h 3015393"/>
              <a:gd name="connsiteX131" fmla="*/ 4457700 w 6983186"/>
              <a:gd name="connsiteY131" fmla="*/ 2090058 h 3015393"/>
              <a:gd name="connsiteX132" fmla="*/ 4474028 w 6983186"/>
              <a:gd name="connsiteY132" fmla="*/ 2100943 h 3015393"/>
              <a:gd name="connsiteX133" fmla="*/ 4495800 w 6983186"/>
              <a:gd name="connsiteY133" fmla="*/ 2117272 h 3015393"/>
              <a:gd name="connsiteX134" fmla="*/ 4506686 w 6983186"/>
              <a:gd name="connsiteY134" fmla="*/ 2155372 h 3015393"/>
              <a:gd name="connsiteX135" fmla="*/ 4523014 w 6983186"/>
              <a:gd name="connsiteY135" fmla="*/ 2171700 h 3015393"/>
              <a:gd name="connsiteX136" fmla="*/ 4550228 w 6983186"/>
              <a:gd name="connsiteY136" fmla="*/ 2220686 h 3015393"/>
              <a:gd name="connsiteX137" fmla="*/ 4572000 w 6983186"/>
              <a:gd name="connsiteY137" fmla="*/ 2237015 h 3015393"/>
              <a:gd name="connsiteX138" fmla="*/ 4615543 w 6983186"/>
              <a:gd name="connsiteY138" fmla="*/ 2258786 h 3015393"/>
              <a:gd name="connsiteX139" fmla="*/ 4669971 w 6983186"/>
              <a:gd name="connsiteY139" fmla="*/ 2275115 h 3015393"/>
              <a:gd name="connsiteX140" fmla="*/ 4702628 w 6983186"/>
              <a:gd name="connsiteY140" fmla="*/ 2286000 h 3015393"/>
              <a:gd name="connsiteX141" fmla="*/ 4729843 w 6983186"/>
              <a:gd name="connsiteY141" fmla="*/ 2313215 h 3015393"/>
              <a:gd name="connsiteX142" fmla="*/ 4936671 w 6983186"/>
              <a:gd name="connsiteY142" fmla="*/ 2411186 h 3015393"/>
              <a:gd name="connsiteX143" fmla="*/ 4969328 w 6983186"/>
              <a:gd name="connsiteY143" fmla="*/ 2416629 h 3015393"/>
              <a:gd name="connsiteX144" fmla="*/ 5045528 w 6983186"/>
              <a:gd name="connsiteY144" fmla="*/ 2454729 h 3015393"/>
              <a:gd name="connsiteX145" fmla="*/ 5094514 w 6983186"/>
              <a:gd name="connsiteY145" fmla="*/ 2471058 h 3015393"/>
              <a:gd name="connsiteX146" fmla="*/ 5181600 w 6983186"/>
              <a:gd name="connsiteY146" fmla="*/ 2503715 h 3015393"/>
              <a:gd name="connsiteX147" fmla="*/ 5393871 w 6983186"/>
              <a:gd name="connsiteY147" fmla="*/ 2563586 h 3015393"/>
              <a:gd name="connsiteX148" fmla="*/ 5448300 w 6983186"/>
              <a:gd name="connsiteY148" fmla="*/ 2618015 h 3015393"/>
              <a:gd name="connsiteX149" fmla="*/ 5475514 w 6983186"/>
              <a:gd name="connsiteY149" fmla="*/ 2650672 h 3015393"/>
              <a:gd name="connsiteX150" fmla="*/ 5573486 w 6983186"/>
              <a:gd name="connsiteY150" fmla="*/ 2677886 h 3015393"/>
              <a:gd name="connsiteX151" fmla="*/ 5812971 w 6983186"/>
              <a:gd name="connsiteY151" fmla="*/ 2732315 h 3015393"/>
              <a:gd name="connsiteX152" fmla="*/ 5900057 w 6983186"/>
              <a:gd name="connsiteY152" fmla="*/ 2748643 h 3015393"/>
              <a:gd name="connsiteX153" fmla="*/ 6003471 w 6983186"/>
              <a:gd name="connsiteY153" fmla="*/ 2781300 h 3015393"/>
              <a:gd name="connsiteX154" fmla="*/ 6188528 w 6983186"/>
              <a:gd name="connsiteY154" fmla="*/ 2819400 h 3015393"/>
              <a:gd name="connsiteX155" fmla="*/ 6286500 w 6983186"/>
              <a:gd name="connsiteY155" fmla="*/ 2857500 h 3015393"/>
              <a:gd name="connsiteX156" fmla="*/ 6487886 w 6983186"/>
              <a:gd name="connsiteY156" fmla="*/ 2884715 h 3015393"/>
              <a:gd name="connsiteX157" fmla="*/ 6574971 w 6983186"/>
              <a:gd name="connsiteY157" fmla="*/ 2906486 h 3015393"/>
              <a:gd name="connsiteX158" fmla="*/ 6765471 w 6983186"/>
              <a:gd name="connsiteY158" fmla="*/ 2911929 h 3015393"/>
              <a:gd name="connsiteX159" fmla="*/ 6809014 w 6983186"/>
              <a:gd name="connsiteY159" fmla="*/ 2955472 h 3015393"/>
              <a:gd name="connsiteX160" fmla="*/ 6977743 w 6983186"/>
              <a:gd name="connsiteY160" fmla="*/ 3015343 h 3015393"/>
              <a:gd name="connsiteX161" fmla="*/ 6983186 w 6983186"/>
              <a:gd name="connsiteY161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7071 w 6983186"/>
              <a:gd name="connsiteY126" fmla="*/ 1910443 h 3015393"/>
              <a:gd name="connsiteX127" fmla="*/ 4332514 w 6983186"/>
              <a:gd name="connsiteY127" fmla="*/ 1964872 h 3015393"/>
              <a:gd name="connsiteX128" fmla="*/ 4365171 w 6983186"/>
              <a:gd name="connsiteY128" fmla="*/ 2030186 h 3015393"/>
              <a:gd name="connsiteX129" fmla="*/ 4403271 w 6983186"/>
              <a:gd name="connsiteY129" fmla="*/ 2057400 h 3015393"/>
              <a:gd name="connsiteX130" fmla="*/ 4425043 w 6983186"/>
              <a:gd name="connsiteY130" fmla="*/ 2062843 h 3015393"/>
              <a:gd name="connsiteX131" fmla="*/ 4457700 w 6983186"/>
              <a:gd name="connsiteY131" fmla="*/ 2090058 h 3015393"/>
              <a:gd name="connsiteX132" fmla="*/ 4474028 w 6983186"/>
              <a:gd name="connsiteY132" fmla="*/ 2100943 h 3015393"/>
              <a:gd name="connsiteX133" fmla="*/ 4495800 w 6983186"/>
              <a:gd name="connsiteY133" fmla="*/ 2117272 h 3015393"/>
              <a:gd name="connsiteX134" fmla="*/ 4506686 w 6983186"/>
              <a:gd name="connsiteY134" fmla="*/ 2155372 h 3015393"/>
              <a:gd name="connsiteX135" fmla="*/ 4523014 w 6983186"/>
              <a:gd name="connsiteY135" fmla="*/ 2171700 h 3015393"/>
              <a:gd name="connsiteX136" fmla="*/ 4550228 w 6983186"/>
              <a:gd name="connsiteY136" fmla="*/ 2220686 h 3015393"/>
              <a:gd name="connsiteX137" fmla="*/ 4572000 w 6983186"/>
              <a:gd name="connsiteY137" fmla="*/ 2237015 h 3015393"/>
              <a:gd name="connsiteX138" fmla="*/ 4615543 w 6983186"/>
              <a:gd name="connsiteY138" fmla="*/ 2258786 h 3015393"/>
              <a:gd name="connsiteX139" fmla="*/ 4669971 w 6983186"/>
              <a:gd name="connsiteY139" fmla="*/ 2275115 h 3015393"/>
              <a:gd name="connsiteX140" fmla="*/ 4702628 w 6983186"/>
              <a:gd name="connsiteY140" fmla="*/ 2286000 h 3015393"/>
              <a:gd name="connsiteX141" fmla="*/ 4729843 w 6983186"/>
              <a:gd name="connsiteY141" fmla="*/ 2313215 h 3015393"/>
              <a:gd name="connsiteX142" fmla="*/ 4936671 w 6983186"/>
              <a:gd name="connsiteY142" fmla="*/ 2411186 h 3015393"/>
              <a:gd name="connsiteX143" fmla="*/ 4969328 w 6983186"/>
              <a:gd name="connsiteY143" fmla="*/ 2416629 h 3015393"/>
              <a:gd name="connsiteX144" fmla="*/ 5045528 w 6983186"/>
              <a:gd name="connsiteY144" fmla="*/ 2454729 h 3015393"/>
              <a:gd name="connsiteX145" fmla="*/ 5094514 w 6983186"/>
              <a:gd name="connsiteY145" fmla="*/ 2471058 h 3015393"/>
              <a:gd name="connsiteX146" fmla="*/ 5181600 w 6983186"/>
              <a:gd name="connsiteY146" fmla="*/ 2503715 h 3015393"/>
              <a:gd name="connsiteX147" fmla="*/ 5393871 w 6983186"/>
              <a:gd name="connsiteY147" fmla="*/ 2563586 h 3015393"/>
              <a:gd name="connsiteX148" fmla="*/ 5448300 w 6983186"/>
              <a:gd name="connsiteY148" fmla="*/ 2618015 h 3015393"/>
              <a:gd name="connsiteX149" fmla="*/ 5475514 w 6983186"/>
              <a:gd name="connsiteY149" fmla="*/ 2650672 h 3015393"/>
              <a:gd name="connsiteX150" fmla="*/ 5573486 w 6983186"/>
              <a:gd name="connsiteY150" fmla="*/ 2677886 h 3015393"/>
              <a:gd name="connsiteX151" fmla="*/ 5812971 w 6983186"/>
              <a:gd name="connsiteY151" fmla="*/ 2732315 h 3015393"/>
              <a:gd name="connsiteX152" fmla="*/ 5900057 w 6983186"/>
              <a:gd name="connsiteY152" fmla="*/ 2748643 h 3015393"/>
              <a:gd name="connsiteX153" fmla="*/ 6003471 w 6983186"/>
              <a:gd name="connsiteY153" fmla="*/ 2781300 h 3015393"/>
              <a:gd name="connsiteX154" fmla="*/ 6188528 w 6983186"/>
              <a:gd name="connsiteY154" fmla="*/ 2819400 h 3015393"/>
              <a:gd name="connsiteX155" fmla="*/ 6286500 w 6983186"/>
              <a:gd name="connsiteY155" fmla="*/ 2857500 h 3015393"/>
              <a:gd name="connsiteX156" fmla="*/ 6487886 w 6983186"/>
              <a:gd name="connsiteY156" fmla="*/ 2884715 h 3015393"/>
              <a:gd name="connsiteX157" fmla="*/ 6574971 w 6983186"/>
              <a:gd name="connsiteY157" fmla="*/ 2906486 h 3015393"/>
              <a:gd name="connsiteX158" fmla="*/ 6765471 w 6983186"/>
              <a:gd name="connsiteY158" fmla="*/ 2911929 h 3015393"/>
              <a:gd name="connsiteX159" fmla="*/ 6809014 w 6983186"/>
              <a:gd name="connsiteY159" fmla="*/ 2955472 h 3015393"/>
              <a:gd name="connsiteX160" fmla="*/ 6977743 w 6983186"/>
              <a:gd name="connsiteY160" fmla="*/ 3015343 h 3015393"/>
              <a:gd name="connsiteX161" fmla="*/ 6983186 w 6983186"/>
              <a:gd name="connsiteY161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32514 w 6983186"/>
              <a:gd name="connsiteY126" fmla="*/ 1964872 h 3015393"/>
              <a:gd name="connsiteX127" fmla="*/ 4365171 w 6983186"/>
              <a:gd name="connsiteY127" fmla="*/ 2030186 h 3015393"/>
              <a:gd name="connsiteX128" fmla="*/ 4403271 w 6983186"/>
              <a:gd name="connsiteY128" fmla="*/ 2057400 h 3015393"/>
              <a:gd name="connsiteX129" fmla="*/ 4425043 w 6983186"/>
              <a:gd name="connsiteY129" fmla="*/ 2062843 h 3015393"/>
              <a:gd name="connsiteX130" fmla="*/ 4457700 w 6983186"/>
              <a:gd name="connsiteY130" fmla="*/ 2090058 h 3015393"/>
              <a:gd name="connsiteX131" fmla="*/ 4474028 w 6983186"/>
              <a:gd name="connsiteY131" fmla="*/ 2100943 h 3015393"/>
              <a:gd name="connsiteX132" fmla="*/ 4495800 w 6983186"/>
              <a:gd name="connsiteY132" fmla="*/ 2117272 h 3015393"/>
              <a:gd name="connsiteX133" fmla="*/ 4506686 w 6983186"/>
              <a:gd name="connsiteY133" fmla="*/ 2155372 h 3015393"/>
              <a:gd name="connsiteX134" fmla="*/ 4523014 w 6983186"/>
              <a:gd name="connsiteY134" fmla="*/ 2171700 h 3015393"/>
              <a:gd name="connsiteX135" fmla="*/ 4550228 w 6983186"/>
              <a:gd name="connsiteY135" fmla="*/ 2220686 h 3015393"/>
              <a:gd name="connsiteX136" fmla="*/ 4572000 w 6983186"/>
              <a:gd name="connsiteY136" fmla="*/ 2237015 h 3015393"/>
              <a:gd name="connsiteX137" fmla="*/ 4615543 w 6983186"/>
              <a:gd name="connsiteY137" fmla="*/ 2258786 h 3015393"/>
              <a:gd name="connsiteX138" fmla="*/ 4669971 w 6983186"/>
              <a:gd name="connsiteY138" fmla="*/ 2275115 h 3015393"/>
              <a:gd name="connsiteX139" fmla="*/ 4702628 w 6983186"/>
              <a:gd name="connsiteY139" fmla="*/ 2286000 h 3015393"/>
              <a:gd name="connsiteX140" fmla="*/ 4729843 w 6983186"/>
              <a:gd name="connsiteY140" fmla="*/ 2313215 h 3015393"/>
              <a:gd name="connsiteX141" fmla="*/ 4936671 w 6983186"/>
              <a:gd name="connsiteY141" fmla="*/ 2411186 h 3015393"/>
              <a:gd name="connsiteX142" fmla="*/ 4969328 w 6983186"/>
              <a:gd name="connsiteY142" fmla="*/ 2416629 h 3015393"/>
              <a:gd name="connsiteX143" fmla="*/ 5045528 w 6983186"/>
              <a:gd name="connsiteY143" fmla="*/ 2454729 h 3015393"/>
              <a:gd name="connsiteX144" fmla="*/ 5094514 w 6983186"/>
              <a:gd name="connsiteY144" fmla="*/ 2471058 h 3015393"/>
              <a:gd name="connsiteX145" fmla="*/ 5181600 w 6983186"/>
              <a:gd name="connsiteY145" fmla="*/ 2503715 h 3015393"/>
              <a:gd name="connsiteX146" fmla="*/ 5393871 w 6983186"/>
              <a:gd name="connsiteY146" fmla="*/ 2563586 h 3015393"/>
              <a:gd name="connsiteX147" fmla="*/ 5448300 w 6983186"/>
              <a:gd name="connsiteY147" fmla="*/ 2618015 h 3015393"/>
              <a:gd name="connsiteX148" fmla="*/ 5475514 w 6983186"/>
              <a:gd name="connsiteY148" fmla="*/ 2650672 h 3015393"/>
              <a:gd name="connsiteX149" fmla="*/ 5573486 w 6983186"/>
              <a:gd name="connsiteY149" fmla="*/ 2677886 h 3015393"/>
              <a:gd name="connsiteX150" fmla="*/ 5812971 w 6983186"/>
              <a:gd name="connsiteY150" fmla="*/ 2732315 h 3015393"/>
              <a:gd name="connsiteX151" fmla="*/ 5900057 w 6983186"/>
              <a:gd name="connsiteY151" fmla="*/ 2748643 h 3015393"/>
              <a:gd name="connsiteX152" fmla="*/ 6003471 w 6983186"/>
              <a:gd name="connsiteY152" fmla="*/ 2781300 h 3015393"/>
              <a:gd name="connsiteX153" fmla="*/ 6188528 w 6983186"/>
              <a:gd name="connsiteY153" fmla="*/ 2819400 h 3015393"/>
              <a:gd name="connsiteX154" fmla="*/ 6286500 w 6983186"/>
              <a:gd name="connsiteY154" fmla="*/ 2857500 h 3015393"/>
              <a:gd name="connsiteX155" fmla="*/ 6487886 w 6983186"/>
              <a:gd name="connsiteY155" fmla="*/ 2884715 h 3015393"/>
              <a:gd name="connsiteX156" fmla="*/ 6574971 w 6983186"/>
              <a:gd name="connsiteY156" fmla="*/ 2906486 h 3015393"/>
              <a:gd name="connsiteX157" fmla="*/ 6765471 w 6983186"/>
              <a:gd name="connsiteY157" fmla="*/ 2911929 h 3015393"/>
              <a:gd name="connsiteX158" fmla="*/ 6809014 w 6983186"/>
              <a:gd name="connsiteY158" fmla="*/ 2955472 h 3015393"/>
              <a:gd name="connsiteX159" fmla="*/ 6977743 w 6983186"/>
              <a:gd name="connsiteY159" fmla="*/ 3015343 h 3015393"/>
              <a:gd name="connsiteX160" fmla="*/ 6983186 w 6983186"/>
              <a:gd name="connsiteY160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3271 w 6983186"/>
              <a:gd name="connsiteY128" fmla="*/ 2057400 h 3015393"/>
              <a:gd name="connsiteX129" fmla="*/ 4425043 w 6983186"/>
              <a:gd name="connsiteY129" fmla="*/ 2062843 h 3015393"/>
              <a:gd name="connsiteX130" fmla="*/ 4457700 w 6983186"/>
              <a:gd name="connsiteY130" fmla="*/ 2090058 h 3015393"/>
              <a:gd name="connsiteX131" fmla="*/ 4474028 w 6983186"/>
              <a:gd name="connsiteY131" fmla="*/ 2100943 h 3015393"/>
              <a:gd name="connsiteX132" fmla="*/ 4495800 w 6983186"/>
              <a:gd name="connsiteY132" fmla="*/ 2117272 h 3015393"/>
              <a:gd name="connsiteX133" fmla="*/ 4506686 w 6983186"/>
              <a:gd name="connsiteY133" fmla="*/ 2155372 h 3015393"/>
              <a:gd name="connsiteX134" fmla="*/ 4523014 w 6983186"/>
              <a:gd name="connsiteY134" fmla="*/ 2171700 h 3015393"/>
              <a:gd name="connsiteX135" fmla="*/ 4550228 w 6983186"/>
              <a:gd name="connsiteY135" fmla="*/ 2220686 h 3015393"/>
              <a:gd name="connsiteX136" fmla="*/ 4572000 w 6983186"/>
              <a:gd name="connsiteY136" fmla="*/ 2237015 h 3015393"/>
              <a:gd name="connsiteX137" fmla="*/ 4615543 w 6983186"/>
              <a:gd name="connsiteY137" fmla="*/ 2258786 h 3015393"/>
              <a:gd name="connsiteX138" fmla="*/ 4669971 w 6983186"/>
              <a:gd name="connsiteY138" fmla="*/ 2275115 h 3015393"/>
              <a:gd name="connsiteX139" fmla="*/ 4702628 w 6983186"/>
              <a:gd name="connsiteY139" fmla="*/ 2286000 h 3015393"/>
              <a:gd name="connsiteX140" fmla="*/ 4729843 w 6983186"/>
              <a:gd name="connsiteY140" fmla="*/ 2313215 h 3015393"/>
              <a:gd name="connsiteX141" fmla="*/ 4936671 w 6983186"/>
              <a:gd name="connsiteY141" fmla="*/ 2411186 h 3015393"/>
              <a:gd name="connsiteX142" fmla="*/ 4969328 w 6983186"/>
              <a:gd name="connsiteY142" fmla="*/ 2416629 h 3015393"/>
              <a:gd name="connsiteX143" fmla="*/ 5045528 w 6983186"/>
              <a:gd name="connsiteY143" fmla="*/ 2454729 h 3015393"/>
              <a:gd name="connsiteX144" fmla="*/ 5094514 w 6983186"/>
              <a:gd name="connsiteY144" fmla="*/ 2471058 h 3015393"/>
              <a:gd name="connsiteX145" fmla="*/ 5181600 w 6983186"/>
              <a:gd name="connsiteY145" fmla="*/ 2503715 h 3015393"/>
              <a:gd name="connsiteX146" fmla="*/ 5393871 w 6983186"/>
              <a:gd name="connsiteY146" fmla="*/ 2563586 h 3015393"/>
              <a:gd name="connsiteX147" fmla="*/ 5448300 w 6983186"/>
              <a:gd name="connsiteY147" fmla="*/ 2618015 h 3015393"/>
              <a:gd name="connsiteX148" fmla="*/ 5475514 w 6983186"/>
              <a:gd name="connsiteY148" fmla="*/ 2650672 h 3015393"/>
              <a:gd name="connsiteX149" fmla="*/ 5573486 w 6983186"/>
              <a:gd name="connsiteY149" fmla="*/ 2677886 h 3015393"/>
              <a:gd name="connsiteX150" fmla="*/ 5812971 w 6983186"/>
              <a:gd name="connsiteY150" fmla="*/ 2732315 h 3015393"/>
              <a:gd name="connsiteX151" fmla="*/ 5900057 w 6983186"/>
              <a:gd name="connsiteY151" fmla="*/ 2748643 h 3015393"/>
              <a:gd name="connsiteX152" fmla="*/ 6003471 w 6983186"/>
              <a:gd name="connsiteY152" fmla="*/ 2781300 h 3015393"/>
              <a:gd name="connsiteX153" fmla="*/ 6188528 w 6983186"/>
              <a:gd name="connsiteY153" fmla="*/ 2819400 h 3015393"/>
              <a:gd name="connsiteX154" fmla="*/ 6286500 w 6983186"/>
              <a:gd name="connsiteY154" fmla="*/ 2857500 h 3015393"/>
              <a:gd name="connsiteX155" fmla="*/ 6487886 w 6983186"/>
              <a:gd name="connsiteY155" fmla="*/ 2884715 h 3015393"/>
              <a:gd name="connsiteX156" fmla="*/ 6574971 w 6983186"/>
              <a:gd name="connsiteY156" fmla="*/ 2906486 h 3015393"/>
              <a:gd name="connsiteX157" fmla="*/ 6765471 w 6983186"/>
              <a:gd name="connsiteY157" fmla="*/ 2911929 h 3015393"/>
              <a:gd name="connsiteX158" fmla="*/ 6809014 w 6983186"/>
              <a:gd name="connsiteY158" fmla="*/ 2955472 h 3015393"/>
              <a:gd name="connsiteX159" fmla="*/ 6977743 w 6983186"/>
              <a:gd name="connsiteY159" fmla="*/ 3015343 h 3015393"/>
              <a:gd name="connsiteX160" fmla="*/ 6983186 w 6983186"/>
              <a:gd name="connsiteY160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25043 w 6983186"/>
              <a:gd name="connsiteY129" fmla="*/ 2062843 h 3015393"/>
              <a:gd name="connsiteX130" fmla="*/ 4457700 w 6983186"/>
              <a:gd name="connsiteY130" fmla="*/ 2090058 h 3015393"/>
              <a:gd name="connsiteX131" fmla="*/ 4474028 w 6983186"/>
              <a:gd name="connsiteY131" fmla="*/ 2100943 h 3015393"/>
              <a:gd name="connsiteX132" fmla="*/ 4495800 w 6983186"/>
              <a:gd name="connsiteY132" fmla="*/ 2117272 h 3015393"/>
              <a:gd name="connsiteX133" fmla="*/ 4506686 w 6983186"/>
              <a:gd name="connsiteY133" fmla="*/ 2155372 h 3015393"/>
              <a:gd name="connsiteX134" fmla="*/ 4523014 w 6983186"/>
              <a:gd name="connsiteY134" fmla="*/ 2171700 h 3015393"/>
              <a:gd name="connsiteX135" fmla="*/ 4550228 w 6983186"/>
              <a:gd name="connsiteY135" fmla="*/ 2220686 h 3015393"/>
              <a:gd name="connsiteX136" fmla="*/ 4572000 w 6983186"/>
              <a:gd name="connsiteY136" fmla="*/ 2237015 h 3015393"/>
              <a:gd name="connsiteX137" fmla="*/ 4615543 w 6983186"/>
              <a:gd name="connsiteY137" fmla="*/ 2258786 h 3015393"/>
              <a:gd name="connsiteX138" fmla="*/ 4669971 w 6983186"/>
              <a:gd name="connsiteY138" fmla="*/ 2275115 h 3015393"/>
              <a:gd name="connsiteX139" fmla="*/ 4702628 w 6983186"/>
              <a:gd name="connsiteY139" fmla="*/ 2286000 h 3015393"/>
              <a:gd name="connsiteX140" fmla="*/ 4729843 w 6983186"/>
              <a:gd name="connsiteY140" fmla="*/ 2313215 h 3015393"/>
              <a:gd name="connsiteX141" fmla="*/ 4936671 w 6983186"/>
              <a:gd name="connsiteY141" fmla="*/ 2411186 h 3015393"/>
              <a:gd name="connsiteX142" fmla="*/ 4969328 w 6983186"/>
              <a:gd name="connsiteY142" fmla="*/ 2416629 h 3015393"/>
              <a:gd name="connsiteX143" fmla="*/ 5045528 w 6983186"/>
              <a:gd name="connsiteY143" fmla="*/ 2454729 h 3015393"/>
              <a:gd name="connsiteX144" fmla="*/ 5094514 w 6983186"/>
              <a:gd name="connsiteY144" fmla="*/ 2471058 h 3015393"/>
              <a:gd name="connsiteX145" fmla="*/ 5181600 w 6983186"/>
              <a:gd name="connsiteY145" fmla="*/ 2503715 h 3015393"/>
              <a:gd name="connsiteX146" fmla="*/ 5393871 w 6983186"/>
              <a:gd name="connsiteY146" fmla="*/ 2563586 h 3015393"/>
              <a:gd name="connsiteX147" fmla="*/ 5448300 w 6983186"/>
              <a:gd name="connsiteY147" fmla="*/ 2618015 h 3015393"/>
              <a:gd name="connsiteX148" fmla="*/ 5475514 w 6983186"/>
              <a:gd name="connsiteY148" fmla="*/ 2650672 h 3015393"/>
              <a:gd name="connsiteX149" fmla="*/ 5573486 w 6983186"/>
              <a:gd name="connsiteY149" fmla="*/ 2677886 h 3015393"/>
              <a:gd name="connsiteX150" fmla="*/ 5812971 w 6983186"/>
              <a:gd name="connsiteY150" fmla="*/ 2732315 h 3015393"/>
              <a:gd name="connsiteX151" fmla="*/ 5900057 w 6983186"/>
              <a:gd name="connsiteY151" fmla="*/ 2748643 h 3015393"/>
              <a:gd name="connsiteX152" fmla="*/ 6003471 w 6983186"/>
              <a:gd name="connsiteY152" fmla="*/ 2781300 h 3015393"/>
              <a:gd name="connsiteX153" fmla="*/ 6188528 w 6983186"/>
              <a:gd name="connsiteY153" fmla="*/ 2819400 h 3015393"/>
              <a:gd name="connsiteX154" fmla="*/ 6286500 w 6983186"/>
              <a:gd name="connsiteY154" fmla="*/ 2857500 h 3015393"/>
              <a:gd name="connsiteX155" fmla="*/ 6487886 w 6983186"/>
              <a:gd name="connsiteY155" fmla="*/ 2884715 h 3015393"/>
              <a:gd name="connsiteX156" fmla="*/ 6574971 w 6983186"/>
              <a:gd name="connsiteY156" fmla="*/ 2906486 h 3015393"/>
              <a:gd name="connsiteX157" fmla="*/ 6765471 w 6983186"/>
              <a:gd name="connsiteY157" fmla="*/ 2911929 h 3015393"/>
              <a:gd name="connsiteX158" fmla="*/ 6809014 w 6983186"/>
              <a:gd name="connsiteY158" fmla="*/ 2955472 h 3015393"/>
              <a:gd name="connsiteX159" fmla="*/ 6977743 w 6983186"/>
              <a:gd name="connsiteY159" fmla="*/ 3015343 h 3015393"/>
              <a:gd name="connsiteX160" fmla="*/ 6983186 w 6983186"/>
              <a:gd name="connsiteY160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457700 w 6983186"/>
              <a:gd name="connsiteY130" fmla="*/ 2090058 h 3015393"/>
              <a:gd name="connsiteX131" fmla="*/ 4474028 w 6983186"/>
              <a:gd name="connsiteY131" fmla="*/ 2100943 h 3015393"/>
              <a:gd name="connsiteX132" fmla="*/ 4495800 w 6983186"/>
              <a:gd name="connsiteY132" fmla="*/ 2117272 h 3015393"/>
              <a:gd name="connsiteX133" fmla="*/ 4506686 w 6983186"/>
              <a:gd name="connsiteY133" fmla="*/ 2155372 h 3015393"/>
              <a:gd name="connsiteX134" fmla="*/ 4523014 w 6983186"/>
              <a:gd name="connsiteY134" fmla="*/ 2171700 h 3015393"/>
              <a:gd name="connsiteX135" fmla="*/ 4550228 w 6983186"/>
              <a:gd name="connsiteY135" fmla="*/ 2220686 h 3015393"/>
              <a:gd name="connsiteX136" fmla="*/ 4572000 w 6983186"/>
              <a:gd name="connsiteY136" fmla="*/ 2237015 h 3015393"/>
              <a:gd name="connsiteX137" fmla="*/ 4615543 w 6983186"/>
              <a:gd name="connsiteY137" fmla="*/ 2258786 h 3015393"/>
              <a:gd name="connsiteX138" fmla="*/ 4669971 w 6983186"/>
              <a:gd name="connsiteY138" fmla="*/ 2275115 h 3015393"/>
              <a:gd name="connsiteX139" fmla="*/ 4702628 w 6983186"/>
              <a:gd name="connsiteY139" fmla="*/ 2286000 h 3015393"/>
              <a:gd name="connsiteX140" fmla="*/ 4729843 w 6983186"/>
              <a:gd name="connsiteY140" fmla="*/ 2313215 h 3015393"/>
              <a:gd name="connsiteX141" fmla="*/ 4936671 w 6983186"/>
              <a:gd name="connsiteY141" fmla="*/ 2411186 h 3015393"/>
              <a:gd name="connsiteX142" fmla="*/ 4969328 w 6983186"/>
              <a:gd name="connsiteY142" fmla="*/ 2416629 h 3015393"/>
              <a:gd name="connsiteX143" fmla="*/ 5045528 w 6983186"/>
              <a:gd name="connsiteY143" fmla="*/ 2454729 h 3015393"/>
              <a:gd name="connsiteX144" fmla="*/ 5094514 w 6983186"/>
              <a:gd name="connsiteY144" fmla="*/ 2471058 h 3015393"/>
              <a:gd name="connsiteX145" fmla="*/ 5181600 w 6983186"/>
              <a:gd name="connsiteY145" fmla="*/ 2503715 h 3015393"/>
              <a:gd name="connsiteX146" fmla="*/ 5393871 w 6983186"/>
              <a:gd name="connsiteY146" fmla="*/ 2563586 h 3015393"/>
              <a:gd name="connsiteX147" fmla="*/ 5448300 w 6983186"/>
              <a:gd name="connsiteY147" fmla="*/ 2618015 h 3015393"/>
              <a:gd name="connsiteX148" fmla="*/ 5475514 w 6983186"/>
              <a:gd name="connsiteY148" fmla="*/ 2650672 h 3015393"/>
              <a:gd name="connsiteX149" fmla="*/ 5573486 w 6983186"/>
              <a:gd name="connsiteY149" fmla="*/ 2677886 h 3015393"/>
              <a:gd name="connsiteX150" fmla="*/ 5812971 w 6983186"/>
              <a:gd name="connsiteY150" fmla="*/ 2732315 h 3015393"/>
              <a:gd name="connsiteX151" fmla="*/ 5900057 w 6983186"/>
              <a:gd name="connsiteY151" fmla="*/ 2748643 h 3015393"/>
              <a:gd name="connsiteX152" fmla="*/ 6003471 w 6983186"/>
              <a:gd name="connsiteY152" fmla="*/ 2781300 h 3015393"/>
              <a:gd name="connsiteX153" fmla="*/ 6188528 w 6983186"/>
              <a:gd name="connsiteY153" fmla="*/ 2819400 h 3015393"/>
              <a:gd name="connsiteX154" fmla="*/ 6286500 w 6983186"/>
              <a:gd name="connsiteY154" fmla="*/ 2857500 h 3015393"/>
              <a:gd name="connsiteX155" fmla="*/ 6487886 w 6983186"/>
              <a:gd name="connsiteY155" fmla="*/ 2884715 h 3015393"/>
              <a:gd name="connsiteX156" fmla="*/ 6574971 w 6983186"/>
              <a:gd name="connsiteY156" fmla="*/ 2906486 h 3015393"/>
              <a:gd name="connsiteX157" fmla="*/ 6765471 w 6983186"/>
              <a:gd name="connsiteY157" fmla="*/ 2911929 h 3015393"/>
              <a:gd name="connsiteX158" fmla="*/ 6809014 w 6983186"/>
              <a:gd name="connsiteY158" fmla="*/ 2955472 h 3015393"/>
              <a:gd name="connsiteX159" fmla="*/ 6977743 w 6983186"/>
              <a:gd name="connsiteY159" fmla="*/ 3015343 h 3015393"/>
              <a:gd name="connsiteX160" fmla="*/ 6983186 w 6983186"/>
              <a:gd name="connsiteY160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474028 w 6983186"/>
              <a:gd name="connsiteY130" fmla="*/ 2100943 h 3015393"/>
              <a:gd name="connsiteX131" fmla="*/ 4495800 w 6983186"/>
              <a:gd name="connsiteY131" fmla="*/ 2117272 h 3015393"/>
              <a:gd name="connsiteX132" fmla="*/ 4506686 w 6983186"/>
              <a:gd name="connsiteY132" fmla="*/ 2155372 h 3015393"/>
              <a:gd name="connsiteX133" fmla="*/ 4523014 w 6983186"/>
              <a:gd name="connsiteY133" fmla="*/ 2171700 h 3015393"/>
              <a:gd name="connsiteX134" fmla="*/ 4550228 w 6983186"/>
              <a:gd name="connsiteY134" fmla="*/ 2220686 h 3015393"/>
              <a:gd name="connsiteX135" fmla="*/ 4572000 w 6983186"/>
              <a:gd name="connsiteY135" fmla="*/ 2237015 h 3015393"/>
              <a:gd name="connsiteX136" fmla="*/ 4615543 w 6983186"/>
              <a:gd name="connsiteY136" fmla="*/ 2258786 h 3015393"/>
              <a:gd name="connsiteX137" fmla="*/ 4669971 w 6983186"/>
              <a:gd name="connsiteY137" fmla="*/ 2275115 h 3015393"/>
              <a:gd name="connsiteX138" fmla="*/ 4702628 w 6983186"/>
              <a:gd name="connsiteY138" fmla="*/ 2286000 h 3015393"/>
              <a:gd name="connsiteX139" fmla="*/ 4729843 w 6983186"/>
              <a:gd name="connsiteY139" fmla="*/ 2313215 h 3015393"/>
              <a:gd name="connsiteX140" fmla="*/ 4936671 w 6983186"/>
              <a:gd name="connsiteY140" fmla="*/ 2411186 h 3015393"/>
              <a:gd name="connsiteX141" fmla="*/ 4969328 w 6983186"/>
              <a:gd name="connsiteY141" fmla="*/ 2416629 h 3015393"/>
              <a:gd name="connsiteX142" fmla="*/ 5045528 w 6983186"/>
              <a:gd name="connsiteY142" fmla="*/ 2454729 h 3015393"/>
              <a:gd name="connsiteX143" fmla="*/ 5094514 w 6983186"/>
              <a:gd name="connsiteY143" fmla="*/ 2471058 h 3015393"/>
              <a:gd name="connsiteX144" fmla="*/ 5181600 w 6983186"/>
              <a:gd name="connsiteY144" fmla="*/ 2503715 h 3015393"/>
              <a:gd name="connsiteX145" fmla="*/ 5393871 w 6983186"/>
              <a:gd name="connsiteY145" fmla="*/ 2563586 h 3015393"/>
              <a:gd name="connsiteX146" fmla="*/ 5448300 w 6983186"/>
              <a:gd name="connsiteY146" fmla="*/ 2618015 h 3015393"/>
              <a:gd name="connsiteX147" fmla="*/ 5475514 w 6983186"/>
              <a:gd name="connsiteY147" fmla="*/ 2650672 h 3015393"/>
              <a:gd name="connsiteX148" fmla="*/ 5573486 w 6983186"/>
              <a:gd name="connsiteY148" fmla="*/ 2677886 h 3015393"/>
              <a:gd name="connsiteX149" fmla="*/ 5812971 w 6983186"/>
              <a:gd name="connsiteY149" fmla="*/ 2732315 h 3015393"/>
              <a:gd name="connsiteX150" fmla="*/ 5900057 w 6983186"/>
              <a:gd name="connsiteY150" fmla="*/ 2748643 h 3015393"/>
              <a:gd name="connsiteX151" fmla="*/ 6003471 w 6983186"/>
              <a:gd name="connsiteY151" fmla="*/ 2781300 h 3015393"/>
              <a:gd name="connsiteX152" fmla="*/ 6188528 w 6983186"/>
              <a:gd name="connsiteY152" fmla="*/ 2819400 h 3015393"/>
              <a:gd name="connsiteX153" fmla="*/ 6286500 w 6983186"/>
              <a:gd name="connsiteY153" fmla="*/ 2857500 h 3015393"/>
              <a:gd name="connsiteX154" fmla="*/ 6487886 w 6983186"/>
              <a:gd name="connsiteY154" fmla="*/ 2884715 h 3015393"/>
              <a:gd name="connsiteX155" fmla="*/ 6574971 w 6983186"/>
              <a:gd name="connsiteY155" fmla="*/ 2906486 h 3015393"/>
              <a:gd name="connsiteX156" fmla="*/ 6765471 w 6983186"/>
              <a:gd name="connsiteY156" fmla="*/ 2911929 h 3015393"/>
              <a:gd name="connsiteX157" fmla="*/ 6809014 w 6983186"/>
              <a:gd name="connsiteY157" fmla="*/ 2955472 h 3015393"/>
              <a:gd name="connsiteX158" fmla="*/ 6977743 w 6983186"/>
              <a:gd name="connsiteY158" fmla="*/ 3015343 h 3015393"/>
              <a:gd name="connsiteX159" fmla="*/ 6983186 w 6983186"/>
              <a:gd name="connsiteY159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495800 w 6983186"/>
              <a:gd name="connsiteY130" fmla="*/ 2117272 h 3015393"/>
              <a:gd name="connsiteX131" fmla="*/ 4506686 w 6983186"/>
              <a:gd name="connsiteY131" fmla="*/ 2155372 h 3015393"/>
              <a:gd name="connsiteX132" fmla="*/ 4523014 w 6983186"/>
              <a:gd name="connsiteY132" fmla="*/ 2171700 h 3015393"/>
              <a:gd name="connsiteX133" fmla="*/ 4550228 w 6983186"/>
              <a:gd name="connsiteY133" fmla="*/ 2220686 h 3015393"/>
              <a:gd name="connsiteX134" fmla="*/ 4572000 w 6983186"/>
              <a:gd name="connsiteY134" fmla="*/ 2237015 h 3015393"/>
              <a:gd name="connsiteX135" fmla="*/ 4615543 w 6983186"/>
              <a:gd name="connsiteY135" fmla="*/ 2258786 h 3015393"/>
              <a:gd name="connsiteX136" fmla="*/ 4669971 w 6983186"/>
              <a:gd name="connsiteY136" fmla="*/ 2275115 h 3015393"/>
              <a:gd name="connsiteX137" fmla="*/ 4702628 w 6983186"/>
              <a:gd name="connsiteY137" fmla="*/ 2286000 h 3015393"/>
              <a:gd name="connsiteX138" fmla="*/ 4729843 w 6983186"/>
              <a:gd name="connsiteY138" fmla="*/ 2313215 h 3015393"/>
              <a:gd name="connsiteX139" fmla="*/ 4936671 w 6983186"/>
              <a:gd name="connsiteY139" fmla="*/ 2411186 h 3015393"/>
              <a:gd name="connsiteX140" fmla="*/ 4969328 w 6983186"/>
              <a:gd name="connsiteY140" fmla="*/ 2416629 h 3015393"/>
              <a:gd name="connsiteX141" fmla="*/ 5045528 w 6983186"/>
              <a:gd name="connsiteY141" fmla="*/ 2454729 h 3015393"/>
              <a:gd name="connsiteX142" fmla="*/ 5094514 w 6983186"/>
              <a:gd name="connsiteY142" fmla="*/ 2471058 h 3015393"/>
              <a:gd name="connsiteX143" fmla="*/ 5181600 w 6983186"/>
              <a:gd name="connsiteY143" fmla="*/ 2503715 h 3015393"/>
              <a:gd name="connsiteX144" fmla="*/ 5393871 w 6983186"/>
              <a:gd name="connsiteY144" fmla="*/ 2563586 h 3015393"/>
              <a:gd name="connsiteX145" fmla="*/ 5448300 w 6983186"/>
              <a:gd name="connsiteY145" fmla="*/ 2618015 h 3015393"/>
              <a:gd name="connsiteX146" fmla="*/ 5475514 w 6983186"/>
              <a:gd name="connsiteY146" fmla="*/ 2650672 h 3015393"/>
              <a:gd name="connsiteX147" fmla="*/ 5573486 w 6983186"/>
              <a:gd name="connsiteY147" fmla="*/ 2677886 h 3015393"/>
              <a:gd name="connsiteX148" fmla="*/ 5812971 w 6983186"/>
              <a:gd name="connsiteY148" fmla="*/ 2732315 h 3015393"/>
              <a:gd name="connsiteX149" fmla="*/ 5900057 w 6983186"/>
              <a:gd name="connsiteY149" fmla="*/ 2748643 h 3015393"/>
              <a:gd name="connsiteX150" fmla="*/ 6003471 w 6983186"/>
              <a:gd name="connsiteY150" fmla="*/ 2781300 h 3015393"/>
              <a:gd name="connsiteX151" fmla="*/ 6188528 w 6983186"/>
              <a:gd name="connsiteY151" fmla="*/ 2819400 h 3015393"/>
              <a:gd name="connsiteX152" fmla="*/ 6286500 w 6983186"/>
              <a:gd name="connsiteY152" fmla="*/ 2857500 h 3015393"/>
              <a:gd name="connsiteX153" fmla="*/ 6487886 w 6983186"/>
              <a:gd name="connsiteY153" fmla="*/ 2884715 h 3015393"/>
              <a:gd name="connsiteX154" fmla="*/ 6574971 w 6983186"/>
              <a:gd name="connsiteY154" fmla="*/ 2906486 h 3015393"/>
              <a:gd name="connsiteX155" fmla="*/ 6765471 w 6983186"/>
              <a:gd name="connsiteY155" fmla="*/ 2911929 h 3015393"/>
              <a:gd name="connsiteX156" fmla="*/ 6809014 w 6983186"/>
              <a:gd name="connsiteY156" fmla="*/ 2955472 h 3015393"/>
              <a:gd name="connsiteX157" fmla="*/ 6977743 w 6983186"/>
              <a:gd name="connsiteY157" fmla="*/ 3015343 h 3015393"/>
              <a:gd name="connsiteX158" fmla="*/ 6983186 w 6983186"/>
              <a:gd name="connsiteY158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506686 w 6983186"/>
              <a:gd name="connsiteY130" fmla="*/ 2155372 h 3015393"/>
              <a:gd name="connsiteX131" fmla="*/ 4523014 w 6983186"/>
              <a:gd name="connsiteY131" fmla="*/ 2171700 h 3015393"/>
              <a:gd name="connsiteX132" fmla="*/ 4550228 w 6983186"/>
              <a:gd name="connsiteY132" fmla="*/ 2220686 h 3015393"/>
              <a:gd name="connsiteX133" fmla="*/ 4572000 w 6983186"/>
              <a:gd name="connsiteY133" fmla="*/ 2237015 h 3015393"/>
              <a:gd name="connsiteX134" fmla="*/ 4615543 w 6983186"/>
              <a:gd name="connsiteY134" fmla="*/ 2258786 h 3015393"/>
              <a:gd name="connsiteX135" fmla="*/ 4669971 w 6983186"/>
              <a:gd name="connsiteY135" fmla="*/ 2275115 h 3015393"/>
              <a:gd name="connsiteX136" fmla="*/ 4702628 w 6983186"/>
              <a:gd name="connsiteY136" fmla="*/ 2286000 h 3015393"/>
              <a:gd name="connsiteX137" fmla="*/ 4729843 w 6983186"/>
              <a:gd name="connsiteY137" fmla="*/ 2313215 h 3015393"/>
              <a:gd name="connsiteX138" fmla="*/ 4936671 w 6983186"/>
              <a:gd name="connsiteY138" fmla="*/ 2411186 h 3015393"/>
              <a:gd name="connsiteX139" fmla="*/ 4969328 w 6983186"/>
              <a:gd name="connsiteY139" fmla="*/ 2416629 h 3015393"/>
              <a:gd name="connsiteX140" fmla="*/ 5045528 w 6983186"/>
              <a:gd name="connsiteY140" fmla="*/ 2454729 h 3015393"/>
              <a:gd name="connsiteX141" fmla="*/ 5094514 w 6983186"/>
              <a:gd name="connsiteY141" fmla="*/ 2471058 h 3015393"/>
              <a:gd name="connsiteX142" fmla="*/ 5181600 w 6983186"/>
              <a:gd name="connsiteY142" fmla="*/ 2503715 h 3015393"/>
              <a:gd name="connsiteX143" fmla="*/ 5393871 w 6983186"/>
              <a:gd name="connsiteY143" fmla="*/ 2563586 h 3015393"/>
              <a:gd name="connsiteX144" fmla="*/ 5448300 w 6983186"/>
              <a:gd name="connsiteY144" fmla="*/ 2618015 h 3015393"/>
              <a:gd name="connsiteX145" fmla="*/ 5475514 w 6983186"/>
              <a:gd name="connsiteY145" fmla="*/ 2650672 h 3015393"/>
              <a:gd name="connsiteX146" fmla="*/ 5573486 w 6983186"/>
              <a:gd name="connsiteY146" fmla="*/ 2677886 h 3015393"/>
              <a:gd name="connsiteX147" fmla="*/ 5812971 w 6983186"/>
              <a:gd name="connsiteY147" fmla="*/ 2732315 h 3015393"/>
              <a:gd name="connsiteX148" fmla="*/ 5900057 w 6983186"/>
              <a:gd name="connsiteY148" fmla="*/ 2748643 h 3015393"/>
              <a:gd name="connsiteX149" fmla="*/ 6003471 w 6983186"/>
              <a:gd name="connsiteY149" fmla="*/ 2781300 h 3015393"/>
              <a:gd name="connsiteX150" fmla="*/ 6188528 w 6983186"/>
              <a:gd name="connsiteY150" fmla="*/ 2819400 h 3015393"/>
              <a:gd name="connsiteX151" fmla="*/ 6286500 w 6983186"/>
              <a:gd name="connsiteY151" fmla="*/ 2857500 h 3015393"/>
              <a:gd name="connsiteX152" fmla="*/ 6487886 w 6983186"/>
              <a:gd name="connsiteY152" fmla="*/ 2884715 h 3015393"/>
              <a:gd name="connsiteX153" fmla="*/ 6574971 w 6983186"/>
              <a:gd name="connsiteY153" fmla="*/ 2906486 h 3015393"/>
              <a:gd name="connsiteX154" fmla="*/ 6765471 w 6983186"/>
              <a:gd name="connsiteY154" fmla="*/ 2911929 h 3015393"/>
              <a:gd name="connsiteX155" fmla="*/ 6809014 w 6983186"/>
              <a:gd name="connsiteY155" fmla="*/ 2955472 h 3015393"/>
              <a:gd name="connsiteX156" fmla="*/ 6977743 w 6983186"/>
              <a:gd name="connsiteY156" fmla="*/ 3015343 h 3015393"/>
              <a:gd name="connsiteX157" fmla="*/ 6983186 w 6983186"/>
              <a:gd name="connsiteY157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506686 w 6983186"/>
              <a:gd name="connsiteY130" fmla="*/ 2155372 h 3015393"/>
              <a:gd name="connsiteX131" fmla="*/ 4508046 w 6983186"/>
              <a:gd name="connsiteY131" fmla="*/ 2217964 h 3015393"/>
              <a:gd name="connsiteX132" fmla="*/ 4550228 w 6983186"/>
              <a:gd name="connsiteY132" fmla="*/ 2220686 h 3015393"/>
              <a:gd name="connsiteX133" fmla="*/ 4572000 w 6983186"/>
              <a:gd name="connsiteY133" fmla="*/ 2237015 h 3015393"/>
              <a:gd name="connsiteX134" fmla="*/ 4615543 w 6983186"/>
              <a:gd name="connsiteY134" fmla="*/ 2258786 h 3015393"/>
              <a:gd name="connsiteX135" fmla="*/ 4669971 w 6983186"/>
              <a:gd name="connsiteY135" fmla="*/ 2275115 h 3015393"/>
              <a:gd name="connsiteX136" fmla="*/ 4702628 w 6983186"/>
              <a:gd name="connsiteY136" fmla="*/ 2286000 h 3015393"/>
              <a:gd name="connsiteX137" fmla="*/ 4729843 w 6983186"/>
              <a:gd name="connsiteY137" fmla="*/ 2313215 h 3015393"/>
              <a:gd name="connsiteX138" fmla="*/ 4936671 w 6983186"/>
              <a:gd name="connsiteY138" fmla="*/ 2411186 h 3015393"/>
              <a:gd name="connsiteX139" fmla="*/ 4969328 w 6983186"/>
              <a:gd name="connsiteY139" fmla="*/ 2416629 h 3015393"/>
              <a:gd name="connsiteX140" fmla="*/ 5045528 w 6983186"/>
              <a:gd name="connsiteY140" fmla="*/ 2454729 h 3015393"/>
              <a:gd name="connsiteX141" fmla="*/ 5094514 w 6983186"/>
              <a:gd name="connsiteY141" fmla="*/ 2471058 h 3015393"/>
              <a:gd name="connsiteX142" fmla="*/ 5181600 w 6983186"/>
              <a:gd name="connsiteY142" fmla="*/ 2503715 h 3015393"/>
              <a:gd name="connsiteX143" fmla="*/ 5393871 w 6983186"/>
              <a:gd name="connsiteY143" fmla="*/ 2563586 h 3015393"/>
              <a:gd name="connsiteX144" fmla="*/ 5448300 w 6983186"/>
              <a:gd name="connsiteY144" fmla="*/ 2618015 h 3015393"/>
              <a:gd name="connsiteX145" fmla="*/ 5475514 w 6983186"/>
              <a:gd name="connsiteY145" fmla="*/ 2650672 h 3015393"/>
              <a:gd name="connsiteX146" fmla="*/ 5573486 w 6983186"/>
              <a:gd name="connsiteY146" fmla="*/ 2677886 h 3015393"/>
              <a:gd name="connsiteX147" fmla="*/ 5812971 w 6983186"/>
              <a:gd name="connsiteY147" fmla="*/ 2732315 h 3015393"/>
              <a:gd name="connsiteX148" fmla="*/ 5900057 w 6983186"/>
              <a:gd name="connsiteY148" fmla="*/ 2748643 h 3015393"/>
              <a:gd name="connsiteX149" fmla="*/ 6003471 w 6983186"/>
              <a:gd name="connsiteY149" fmla="*/ 2781300 h 3015393"/>
              <a:gd name="connsiteX150" fmla="*/ 6188528 w 6983186"/>
              <a:gd name="connsiteY150" fmla="*/ 2819400 h 3015393"/>
              <a:gd name="connsiteX151" fmla="*/ 6286500 w 6983186"/>
              <a:gd name="connsiteY151" fmla="*/ 2857500 h 3015393"/>
              <a:gd name="connsiteX152" fmla="*/ 6487886 w 6983186"/>
              <a:gd name="connsiteY152" fmla="*/ 2884715 h 3015393"/>
              <a:gd name="connsiteX153" fmla="*/ 6574971 w 6983186"/>
              <a:gd name="connsiteY153" fmla="*/ 2906486 h 3015393"/>
              <a:gd name="connsiteX154" fmla="*/ 6765471 w 6983186"/>
              <a:gd name="connsiteY154" fmla="*/ 2911929 h 3015393"/>
              <a:gd name="connsiteX155" fmla="*/ 6809014 w 6983186"/>
              <a:gd name="connsiteY155" fmla="*/ 2955472 h 3015393"/>
              <a:gd name="connsiteX156" fmla="*/ 6977743 w 6983186"/>
              <a:gd name="connsiteY156" fmla="*/ 3015343 h 3015393"/>
              <a:gd name="connsiteX157" fmla="*/ 6983186 w 6983186"/>
              <a:gd name="connsiteY157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508046 w 6983186"/>
              <a:gd name="connsiteY130" fmla="*/ 2217964 h 3015393"/>
              <a:gd name="connsiteX131" fmla="*/ 4550228 w 6983186"/>
              <a:gd name="connsiteY131" fmla="*/ 2220686 h 3015393"/>
              <a:gd name="connsiteX132" fmla="*/ 4572000 w 6983186"/>
              <a:gd name="connsiteY132" fmla="*/ 2237015 h 3015393"/>
              <a:gd name="connsiteX133" fmla="*/ 4615543 w 6983186"/>
              <a:gd name="connsiteY133" fmla="*/ 2258786 h 3015393"/>
              <a:gd name="connsiteX134" fmla="*/ 4669971 w 6983186"/>
              <a:gd name="connsiteY134" fmla="*/ 2275115 h 3015393"/>
              <a:gd name="connsiteX135" fmla="*/ 4702628 w 6983186"/>
              <a:gd name="connsiteY135" fmla="*/ 2286000 h 3015393"/>
              <a:gd name="connsiteX136" fmla="*/ 4729843 w 6983186"/>
              <a:gd name="connsiteY136" fmla="*/ 2313215 h 3015393"/>
              <a:gd name="connsiteX137" fmla="*/ 4936671 w 6983186"/>
              <a:gd name="connsiteY137" fmla="*/ 2411186 h 3015393"/>
              <a:gd name="connsiteX138" fmla="*/ 4969328 w 6983186"/>
              <a:gd name="connsiteY138" fmla="*/ 2416629 h 3015393"/>
              <a:gd name="connsiteX139" fmla="*/ 5045528 w 6983186"/>
              <a:gd name="connsiteY139" fmla="*/ 2454729 h 3015393"/>
              <a:gd name="connsiteX140" fmla="*/ 5094514 w 6983186"/>
              <a:gd name="connsiteY140" fmla="*/ 2471058 h 3015393"/>
              <a:gd name="connsiteX141" fmla="*/ 5181600 w 6983186"/>
              <a:gd name="connsiteY141" fmla="*/ 2503715 h 3015393"/>
              <a:gd name="connsiteX142" fmla="*/ 5393871 w 6983186"/>
              <a:gd name="connsiteY142" fmla="*/ 2563586 h 3015393"/>
              <a:gd name="connsiteX143" fmla="*/ 5448300 w 6983186"/>
              <a:gd name="connsiteY143" fmla="*/ 2618015 h 3015393"/>
              <a:gd name="connsiteX144" fmla="*/ 5475514 w 6983186"/>
              <a:gd name="connsiteY144" fmla="*/ 2650672 h 3015393"/>
              <a:gd name="connsiteX145" fmla="*/ 5573486 w 6983186"/>
              <a:gd name="connsiteY145" fmla="*/ 2677886 h 3015393"/>
              <a:gd name="connsiteX146" fmla="*/ 5812971 w 6983186"/>
              <a:gd name="connsiteY146" fmla="*/ 2732315 h 3015393"/>
              <a:gd name="connsiteX147" fmla="*/ 5900057 w 6983186"/>
              <a:gd name="connsiteY147" fmla="*/ 2748643 h 3015393"/>
              <a:gd name="connsiteX148" fmla="*/ 6003471 w 6983186"/>
              <a:gd name="connsiteY148" fmla="*/ 2781300 h 3015393"/>
              <a:gd name="connsiteX149" fmla="*/ 6188528 w 6983186"/>
              <a:gd name="connsiteY149" fmla="*/ 2819400 h 3015393"/>
              <a:gd name="connsiteX150" fmla="*/ 6286500 w 6983186"/>
              <a:gd name="connsiteY150" fmla="*/ 2857500 h 3015393"/>
              <a:gd name="connsiteX151" fmla="*/ 6487886 w 6983186"/>
              <a:gd name="connsiteY151" fmla="*/ 2884715 h 3015393"/>
              <a:gd name="connsiteX152" fmla="*/ 6574971 w 6983186"/>
              <a:gd name="connsiteY152" fmla="*/ 2906486 h 3015393"/>
              <a:gd name="connsiteX153" fmla="*/ 6765471 w 6983186"/>
              <a:gd name="connsiteY153" fmla="*/ 2911929 h 3015393"/>
              <a:gd name="connsiteX154" fmla="*/ 6809014 w 6983186"/>
              <a:gd name="connsiteY154" fmla="*/ 2955472 h 3015393"/>
              <a:gd name="connsiteX155" fmla="*/ 6977743 w 6983186"/>
              <a:gd name="connsiteY155" fmla="*/ 3015343 h 3015393"/>
              <a:gd name="connsiteX156" fmla="*/ 6983186 w 6983186"/>
              <a:gd name="connsiteY156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508046 w 6983186"/>
              <a:gd name="connsiteY130" fmla="*/ 2217964 h 3015393"/>
              <a:gd name="connsiteX131" fmla="*/ 4550228 w 6983186"/>
              <a:gd name="connsiteY131" fmla="*/ 2220686 h 3015393"/>
              <a:gd name="connsiteX132" fmla="*/ 4572000 w 6983186"/>
              <a:gd name="connsiteY132" fmla="*/ 2272394 h 3015393"/>
              <a:gd name="connsiteX133" fmla="*/ 4615543 w 6983186"/>
              <a:gd name="connsiteY133" fmla="*/ 2258786 h 3015393"/>
              <a:gd name="connsiteX134" fmla="*/ 4669971 w 6983186"/>
              <a:gd name="connsiteY134" fmla="*/ 2275115 h 3015393"/>
              <a:gd name="connsiteX135" fmla="*/ 4702628 w 6983186"/>
              <a:gd name="connsiteY135" fmla="*/ 2286000 h 3015393"/>
              <a:gd name="connsiteX136" fmla="*/ 4729843 w 6983186"/>
              <a:gd name="connsiteY136" fmla="*/ 2313215 h 3015393"/>
              <a:gd name="connsiteX137" fmla="*/ 4936671 w 6983186"/>
              <a:gd name="connsiteY137" fmla="*/ 2411186 h 3015393"/>
              <a:gd name="connsiteX138" fmla="*/ 4969328 w 6983186"/>
              <a:gd name="connsiteY138" fmla="*/ 2416629 h 3015393"/>
              <a:gd name="connsiteX139" fmla="*/ 5045528 w 6983186"/>
              <a:gd name="connsiteY139" fmla="*/ 2454729 h 3015393"/>
              <a:gd name="connsiteX140" fmla="*/ 5094514 w 6983186"/>
              <a:gd name="connsiteY140" fmla="*/ 2471058 h 3015393"/>
              <a:gd name="connsiteX141" fmla="*/ 5181600 w 6983186"/>
              <a:gd name="connsiteY141" fmla="*/ 2503715 h 3015393"/>
              <a:gd name="connsiteX142" fmla="*/ 5393871 w 6983186"/>
              <a:gd name="connsiteY142" fmla="*/ 2563586 h 3015393"/>
              <a:gd name="connsiteX143" fmla="*/ 5448300 w 6983186"/>
              <a:gd name="connsiteY143" fmla="*/ 2618015 h 3015393"/>
              <a:gd name="connsiteX144" fmla="*/ 5475514 w 6983186"/>
              <a:gd name="connsiteY144" fmla="*/ 2650672 h 3015393"/>
              <a:gd name="connsiteX145" fmla="*/ 5573486 w 6983186"/>
              <a:gd name="connsiteY145" fmla="*/ 2677886 h 3015393"/>
              <a:gd name="connsiteX146" fmla="*/ 5812971 w 6983186"/>
              <a:gd name="connsiteY146" fmla="*/ 2732315 h 3015393"/>
              <a:gd name="connsiteX147" fmla="*/ 5900057 w 6983186"/>
              <a:gd name="connsiteY147" fmla="*/ 2748643 h 3015393"/>
              <a:gd name="connsiteX148" fmla="*/ 6003471 w 6983186"/>
              <a:gd name="connsiteY148" fmla="*/ 2781300 h 3015393"/>
              <a:gd name="connsiteX149" fmla="*/ 6188528 w 6983186"/>
              <a:gd name="connsiteY149" fmla="*/ 2819400 h 3015393"/>
              <a:gd name="connsiteX150" fmla="*/ 6286500 w 6983186"/>
              <a:gd name="connsiteY150" fmla="*/ 2857500 h 3015393"/>
              <a:gd name="connsiteX151" fmla="*/ 6487886 w 6983186"/>
              <a:gd name="connsiteY151" fmla="*/ 2884715 h 3015393"/>
              <a:gd name="connsiteX152" fmla="*/ 6574971 w 6983186"/>
              <a:gd name="connsiteY152" fmla="*/ 2906486 h 3015393"/>
              <a:gd name="connsiteX153" fmla="*/ 6765471 w 6983186"/>
              <a:gd name="connsiteY153" fmla="*/ 2911929 h 3015393"/>
              <a:gd name="connsiteX154" fmla="*/ 6809014 w 6983186"/>
              <a:gd name="connsiteY154" fmla="*/ 2955472 h 3015393"/>
              <a:gd name="connsiteX155" fmla="*/ 6977743 w 6983186"/>
              <a:gd name="connsiteY155" fmla="*/ 3015343 h 3015393"/>
              <a:gd name="connsiteX156" fmla="*/ 6983186 w 6983186"/>
              <a:gd name="connsiteY156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508046 w 6983186"/>
              <a:gd name="connsiteY130" fmla="*/ 2217964 h 3015393"/>
              <a:gd name="connsiteX131" fmla="*/ 4572000 w 6983186"/>
              <a:gd name="connsiteY131" fmla="*/ 2272394 h 3015393"/>
              <a:gd name="connsiteX132" fmla="*/ 4615543 w 6983186"/>
              <a:gd name="connsiteY132" fmla="*/ 2258786 h 3015393"/>
              <a:gd name="connsiteX133" fmla="*/ 4669971 w 6983186"/>
              <a:gd name="connsiteY133" fmla="*/ 2275115 h 3015393"/>
              <a:gd name="connsiteX134" fmla="*/ 4702628 w 6983186"/>
              <a:gd name="connsiteY134" fmla="*/ 2286000 h 3015393"/>
              <a:gd name="connsiteX135" fmla="*/ 4729843 w 6983186"/>
              <a:gd name="connsiteY135" fmla="*/ 2313215 h 3015393"/>
              <a:gd name="connsiteX136" fmla="*/ 4936671 w 6983186"/>
              <a:gd name="connsiteY136" fmla="*/ 2411186 h 3015393"/>
              <a:gd name="connsiteX137" fmla="*/ 4969328 w 6983186"/>
              <a:gd name="connsiteY137" fmla="*/ 2416629 h 3015393"/>
              <a:gd name="connsiteX138" fmla="*/ 5045528 w 6983186"/>
              <a:gd name="connsiteY138" fmla="*/ 2454729 h 3015393"/>
              <a:gd name="connsiteX139" fmla="*/ 5094514 w 6983186"/>
              <a:gd name="connsiteY139" fmla="*/ 2471058 h 3015393"/>
              <a:gd name="connsiteX140" fmla="*/ 5181600 w 6983186"/>
              <a:gd name="connsiteY140" fmla="*/ 2503715 h 3015393"/>
              <a:gd name="connsiteX141" fmla="*/ 5393871 w 6983186"/>
              <a:gd name="connsiteY141" fmla="*/ 2563586 h 3015393"/>
              <a:gd name="connsiteX142" fmla="*/ 5448300 w 6983186"/>
              <a:gd name="connsiteY142" fmla="*/ 2618015 h 3015393"/>
              <a:gd name="connsiteX143" fmla="*/ 5475514 w 6983186"/>
              <a:gd name="connsiteY143" fmla="*/ 2650672 h 3015393"/>
              <a:gd name="connsiteX144" fmla="*/ 5573486 w 6983186"/>
              <a:gd name="connsiteY144" fmla="*/ 2677886 h 3015393"/>
              <a:gd name="connsiteX145" fmla="*/ 5812971 w 6983186"/>
              <a:gd name="connsiteY145" fmla="*/ 2732315 h 3015393"/>
              <a:gd name="connsiteX146" fmla="*/ 5900057 w 6983186"/>
              <a:gd name="connsiteY146" fmla="*/ 2748643 h 3015393"/>
              <a:gd name="connsiteX147" fmla="*/ 6003471 w 6983186"/>
              <a:gd name="connsiteY147" fmla="*/ 2781300 h 3015393"/>
              <a:gd name="connsiteX148" fmla="*/ 6188528 w 6983186"/>
              <a:gd name="connsiteY148" fmla="*/ 2819400 h 3015393"/>
              <a:gd name="connsiteX149" fmla="*/ 6286500 w 6983186"/>
              <a:gd name="connsiteY149" fmla="*/ 2857500 h 3015393"/>
              <a:gd name="connsiteX150" fmla="*/ 6487886 w 6983186"/>
              <a:gd name="connsiteY150" fmla="*/ 2884715 h 3015393"/>
              <a:gd name="connsiteX151" fmla="*/ 6574971 w 6983186"/>
              <a:gd name="connsiteY151" fmla="*/ 2906486 h 3015393"/>
              <a:gd name="connsiteX152" fmla="*/ 6765471 w 6983186"/>
              <a:gd name="connsiteY152" fmla="*/ 2911929 h 3015393"/>
              <a:gd name="connsiteX153" fmla="*/ 6809014 w 6983186"/>
              <a:gd name="connsiteY153" fmla="*/ 2955472 h 3015393"/>
              <a:gd name="connsiteX154" fmla="*/ 6977743 w 6983186"/>
              <a:gd name="connsiteY154" fmla="*/ 3015343 h 3015393"/>
              <a:gd name="connsiteX155" fmla="*/ 6983186 w 6983186"/>
              <a:gd name="connsiteY155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508046 w 6983186"/>
              <a:gd name="connsiteY130" fmla="*/ 2217964 h 3015393"/>
              <a:gd name="connsiteX131" fmla="*/ 4572000 w 6983186"/>
              <a:gd name="connsiteY131" fmla="*/ 2272394 h 3015393"/>
              <a:gd name="connsiteX132" fmla="*/ 4669971 w 6983186"/>
              <a:gd name="connsiteY132" fmla="*/ 2275115 h 3015393"/>
              <a:gd name="connsiteX133" fmla="*/ 4702628 w 6983186"/>
              <a:gd name="connsiteY133" fmla="*/ 2286000 h 3015393"/>
              <a:gd name="connsiteX134" fmla="*/ 4729843 w 6983186"/>
              <a:gd name="connsiteY134" fmla="*/ 2313215 h 3015393"/>
              <a:gd name="connsiteX135" fmla="*/ 4936671 w 6983186"/>
              <a:gd name="connsiteY135" fmla="*/ 2411186 h 3015393"/>
              <a:gd name="connsiteX136" fmla="*/ 4969328 w 6983186"/>
              <a:gd name="connsiteY136" fmla="*/ 2416629 h 3015393"/>
              <a:gd name="connsiteX137" fmla="*/ 5045528 w 6983186"/>
              <a:gd name="connsiteY137" fmla="*/ 2454729 h 3015393"/>
              <a:gd name="connsiteX138" fmla="*/ 5094514 w 6983186"/>
              <a:gd name="connsiteY138" fmla="*/ 2471058 h 3015393"/>
              <a:gd name="connsiteX139" fmla="*/ 5181600 w 6983186"/>
              <a:gd name="connsiteY139" fmla="*/ 2503715 h 3015393"/>
              <a:gd name="connsiteX140" fmla="*/ 5393871 w 6983186"/>
              <a:gd name="connsiteY140" fmla="*/ 2563586 h 3015393"/>
              <a:gd name="connsiteX141" fmla="*/ 5448300 w 6983186"/>
              <a:gd name="connsiteY141" fmla="*/ 2618015 h 3015393"/>
              <a:gd name="connsiteX142" fmla="*/ 5475514 w 6983186"/>
              <a:gd name="connsiteY142" fmla="*/ 2650672 h 3015393"/>
              <a:gd name="connsiteX143" fmla="*/ 5573486 w 6983186"/>
              <a:gd name="connsiteY143" fmla="*/ 2677886 h 3015393"/>
              <a:gd name="connsiteX144" fmla="*/ 5812971 w 6983186"/>
              <a:gd name="connsiteY144" fmla="*/ 2732315 h 3015393"/>
              <a:gd name="connsiteX145" fmla="*/ 5900057 w 6983186"/>
              <a:gd name="connsiteY145" fmla="*/ 2748643 h 3015393"/>
              <a:gd name="connsiteX146" fmla="*/ 6003471 w 6983186"/>
              <a:gd name="connsiteY146" fmla="*/ 2781300 h 3015393"/>
              <a:gd name="connsiteX147" fmla="*/ 6188528 w 6983186"/>
              <a:gd name="connsiteY147" fmla="*/ 2819400 h 3015393"/>
              <a:gd name="connsiteX148" fmla="*/ 6286500 w 6983186"/>
              <a:gd name="connsiteY148" fmla="*/ 2857500 h 3015393"/>
              <a:gd name="connsiteX149" fmla="*/ 6487886 w 6983186"/>
              <a:gd name="connsiteY149" fmla="*/ 2884715 h 3015393"/>
              <a:gd name="connsiteX150" fmla="*/ 6574971 w 6983186"/>
              <a:gd name="connsiteY150" fmla="*/ 2906486 h 3015393"/>
              <a:gd name="connsiteX151" fmla="*/ 6765471 w 6983186"/>
              <a:gd name="connsiteY151" fmla="*/ 2911929 h 3015393"/>
              <a:gd name="connsiteX152" fmla="*/ 6809014 w 6983186"/>
              <a:gd name="connsiteY152" fmla="*/ 2955472 h 3015393"/>
              <a:gd name="connsiteX153" fmla="*/ 6977743 w 6983186"/>
              <a:gd name="connsiteY153" fmla="*/ 3015343 h 3015393"/>
              <a:gd name="connsiteX154" fmla="*/ 6983186 w 6983186"/>
              <a:gd name="connsiteY154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508046 w 6983186"/>
              <a:gd name="connsiteY130" fmla="*/ 2217964 h 3015393"/>
              <a:gd name="connsiteX131" fmla="*/ 4572000 w 6983186"/>
              <a:gd name="connsiteY131" fmla="*/ 2272394 h 3015393"/>
              <a:gd name="connsiteX132" fmla="*/ 4669971 w 6983186"/>
              <a:gd name="connsiteY132" fmla="*/ 2292804 h 3015393"/>
              <a:gd name="connsiteX133" fmla="*/ 4702628 w 6983186"/>
              <a:gd name="connsiteY133" fmla="*/ 2286000 h 3015393"/>
              <a:gd name="connsiteX134" fmla="*/ 4729843 w 6983186"/>
              <a:gd name="connsiteY134" fmla="*/ 2313215 h 3015393"/>
              <a:gd name="connsiteX135" fmla="*/ 4936671 w 6983186"/>
              <a:gd name="connsiteY135" fmla="*/ 2411186 h 3015393"/>
              <a:gd name="connsiteX136" fmla="*/ 4969328 w 6983186"/>
              <a:gd name="connsiteY136" fmla="*/ 2416629 h 3015393"/>
              <a:gd name="connsiteX137" fmla="*/ 5045528 w 6983186"/>
              <a:gd name="connsiteY137" fmla="*/ 2454729 h 3015393"/>
              <a:gd name="connsiteX138" fmla="*/ 5094514 w 6983186"/>
              <a:gd name="connsiteY138" fmla="*/ 2471058 h 3015393"/>
              <a:gd name="connsiteX139" fmla="*/ 5181600 w 6983186"/>
              <a:gd name="connsiteY139" fmla="*/ 2503715 h 3015393"/>
              <a:gd name="connsiteX140" fmla="*/ 5393871 w 6983186"/>
              <a:gd name="connsiteY140" fmla="*/ 2563586 h 3015393"/>
              <a:gd name="connsiteX141" fmla="*/ 5448300 w 6983186"/>
              <a:gd name="connsiteY141" fmla="*/ 2618015 h 3015393"/>
              <a:gd name="connsiteX142" fmla="*/ 5475514 w 6983186"/>
              <a:gd name="connsiteY142" fmla="*/ 2650672 h 3015393"/>
              <a:gd name="connsiteX143" fmla="*/ 5573486 w 6983186"/>
              <a:gd name="connsiteY143" fmla="*/ 2677886 h 3015393"/>
              <a:gd name="connsiteX144" fmla="*/ 5812971 w 6983186"/>
              <a:gd name="connsiteY144" fmla="*/ 2732315 h 3015393"/>
              <a:gd name="connsiteX145" fmla="*/ 5900057 w 6983186"/>
              <a:gd name="connsiteY145" fmla="*/ 2748643 h 3015393"/>
              <a:gd name="connsiteX146" fmla="*/ 6003471 w 6983186"/>
              <a:gd name="connsiteY146" fmla="*/ 2781300 h 3015393"/>
              <a:gd name="connsiteX147" fmla="*/ 6188528 w 6983186"/>
              <a:gd name="connsiteY147" fmla="*/ 2819400 h 3015393"/>
              <a:gd name="connsiteX148" fmla="*/ 6286500 w 6983186"/>
              <a:gd name="connsiteY148" fmla="*/ 2857500 h 3015393"/>
              <a:gd name="connsiteX149" fmla="*/ 6487886 w 6983186"/>
              <a:gd name="connsiteY149" fmla="*/ 2884715 h 3015393"/>
              <a:gd name="connsiteX150" fmla="*/ 6574971 w 6983186"/>
              <a:gd name="connsiteY150" fmla="*/ 2906486 h 3015393"/>
              <a:gd name="connsiteX151" fmla="*/ 6765471 w 6983186"/>
              <a:gd name="connsiteY151" fmla="*/ 2911929 h 3015393"/>
              <a:gd name="connsiteX152" fmla="*/ 6809014 w 6983186"/>
              <a:gd name="connsiteY152" fmla="*/ 2955472 h 3015393"/>
              <a:gd name="connsiteX153" fmla="*/ 6977743 w 6983186"/>
              <a:gd name="connsiteY153" fmla="*/ 3015343 h 3015393"/>
              <a:gd name="connsiteX154" fmla="*/ 6983186 w 6983186"/>
              <a:gd name="connsiteY154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508046 w 6983186"/>
              <a:gd name="connsiteY130" fmla="*/ 2217964 h 3015393"/>
              <a:gd name="connsiteX131" fmla="*/ 4572000 w 6983186"/>
              <a:gd name="connsiteY131" fmla="*/ 2272394 h 3015393"/>
              <a:gd name="connsiteX132" fmla="*/ 4669971 w 6983186"/>
              <a:gd name="connsiteY132" fmla="*/ 2292804 h 3015393"/>
              <a:gd name="connsiteX133" fmla="*/ 4710792 w 6983186"/>
              <a:gd name="connsiteY133" fmla="*/ 2344511 h 3015393"/>
              <a:gd name="connsiteX134" fmla="*/ 4729843 w 6983186"/>
              <a:gd name="connsiteY134" fmla="*/ 2313215 h 3015393"/>
              <a:gd name="connsiteX135" fmla="*/ 4936671 w 6983186"/>
              <a:gd name="connsiteY135" fmla="*/ 2411186 h 3015393"/>
              <a:gd name="connsiteX136" fmla="*/ 4969328 w 6983186"/>
              <a:gd name="connsiteY136" fmla="*/ 2416629 h 3015393"/>
              <a:gd name="connsiteX137" fmla="*/ 5045528 w 6983186"/>
              <a:gd name="connsiteY137" fmla="*/ 2454729 h 3015393"/>
              <a:gd name="connsiteX138" fmla="*/ 5094514 w 6983186"/>
              <a:gd name="connsiteY138" fmla="*/ 2471058 h 3015393"/>
              <a:gd name="connsiteX139" fmla="*/ 5181600 w 6983186"/>
              <a:gd name="connsiteY139" fmla="*/ 2503715 h 3015393"/>
              <a:gd name="connsiteX140" fmla="*/ 5393871 w 6983186"/>
              <a:gd name="connsiteY140" fmla="*/ 2563586 h 3015393"/>
              <a:gd name="connsiteX141" fmla="*/ 5448300 w 6983186"/>
              <a:gd name="connsiteY141" fmla="*/ 2618015 h 3015393"/>
              <a:gd name="connsiteX142" fmla="*/ 5475514 w 6983186"/>
              <a:gd name="connsiteY142" fmla="*/ 2650672 h 3015393"/>
              <a:gd name="connsiteX143" fmla="*/ 5573486 w 6983186"/>
              <a:gd name="connsiteY143" fmla="*/ 2677886 h 3015393"/>
              <a:gd name="connsiteX144" fmla="*/ 5812971 w 6983186"/>
              <a:gd name="connsiteY144" fmla="*/ 2732315 h 3015393"/>
              <a:gd name="connsiteX145" fmla="*/ 5900057 w 6983186"/>
              <a:gd name="connsiteY145" fmla="*/ 2748643 h 3015393"/>
              <a:gd name="connsiteX146" fmla="*/ 6003471 w 6983186"/>
              <a:gd name="connsiteY146" fmla="*/ 2781300 h 3015393"/>
              <a:gd name="connsiteX147" fmla="*/ 6188528 w 6983186"/>
              <a:gd name="connsiteY147" fmla="*/ 2819400 h 3015393"/>
              <a:gd name="connsiteX148" fmla="*/ 6286500 w 6983186"/>
              <a:gd name="connsiteY148" fmla="*/ 2857500 h 3015393"/>
              <a:gd name="connsiteX149" fmla="*/ 6487886 w 6983186"/>
              <a:gd name="connsiteY149" fmla="*/ 2884715 h 3015393"/>
              <a:gd name="connsiteX150" fmla="*/ 6574971 w 6983186"/>
              <a:gd name="connsiteY150" fmla="*/ 2906486 h 3015393"/>
              <a:gd name="connsiteX151" fmla="*/ 6765471 w 6983186"/>
              <a:gd name="connsiteY151" fmla="*/ 2911929 h 3015393"/>
              <a:gd name="connsiteX152" fmla="*/ 6809014 w 6983186"/>
              <a:gd name="connsiteY152" fmla="*/ 2955472 h 3015393"/>
              <a:gd name="connsiteX153" fmla="*/ 6977743 w 6983186"/>
              <a:gd name="connsiteY153" fmla="*/ 3015343 h 3015393"/>
              <a:gd name="connsiteX154" fmla="*/ 6983186 w 6983186"/>
              <a:gd name="connsiteY154" fmla="*/ 3015343 h 3015393"/>
              <a:gd name="connsiteX0" fmla="*/ 0 w 6983186"/>
              <a:gd name="connsiteY0" fmla="*/ 1790700 h 3015393"/>
              <a:gd name="connsiteX1" fmla="*/ 70757 w 6983186"/>
              <a:gd name="connsiteY1" fmla="*/ 1758043 h 3015393"/>
              <a:gd name="connsiteX2" fmla="*/ 130628 w 6983186"/>
              <a:gd name="connsiteY2" fmla="*/ 1752600 h 3015393"/>
              <a:gd name="connsiteX3" fmla="*/ 157843 w 6983186"/>
              <a:gd name="connsiteY3" fmla="*/ 1676400 h 3015393"/>
              <a:gd name="connsiteX4" fmla="*/ 174171 w 6983186"/>
              <a:gd name="connsiteY4" fmla="*/ 1665515 h 3015393"/>
              <a:gd name="connsiteX5" fmla="*/ 234043 w 6983186"/>
              <a:gd name="connsiteY5" fmla="*/ 1649186 h 3015393"/>
              <a:gd name="connsiteX6" fmla="*/ 239486 w 6983186"/>
              <a:gd name="connsiteY6" fmla="*/ 1621972 h 3015393"/>
              <a:gd name="connsiteX7" fmla="*/ 266700 w 6983186"/>
              <a:gd name="connsiteY7" fmla="*/ 1632858 h 3015393"/>
              <a:gd name="connsiteX8" fmla="*/ 293914 w 6983186"/>
              <a:gd name="connsiteY8" fmla="*/ 1638300 h 3015393"/>
              <a:gd name="connsiteX9" fmla="*/ 353786 w 6983186"/>
              <a:gd name="connsiteY9" fmla="*/ 1665515 h 3015393"/>
              <a:gd name="connsiteX10" fmla="*/ 359228 w 6983186"/>
              <a:gd name="connsiteY10" fmla="*/ 1687286 h 3015393"/>
              <a:gd name="connsiteX11" fmla="*/ 370114 w 6983186"/>
              <a:gd name="connsiteY11" fmla="*/ 1670958 h 3015393"/>
              <a:gd name="connsiteX12" fmla="*/ 381000 w 6983186"/>
              <a:gd name="connsiteY12" fmla="*/ 1649186 h 3015393"/>
              <a:gd name="connsiteX13" fmla="*/ 419100 w 6983186"/>
              <a:gd name="connsiteY13" fmla="*/ 1643743 h 3015393"/>
              <a:gd name="connsiteX14" fmla="*/ 511628 w 6983186"/>
              <a:gd name="connsiteY14" fmla="*/ 1583872 h 3015393"/>
              <a:gd name="connsiteX15" fmla="*/ 511628 w 6983186"/>
              <a:gd name="connsiteY15" fmla="*/ 1583872 h 3015393"/>
              <a:gd name="connsiteX16" fmla="*/ 593271 w 6983186"/>
              <a:gd name="connsiteY16" fmla="*/ 1524000 h 3015393"/>
              <a:gd name="connsiteX17" fmla="*/ 598714 w 6983186"/>
              <a:gd name="connsiteY17" fmla="*/ 1507672 h 3015393"/>
              <a:gd name="connsiteX18" fmla="*/ 604157 w 6983186"/>
              <a:gd name="connsiteY18" fmla="*/ 1475015 h 3015393"/>
              <a:gd name="connsiteX19" fmla="*/ 669471 w 6983186"/>
              <a:gd name="connsiteY19" fmla="*/ 1485900 h 3015393"/>
              <a:gd name="connsiteX20" fmla="*/ 685800 w 6983186"/>
              <a:gd name="connsiteY20" fmla="*/ 1464129 h 3015393"/>
              <a:gd name="connsiteX21" fmla="*/ 691243 w 6983186"/>
              <a:gd name="connsiteY21" fmla="*/ 1447800 h 3015393"/>
              <a:gd name="connsiteX22" fmla="*/ 794657 w 6983186"/>
              <a:gd name="connsiteY22" fmla="*/ 1431472 h 3015393"/>
              <a:gd name="connsiteX23" fmla="*/ 816428 w 6983186"/>
              <a:gd name="connsiteY23" fmla="*/ 1393372 h 3015393"/>
              <a:gd name="connsiteX24" fmla="*/ 843643 w 6983186"/>
              <a:gd name="connsiteY24" fmla="*/ 1409700 h 3015393"/>
              <a:gd name="connsiteX25" fmla="*/ 870857 w 6983186"/>
              <a:gd name="connsiteY25" fmla="*/ 1404258 h 3015393"/>
              <a:gd name="connsiteX26" fmla="*/ 898071 w 6983186"/>
              <a:gd name="connsiteY26" fmla="*/ 1371600 h 3015393"/>
              <a:gd name="connsiteX27" fmla="*/ 957943 w 6983186"/>
              <a:gd name="connsiteY27" fmla="*/ 1360715 h 3015393"/>
              <a:gd name="connsiteX28" fmla="*/ 974271 w 6983186"/>
              <a:gd name="connsiteY28" fmla="*/ 1349829 h 3015393"/>
              <a:gd name="connsiteX29" fmla="*/ 1012371 w 6983186"/>
              <a:gd name="connsiteY29" fmla="*/ 1338943 h 3015393"/>
              <a:gd name="connsiteX30" fmla="*/ 1028700 w 6983186"/>
              <a:gd name="connsiteY30" fmla="*/ 1344386 h 3015393"/>
              <a:gd name="connsiteX31" fmla="*/ 1066800 w 6983186"/>
              <a:gd name="connsiteY31" fmla="*/ 1360715 h 3015393"/>
              <a:gd name="connsiteX32" fmla="*/ 1126671 w 6983186"/>
              <a:gd name="connsiteY32" fmla="*/ 1338943 h 3015393"/>
              <a:gd name="connsiteX33" fmla="*/ 1148443 w 6983186"/>
              <a:gd name="connsiteY33" fmla="*/ 1289958 h 3015393"/>
              <a:gd name="connsiteX34" fmla="*/ 1164771 w 6983186"/>
              <a:gd name="connsiteY34" fmla="*/ 1262743 h 3015393"/>
              <a:gd name="connsiteX35" fmla="*/ 1213757 w 6983186"/>
              <a:gd name="connsiteY35" fmla="*/ 1273629 h 3015393"/>
              <a:gd name="connsiteX36" fmla="*/ 1300843 w 6983186"/>
              <a:gd name="connsiteY36" fmla="*/ 1289958 h 3015393"/>
              <a:gd name="connsiteX37" fmla="*/ 1382486 w 6983186"/>
              <a:gd name="connsiteY37" fmla="*/ 1273629 h 3015393"/>
              <a:gd name="connsiteX38" fmla="*/ 1398814 w 6983186"/>
              <a:gd name="connsiteY38" fmla="*/ 1262743 h 3015393"/>
              <a:gd name="connsiteX39" fmla="*/ 1447800 w 6983186"/>
              <a:gd name="connsiteY39" fmla="*/ 1240972 h 3015393"/>
              <a:gd name="connsiteX40" fmla="*/ 1496786 w 6983186"/>
              <a:gd name="connsiteY40" fmla="*/ 1230086 h 3015393"/>
              <a:gd name="connsiteX41" fmla="*/ 1513114 w 6983186"/>
              <a:gd name="connsiteY41" fmla="*/ 1219200 h 3015393"/>
              <a:gd name="connsiteX42" fmla="*/ 1545771 w 6983186"/>
              <a:gd name="connsiteY42" fmla="*/ 1099458 h 3015393"/>
              <a:gd name="connsiteX43" fmla="*/ 1572986 w 6983186"/>
              <a:gd name="connsiteY43" fmla="*/ 1066800 h 3015393"/>
              <a:gd name="connsiteX44" fmla="*/ 1578428 w 6983186"/>
              <a:gd name="connsiteY44" fmla="*/ 1045029 h 3015393"/>
              <a:gd name="connsiteX45" fmla="*/ 1632857 w 6983186"/>
              <a:gd name="connsiteY45" fmla="*/ 996043 h 3015393"/>
              <a:gd name="connsiteX46" fmla="*/ 1670957 w 6983186"/>
              <a:gd name="connsiteY46" fmla="*/ 947058 h 3015393"/>
              <a:gd name="connsiteX47" fmla="*/ 1698171 w 6983186"/>
              <a:gd name="connsiteY47" fmla="*/ 925286 h 3015393"/>
              <a:gd name="connsiteX48" fmla="*/ 1714500 w 6983186"/>
              <a:gd name="connsiteY48" fmla="*/ 898072 h 3015393"/>
              <a:gd name="connsiteX49" fmla="*/ 1736271 w 6983186"/>
              <a:gd name="connsiteY49" fmla="*/ 876300 h 3015393"/>
              <a:gd name="connsiteX50" fmla="*/ 1747157 w 6983186"/>
              <a:gd name="connsiteY50" fmla="*/ 849086 h 3015393"/>
              <a:gd name="connsiteX51" fmla="*/ 1768928 w 6983186"/>
              <a:gd name="connsiteY51" fmla="*/ 810986 h 3015393"/>
              <a:gd name="connsiteX52" fmla="*/ 1774371 w 6983186"/>
              <a:gd name="connsiteY52" fmla="*/ 783772 h 3015393"/>
              <a:gd name="connsiteX53" fmla="*/ 1785257 w 6983186"/>
              <a:gd name="connsiteY53" fmla="*/ 658586 h 3015393"/>
              <a:gd name="connsiteX54" fmla="*/ 1807028 w 6983186"/>
              <a:gd name="connsiteY54" fmla="*/ 636815 h 3015393"/>
              <a:gd name="connsiteX55" fmla="*/ 1812471 w 6983186"/>
              <a:gd name="connsiteY55" fmla="*/ 620486 h 3015393"/>
              <a:gd name="connsiteX56" fmla="*/ 1828800 w 6983186"/>
              <a:gd name="connsiteY56" fmla="*/ 587829 h 3015393"/>
              <a:gd name="connsiteX57" fmla="*/ 1834243 w 6983186"/>
              <a:gd name="connsiteY57" fmla="*/ 484415 h 3015393"/>
              <a:gd name="connsiteX58" fmla="*/ 1856014 w 6983186"/>
              <a:gd name="connsiteY58" fmla="*/ 435429 h 3015393"/>
              <a:gd name="connsiteX59" fmla="*/ 1861457 w 6983186"/>
              <a:gd name="connsiteY59" fmla="*/ 413658 h 3015393"/>
              <a:gd name="connsiteX60" fmla="*/ 1877786 w 6983186"/>
              <a:gd name="connsiteY60" fmla="*/ 332015 h 3015393"/>
              <a:gd name="connsiteX61" fmla="*/ 1894114 w 6983186"/>
              <a:gd name="connsiteY61" fmla="*/ 283029 h 3015393"/>
              <a:gd name="connsiteX62" fmla="*/ 1910443 w 6983186"/>
              <a:gd name="connsiteY62" fmla="*/ 255815 h 3015393"/>
              <a:gd name="connsiteX63" fmla="*/ 1926771 w 6983186"/>
              <a:gd name="connsiteY63" fmla="*/ 201386 h 3015393"/>
              <a:gd name="connsiteX64" fmla="*/ 1981200 w 6983186"/>
              <a:gd name="connsiteY64" fmla="*/ 174172 h 3015393"/>
              <a:gd name="connsiteX65" fmla="*/ 2002971 w 6983186"/>
              <a:gd name="connsiteY65" fmla="*/ 168729 h 3015393"/>
              <a:gd name="connsiteX66" fmla="*/ 2051957 w 6983186"/>
              <a:gd name="connsiteY66" fmla="*/ 141515 h 3015393"/>
              <a:gd name="connsiteX67" fmla="*/ 2084614 w 6983186"/>
              <a:gd name="connsiteY67" fmla="*/ 81643 h 3015393"/>
              <a:gd name="connsiteX68" fmla="*/ 2106386 w 6983186"/>
              <a:gd name="connsiteY68" fmla="*/ 54429 h 3015393"/>
              <a:gd name="connsiteX69" fmla="*/ 2122714 w 6983186"/>
              <a:gd name="connsiteY69" fmla="*/ 32658 h 3015393"/>
              <a:gd name="connsiteX70" fmla="*/ 2139043 w 6983186"/>
              <a:gd name="connsiteY70" fmla="*/ 27215 h 3015393"/>
              <a:gd name="connsiteX71" fmla="*/ 2182586 w 6983186"/>
              <a:gd name="connsiteY71" fmla="*/ 16329 h 3015393"/>
              <a:gd name="connsiteX72" fmla="*/ 2242457 w 6983186"/>
              <a:gd name="connsiteY72" fmla="*/ 5443 h 3015393"/>
              <a:gd name="connsiteX73" fmla="*/ 2269671 w 6983186"/>
              <a:gd name="connsiteY73" fmla="*/ 0 h 3015393"/>
              <a:gd name="connsiteX74" fmla="*/ 2400300 w 6983186"/>
              <a:gd name="connsiteY74" fmla="*/ 77561 h 3015393"/>
              <a:gd name="connsiteX75" fmla="*/ 2450646 w 6983186"/>
              <a:gd name="connsiteY75" fmla="*/ 74840 h 3015393"/>
              <a:gd name="connsiteX76" fmla="*/ 2487385 w 6983186"/>
              <a:gd name="connsiteY76" fmla="*/ 83004 h 3015393"/>
              <a:gd name="connsiteX77" fmla="*/ 2515961 w 6983186"/>
              <a:gd name="connsiteY77" fmla="*/ 107497 h 3015393"/>
              <a:gd name="connsiteX78" fmla="*/ 2563586 w 6983186"/>
              <a:gd name="connsiteY78" fmla="*/ 103415 h 3015393"/>
              <a:gd name="connsiteX79" fmla="*/ 2612571 w 6983186"/>
              <a:gd name="connsiteY79" fmla="*/ 97972 h 3015393"/>
              <a:gd name="connsiteX80" fmla="*/ 2639786 w 6983186"/>
              <a:gd name="connsiteY80" fmla="*/ 81643 h 3015393"/>
              <a:gd name="connsiteX81" fmla="*/ 2694214 w 6983186"/>
              <a:gd name="connsiteY81" fmla="*/ 65315 h 3015393"/>
              <a:gd name="connsiteX82" fmla="*/ 2754086 w 6983186"/>
              <a:gd name="connsiteY82" fmla="*/ 81643 h 3015393"/>
              <a:gd name="connsiteX83" fmla="*/ 2830286 w 6983186"/>
              <a:gd name="connsiteY83" fmla="*/ 130629 h 3015393"/>
              <a:gd name="connsiteX84" fmla="*/ 2895600 w 6983186"/>
              <a:gd name="connsiteY84" fmla="*/ 141515 h 3015393"/>
              <a:gd name="connsiteX85" fmla="*/ 2924175 w 6983186"/>
              <a:gd name="connsiteY85" fmla="*/ 185058 h 3015393"/>
              <a:gd name="connsiteX86" fmla="*/ 2967718 w 6983186"/>
              <a:gd name="connsiteY86" fmla="*/ 217715 h 3015393"/>
              <a:gd name="connsiteX87" fmla="*/ 3013983 w 6983186"/>
              <a:gd name="connsiteY87" fmla="*/ 262619 h 3015393"/>
              <a:gd name="connsiteX88" fmla="*/ 3054804 w 6983186"/>
              <a:gd name="connsiteY88" fmla="*/ 325212 h 3015393"/>
              <a:gd name="connsiteX89" fmla="*/ 3125560 w 6983186"/>
              <a:gd name="connsiteY89" fmla="*/ 376918 h 3015393"/>
              <a:gd name="connsiteX90" fmla="*/ 3167743 w 6983186"/>
              <a:gd name="connsiteY90" fmla="*/ 413658 h 3015393"/>
              <a:gd name="connsiteX91" fmla="*/ 3205843 w 6983186"/>
              <a:gd name="connsiteY91" fmla="*/ 435429 h 3015393"/>
              <a:gd name="connsiteX92" fmla="*/ 3222171 w 6983186"/>
              <a:gd name="connsiteY92" fmla="*/ 440872 h 3015393"/>
              <a:gd name="connsiteX93" fmla="*/ 3265714 w 6983186"/>
              <a:gd name="connsiteY93" fmla="*/ 468086 h 3015393"/>
              <a:gd name="connsiteX94" fmla="*/ 3287486 w 6983186"/>
              <a:gd name="connsiteY94" fmla="*/ 506186 h 3015393"/>
              <a:gd name="connsiteX95" fmla="*/ 3292928 w 6983186"/>
              <a:gd name="connsiteY95" fmla="*/ 522515 h 3015393"/>
              <a:gd name="connsiteX96" fmla="*/ 3331028 w 6983186"/>
              <a:gd name="connsiteY96" fmla="*/ 555172 h 3015393"/>
              <a:gd name="connsiteX97" fmla="*/ 3384097 w 6983186"/>
              <a:gd name="connsiteY97" fmla="*/ 620487 h 3015393"/>
              <a:gd name="connsiteX98" fmla="*/ 3423557 w 6983186"/>
              <a:gd name="connsiteY98" fmla="*/ 647700 h 3015393"/>
              <a:gd name="connsiteX99" fmla="*/ 3456214 w 6983186"/>
              <a:gd name="connsiteY99" fmla="*/ 691243 h 3015393"/>
              <a:gd name="connsiteX100" fmla="*/ 3477986 w 6983186"/>
              <a:gd name="connsiteY100" fmla="*/ 702129 h 3015393"/>
              <a:gd name="connsiteX101" fmla="*/ 3510643 w 6983186"/>
              <a:gd name="connsiteY101" fmla="*/ 734786 h 3015393"/>
              <a:gd name="connsiteX102" fmla="*/ 3526971 w 6983186"/>
              <a:gd name="connsiteY102" fmla="*/ 756558 h 3015393"/>
              <a:gd name="connsiteX103" fmla="*/ 3543300 w 6983186"/>
              <a:gd name="connsiteY103" fmla="*/ 762000 h 3015393"/>
              <a:gd name="connsiteX104" fmla="*/ 3554186 w 6983186"/>
              <a:gd name="connsiteY104" fmla="*/ 778329 h 3015393"/>
              <a:gd name="connsiteX105" fmla="*/ 3570514 w 6983186"/>
              <a:gd name="connsiteY105" fmla="*/ 789215 h 3015393"/>
              <a:gd name="connsiteX106" fmla="*/ 3575957 w 6983186"/>
              <a:gd name="connsiteY106" fmla="*/ 810986 h 3015393"/>
              <a:gd name="connsiteX107" fmla="*/ 3668486 w 6983186"/>
              <a:gd name="connsiteY107" fmla="*/ 789215 h 3015393"/>
              <a:gd name="connsiteX108" fmla="*/ 3690257 w 6983186"/>
              <a:gd name="connsiteY108" fmla="*/ 772886 h 3015393"/>
              <a:gd name="connsiteX109" fmla="*/ 3722914 w 6983186"/>
              <a:gd name="connsiteY109" fmla="*/ 783772 h 3015393"/>
              <a:gd name="connsiteX110" fmla="*/ 3750128 w 6983186"/>
              <a:gd name="connsiteY110" fmla="*/ 810986 h 3015393"/>
              <a:gd name="connsiteX111" fmla="*/ 3782786 w 6983186"/>
              <a:gd name="connsiteY111" fmla="*/ 838200 h 3015393"/>
              <a:gd name="connsiteX112" fmla="*/ 3805918 w 6983186"/>
              <a:gd name="connsiteY112" fmla="*/ 914401 h 3015393"/>
              <a:gd name="connsiteX113" fmla="*/ 3947432 w 6983186"/>
              <a:gd name="connsiteY113" fmla="*/ 937532 h 3015393"/>
              <a:gd name="connsiteX114" fmla="*/ 4005943 w 6983186"/>
              <a:gd name="connsiteY114" fmla="*/ 979715 h 3015393"/>
              <a:gd name="connsiteX115" fmla="*/ 4033157 w 6983186"/>
              <a:gd name="connsiteY115" fmla="*/ 1024618 h 3015393"/>
              <a:gd name="connsiteX116" fmla="*/ 4094389 w 6983186"/>
              <a:gd name="connsiteY116" fmla="*/ 1156607 h 3015393"/>
              <a:gd name="connsiteX117" fmla="*/ 4099832 w 6983186"/>
              <a:gd name="connsiteY117" fmla="*/ 1274990 h 3015393"/>
              <a:gd name="connsiteX118" fmla="*/ 4169228 w 6983186"/>
              <a:gd name="connsiteY118" fmla="*/ 1393372 h 3015393"/>
              <a:gd name="connsiteX119" fmla="*/ 4174671 w 6983186"/>
              <a:gd name="connsiteY119" fmla="*/ 1426029 h 3015393"/>
              <a:gd name="connsiteX120" fmla="*/ 4207328 w 6983186"/>
              <a:gd name="connsiteY120" fmla="*/ 1469572 h 3015393"/>
              <a:gd name="connsiteX121" fmla="*/ 4189640 w 6983186"/>
              <a:gd name="connsiteY121" fmla="*/ 1558018 h 3015393"/>
              <a:gd name="connsiteX122" fmla="*/ 4250871 w 6983186"/>
              <a:gd name="connsiteY122" fmla="*/ 1665515 h 3015393"/>
              <a:gd name="connsiteX123" fmla="*/ 4256314 w 6983186"/>
              <a:gd name="connsiteY123" fmla="*/ 1698172 h 3015393"/>
              <a:gd name="connsiteX124" fmla="*/ 4283528 w 6983186"/>
              <a:gd name="connsiteY124" fmla="*/ 1752600 h 3015393"/>
              <a:gd name="connsiteX125" fmla="*/ 4284890 w 6983186"/>
              <a:gd name="connsiteY125" fmla="*/ 1911804 h 3015393"/>
              <a:gd name="connsiteX126" fmla="*/ 4324350 w 6983186"/>
              <a:gd name="connsiteY126" fmla="*/ 2005693 h 3015393"/>
              <a:gd name="connsiteX127" fmla="*/ 4365171 w 6983186"/>
              <a:gd name="connsiteY127" fmla="*/ 2030186 h 3015393"/>
              <a:gd name="connsiteX128" fmla="*/ 4405992 w 6983186"/>
              <a:gd name="connsiteY128" fmla="*/ 2073729 h 3015393"/>
              <a:gd name="connsiteX129" fmla="*/ 4441372 w 6983186"/>
              <a:gd name="connsiteY129" fmla="*/ 2114550 h 3015393"/>
              <a:gd name="connsiteX130" fmla="*/ 4508046 w 6983186"/>
              <a:gd name="connsiteY130" fmla="*/ 2217964 h 3015393"/>
              <a:gd name="connsiteX131" fmla="*/ 4572000 w 6983186"/>
              <a:gd name="connsiteY131" fmla="*/ 2272394 h 3015393"/>
              <a:gd name="connsiteX132" fmla="*/ 4669971 w 6983186"/>
              <a:gd name="connsiteY132" fmla="*/ 2292804 h 3015393"/>
              <a:gd name="connsiteX133" fmla="*/ 4710792 w 6983186"/>
              <a:gd name="connsiteY133" fmla="*/ 2344511 h 3015393"/>
              <a:gd name="connsiteX134" fmla="*/ 4936671 w 6983186"/>
              <a:gd name="connsiteY134" fmla="*/ 2411186 h 3015393"/>
              <a:gd name="connsiteX135" fmla="*/ 4969328 w 6983186"/>
              <a:gd name="connsiteY135" fmla="*/ 2416629 h 3015393"/>
              <a:gd name="connsiteX136" fmla="*/ 5045528 w 6983186"/>
              <a:gd name="connsiteY136" fmla="*/ 2454729 h 3015393"/>
              <a:gd name="connsiteX137" fmla="*/ 5094514 w 6983186"/>
              <a:gd name="connsiteY137" fmla="*/ 2471058 h 3015393"/>
              <a:gd name="connsiteX138" fmla="*/ 5181600 w 6983186"/>
              <a:gd name="connsiteY138" fmla="*/ 2503715 h 3015393"/>
              <a:gd name="connsiteX139" fmla="*/ 5393871 w 6983186"/>
              <a:gd name="connsiteY139" fmla="*/ 2563586 h 3015393"/>
              <a:gd name="connsiteX140" fmla="*/ 5448300 w 6983186"/>
              <a:gd name="connsiteY140" fmla="*/ 2618015 h 3015393"/>
              <a:gd name="connsiteX141" fmla="*/ 5475514 w 6983186"/>
              <a:gd name="connsiteY141" fmla="*/ 2650672 h 3015393"/>
              <a:gd name="connsiteX142" fmla="*/ 5573486 w 6983186"/>
              <a:gd name="connsiteY142" fmla="*/ 2677886 h 3015393"/>
              <a:gd name="connsiteX143" fmla="*/ 5812971 w 6983186"/>
              <a:gd name="connsiteY143" fmla="*/ 2732315 h 3015393"/>
              <a:gd name="connsiteX144" fmla="*/ 5900057 w 6983186"/>
              <a:gd name="connsiteY144" fmla="*/ 2748643 h 3015393"/>
              <a:gd name="connsiteX145" fmla="*/ 6003471 w 6983186"/>
              <a:gd name="connsiteY145" fmla="*/ 2781300 h 3015393"/>
              <a:gd name="connsiteX146" fmla="*/ 6188528 w 6983186"/>
              <a:gd name="connsiteY146" fmla="*/ 2819400 h 3015393"/>
              <a:gd name="connsiteX147" fmla="*/ 6286500 w 6983186"/>
              <a:gd name="connsiteY147" fmla="*/ 2857500 h 3015393"/>
              <a:gd name="connsiteX148" fmla="*/ 6487886 w 6983186"/>
              <a:gd name="connsiteY148" fmla="*/ 2884715 h 3015393"/>
              <a:gd name="connsiteX149" fmla="*/ 6574971 w 6983186"/>
              <a:gd name="connsiteY149" fmla="*/ 2906486 h 3015393"/>
              <a:gd name="connsiteX150" fmla="*/ 6765471 w 6983186"/>
              <a:gd name="connsiteY150" fmla="*/ 2911929 h 3015393"/>
              <a:gd name="connsiteX151" fmla="*/ 6809014 w 6983186"/>
              <a:gd name="connsiteY151" fmla="*/ 2955472 h 3015393"/>
              <a:gd name="connsiteX152" fmla="*/ 6977743 w 6983186"/>
              <a:gd name="connsiteY152" fmla="*/ 3015343 h 3015393"/>
              <a:gd name="connsiteX153" fmla="*/ 6983186 w 6983186"/>
              <a:gd name="connsiteY153" fmla="*/ 3015343 h 3015393"/>
              <a:gd name="connsiteX0" fmla="*/ 0 w 8567058"/>
              <a:gd name="connsiteY0" fmla="*/ 1790700 h 3510643"/>
              <a:gd name="connsiteX1" fmla="*/ 70757 w 8567058"/>
              <a:gd name="connsiteY1" fmla="*/ 1758043 h 3510643"/>
              <a:gd name="connsiteX2" fmla="*/ 130628 w 8567058"/>
              <a:gd name="connsiteY2" fmla="*/ 1752600 h 3510643"/>
              <a:gd name="connsiteX3" fmla="*/ 157843 w 8567058"/>
              <a:gd name="connsiteY3" fmla="*/ 1676400 h 3510643"/>
              <a:gd name="connsiteX4" fmla="*/ 174171 w 8567058"/>
              <a:gd name="connsiteY4" fmla="*/ 1665515 h 3510643"/>
              <a:gd name="connsiteX5" fmla="*/ 234043 w 8567058"/>
              <a:gd name="connsiteY5" fmla="*/ 1649186 h 3510643"/>
              <a:gd name="connsiteX6" fmla="*/ 239486 w 8567058"/>
              <a:gd name="connsiteY6" fmla="*/ 1621972 h 3510643"/>
              <a:gd name="connsiteX7" fmla="*/ 266700 w 8567058"/>
              <a:gd name="connsiteY7" fmla="*/ 1632858 h 3510643"/>
              <a:gd name="connsiteX8" fmla="*/ 293914 w 8567058"/>
              <a:gd name="connsiteY8" fmla="*/ 1638300 h 3510643"/>
              <a:gd name="connsiteX9" fmla="*/ 353786 w 8567058"/>
              <a:gd name="connsiteY9" fmla="*/ 1665515 h 3510643"/>
              <a:gd name="connsiteX10" fmla="*/ 359228 w 8567058"/>
              <a:gd name="connsiteY10" fmla="*/ 1687286 h 3510643"/>
              <a:gd name="connsiteX11" fmla="*/ 370114 w 8567058"/>
              <a:gd name="connsiteY11" fmla="*/ 1670958 h 3510643"/>
              <a:gd name="connsiteX12" fmla="*/ 381000 w 8567058"/>
              <a:gd name="connsiteY12" fmla="*/ 1649186 h 3510643"/>
              <a:gd name="connsiteX13" fmla="*/ 419100 w 8567058"/>
              <a:gd name="connsiteY13" fmla="*/ 1643743 h 3510643"/>
              <a:gd name="connsiteX14" fmla="*/ 511628 w 8567058"/>
              <a:gd name="connsiteY14" fmla="*/ 1583872 h 3510643"/>
              <a:gd name="connsiteX15" fmla="*/ 511628 w 8567058"/>
              <a:gd name="connsiteY15" fmla="*/ 1583872 h 3510643"/>
              <a:gd name="connsiteX16" fmla="*/ 593271 w 8567058"/>
              <a:gd name="connsiteY16" fmla="*/ 1524000 h 3510643"/>
              <a:gd name="connsiteX17" fmla="*/ 598714 w 8567058"/>
              <a:gd name="connsiteY17" fmla="*/ 1507672 h 3510643"/>
              <a:gd name="connsiteX18" fmla="*/ 604157 w 8567058"/>
              <a:gd name="connsiteY18" fmla="*/ 1475015 h 3510643"/>
              <a:gd name="connsiteX19" fmla="*/ 669471 w 8567058"/>
              <a:gd name="connsiteY19" fmla="*/ 1485900 h 3510643"/>
              <a:gd name="connsiteX20" fmla="*/ 685800 w 8567058"/>
              <a:gd name="connsiteY20" fmla="*/ 1464129 h 3510643"/>
              <a:gd name="connsiteX21" fmla="*/ 691243 w 8567058"/>
              <a:gd name="connsiteY21" fmla="*/ 1447800 h 3510643"/>
              <a:gd name="connsiteX22" fmla="*/ 794657 w 8567058"/>
              <a:gd name="connsiteY22" fmla="*/ 1431472 h 3510643"/>
              <a:gd name="connsiteX23" fmla="*/ 816428 w 8567058"/>
              <a:gd name="connsiteY23" fmla="*/ 1393372 h 3510643"/>
              <a:gd name="connsiteX24" fmla="*/ 843643 w 8567058"/>
              <a:gd name="connsiteY24" fmla="*/ 1409700 h 3510643"/>
              <a:gd name="connsiteX25" fmla="*/ 870857 w 8567058"/>
              <a:gd name="connsiteY25" fmla="*/ 1404258 h 3510643"/>
              <a:gd name="connsiteX26" fmla="*/ 898071 w 8567058"/>
              <a:gd name="connsiteY26" fmla="*/ 1371600 h 3510643"/>
              <a:gd name="connsiteX27" fmla="*/ 957943 w 8567058"/>
              <a:gd name="connsiteY27" fmla="*/ 1360715 h 3510643"/>
              <a:gd name="connsiteX28" fmla="*/ 974271 w 8567058"/>
              <a:gd name="connsiteY28" fmla="*/ 1349829 h 3510643"/>
              <a:gd name="connsiteX29" fmla="*/ 1012371 w 8567058"/>
              <a:gd name="connsiteY29" fmla="*/ 1338943 h 3510643"/>
              <a:gd name="connsiteX30" fmla="*/ 1028700 w 8567058"/>
              <a:gd name="connsiteY30" fmla="*/ 1344386 h 3510643"/>
              <a:gd name="connsiteX31" fmla="*/ 1066800 w 8567058"/>
              <a:gd name="connsiteY31" fmla="*/ 1360715 h 3510643"/>
              <a:gd name="connsiteX32" fmla="*/ 1126671 w 8567058"/>
              <a:gd name="connsiteY32" fmla="*/ 1338943 h 3510643"/>
              <a:gd name="connsiteX33" fmla="*/ 1148443 w 8567058"/>
              <a:gd name="connsiteY33" fmla="*/ 1289958 h 3510643"/>
              <a:gd name="connsiteX34" fmla="*/ 1164771 w 8567058"/>
              <a:gd name="connsiteY34" fmla="*/ 1262743 h 3510643"/>
              <a:gd name="connsiteX35" fmla="*/ 1213757 w 8567058"/>
              <a:gd name="connsiteY35" fmla="*/ 1273629 h 3510643"/>
              <a:gd name="connsiteX36" fmla="*/ 1300843 w 8567058"/>
              <a:gd name="connsiteY36" fmla="*/ 1289958 h 3510643"/>
              <a:gd name="connsiteX37" fmla="*/ 1382486 w 8567058"/>
              <a:gd name="connsiteY37" fmla="*/ 1273629 h 3510643"/>
              <a:gd name="connsiteX38" fmla="*/ 1398814 w 8567058"/>
              <a:gd name="connsiteY38" fmla="*/ 1262743 h 3510643"/>
              <a:gd name="connsiteX39" fmla="*/ 1447800 w 8567058"/>
              <a:gd name="connsiteY39" fmla="*/ 1240972 h 3510643"/>
              <a:gd name="connsiteX40" fmla="*/ 1496786 w 8567058"/>
              <a:gd name="connsiteY40" fmla="*/ 1230086 h 3510643"/>
              <a:gd name="connsiteX41" fmla="*/ 1513114 w 8567058"/>
              <a:gd name="connsiteY41" fmla="*/ 1219200 h 3510643"/>
              <a:gd name="connsiteX42" fmla="*/ 1545771 w 8567058"/>
              <a:gd name="connsiteY42" fmla="*/ 1099458 h 3510643"/>
              <a:gd name="connsiteX43" fmla="*/ 1572986 w 8567058"/>
              <a:gd name="connsiteY43" fmla="*/ 1066800 h 3510643"/>
              <a:gd name="connsiteX44" fmla="*/ 1578428 w 8567058"/>
              <a:gd name="connsiteY44" fmla="*/ 1045029 h 3510643"/>
              <a:gd name="connsiteX45" fmla="*/ 1632857 w 8567058"/>
              <a:gd name="connsiteY45" fmla="*/ 996043 h 3510643"/>
              <a:gd name="connsiteX46" fmla="*/ 1670957 w 8567058"/>
              <a:gd name="connsiteY46" fmla="*/ 947058 h 3510643"/>
              <a:gd name="connsiteX47" fmla="*/ 1698171 w 8567058"/>
              <a:gd name="connsiteY47" fmla="*/ 925286 h 3510643"/>
              <a:gd name="connsiteX48" fmla="*/ 1714500 w 8567058"/>
              <a:gd name="connsiteY48" fmla="*/ 898072 h 3510643"/>
              <a:gd name="connsiteX49" fmla="*/ 1736271 w 8567058"/>
              <a:gd name="connsiteY49" fmla="*/ 876300 h 3510643"/>
              <a:gd name="connsiteX50" fmla="*/ 1747157 w 8567058"/>
              <a:gd name="connsiteY50" fmla="*/ 849086 h 3510643"/>
              <a:gd name="connsiteX51" fmla="*/ 1768928 w 8567058"/>
              <a:gd name="connsiteY51" fmla="*/ 810986 h 3510643"/>
              <a:gd name="connsiteX52" fmla="*/ 1774371 w 8567058"/>
              <a:gd name="connsiteY52" fmla="*/ 783772 h 3510643"/>
              <a:gd name="connsiteX53" fmla="*/ 1785257 w 8567058"/>
              <a:gd name="connsiteY53" fmla="*/ 658586 h 3510643"/>
              <a:gd name="connsiteX54" fmla="*/ 1807028 w 8567058"/>
              <a:gd name="connsiteY54" fmla="*/ 636815 h 3510643"/>
              <a:gd name="connsiteX55" fmla="*/ 1812471 w 8567058"/>
              <a:gd name="connsiteY55" fmla="*/ 620486 h 3510643"/>
              <a:gd name="connsiteX56" fmla="*/ 1828800 w 8567058"/>
              <a:gd name="connsiteY56" fmla="*/ 587829 h 3510643"/>
              <a:gd name="connsiteX57" fmla="*/ 1834243 w 8567058"/>
              <a:gd name="connsiteY57" fmla="*/ 484415 h 3510643"/>
              <a:gd name="connsiteX58" fmla="*/ 1856014 w 8567058"/>
              <a:gd name="connsiteY58" fmla="*/ 435429 h 3510643"/>
              <a:gd name="connsiteX59" fmla="*/ 1861457 w 8567058"/>
              <a:gd name="connsiteY59" fmla="*/ 413658 h 3510643"/>
              <a:gd name="connsiteX60" fmla="*/ 1877786 w 8567058"/>
              <a:gd name="connsiteY60" fmla="*/ 332015 h 3510643"/>
              <a:gd name="connsiteX61" fmla="*/ 1894114 w 8567058"/>
              <a:gd name="connsiteY61" fmla="*/ 283029 h 3510643"/>
              <a:gd name="connsiteX62" fmla="*/ 1910443 w 8567058"/>
              <a:gd name="connsiteY62" fmla="*/ 255815 h 3510643"/>
              <a:gd name="connsiteX63" fmla="*/ 1926771 w 8567058"/>
              <a:gd name="connsiteY63" fmla="*/ 201386 h 3510643"/>
              <a:gd name="connsiteX64" fmla="*/ 1981200 w 8567058"/>
              <a:gd name="connsiteY64" fmla="*/ 174172 h 3510643"/>
              <a:gd name="connsiteX65" fmla="*/ 2002971 w 8567058"/>
              <a:gd name="connsiteY65" fmla="*/ 168729 h 3510643"/>
              <a:gd name="connsiteX66" fmla="*/ 2051957 w 8567058"/>
              <a:gd name="connsiteY66" fmla="*/ 141515 h 3510643"/>
              <a:gd name="connsiteX67" fmla="*/ 2084614 w 8567058"/>
              <a:gd name="connsiteY67" fmla="*/ 81643 h 3510643"/>
              <a:gd name="connsiteX68" fmla="*/ 2106386 w 8567058"/>
              <a:gd name="connsiteY68" fmla="*/ 54429 h 3510643"/>
              <a:gd name="connsiteX69" fmla="*/ 2122714 w 8567058"/>
              <a:gd name="connsiteY69" fmla="*/ 32658 h 3510643"/>
              <a:gd name="connsiteX70" fmla="*/ 2139043 w 8567058"/>
              <a:gd name="connsiteY70" fmla="*/ 27215 h 3510643"/>
              <a:gd name="connsiteX71" fmla="*/ 2182586 w 8567058"/>
              <a:gd name="connsiteY71" fmla="*/ 16329 h 3510643"/>
              <a:gd name="connsiteX72" fmla="*/ 2242457 w 8567058"/>
              <a:gd name="connsiteY72" fmla="*/ 5443 h 3510643"/>
              <a:gd name="connsiteX73" fmla="*/ 2269671 w 8567058"/>
              <a:gd name="connsiteY73" fmla="*/ 0 h 3510643"/>
              <a:gd name="connsiteX74" fmla="*/ 2400300 w 8567058"/>
              <a:gd name="connsiteY74" fmla="*/ 77561 h 3510643"/>
              <a:gd name="connsiteX75" fmla="*/ 2450646 w 8567058"/>
              <a:gd name="connsiteY75" fmla="*/ 74840 h 3510643"/>
              <a:gd name="connsiteX76" fmla="*/ 2487385 w 8567058"/>
              <a:gd name="connsiteY76" fmla="*/ 83004 h 3510643"/>
              <a:gd name="connsiteX77" fmla="*/ 2515961 w 8567058"/>
              <a:gd name="connsiteY77" fmla="*/ 107497 h 3510643"/>
              <a:gd name="connsiteX78" fmla="*/ 2563586 w 8567058"/>
              <a:gd name="connsiteY78" fmla="*/ 103415 h 3510643"/>
              <a:gd name="connsiteX79" fmla="*/ 2612571 w 8567058"/>
              <a:gd name="connsiteY79" fmla="*/ 97972 h 3510643"/>
              <a:gd name="connsiteX80" fmla="*/ 2639786 w 8567058"/>
              <a:gd name="connsiteY80" fmla="*/ 81643 h 3510643"/>
              <a:gd name="connsiteX81" fmla="*/ 2694214 w 8567058"/>
              <a:gd name="connsiteY81" fmla="*/ 65315 h 3510643"/>
              <a:gd name="connsiteX82" fmla="*/ 2754086 w 8567058"/>
              <a:gd name="connsiteY82" fmla="*/ 81643 h 3510643"/>
              <a:gd name="connsiteX83" fmla="*/ 2830286 w 8567058"/>
              <a:gd name="connsiteY83" fmla="*/ 130629 h 3510643"/>
              <a:gd name="connsiteX84" fmla="*/ 2895600 w 8567058"/>
              <a:gd name="connsiteY84" fmla="*/ 141515 h 3510643"/>
              <a:gd name="connsiteX85" fmla="*/ 2924175 w 8567058"/>
              <a:gd name="connsiteY85" fmla="*/ 185058 h 3510643"/>
              <a:gd name="connsiteX86" fmla="*/ 2967718 w 8567058"/>
              <a:gd name="connsiteY86" fmla="*/ 217715 h 3510643"/>
              <a:gd name="connsiteX87" fmla="*/ 3013983 w 8567058"/>
              <a:gd name="connsiteY87" fmla="*/ 262619 h 3510643"/>
              <a:gd name="connsiteX88" fmla="*/ 3054804 w 8567058"/>
              <a:gd name="connsiteY88" fmla="*/ 325212 h 3510643"/>
              <a:gd name="connsiteX89" fmla="*/ 3125560 w 8567058"/>
              <a:gd name="connsiteY89" fmla="*/ 376918 h 3510643"/>
              <a:gd name="connsiteX90" fmla="*/ 3167743 w 8567058"/>
              <a:gd name="connsiteY90" fmla="*/ 413658 h 3510643"/>
              <a:gd name="connsiteX91" fmla="*/ 3205843 w 8567058"/>
              <a:gd name="connsiteY91" fmla="*/ 435429 h 3510643"/>
              <a:gd name="connsiteX92" fmla="*/ 3222171 w 8567058"/>
              <a:gd name="connsiteY92" fmla="*/ 440872 h 3510643"/>
              <a:gd name="connsiteX93" fmla="*/ 3265714 w 8567058"/>
              <a:gd name="connsiteY93" fmla="*/ 468086 h 3510643"/>
              <a:gd name="connsiteX94" fmla="*/ 3287486 w 8567058"/>
              <a:gd name="connsiteY94" fmla="*/ 506186 h 3510643"/>
              <a:gd name="connsiteX95" fmla="*/ 3292928 w 8567058"/>
              <a:gd name="connsiteY95" fmla="*/ 522515 h 3510643"/>
              <a:gd name="connsiteX96" fmla="*/ 3331028 w 8567058"/>
              <a:gd name="connsiteY96" fmla="*/ 555172 h 3510643"/>
              <a:gd name="connsiteX97" fmla="*/ 3384097 w 8567058"/>
              <a:gd name="connsiteY97" fmla="*/ 620487 h 3510643"/>
              <a:gd name="connsiteX98" fmla="*/ 3423557 w 8567058"/>
              <a:gd name="connsiteY98" fmla="*/ 647700 h 3510643"/>
              <a:gd name="connsiteX99" fmla="*/ 3456214 w 8567058"/>
              <a:gd name="connsiteY99" fmla="*/ 691243 h 3510643"/>
              <a:gd name="connsiteX100" fmla="*/ 3477986 w 8567058"/>
              <a:gd name="connsiteY100" fmla="*/ 702129 h 3510643"/>
              <a:gd name="connsiteX101" fmla="*/ 3510643 w 8567058"/>
              <a:gd name="connsiteY101" fmla="*/ 734786 h 3510643"/>
              <a:gd name="connsiteX102" fmla="*/ 3526971 w 8567058"/>
              <a:gd name="connsiteY102" fmla="*/ 756558 h 3510643"/>
              <a:gd name="connsiteX103" fmla="*/ 3543300 w 8567058"/>
              <a:gd name="connsiteY103" fmla="*/ 762000 h 3510643"/>
              <a:gd name="connsiteX104" fmla="*/ 3554186 w 8567058"/>
              <a:gd name="connsiteY104" fmla="*/ 778329 h 3510643"/>
              <a:gd name="connsiteX105" fmla="*/ 3570514 w 8567058"/>
              <a:gd name="connsiteY105" fmla="*/ 789215 h 3510643"/>
              <a:gd name="connsiteX106" fmla="*/ 3575957 w 8567058"/>
              <a:gd name="connsiteY106" fmla="*/ 810986 h 3510643"/>
              <a:gd name="connsiteX107" fmla="*/ 3668486 w 8567058"/>
              <a:gd name="connsiteY107" fmla="*/ 789215 h 3510643"/>
              <a:gd name="connsiteX108" fmla="*/ 3690257 w 8567058"/>
              <a:gd name="connsiteY108" fmla="*/ 772886 h 3510643"/>
              <a:gd name="connsiteX109" fmla="*/ 3722914 w 8567058"/>
              <a:gd name="connsiteY109" fmla="*/ 783772 h 3510643"/>
              <a:gd name="connsiteX110" fmla="*/ 3750128 w 8567058"/>
              <a:gd name="connsiteY110" fmla="*/ 810986 h 3510643"/>
              <a:gd name="connsiteX111" fmla="*/ 3782786 w 8567058"/>
              <a:gd name="connsiteY111" fmla="*/ 838200 h 3510643"/>
              <a:gd name="connsiteX112" fmla="*/ 3805918 w 8567058"/>
              <a:gd name="connsiteY112" fmla="*/ 914401 h 3510643"/>
              <a:gd name="connsiteX113" fmla="*/ 3947432 w 8567058"/>
              <a:gd name="connsiteY113" fmla="*/ 937532 h 3510643"/>
              <a:gd name="connsiteX114" fmla="*/ 4005943 w 8567058"/>
              <a:gd name="connsiteY114" fmla="*/ 979715 h 3510643"/>
              <a:gd name="connsiteX115" fmla="*/ 4033157 w 8567058"/>
              <a:gd name="connsiteY115" fmla="*/ 1024618 h 3510643"/>
              <a:gd name="connsiteX116" fmla="*/ 4094389 w 8567058"/>
              <a:gd name="connsiteY116" fmla="*/ 1156607 h 3510643"/>
              <a:gd name="connsiteX117" fmla="*/ 4099832 w 8567058"/>
              <a:gd name="connsiteY117" fmla="*/ 1274990 h 3510643"/>
              <a:gd name="connsiteX118" fmla="*/ 4169228 w 8567058"/>
              <a:gd name="connsiteY118" fmla="*/ 1393372 h 3510643"/>
              <a:gd name="connsiteX119" fmla="*/ 4174671 w 8567058"/>
              <a:gd name="connsiteY119" fmla="*/ 1426029 h 3510643"/>
              <a:gd name="connsiteX120" fmla="*/ 4207328 w 8567058"/>
              <a:gd name="connsiteY120" fmla="*/ 1469572 h 3510643"/>
              <a:gd name="connsiteX121" fmla="*/ 4189640 w 8567058"/>
              <a:gd name="connsiteY121" fmla="*/ 1558018 h 3510643"/>
              <a:gd name="connsiteX122" fmla="*/ 4250871 w 8567058"/>
              <a:gd name="connsiteY122" fmla="*/ 1665515 h 3510643"/>
              <a:gd name="connsiteX123" fmla="*/ 4256314 w 8567058"/>
              <a:gd name="connsiteY123" fmla="*/ 1698172 h 3510643"/>
              <a:gd name="connsiteX124" fmla="*/ 4283528 w 8567058"/>
              <a:gd name="connsiteY124" fmla="*/ 1752600 h 3510643"/>
              <a:gd name="connsiteX125" fmla="*/ 4284890 w 8567058"/>
              <a:gd name="connsiteY125" fmla="*/ 1911804 h 3510643"/>
              <a:gd name="connsiteX126" fmla="*/ 4324350 w 8567058"/>
              <a:gd name="connsiteY126" fmla="*/ 2005693 h 3510643"/>
              <a:gd name="connsiteX127" fmla="*/ 4365171 w 8567058"/>
              <a:gd name="connsiteY127" fmla="*/ 2030186 h 3510643"/>
              <a:gd name="connsiteX128" fmla="*/ 4405992 w 8567058"/>
              <a:gd name="connsiteY128" fmla="*/ 2073729 h 3510643"/>
              <a:gd name="connsiteX129" fmla="*/ 4441372 w 8567058"/>
              <a:gd name="connsiteY129" fmla="*/ 2114550 h 3510643"/>
              <a:gd name="connsiteX130" fmla="*/ 4508046 w 8567058"/>
              <a:gd name="connsiteY130" fmla="*/ 2217964 h 3510643"/>
              <a:gd name="connsiteX131" fmla="*/ 4572000 w 8567058"/>
              <a:gd name="connsiteY131" fmla="*/ 2272394 h 3510643"/>
              <a:gd name="connsiteX132" fmla="*/ 4669971 w 8567058"/>
              <a:gd name="connsiteY132" fmla="*/ 2292804 h 3510643"/>
              <a:gd name="connsiteX133" fmla="*/ 4710792 w 8567058"/>
              <a:gd name="connsiteY133" fmla="*/ 2344511 h 3510643"/>
              <a:gd name="connsiteX134" fmla="*/ 4936671 w 8567058"/>
              <a:gd name="connsiteY134" fmla="*/ 2411186 h 3510643"/>
              <a:gd name="connsiteX135" fmla="*/ 4969328 w 8567058"/>
              <a:gd name="connsiteY135" fmla="*/ 2416629 h 3510643"/>
              <a:gd name="connsiteX136" fmla="*/ 5045528 w 8567058"/>
              <a:gd name="connsiteY136" fmla="*/ 2454729 h 3510643"/>
              <a:gd name="connsiteX137" fmla="*/ 5094514 w 8567058"/>
              <a:gd name="connsiteY137" fmla="*/ 2471058 h 3510643"/>
              <a:gd name="connsiteX138" fmla="*/ 5181600 w 8567058"/>
              <a:gd name="connsiteY138" fmla="*/ 2503715 h 3510643"/>
              <a:gd name="connsiteX139" fmla="*/ 5393871 w 8567058"/>
              <a:gd name="connsiteY139" fmla="*/ 2563586 h 3510643"/>
              <a:gd name="connsiteX140" fmla="*/ 5448300 w 8567058"/>
              <a:gd name="connsiteY140" fmla="*/ 2618015 h 3510643"/>
              <a:gd name="connsiteX141" fmla="*/ 5475514 w 8567058"/>
              <a:gd name="connsiteY141" fmla="*/ 2650672 h 3510643"/>
              <a:gd name="connsiteX142" fmla="*/ 5573486 w 8567058"/>
              <a:gd name="connsiteY142" fmla="*/ 2677886 h 3510643"/>
              <a:gd name="connsiteX143" fmla="*/ 5812971 w 8567058"/>
              <a:gd name="connsiteY143" fmla="*/ 2732315 h 3510643"/>
              <a:gd name="connsiteX144" fmla="*/ 5900057 w 8567058"/>
              <a:gd name="connsiteY144" fmla="*/ 2748643 h 3510643"/>
              <a:gd name="connsiteX145" fmla="*/ 6003471 w 8567058"/>
              <a:gd name="connsiteY145" fmla="*/ 2781300 h 3510643"/>
              <a:gd name="connsiteX146" fmla="*/ 6188528 w 8567058"/>
              <a:gd name="connsiteY146" fmla="*/ 2819400 h 3510643"/>
              <a:gd name="connsiteX147" fmla="*/ 6286500 w 8567058"/>
              <a:gd name="connsiteY147" fmla="*/ 2857500 h 3510643"/>
              <a:gd name="connsiteX148" fmla="*/ 6487886 w 8567058"/>
              <a:gd name="connsiteY148" fmla="*/ 2884715 h 3510643"/>
              <a:gd name="connsiteX149" fmla="*/ 6574971 w 8567058"/>
              <a:gd name="connsiteY149" fmla="*/ 2906486 h 3510643"/>
              <a:gd name="connsiteX150" fmla="*/ 6765471 w 8567058"/>
              <a:gd name="connsiteY150" fmla="*/ 2911929 h 3510643"/>
              <a:gd name="connsiteX151" fmla="*/ 6809014 w 8567058"/>
              <a:gd name="connsiteY151" fmla="*/ 2955472 h 3510643"/>
              <a:gd name="connsiteX152" fmla="*/ 6977743 w 8567058"/>
              <a:gd name="connsiteY152" fmla="*/ 3015343 h 3510643"/>
              <a:gd name="connsiteX153" fmla="*/ 8567058 w 8567058"/>
              <a:gd name="connsiteY153" fmla="*/ 3510643 h 3510643"/>
              <a:gd name="connsiteX0" fmla="*/ 0 w 8567058"/>
              <a:gd name="connsiteY0" fmla="*/ 1790700 h 3510643"/>
              <a:gd name="connsiteX1" fmla="*/ 70757 w 8567058"/>
              <a:gd name="connsiteY1" fmla="*/ 1758043 h 3510643"/>
              <a:gd name="connsiteX2" fmla="*/ 130628 w 8567058"/>
              <a:gd name="connsiteY2" fmla="*/ 1752600 h 3510643"/>
              <a:gd name="connsiteX3" fmla="*/ 157843 w 8567058"/>
              <a:gd name="connsiteY3" fmla="*/ 1676400 h 3510643"/>
              <a:gd name="connsiteX4" fmla="*/ 174171 w 8567058"/>
              <a:gd name="connsiteY4" fmla="*/ 1665515 h 3510643"/>
              <a:gd name="connsiteX5" fmla="*/ 234043 w 8567058"/>
              <a:gd name="connsiteY5" fmla="*/ 1649186 h 3510643"/>
              <a:gd name="connsiteX6" fmla="*/ 239486 w 8567058"/>
              <a:gd name="connsiteY6" fmla="*/ 1621972 h 3510643"/>
              <a:gd name="connsiteX7" fmla="*/ 266700 w 8567058"/>
              <a:gd name="connsiteY7" fmla="*/ 1632858 h 3510643"/>
              <a:gd name="connsiteX8" fmla="*/ 293914 w 8567058"/>
              <a:gd name="connsiteY8" fmla="*/ 1638300 h 3510643"/>
              <a:gd name="connsiteX9" fmla="*/ 353786 w 8567058"/>
              <a:gd name="connsiteY9" fmla="*/ 1665515 h 3510643"/>
              <a:gd name="connsiteX10" fmla="*/ 359228 w 8567058"/>
              <a:gd name="connsiteY10" fmla="*/ 1687286 h 3510643"/>
              <a:gd name="connsiteX11" fmla="*/ 370114 w 8567058"/>
              <a:gd name="connsiteY11" fmla="*/ 1670958 h 3510643"/>
              <a:gd name="connsiteX12" fmla="*/ 381000 w 8567058"/>
              <a:gd name="connsiteY12" fmla="*/ 1649186 h 3510643"/>
              <a:gd name="connsiteX13" fmla="*/ 419100 w 8567058"/>
              <a:gd name="connsiteY13" fmla="*/ 1643743 h 3510643"/>
              <a:gd name="connsiteX14" fmla="*/ 511628 w 8567058"/>
              <a:gd name="connsiteY14" fmla="*/ 1583872 h 3510643"/>
              <a:gd name="connsiteX15" fmla="*/ 511628 w 8567058"/>
              <a:gd name="connsiteY15" fmla="*/ 1583872 h 3510643"/>
              <a:gd name="connsiteX16" fmla="*/ 593271 w 8567058"/>
              <a:gd name="connsiteY16" fmla="*/ 1524000 h 3510643"/>
              <a:gd name="connsiteX17" fmla="*/ 598714 w 8567058"/>
              <a:gd name="connsiteY17" fmla="*/ 1507672 h 3510643"/>
              <a:gd name="connsiteX18" fmla="*/ 604157 w 8567058"/>
              <a:gd name="connsiteY18" fmla="*/ 1475015 h 3510643"/>
              <a:gd name="connsiteX19" fmla="*/ 669471 w 8567058"/>
              <a:gd name="connsiteY19" fmla="*/ 1485900 h 3510643"/>
              <a:gd name="connsiteX20" fmla="*/ 685800 w 8567058"/>
              <a:gd name="connsiteY20" fmla="*/ 1464129 h 3510643"/>
              <a:gd name="connsiteX21" fmla="*/ 691243 w 8567058"/>
              <a:gd name="connsiteY21" fmla="*/ 1447800 h 3510643"/>
              <a:gd name="connsiteX22" fmla="*/ 794657 w 8567058"/>
              <a:gd name="connsiteY22" fmla="*/ 1431472 h 3510643"/>
              <a:gd name="connsiteX23" fmla="*/ 816428 w 8567058"/>
              <a:gd name="connsiteY23" fmla="*/ 1393372 h 3510643"/>
              <a:gd name="connsiteX24" fmla="*/ 843643 w 8567058"/>
              <a:gd name="connsiteY24" fmla="*/ 1409700 h 3510643"/>
              <a:gd name="connsiteX25" fmla="*/ 870857 w 8567058"/>
              <a:gd name="connsiteY25" fmla="*/ 1404258 h 3510643"/>
              <a:gd name="connsiteX26" fmla="*/ 898071 w 8567058"/>
              <a:gd name="connsiteY26" fmla="*/ 1371600 h 3510643"/>
              <a:gd name="connsiteX27" fmla="*/ 957943 w 8567058"/>
              <a:gd name="connsiteY27" fmla="*/ 1360715 h 3510643"/>
              <a:gd name="connsiteX28" fmla="*/ 974271 w 8567058"/>
              <a:gd name="connsiteY28" fmla="*/ 1349829 h 3510643"/>
              <a:gd name="connsiteX29" fmla="*/ 1012371 w 8567058"/>
              <a:gd name="connsiteY29" fmla="*/ 1338943 h 3510643"/>
              <a:gd name="connsiteX30" fmla="*/ 1028700 w 8567058"/>
              <a:gd name="connsiteY30" fmla="*/ 1344386 h 3510643"/>
              <a:gd name="connsiteX31" fmla="*/ 1066800 w 8567058"/>
              <a:gd name="connsiteY31" fmla="*/ 1360715 h 3510643"/>
              <a:gd name="connsiteX32" fmla="*/ 1126671 w 8567058"/>
              <a:gd name="connsiteY32" fmla="*/ 1338943 h 3510643"/>
              <a:gd name="connsiteX33" fmla="*/ 1148443 w 8567058"/>
              <a:gd name="connsiteY33" fmla="*/ 1289958 h 3510643"/>
              <a:gd name="connsiteX34" fmla="*/ 1164771 w 8567058"/>
              <a:gd name="connsiteY34" fmla="*/ 1262743 h 3510643"/>
              <a:gd name="connsiteX35" fmla="*/ 1213757 w 8567058"/>
              <a:gd name="connsiteY35" fmla="*/ 1273629 h 3510643"/>
              <a:gd name="connsiteX36" fmla="*/ 1300843 w 8567058"/>
              <a:gd name="connsiteY36" fmla="*/ 1289958 h 3510643"/>
              <a:gd name="connsiteX37" fmla="*/ 1382486 w 8567058"/>
              <a:gd name="connsiteY37" fmla="*/ 1273629 h 3510643"/>
              <a:gd name="connsiteX38" fmla="*/ 1398814 w 8567058"/>
              <a:gd name="connsiteY38" fmla="*/ 1262743 h 3510643"/>
              <a:gd name="connsiteX39" fmla="*/ 1447800 w 8567058"/>
              <a:gd name="connsiteY39" fmla="*/ 1240972 h 3510643"/>
              <a:gd name="connsiteX40" fmla="*/ 1496786 w 8567058"/>
              <a:gd name="connsiteY40" fmla="*/ 1230086 h 3510643"/>
              <a:gd name="connsiteX41" fmla="*/ 1513114 w 8567058"/>
              <a:gd name="connsiteY41" fmla="*/ 1219200 h 3510643"/>
              <a:gd name="connsiteX42" fmla="*/ 1545771 w 8567058"/>
              <a:gd name="connsiteY42" fmla="*/ 1099458 h 3510643"/>
              <a:gd name="connsiteX43" fmla="*/ 1572986 w 8567058"/>
              <a:gd name="connsiteY43" fmla="*/ 1066800 h 3510643"/>
              <a:gd name="connsiteX44" fmla="*/ 1578428 w 8567058"/>
              <a:gd name="connsiteY44" fmla="*/ 1045029 h 3510643"/>
              <a:gd name="connsiteX45" fmla="*/ 1632857 w 8567058"/>
              <a:gd name="connsiteY45" fmla="*/ 996043 h 3510643"/>
              <a:gd name="connsiteX46" fmla="*/ 1670957 w 8567058"/>
              <a:gd name="connsiteY46" fmla="*/ 947058 h 3510643"/>
              <a:gd name="connsiteX47" fmla="*/ 1698171 w 8567058"/>
              <a:gd name="connsiteY47" fmla="*/ 925286 h 3510643"/>
              <a:gd name="connsiteX48" fmla="*/ 1714500 w 8567058"/>
              <a:gd name="connsiteY48" fmla="*/ 898072 h 3510643"/>
              <a:gd name="connsiteX49" fmla="*/ 1736271 w 8567058"/>
              <a:gd name="connsiteY49" fmla="*/ 876300 h 3510643"/>
              <a:gd name="connsiteX50" fmla="*/ 1747157 w 8567058"/>
              <a:gd name="connsiteY50" fmla="*/ 849086 h 3510643"/>
              <a:gd name="connsiteX51" fmla="*/ 1768928 w 8567058"/>
              <a:gd name="connsiteY51" fmla="*/ 810986 h 3510643"/>
              <a:gd name="connsiteX52" fmla="*/ 1774371 w 8567058"/>
              <a:gd name="connsiteY52" fmla="*/ 783772 h 3510643"/>
              <a:gd name="connsiteX53" fmla="*/ 1785257 w 8567058"/>
              <a:gd name="connsiteY53" fmla="*/ 658586 h 3510643"/>
              <a:gd name="connsiteX54" fmla="*/ 1807028 w 8567058"/>
              <a:gd name="connsiteY54" fmla="*/ 636815 h 3510643"/>
              <a:gd name="connsiteX55" fmla="*/ 1812471 w 8567058"/>
              <a:gd name="connsiteY55" fmla="*/ 620486 h 3510643"/>
              <a:gd name="connsiteX56" fmla="*/ 1828800 w 8567058"/>
              <a:gd name="connsiteY56" fmla="*/ 587829 h 3510643"/>
              <a:gd name="connsiteX57" fmla="*/ 1834243 w 8567058"/>
              <a:gd name="connsiteY57" fmla="*/ 484415 h 3510643"/>
              <a:gd name="connsiteX58" fmla="*/ 1856014 w 8567058"/>
              <a:gd name="connsiteY58" fmla="*/ 435429 h 3510643"/>
              <a:gd name="connsiteX59" fmla="*/ 1861457 w 8567058"/>
              <a:gd name="connsiteY59" fmla="*/ 413658 h 3510643"/>
              <a:gd name="connsiteX60" fmla="*/ 1877786 w 8567058"/>
              <a:gd name="connsiteY60" fmla="*/ 332015 h 3510643"/>
              <a:gd name="connsiteX61" fmla="*/ 1894114 w 8567058"/>
              <a:gd name="connsiteY61" fmla="*/ 283029 h 3510643"/>
              <a:gd name="connsiteX62" fmla="*/ 1910443 w 8567058"/>
              <a:gd name="connsiteY62" fmla="*/ 255815 h 3510643"/>
              <a:gd name="connsiteX63" fmla="*/ 1926771 w 8567058"/>
              <a:gd name="connsiteY63" fmla="*/ 201386 h 3510643"/>
              <a:gd name="connsiteX64" fmla="*/ 1981200 w 8567058"/>
              <a:gd name="connsiteY64" fmla="*/ 174172 h 3510643"/>
              <a:gd name="connsiteX65" fmla="*/ 2002971 w 8567058"/>
              <a:gd name="connsiteY65" fmla="*/ 168729 h 3510643"/>
              <a:gd name="connsiteX66" fmla="*/ 2051957 w 8567058"/>
              <a:gd name="connsiteY66" fmla="*/ 141515 h 3510643"/>
              <a:gd name="connsiteX67" fmla="*/ 2084614 w 8567058"/>
              <a:gd name="connsiteY67" fmla="*/ 81643 h 3510643"/>
              <a:gd name="connsiteX68" fmla="*/ 2106386 w 8567058"/>
              <a:gd name="connsiteY68" fmla="*/ 54429 h 3510643"/>
              <a:gd name="connsiteX69" fmla="*/ 2122714 w 8567058"/>
              <a:gd name="connsiteY69" fmla="*/ 32658 h 3510643"/>
              <a:gd name="connsiteX70" fmla="*/ 2139043 w 8567058"/>
              <a:gd name="connsiteY70" fmla="*/ 27215 h 3510643"/>
              <a:gd name="connsiteX71" fmla="*/ 2182586 w 8567058"/>
              <a:gd name="connsiteY71" fmla="*/ 16329 h 3510643"/>
              <a:gd name="connsiteX72" fmla="*/ 2242457 w 8567058"/>
              <a:gd name="connsiteY72" fmla="*/ 5443 h 3510643"/>
              <a:gd name="connsiteX73" fmla="*/ 2269671 w 8567058"/>
              <a:gd name="connsiteY73" fmla="*/ 0 h 3510643"/>
              <a:gd name="connsiteX74" fmla="*/ 2400300 w 8567058"/>
              <a:gd name="connsiteY74" fmla="*/ 77561 h 3510643"/>
              <a:gd name="connsiteX75" fmla="*/ 2450646 w 8567058"/>
              <a:gd name="connsiteY75" fmla="*/ 74840 h 3510643"/>
              <a:gd name="connsiteX76" fmla="*/ 2487385 w 8567058"/>
              <a:gd name="connsiteY76" fmla="*/ 83004 h 3510643"/>
              <a:gd name="connsiteX77" fmla="*/ 2515961 w 8567058"/>
              <a:gd name="connsiteY77" fmla="*/ 107497 h 3510643"/>
              <a:gd name="connsiteX78" fmla="*/ 2563586 w 8567058"/>
              <a:gd name="connsiteY78" fmla="*/ 103415 h 3510643"/>
              <a:gd name="connsiteX79" fmla="*/ 2612571 w 8567058"/>
              <a:gd name="connsiteY79" fmla="*/ 97972 h 3510643"/>
              <a:gd name="connsiteX80" fmla="*/ 2639786 w 8567058"/>
              <a:gd name="connsiteY80" fmla="*/ 81643 h 3510643"/>
              <a:gd name="connsiteX81" fmla="*/ 2694214 w 8567058"/>
              <a:gd name="connsiteY81" fmla="*/ 65315 h 3510643"/>
              <a:gd name="connsiteX82" fmla="*/ 2754086 w 8567058"/>
              <a:gd name="connsiteY82" fmla="*/ 81643 h 3510643"/>
              <a:gd name="connsiteX83" fmla="*/ 2830286 w 8567058"/>
              <a:gd name="connsiteY83" fmla="*/ 130629 h 3510643"/>
              <a:gd name="connsiteX84" fmla="*/ 2895600 w 8567058"/>
              <a:gd name="connsiteY84" fmla="*/ 141515 h 3510643"/>
              <a:gd name="connsiteX85" fmla="*/ 2924175 w 8567058"/>
              <a:gd name="connsiteY85" fmla="*/ 185058 h 3510643"/>
              <a:gd name="connsiteX86" fmla="*/ 2967718 w 8567058"/>
              <a:gd name="connsiteY86" fmla="*/ 217715 h 3510643"/>
              <a:gd name="connsiteX87" fmla="*/ 3013983 w 8567058"/>
              <a:gd name="connsiteY87" fmla="*/ 262619 h 3510643"/>
              <a:gd name="connsiteX88" fmla="*/ 3054804 w 8567058"/>
              <a:gd name="connsiteY88" fmla="*/ 325212 h 3510643"/>
              <a:gd name="connsiteX89" fmla="*/ 3125560 w 8567058"/>
              <a:gd name="connsiteY89" fmla="*/ 376918 h 3510643"/>
              <a:gd name="connsiteX90" fmla="*/ 3167743 w 8567058"/>
              <a:gd name="connsiteY90" fmla="*/ 413658 h 3510643"/>
              <a:gd name="connsiteX91" fmla="*/ 3205843 w 8567058"/>
              <a:gd name="connsiteY91" fmla="*/ 435429 h 3510643"/>
              <a:gd name="connsiteX92" fmla="*/ 3222171 w 8567058"/>
              <a:gd name="connsiteY92" fmla="*/ 440872 h 3510643"/>
              <a:gd name="connsiteX93" fmla="*/ 3265714 w 8567058"/>
              <a:gd name="connsiteY93" fmla="*/ 468086 h 3510643"/>
              <a:gd name="connsiteX94" fmla="*/ 3287486 w 8567058"/>
              <a:gd name="connsiteY94" fmla="*/ 506186 h 3510643"/>
              <a:gd name="connsiteX95" fmla="*/ 3292928 w 8567058"/>
              <a:gd name="connsiteY95" fmla="*/ 522515 h 3510643"/>
              <a:gd name="connsiteX96" fmla="*/ 3331028 w 8567058"/>
              <a:gd name="connsiteY96" fmla="*/ 555172 h 3510643"/>
              <a:gd name="connsiteX97" fmla="*/ 3384097 w 8567058"/>
              <a:gd name="connsiteY97" fmla="*/ 620487 h 3510643"/>
              <a:gd name="connsiteX98" fmla="*/ 3423557 w 8567058"/>
              <a:gd name="connsiteY98" fmla="*/ 647700 h 3510643"/>
              <a:gd name="connsiteX99" fmla="*/ 3456214 w 8567058"/>
              <a:gd name="connsiteY99" fmla="*/ 691243 h 3510643"/>
              <a:gd name="connsiteX100" fmla="*/ 3477986 w 8567058"/>
              <a:gd name="connsiteY100" fmla="*/ 702129 h 3510643"/>
              <a:gd name="connsiteX101" fmla="*/ 3510643 w 8567058"/>
              <a:gd name="connsiteY101" fmla="*/ 734786 h 3510643"/>
              <a:gd name="connsiteX102" fmla="*/ 3526971 w 8567058"/>
              <a:gd name="connsiteY102" fmla="*/ 756558 h 3510643"/>
              <a:gd name="connsiteX103" fmla="*/ 3543300 w 8567058"/>
              <a:gd name="connsiteY103" fmla="*/ 762000 h 3510643"/>
              <a:gd name="connsiteX104" fmla="*/ 3554186 w 8567058"/>
              <a:gd name="connsiteY104" fmla="*/ 778329 h 3510643"/>
              <a:gd name="connsiteX105" fmla="*/ 3570514 w 8567058"/>
              <a:gd name="connsiteY105" fmla="*/ 789215 h 3510643"/>
              <a:gd name="connsiteX106" fmla="*/ 3575957 w 8567058"/>
              <a:gd name="connsiteY106" fmla="*/ 810986 h 3510643"/>
              <a:gd name="connsiteX107" fmla="*/ 3668486 w 8567058"/>
              <a:gd name="connsiteY107" fmla="*/ 789215 h 3510643"/>
              <a:gd name="connsiteX108" fmla="*/ 3690257 w 8567058"/>
              <a:gd name="connsiteY108" fmla="*/ 772886 h 3510643"/>
              <a:gd name="connsiteX109" fmla="*/ 3722914 w 8567058"/>
              <a:gd name="connsiteY109" fmla="*/ 783772 h 3510643"/>
              <a:gd name="connsiteX110" fmla="*/ 3750128 w 8567058"/>
              <a:gd name="connsiteY110" fmla="*/ 810986 h 3510643"/>
              <a:gd name="connsiteX111" fmla="*/ 3782786 w 8567058"/>
              <a:gd name="connsiteY111" fmla="*/ 838200 h 3510643"/>
              <a:gd name="connsiteX112" fmla="*/ 3805918 w 8567058"/>
              <a:gd name="connsiteY112" fmla="*/ 914401 h 3510643"/>
              <a:gd name="connsiteX113" fmla="*/ 3947432 w 8567058"/>
              <a:gd name="connsiteY113" fmla="*/ 937532 h 3510643"/>
              <a:gd name="connsiteX114" fmla="*/ 4005943 w 8567058"/>
              <a:gd name="connsiteY114" fmla="*/ 979715 h 3510643"/>
              <a:gd name="connsiteX115" fmla="*/ 4033157 w 8567058"/>
              <a:gd name="connsiteY115" fmla="*/ 1024618 h 3510643"/>
              <a:gd name="connsiteX116" fmla="*/ 4094389 w 8567058"/>
              <a:gd name="connsiteY116" fmla="*/ 1156607 h 3510643"/>
              <a:gd name="connsiteX117" fmla="*/ 4099832 w 8567058"/>
              <a:gd name="connsiteY117" fmla="*/ 1274990 h 3510643"/>
              <a:gd name="connsiteX118" fmla="*/ 4169228 w 8567058"/>
              <a:gd name="connsiteY118" fmla="*/ 1393372 h 3510643"/>
              <a:gd name="connsiteX119" fmla="*/ 4174671 w 8567058"/>
              <a:gd name="connsiteY119" fmla="*/ 1426029 h 3510643"/>
              <a:gd name="connsiteX120" fmla="*/ 4207328 w 8567058"/>
              <a:gd name="connsiteY120" fmla="*/ 1469572 h 3510643"/>
              <a:gd name="connsiteX121" fmla="*/ 4189640 w 8567058"/>
              <a:gd name="connsiteY121" fmla="*/ 1558018 h 3510643"/>
              <a:gd name="connsiteX122" fmla="*/ 4250871 w 8567058"/>
              <a:gd name="connsiteY122" fmla="*/ 1665515 h 3510643"/>
              <a:gd name="connsiteX123" fmla="*/ 4256314 w 8567058"/>
              <a:gd name="connsiteY123" fmla="*/ 1698172 h 3510643"/>
              <a:gd name="connsiteX124" fmla="*/ 4283528 w 8567058"/>
              <a:gd name="connsiteY124" fmla="*/ 1752600 h 3510643"/>
              <a:gd name="connsiteX125" fmla="*/ 4284890 w 8567058"/>
              <a:gd name="connsiteY125" fmla="*/ 1911804 h 3510643"/>
              <a:gd name="connsiteX126" fmla="*/ 4324350 w 8567058"/>
              <a:gd name="connsiteY126" fmla="*/ 2005693 h 3510643"/>
              <a:gd name="connsiteX127" fmla="*/ 4365171 w 8567058"/>
              <a:gd name="connsiteY127" fmla="*/ 2030186 h 3510643"/>
              <a:gd name="connsiteX128" fmla="*/ 4405992 w 8567058"/>
              <a:gd name="connsiteY128" fmla="*/ 2073729 h 3510643"/>
              <a:gd name="connsiteX129" fmla="*/ 4441372 w 8567058"/>
              <a:gd name="connsiteY129" fmla="*/ 2114550 h 3510643"/>
              <a:gd name="connsiteX130" fmla="*/ 4508046 w 8567058"/>
              <a:gd name="connsiteY130" fmla="*/ 2217964 h 3510643"/>
              <a:gd name="connsiteX131" fmla="*/ 4572000 w 8567058"/>
              <a:gd name="connsiteY131" fmla="*/ 2272394 h 3510643"/>
              <a:gd name="connsiteX132" fmla="*/ 4669971 w 8567058"/>
              <a:gd name="connsiteY132" fmla="*/ 2292804 h 3510643"/>
              <a:gd name="connsiteX133" fmla="*/ 4710792 w 8567058"/>
              <a:gd name="connsiteY133" fmla="*/ 2344511 h 3510643"/>
              <a:gd name="connsiteX134" fmla="*/ 4936671 w 8567058"/>
              <a:gd name="connsiteY134" fmla="*/ 2411186 h 3510643"/>
              <a:gd name="connsiteX135" fmla="*/ 4969328 w 8567058"/>
              <a:gd name="connsiteY135" fmla="*/ 2416629 h 3510643"/>
              <a:gd name="connsiteX136" fmla="*/ 5045528 w 8567058"/>
              <a:gd name="connsiteY136" fmla="*/ 2454729 h 3510643"/>
              <a:gd name="connsiteX137" fmla="*/ 5094514 w 8567058"/>
              <a:gd name="connsiteY137" fmla="*/ 2471058 h 3510643"/>
              <a:gd name="connsiteX138" fmla="*/ 5181600 w 8567058"/>
              <a:gd name="connsiteY138" fmla="*/ 2503715 h 3510643"/>
              <a:gd name="connsiteX139" fmla="*/ 5393871 w 8567058"/>
              <a:gd name="connsiteY139" fmla="*/ 2563586 h 3510643"/>
              <a:gd name="connsiteX140" fmla="*/ 5448300 w 8567058"/>
              <a:gd name="connsiteY140" fmla="*/ 2618015 h 3510643"/>
              <a:gd name="connsiteX141" fmla="*/ 5475514 w 8567058"/>
              <a:gd name="connsiteY141" fmla="*/ 2650672 h 3510643"/>
              <a:gd name="connsiteX142" fmla="*/ 5573486 w 8567058"/>
              <a:gd name="connsiteY142" fmla="*/ 2677886 h 3510643"/>
              <a:gd name="connsiteX143" fmla="*/ 5812971 w 8567058"/>
              <a:gd name="connsiteY143" fmla="*/ 2732315 h 3510643"/>
              <a:gd name="connsiteX144" fmla="*/ 5900057 w 8567058"/>
              <a:gd name="connsiteY144" fmla="*/ 2748643 h 3510643"/>
              <a:gd name="connsiteX145" fmla="*/ 6003471 w 8567058"/>
              <a:gd name="connsiteY145" fmla="*/ 2781300 h 3510643"/>
              <a:gd name="connsiteX146" fmla="*/ 6188528 w 8567058"/>
              <a:gd name="connsiteY146" fmla="*/ 2819400 h 3510643"/>
              <a:gd name="connsiteX147" fmla="*/ 6286500 w 8567058"/>
              <a:gd name="connsiteY147" fmla="*/ 2857500 h 3510643"/>
              <a:gd name="connsiteX148" fmla="*/ 6487886 w 8567058"/>
              <a:gd name="connsiteY148" fmla="*/ 2884715 h 3510643"/>
              <a:gd name="connsiteX149" fmla="*/ 6574971 w 8567058"/>
              <a:gd name="connsiteY149" fmla="*/ 2906486 h 3510643"/>
              <a:gd name="connsiteX150" fmla="*/ 6765471 w 8567058"/>
              <a:gd name="connsiteY150" fmla="*/ 2911929 h 3510643"/>
              <a:gd name="connsiteX151" fmla="*/ 6809014 w 8567058"/>
              <a:gd name="connsiteY151" fmla="*/ 2955472 h 3510643"/>
              <a:gd name="connsiteX152" fmla="*/ 7233558 w 8567058"/>
              <a:gd name="connsiteY152" fmla="*/ 3151415 h 3510643"/>
              <a:gd name="connsiteX153" fmla="*/ 8567058 w 8567058"/>
              <a:gd name="connsiteY153" fmla="*/ 3510643 h 3510643"/>
              <a:gd name="connsiteX0" fmla="*/ 0 w 8567058"/>
              <a:gd name="connsiteY0" fmla="*/ 1790700 h 3510643"/>
              <a:gd name="connsiteX1" fmla="*/ 70757 w 8567058"/>
              <a:gd name="connsiteY1" fmla="*/ 1758043 h 3510643"/>
              <a:gd name="connsiteX2" fmla="*/ 130628 w 8567058"/>
              <a:gd name="connsiteY2" fmla="*/ 1752600 h 3510643"/>
              <a:gd name="connsiteX3" fmla="*/ 157843 w 8567058"/>
              <a:gd name="connsiteY3" fmla="*/ 1676400 h 3510643"/>
              <a:gd name="connsiteX4" fmla="*/ 174171 w 8567058"/>
              <a:gd name="connsiteY4" fmla="*/ 1665515 h 3510643"/>
              <a:gd name="connsiteX5" fmla="*/ 234043 w 8567058"/>
              <a:gd name="connsiteY5" fmla="*/ 1649186 h 3510643"/>
              <a:gd name="connsiteX6" fmla="*/ 239486 w 8567058"/>
              <a:gd name="connsiteY6" fmla="*/ 1621972 h 3510643"/>
              <a:gd name="connsiteX7" fmla="*/ 266700 w 8567058"/>
              <a:gd name="connsiteY7" fmla="*/ 1632858 h 3510643"/>
              <a:gd name="connsiteX8" fmla="*/ 293914 w 8567058"/>
              <a:gd name="connsiteY8" fmla="*/ 1638300 h 3510643"/>
              <a:gd name="connsiteX9" fmla="*/ 353786 w 8567058"/>
              <a:gd name="connsiteY9" fmla="*/ 1665515 h 3510643"/>
              <a:gd name="connsiteX10" fmla="*/ 359228 w 8567058"/>
              <a:gd name="connsiteY10" fmla="*/ 1687286 h 3510643"/>
              <a:gd name="connsiteX11" fmla="*/ 370114 w 8567058"/>
              <a:gd name="connsiteY11" fmla="*/ 1670958 h 3510643"/>
              <a:gd name="connsiteX12" fmla="*/ 381000 w 8567058"/>
              <a:gd name="connsiteY12" fmla="*/ 1649186 h 3510643"/>
              <a:gd name="connsiteX13" fmla="*/ 419100 w 8567058"/>
              <a:gd name="connsiteY13" fmla="*/ 1643743 h 3510643"/>
              <a:gd name="connsiteX14" fmla="*/ 511628 w 8567058"/>
              <a:gd name="connsiteY14" fmla="*/ 1583872 h 3510643"/>
              <a:gd name="connsiteX15" fmla="*/ 511628 w 8567058"/>
              <a:gd name="connsiteY15" fmla="*/ 1583872 h 3510643"/>
              <a:gd name="connsiteX16" fmla="*/ 593271 w 8567058"/>
              <a:gd name="connsiteY16" fmla="*/ 1524000 h 3510643"/>
              <a:gd name="connsiteX17" fmla="*/ 598714 w 8567058"/>
              <a:gd name="connsiteY17" fmla="*/ 1507672 h 3510643"/>
              <a:gd name="connsiteX18" fmla="*/ 604157 w 8567058"/>
              <a:gd name="connsiteY18" fmla="*/ 1475015 h 3510643"/>
              <a:gd name="connsiteX19" fmla="*/ 669471 w 8567058"/>
              <a:gd name="connsiteY19" fmla="*/ 1485900 h 3510643"/>
              <a:gd name="connsiteX20" fmla="*/ 685800 w 8567058"/>
              <a:gd name="connsiteY20" fmla="*/ 1464129 h 3510643"/>
              <a:gd name="connsiteX21" fmla="*/ 691243 w 8567058"/>
              <a:gd name="connsiteY21" fmla="*/ 1447800 h 3510643"/>
              <a:gd name="connsiteX22" fmla="*/ 794657 w 8567058"/>
              <a:gd name="connsiteY22" fmla="*/ 1431472 h 3510643"/>
              <a:gd name="connsiteX23" fmla="*/ 816428 w 8567058"/>
              <a:gd name="connsiteY23" fmla="*/ 1393372 h 3510643"/>
              <a:gd name="connsiteX24" fmla="*/ 843643 w 8567058"/>
              <a:gd name="connsiteY24" fmla="*/ 1409700 h 3510643"/>
              <a:gd name="connsiteX25" fmla="*/ 870857 w 8567058"/>
              <a:gd name="connsiteY25" fmla="*/ 1404258 h 3510643"/>
              <a:gd name="connsiteX26" fmla="*/ 898071 w 8567058"/>
              <a:gd name="connsiteY26" fmla="*/ 1371600 h 3510643"/>
              <a:gd name="connsiteX27" fmla="*/ 957943 w 8567058"/>
              <a:gd name="connsiteY27" fmla="*/ 1360715 h 3510643"/>
              <a:gd name="connsiteX28" fmla="*/ 974271 w 8567058"/>
              <a:gd name="connsiteY28" fmla="*/ 1349829 h 3510643"/>
              <a:gd name="connsiteX29" fmla="*/ 1012371 w 8567058"/>
              <a:gd name="connsiteY29" fmla="*/ 1338943 h 3510643"/>
              <a:gd name="connsiteX30" fmla="*/ 1028700 w 8567058"/>
              <a:gd name="connsiteY30" fmla="*/ 1344386 h 3510643"/>
              <a:gd name="connsiteX31" fmla="*/ 1066800 w 8567058"/>
              <a:gd name="connsiteY31" fmla="*/ 1360715 h 3510643"/>
              <a:gd name="connsiteX32" fmla="*/ 1126671 w 8567058"/>
              <a:gd name="connsiteY32" fmla="*/ 1338943 h 3510643"/>
              <a:gd name="connsiteX33" fmla="*/ 1148443 w 8567058"/>
              <a:gd name="connsiteY33" fmla="*/ 1289958 h 3510643"/>
              <a:gd name="connsiteX34" fmla="*/ 1164771 w 8567058"/>
              <a:gd name="connsiteY34" fmla="*/ 1262743 h 3510643"/>
              <a:gd name="connsiteX35" fmla="*/ 1213757 w 8567058"/>
              <a:gd name="connsiteY35" fmla="*/ 1273629 h 3510643"/>
              <a:gd name="connsiteX36" fmla="*/ 1300843 w 8567058"/>
              <a:gd name="connsiteY36" fmla="*/ 1289958 h 3510643"/>
              <a:gd name="connsiteX37" fmla="*/ 1382486 w 8567058"/>
              <a:gd name="connsiteY37" fmla="*/ 1273629 h 3510643"/>
              <a:gd name="connsiteX38" fmla="*/ 1398814 w 8567058"/>
              <a:gd name="connsiteY38" fmla="*/ 1262743 h 3510643"/>
              <a:gd name="connsiteX39" fmla="*/ 1447800 w 8567058"/>
              <a:gd name="connsiteY39" fmla="*/ 1240972 h 3510643"/>
              <a:gd name="connsiteX40" fmla="*/ 1496786 w 8567058"/>
              <a:gd name="connsiteY40" fmla="*/ 1230086 h 3510643"/>
              <a:gd name="connsiteX41" fmla="*/ 1513114 w 8567058"/>
              <a:gd name="connsiteY41" fmla="*/ 1219200 h 3510643"/>
              <a:gd name="connsiteX42" fmla="*/ 1545771 w 8567058"/>
              <a:gd name="connsiteY42" fmla="*/ 1099458 h 3510643"/>
              <a:gd name="connsiteX43" fmla="*/ 1572986 w 8567058"/>
              <a:gd name="connsiteY43" fmla="*/ 1066800 h 3510643"/>
              <a:gd name="connsiteX44" fmla="*/ 1578428 w 8567058"/>
              <a:gd name="connsiteY44" fmla="*/ 1045029 h 3510643"/>
              <a:gd name="connsiteX45" fmla="*/ 1632857 w 8567058"/>
              <a:gd name="connsiteY45" fmla="*/ 996043 h 3510643"/>
              <a:gd name="connsiteX46" fmla="*/ 1670957 w 8567058"/>
              <a:gd name="connsiteY46" fmla="*/ 947058 h 3510643"/>
              <a:gd name="connsiteX47" fmla="*/ 1698171 w 8567058"/>
              <a:gd name="connsiteY47" fmla="*/ 925286 h 3510643"/>
              <a:gd name="connsiteX48" fmla="*/ 1714500 w 8567058"/>
              <a:gd name="connsiteY48" fmla="*/ 898072 h 3510643"/>
              <a:gd name="connsiteX49" fmla="*/ 1736271 w 8567058"/>
              <a:gd name="connsiteY49" fmla="*/ 876300 h 3510643"/>
              <a:gd name="connsiteX50" fmla="*/ 1747157 w 8567058"/>
              <a:gd name="connsiteY50" fmla="*/ 849086 h 3510643"/>
              <a:gd name="connsiteX51" fmla="*/ 1768928 w 8567058"/>
              <a:gd name="connsiteY51" fmla="*/ 810986 h 3510643"/>
              <a:gd name="connsiteX52" fmla="*/ 1774371 w 8567058"/>
              <a:gd name="connsiteY52" fmla="*/ 783772 h 3510643"/>
              <a:gd name="connsiteX53" fmla="*/ 1785257 w 8567058"/>
              <a:gd name="connsiteY53" fmla="*/ 658586 h 3510643"/>
              <a:gd name="connsiteX54" fmla="*/ 1807028 w 8567058"/>
              <a:gd name="connsiteY54" fmla="*/ 636815 h 3510643"/>
              <a:gd name="connsiteX55" fmla="*/ 1812471 w 8567058"/>
              <a:gd name="connsiteY55" fmla="*/ 620486 h 3510643"/>
              <a:gd name="connsiteX56" fmla="*/ 1828800 w 8567058"/>
              <a:gd name="connsiteY56" fmla="*/ 587829 h 3510643"/>
              <a:gd name="connsiteX57" fmla="*/ 1834243 w 8567058"/>
              <a:gd name="connsiteY57" fmla="*/ 484415 h 3510643"/>
              <a:gd name="connsiteX58" fmla="*/ 1856014 w 8567058"/>
              <a:gd name="connsiteY58" fmla="*/ 435429 h 3510643"/>
              <a:gd name="connsiteX59" fmla="*/ 1861457 w 8567058"/>
              <a:gd name="connsiteY59" fmla="*/ 413658 h 3510643"/>
              <a:gd name="connsiteX60" fmla="*/ 1877786 w 8567058"/>
              <a:gd name="connsiteY60" fmla="*/ 332015 h 3510643"/>
              <a:gd name="connsiteX61" fmla="*/ 1894114 w 8567058"/>
              <a:gd name="connsiteY61" fmla="*/ 283029 h 3510643"/>
              <a:gd name="connsiteX62" fmla="*/ 1910443 w 8567058"/>
              <a:gd name="connsiteY62" fmla="*/ 255815 h 3510643"/>
              <a:gd name="connsiteX63" fmla="*/ 1926771 w 8567058"/>
              <a:gd name="connsiteY63" fmla="*/ 201386 h 3510643"/>
              <a:gd name="connsiteX64" fmla="*/ 1981200 w 8567058"/>
              <a:gd name="connsiteY64" fmla="*/ 174172 h 3510643"/>
              <a:gd name="connsiteX65" fmla="*/ 2002971 w 8567058"/>
              <a:gd name="connsiteY65" fmla="*/ 168729 h 3510643"/>
              <a:gd name="connsiteX66" fmla="*/ 2051957 w 8567058"/>
              <a:gd name="connsiteY66" fmla="*/ 141515 h 3510643"/>
              <a:gd name="connsiteX67" fmla="*/ 2084614 w 8567058"/>
              <a:gd name="connsiteY67" fmla="*/ 81643 h 3510643"/>
              <a:gd name="connsiteX68" fmla="*/ 2106386 w 8567058"/>
              <a:gd name="connsiteY68" fmla="*/ 54429 h 3510643"/>
              <a:gd name="connsiteX69" fmla="*/ 2122714 w 8567058"/>
              <a:gd name="connsiteY69" fmla="*/ 32658 h 3510643"/>
              <a:gd name="connsiteX70" fmla="*/ 2139043 w 8567058"/>
              <a:gd name="connsiteY70" fmla="*/ 27215 h 3510643"/>
              <a:gd name="connsiteX71" fmla="*/ 2182586 w 8567058"/>
              <a:gd name="connsiteY71" fmla="*/ 16329 h 3510643"/>
              <a:gd name="connsiteX72" fmla="*/ 2242457 w 8567058"/>
              <a:gd name="connsiteY72" fmla="*/ 5443 h 3510643"/>
              <a:gd name="connsiteX73" fmla="*/ 2269671 w 8567058"/>
              <a:gd name="connsiteY73" fmla="*/ 0 h 3510643"/>
              <a:gd name="connsiteX74" fmla="*/ 2400300 w 8567058"/>
              <a:gd name="connsiteY74" fmla="*/ 77561 h 3510643"/>
              <a:gd name="connsiteX75" fmla="*/ 2450646 w 8567058"/>
              <a:gd name="connsiteY75" fmla="*/ 74840 h 3510643"/>
              <a:gd name="connsiteX76" fmla="*/ 2487385 w 8567058"/>
              <a:gd name="connsiteY76" fmla="*/ 83004 h 3510643"/>
              <a:gd name="connsiteX77" fmla="*/ 2515961 w 8567058"/>
              <a:gd name="connsiteY77" fmla="*/ 107497 h 3510643"/>
              <a:gd name="connsiteX78" fmla="*/ 2563586 w 8567058"/>
              <a:gd name="connsiteY78" fmla="*/ 103415 h 3510643"/>
              <a:gd name="connsiteX79" fmla="*/ 2612571 w 8567058"/>
              <a:gd name="connsiteY79" fmla="*/ 97972 h 3510643"/>
              <a:gd name="connsiteX80" fmla="*/ 2639786 w 8567058"/>
              <a:gd name="connsiteY80" fmla="*/ 81643 h 3510643"/>
              <a:gd name="connsiteX81" fmla="*/ 2694214 w 8567058"/>
              <a:gd name="connsiteY81" fmla="*/ 65315 h 3510643"/>
              <a:gd name="connsiteX82" fmla="*/ 2754086 w 8567058"/>
              <a:gd name="connsiteY82" fmla="*/ 81643 h 3510643"/>
              <a:gd name="connsiteX83" fmla="*/ 2830286 w 8567058"/>
              <a:gd name="connsiteY83" fmla="*/ 130629 h 3510643"/>
              <a:gd name="connsiteX84" fmla="*/ 2895600 w 8567058"/>
              <a:gd name="connsiteY84" fmla="*/ 141515 h 3510643"/>
              <a:gd name="connsiteX85" fmla="*/ 2924175 w 8567058"/>
              <a:gd name="connsiteY85" fmla="*/ 185058 h 3510643"/>
              <a:gd name="connsiteX86" fmla="*/ 2967718 w 8567058"/>
              <a:gd name="connsiteY86" fmla="*/ 217715 h 3510643"/>
              <a:gd name="connsiteX87" fmla="*/ 3013983 w 8567058"/>
              <a:gd name="connsiteY87" fmla="*/ 262619 h 3510643"/>
              <a:gd name="connsiteX88" fmla="*/ 3054804 w 8567058"/>
              <a:gd name="connsiteY88" fmla="*/ 325212 h 3510643"/>
              <a:gd name="connsiteX89" fmla="*/ 3125560 w 8567058"/>
              <a:gd name="connsiteY89" fmla="*/ 376918 h 3510643"/>
              <a:gd name="connsiteX90" fmla="*/ 3167743 w 8567058"/>
              <a:gd name="connsiteY90" fmla="*/ 413658 h 3510643"/>
              <a:gd name="connsiteX91" fmla="*/ 3205843 w 8567058"/>
              <a:gd name="connsiteY91" fmla="*/ 435429 h 3510643"/>
              <a:gd name="connsiteX92" fmla="*/ 3222171 w 8567058"/>
              <a:gd name="connsiteY92" fmla="*/ 440872 h 3510643"/>
              <a:gd name="connsiteX93" fmla="*/ 3265714 w 8567058"/>
              <a:gd name="connsiteY93" fmla="*/ 468086 h 3510643"/>
              <a:gd name="connsiteX94" fmla="*/ 3287486 w 8567058"/>
              <a:gd name="connsiteY94" fmla="*/ 506186 h 3510643"/>
              <a:gd name="connsiteX95" fmla="*/ 3292928 w 8567058"/>
              <a:gd name="connsiteY95" fmla="*/ 522515 h 3510643"/>
              <a:gd name="connsiteX96" fmla="*/ 3331028 w 8567058"/>
              <a:gd name="connsiteY96" fmla="*/ 555172 h 3510643"/>
              <a:gd name="connsiteX97" fmla="*/ 3384097 w 8567058"/>
              <a:gd name="connsiteY97" fmla="*/ 620487 h 3510643"/>
              <a:gd name="connsiteX98" fmla="*/ 3423557 w 8567058"/>
              <a:gd name="connsiteY98" fmla="*/ 647700 h 3510643"/>
              <a:gd name="connsiteX99" fmla="*/ 3456214 w 8567058"/>
              <a:gd name="connsiteY99" fmla="*/ 691243 h 3510643"/>
              <a:gd name="connsiteX100" fmla="*/ 3477986 w 8567058"/>
              <a:gd name="connsiteY100" fmla="*/ 702129 h 3510643"/>
              <a:gd name="connsiteX101" fmla="*/ 3510643 w 8567058"/>
              <a:gd name="connsiteY101" fmla="*/ 734786 h 3510643"/>
              <a:gd name="connsiteX102" fmla="*/ 3526971 w 8567058"/>
              <a:gd name="connsiteY102" fmla="*/ 756558 h 3510643"/>
              <a:gd name="connsiteX103" fmla="*/ 3543300 w 8567058"/>
              <a:gd name="connsiteY103" fmla="*/ 762000 h 3510643"/>
              <a:gd name="connsiteX104" fmla="*/ 3554186 w 8567058"/>
              <a:gd name="connsiteY104" fmla="*/ 778329 h 3510643"/>
              <a:gd name="connsiteX105" fmla="*/ 3570514 w 8567058"/>
              <a:gd name="connsiteY105" fmla="*/ 789215 h 3510643"/>
              <a:gd name="connsiteX106" fmla="*/ 3575957 w 8567058"/>
              <a:gd name="connsiteY106" fmla="*/ 810986 h 3510643"/>
              <a:gd name="connsiteX107" fmla="*/ 3668486 w 8567058"/>
              <a:gd name="connsiteY107" fmla="*/ 789215 h 3510643"/>
              <a:gd name="connsiteX108" fmla="*/ 3690257 w 8567058"/>
              <a:gd name="connsiteY108" fmla="*/ 772886 h 3510643"/>
              <a:gd name="connsiteX109" fmla="*/ 3722914 w 8567058"/>
              <a:gd name="connsiteY109" fmla="*/ 783772 h 3510643"/>
              <a:gd name="connsiteX110" fmla="*/ 3750128 w 8567058"/>
              <a:gd name="connsiteY110" fmla="*/ 810986 h 3510643"/>
              <a:gd name="connsiteX111" fmla="*/ 3782786 w 8567058"/>
              <a:gd name="connsiteY111" fmla="*/ 838200 h 3510643"/>
              <a:gd name="connsiteX112" fmla="*/ 3805918 w 8567058"/>
              <a:gd name="connsiteY112" fmla="*/ 914401 h 3510643"/>
              <a:gd name="connsiteX113" fmla="*/ 3947432 w 8567058"/>
              <a:gd name="connsiteY113" fmla="*/ 937532 h 3510643"/>
              <a:gd name="connsiteX114" fmla="*/ 4005943 w 8567058"/>
              <a:gd name="connsiteY114" fmla="*/ 979715 h 3510643"/>
              <a:gd name="connsiteX115" fmla="*/ 4033157 w 8567058"/>
              <a:gd name="connsiteY115" fmla="*/ 1024618 h 3510643"/>
              <a:gd name="connsiteX116" fmla="*/ 4094389 w 8567058"/>
              <a:gd name="connsiteY116" fmla="*/ 1156607 h 3510643"/>
              <a:gd name="connsiteX117" fmla="*/ 4099832 w 8567058"/>
              <a:gd name="connsiteY117" fmla="*/ 1274990 h 3510643"/>
              <a:gd name="connsiteX118" fmla="*/ 4169228 w 8567058"/>
              <a:gd name="connsiteY118" fmla="*/ 1393372 h 3510643"/>
              <a:gd name="connsiteX119" fmla="*/ 4174671 w 8567058"/>
              <a:gd name="connsiteY119" fmla="*/ 1426029 h 3510643"/>
              <a:gd name="connsiteX120" fmla="*/ 4207328 w 8567058"/>
              <a:gd name="connsiteY120" fmla="*/ 1469572 h 3510643"/>
              <a:gd name="connsiteX121" fmla="*/ 4189640 w 8567058"/>
              <a:gd name="connsiteY121" fmla="*/ 1558018 h 3510643"/>
              <a:gd name="connsiteX122" fmla="*/ 4250871 w 8567058"/>
              <a:gd name="connsiteY122" fmla="*/ 1665515 h 3510643"/>
              <a:gd name="connsiteX123" fmla="*/ 4256314 w 8567058"/>
              <a:gd name="connsiteY123" fmla="*/ 1698172 h 3510643"/>
              <a:gd name="connsiteX124" fmla="*/ 4283528 w 8567058"/>
              <a:gd name="connsiteY124" fmla="*/ 1752600 h 3510643"/>
              <a:gd name="connsiteX125" fmla="*/ 4284890 w 8567058"/>
              <a:gd name="connsiteY125" fmla="*/ 1911804 h 3510643"/>
              <a:gd name="connsiteX126" fmla="*/ 4324350 w 8567058"/>
              <a:gd name="connsiteY126" fmla="*/ 2005693 h 3510643"/>
              <a:gd name="connsiteX127" fmla="*/ 4365171 w 8567058"/>
              <a:gd name="connsiteY127" fmla="*/ 2030186 h 3510643"/>
              <a:gd name="connsiteX128" fmla="*/ 4405992 w 8567058"/>
              <a:gd name="connsiteY128" fmla="*/ 2073729 h 3510643"/>
              <a:gd name="connsiteX129" fmla="*/ 4441372 w 8567058"/>
              <a:gd name="connsiteY129" fmla="*/ 2114550 h 3510643"/>
              <a:gd name="connsiteX130" fmla="*/ 4508046 w 8567058"/>
              <a:gd name="connsiteY130" fmla="*/ 2217964 h 3510643"/>
              <a:gd name="connsiteX131" fmla="*/ 4572000 w 8567058"/>
              <a:gd name="connsiteY131" fmla="*/ 2272394 h 3510643"/>
              <a:gd name="connsiteX132" fmla="*/ 4669971 w 8567058"/>
              <a:gd name="connsiteY132" fmla="*/ 2292804 h 3510643"/>
              <a:gd name="connsiteX133" fmla="*/ 4710792 w 8567058"/>
              <a:gd name="connsiteY133" fmla="*/ 2344511 h 3510643"/>
              <a:gd name="connsiteX134" fmla="*/ 4936671 w 8567058"/>
              <a:gd name="connsiteY134" fmla="*/ 2411186 h 3510643"/>
              <a:gd name="connsiteX135" fmla="*/ 4969328 w 8567058"/>
              <a:gd name="connsiteY135" fmla="*/ 2416629 h 3510643"/>
              <a:gd name="connsiteX136" fmla="*/ 5045528 w 8567058"/>
              <a:gd name="connsiteY136" fmla="*/ 2454729 h 3510643"/>
              <a:gd name="connsiteX137" fmla="*/ 5094514 w 8567058"/>
              <a:gd name="connsiteY137" fmla="*/ 2471058 h 3510643"/>
              <a:gd name="connsiteX138" fmla="*/ 5181600 w 8567058"/>
              <a:gd name="connsiteY138" fmla="*/ 2503715 h 3510643"/>
              <a:gd name="connsiteX139" fmla="*/ 5393871 w 8567058"/>
              <a:gd name="connsiteY139" fmla="*/ 2563586 h 3510643"/>
              <a:gd name="connsiteX140" fmla="*/ 5448300 w 8567058"/>
              <a:gd name="connsiteY140" fmla="*/ 2618015 h 3510643"/>
              <a:gd name="connsiteX141" fmla="*/ 5475514 w 8567058"/>
              <a:gd name="connsiteY141" fmla="*/ 2650672 h 3510643"/>
              <a:gd name="connsiteX142" fmla="*/ 5573486 w 8567058"/>
              <a:gd name="connsiteY142" fmla="*/ 2677886 h 3510643"/>
              <a:gd name="connsiteX143" fmla="*/ 5812971 w 8567058"/>
              <a:gd name="connsiteY143" fmla="*/ 2732315 h 3510643"/>
              <a:gd name="connsiteX144" fmla="*/ 5900057 w 8567058"/>
              <a:gd name="connsiteY144" fmla="*/ 2748643 h 3510643"/>
              <a:gd name="connsiteX145" fmla="*/ 6003471 w 8567058"/>
              <a:gd name="connsiteY145" fmla="*/ 2781300 h 3510643"/>
              <a:gd name="connsiteX146" fmla="*/ 6188528 w 8567058"/>
              <a:gd name="connsiteY146" fmla="*/ 2819400 h 3510643"/>
              <a:gd name="connsiteX147" fmla="*/ 6286500 w 8567058"/>
              <a:gd name="connsiteY147" fmla="*/ 2857500 h 3510643"/>
              <a:gd name="connsiteX148" fmla="*/ 6487886 w 8567058"/>
              <a:gd name="connsiteY148" fmla="*/ 2884715 h 3510643"/>
              <a:gd name="connsiteX149" fmla="*/ 6574971 w 8567058"/>
              <a:gd name="connsiteY149" fmla="*/ 2906486 h 3510643"/>
              <a:gd name="connsiteX150" fmla="*/ 6765471 w 8567058"/>
              <a:gd name="connsiteY150" fmla="*/ 2911929 h 3510643"/>
              <a:gd name="connsiteX151" fmla="*/ 6988628 w 8567058"/>
              <a:gd name="connsiteY151" fmla="*/ 3037115 h 3510643"/>
              <a:gd name="connsiteX152" fmla="*/ 7233558 w 8567058"/>
              <a:gd name="connsiteY152" fmla="*/ 3151415 h 3510643"/>
              <a:gd name="connsiteX153" fmla="*/ 8567058 w 8567058"/>
              <a:gd name="connsiteY153" fmla="*/ 3510643 h 3510643"/>
              <a:gd name="connsiteX0" fmla="*/ 0 w 8567058"/>
              <a:gd name="connsiteY0" fmla="*/ 1790700 h 3510643"/>
              <a:gd name="connsiteX1" fmla="*/ 70757 w 8567058"/>
              <a:gd name="connsiteY1" fmla="*/ 1758043 h 3510643"/>
              <a:gd name="connsiteX2" fmla="*/ 130628 w 8567058"/>
              <a:gd name="connsiteY2" fmla="*/ 1752600 h 3510643"/>
              <a:gd name="connsiteX3" fmla="*/ 157843 w 8567058"/>
              <a:gd name="connsiteY3" fmla="*/ 1676400 h 3510643"/>
              <a:gd name="connsiteX4" fmla="*/ 174171 w 8567058"/>
              <a:gd name="connsiteY4" fmla="*/ 1665515 h 3510643"/>
              <a:gd name="connsiteX5" fmla="*/ 234043 w 8567058"/>
              <a:gd name="connsiteY5" fmla="*/ 1649186 h 3510643"/>
              <a:gd name="connsiteX6" fmla="*/ 239486 w 8567058"/>
              <a:gd name="connsiteY6" fmla="*/ 1621972 h 3510643"/>
              <a:gd name="connsiteX7" fmla="*/ 266700 w 8567058"/>
              <a:gd name="connsiteY7" fmla="*/ 1632858 h 3510643"/>
              <a:gd name="connsiteX8" fmla="*/ 293914 w 8567058"/>
              <a:gd name="connsiteY8" fmla="*/ 1638300 h 3510643"/>
              <a:gd name="connsiteX9" fmla="*/ 353786 w 8567058"/>
              <a:gd name="connsiteY9" fmla="*/ 1665515 h 3510643"/>
              <a:gd name="connsiteX10" fmla="*/ 359228 w 8567058"/>
              <a:gd name="connsiteY10" fmla="*/ 1687286 h 3510643"/>
              <a:gd name="connsiteX11" fmla="*/ 370114 w 8567058"/>
              <a:gd name="connsiteY11" fmla="*/ 1670958 h 3510643"/>
              <a:gd name="connsiteX12" fmla="*/ 381000 w 8567058"/>
              <a:gd name="connsiteY12" fmla="*/ 1649186 h 3510643"/>
              <a:gd name="connsiteX13" fmla="*/ 419100 w 8567058"/>
              <a:gd name="connsiteY13" fmla="*/ 1643743 h 3510643"/>
              <a:gd name="connsiteX14" fmla="*/ 511628 w 8567058"/>
              <a:gd name="connsiteY14" fmla="*/ 1583872 h 3510643"/>
              <a:gd name="connsiteX15" fmla="*/ 511628 w 8567058"/>
              <a:gd name="connsiteY15" fmla="*/ 1583872 h 3510643"/>
              <a:gd name="connsiteX16" fmla="*/ 593271 w 8567058"/>
              <a:gd name="connsiteY16" fmla="*/ 1524000 h 3510643"/>
              <a:gd name="connsiteX17" fmla="*/ 598714 w 8567058"/>
              <a:gd name="connsiteY17" fmla="*/ 1507672 h 3510643"/>
              <a:gd name="connsiteX18" fmla="*/ 604157 w 8567058"/>
              <a:gd name="connsiteY18" fmla="*/ 1475015 h 3510643"/>
              <a:gd name="connsiteX19" fmla="*/ 669471 w 8567058"/>
              <a:gd name="connsiteY19" fmla="*/ 1485900 h 3510643"/>
              <a:gd name="connsiteX20" fmla="*/ 685800 w 8567058"/>
              <a:gd name="connsiteY20" fmla="*/ 1464129 h 3510643"/>
              <a:gd name="connsiteX21" fmla="*/ 691243 w 8567058"/>
              <a:gd name="connsiteY21" fmla="*/ 1447800 h 3510643"/>
              <a:gd name="connsiteX22" fmla="*/ 794657 w 8567058"/>
              <a:gd name="connsiteY22" fmla="*/ 1431472 h 3510643"/>
              <a:gd name="connsiteX23" fmla="*/ 816428 w 8567058"/>
              <a:gd name="connsiteY23" fmla="*/ 1393372 h 3510643"/>
              <a:gd name="connsiteX24" fmla="*/ 843643 w 8567058"/>
              <a:gd name="connsiteY24" fmla="*/ 1409700 h 3510643"/>
              <a:gd name="connsiteX25" fmla="*/ 870857 w 8567058"/>
              <a:gd name="connsiteY25" fmla="*/ 1404258 h 3510643"/>
              <a:gd name="connsiteX26" fmla="*/ 898071 w 8567058"/>
              <a:gd name="connsiteY26" fmla="*/ 1371600 h 3510643"/>
              <a:gd name="connsiteX27" fmla="*/ 957943 w 8567058"/>
              <a:gd name="connsiteY27" fmla="*/ 1360715 h 3510643"/>
              <a:gd name="connsiteX28" fmla="*/ 974271 w 8567058"/>
              <a:gd name="connsiteY28" fmla="*/ 1349829 h 3510643"/>
              <a:gd name="connsiteX29" fmla="*/ 1012371 w 8567058"/>
              <a:gd name="connsiteY29" fmla="*/ 1338943 h 3510643"/>
              <a:gd name="connsiteX30" fmla="*/ 1028700 w 8567058"/>
              <a:gd name="connsiteY30" fmla="*/ 1344386 h 3510643"/>
              <a:gd name="connsiteX31" fmla="*/ 1066800 w 8567058"/>
              <a:gd name="connsiteY31" fmla="*/ 1360715 h 3510643"/>
              <a:gd name="connsiteX32" fmla="*/ 1126671 w 8567058"/>
              <a:gd name="connsiteY32" fmla="*/ 1338943 h 3510643"/>
              <a:gd name="connsiteX33" fmla="*/ 1148443 w 8567058"/>
              <a:gd name="connsiteY33" fmla="*/ 1289958 h 3510643"/>
              <a:gd name="connsiteX34" fmla="*/ 1164771 w 8567058"/>
              <a:gd name="connsiteY34" fmla="*/ 1262743 h 3510643"/>
              <a:gd name="connsiteX35" fmla="*/ 1213757 w 8567058"/>
              <a:gd name="connsiteY35" fmla="*/ 1273629 h 3510643"/>
              <a:gd name="connsiteX36" fmla="*/ 1300843 w 8567058"/>
              <a:gd name="connsiteY36" fmla="*/ 1289958 h 3510643"/>
              <a:gd name="connsiteX37" fmla="*/ 1382486 w 8567058"/>
              <a:gd name="connsiteY37" fmla="*/ 1273629 h 3510643"/>
              <a:gd name="connsiteX38" fmla="*/ 1398814 w 8567058"/>
              <a:gd name="connsiteY38" fmla="*/ 1262743 h 3510643"/>
              <a:gd name="connsiteX39" fmla="*/ 1447800 w 8567058"/>
              <a:gd name="connsiteY39" fmla="*/ 1240972 h 3510643"/>
              <a:gd name="connsiteX40" fmla="*/ 1496786 w 8567058"/>
              <a:gd name="connsiteY40" fmla="*/ 1230086 h 3510643"/>
              <a:gd name="connsiteX41" fmla="*/ 1513114 w 8567058"/>
              <a:gd name="connsiteY41" fmla="*/ 1219200 h 3510643"/>
              <a:gd name="connsiteX42" fmla="*/ 1545771 w 8567058"/>
              <a:gd name="connsiteY42" fmla="*/ 1099458 h 3510643"/>
              <a:gd name="connsiteX43" fmla="*/ 1572986 w 8567058"/>
              <a:gd name="connsiteY43" fmla="*/ 1066800 h 3510643"/>
              <a:gd name="connsiteX44" fmla="*/ 1578428 w 8567058"/>
              <a:gd name="connsiteY44" fmla="*/ 1045029 h 3510643"/>
              <a:gd name="connsiteX45" fmla="*/ 1632857 w 8567058"/>
              <a:gd name="connsiteY45" fmla="*/ 996043 h 3510643"/>
              <a:gd name="connsiteX46" fmla="*/ 1670957 w 8567058"/>
              <a:gd name="connsiteY46" fmla="*/ 947058 h 3510643"/>
              <a:gd name="connsiteX47" fmla="*/ 1698171 w 8567058"/>
              <a:gd name="connsiteY47" fmla="*/ 925286 h 3510643"/>
              <a:gd name="connsiteX48" fmla="*/ 1714500 w 8567058"/>
              <a:gd name="connsiteY48" fmla="*/ 898072 h 3510643"/>
              <a:gd name="connsiteX49" fmla="*/ 1736271 w 8567058"/>
              <a:gd name="connsiteY49" fmla="*/ 876300 h 3510643"/>
              <a:gd name="connsiteX50" fmla="*/ 1747157 w 8567058"/>
              <a:gd name="connsiteY50" fmla="*/ 849086 h 3510643"/>
              <a:gd name="connsiteX51" fmla="*/ 1768928 w 8567058"/>
              <a:gd name="connsiteY51" fmla="*/ 810986 h 3510643"/>
              <a:gd name="connsiteX52" fmla="*/ 1774371 w 8567058"/>
              <a:gd name="connsiteY52" fmla="*/ 783772 h 3510643"/>
              <a:gd name="connsiteX53" fmla="*/ 1785257 w 8567058"/>
              <a:gd name="connsiteY53" fmla="*/ 658586 h 3510643"/>
              <a:gd name="connsiteX54" fmla="*/ 1807028 w 8567058"/>
              <a:gd name="connsiteY54" fmla="*/ 636815 h 3510643"/>
              <a:gd name="connsiteX55" fmla="*/ 1812471 w 8567058"/>
              <a:gd name="connsiteY55" fmla="*/ 620486 h 3510643"/>
              <a:gd name="connsiteX56" fmla="*/ 1828800 w 8567058"/>
              <a:gd name="connsiteY56" fmla="*/ 587829 h 3510643"/>
              <a:gd name="connsiteX57" fmla="*/ 1834243 w 8567058"/>
              <a:gd name="connsiteY57" fmla="*/ 484415 h 3510643"/>
              <a:gd name="connsiteX58" fmla="*/ 1856014 w 8567058"/>
              <a:gd name="connsiteY58" fmla="*/ 435429 h 3510643"/>
              <a:gd name="connsiteX59" fmla="*/ 1861457 w 8567058"/>
              <a:gd name="connsiteY59" fmla="*/ 413658 h 3510643"/>
              <a:gd name="connsiteX60" fmla="*/ 1877786 w 8567058"/>
              <a:gd name="connsiteY60" fmla="*/ 332015 h 3510643"/>
              <a:gd name="connsiteX61" fmla="*/ 1894114 w 8567058"/>
              <a:gd name="connsiteY61" fmla="*/ 283029 h 3510643"/>
              <a:gd name="connsiteX62" fmla="*/ 1910443 w 8567058"/>
              <a:gd name="connsiteY62" fmla="*/ 255815 h 3510643"/>
              <a:gd name="connsiteX63" fmla="*/ 1926771 w 8567058"/>
              <a:gd name="connsiteY63" fmla="*/ 201386 h 3510643"/>
              <a:gd name="connsiteX64" fmla="*/ 1981200 w 8567058"/>
              <a:gd name="connsiteY64" fmla="*/ 174172 h 3510643"/>
              <a:gd name="connsiteX65" fmla="*/ 2002971 w 8567058"/>
              <a:gd name="connsiteY65" fmla="*/ 168729 h 3510643"/>
              <a:gd name="connsiteX66" fmla="*/ 2051957 w 8567058"/>
              <a:gd name="connsiteY66" fmla="*/ 141515 h 3510643"/>
              <a:gd name="connsiteX67" fmla="*/ 2084614 w 8567058"/>
              <a:gd name="connsiteY67" fmla="*/ 81643 h 3510643"/>
              <a:gd name="connsiteX68" fmla="*/ 2106386 w 8567058"/>
              <a:gd name="connsiteY68" fmla="*/ 54429 h 3510643"/>
              <a:gd name="connsiteX69" fmla="*/ 2122714 w 8567058"/>
              <a:gd name="connsiteY69" fmla="*/ 32658 h 3510643"/>
              <a:gd name="connsiteX70" fmla="*/ 2139043 w 8567058"/>
              <a:gd name="connsiteY70" fmla="*/ 27215 h 3510643"/>
              <a:gd name="connsiteX71" fmla="*/ 2182586 w 8567058"/>
              <a:gd name="connsiteY71" fmla="*/ 16329 h 3510643"/>
              <a:gd name="connsiteX72" fmla="*/ 2242457 w 8567058"/>
              <a:gd name="connsiteY72" fmla="*/ 5443 h 3510643"/>
              <a:gd name="connsiteX73" fmla="*/ 2269671 w 8567058"/>
              <a:gd name="connsiteY73" fmla="*/ 0 h 3510643"/>
              <a:gd name="connsiteX74" fmla="*/ 2400300 w 8567058"/>
              <a:gd name="connsiteY74" fmla="*/ 77561 h 3510643"/>
              <a:gd name="connsiteX75" fmla="*/ 2450646 w 8567058"/>
              <a:gd name="connsiteY75" fmla="*/ 74840 h 3510643"/>
              <a:gd name="connsiteX76" fmla="*/ 2487385 w 8567058"/>
              <a:gd name="connsiteY76" fmla="*/ 83004 h 3510643"/>
              <a:gd name="connsiteX77" fmla="*/ 2515961 w 8567058"/>
              <a:gd name="connsiteY77" fmla="*/ 107497 h 3510643"/>
              <a:gd name="connsiteX78" fmla="*/ 2563586 w 8567058"/>
              <a:gd name="connsiteY78" fmla="*/ 103415 h 3510643"/>
              <a:gd name="connsiteX79" fmla="*/ 2612571 w 8567058"/>
              <a:gd name="connsiteY79" fmla="*/ 97972 h 3510643"/>
              <a:gd name="connsiteX80" fmla="*/ 2639786 w 8567058"/>
              <a:gd name="connsiteY80" fmla="*/ 81643 h 3510643"/>
              <a:gd name="connsiteX81" fmla="*/ 2694214 w 8567058"/>
              <a:gd name="connsiteY81" fmla="*/ 65315 h 3510643"/>
              <a:gd name="connsiteX82" fmla="*/ 2754086 w 8567058"/>
              <a:gd name="connsiteY82" fmla="*/ 81643 h 3510643"/>
              <a:gd name="connsiteX83" fmla="*/ 2830286 w 8567058"/>
              <a:gd name="connsiteY83" fmla="*/ 130629 h 3510643"/>
              <a:gd name="connsiteX84" fmla="*/ 2895600 w 8567058"/>
              <a:gd name="connsiteY84" fmla="*/ 141515 h 3510643"/>
              <a:gd name="connsiteX85" fmla="*/ 2924175 w 8567058"/>
              <a:gd name="connsiteY85" fmla="*/ 185058 h 3510643"/>
              <a:gd name="connsiteX86" fmla="*/ 2967718 w 8567058"/>
              <a:gd name="connsiteY86" fmla="*/ 217715 h 3510643"/>
              <a:gd name="connsiteX87" fmla="*/ 3013983 w 8567058"/>
              <a:gd name="connsiteY87" fmla="*/ 262619 h 3510643"/>
              <a:gd name="connsiteX88" fmla="*/ 3054804 w 8567058"/>
              <a:gd name="connsiteY88" fmla="*/ 325212 h 3510643"/>
              <a:gd name="connsiteX89" fmla="*/ 3125560 w 8567058"/>
              <a:gd name="connsiteY89" fmla="*/ 376918 h 3510643"/>
              <a:gd name="connsiteX90" fmla="*/ 3167743 w 8567058"/>
              <a:gd name="connsiteY90" fmla="*/ 413658 h 3510643"/>
              <a:gd name="connsiteX91" fmla="*/ 3205843 w 8567058"/>
              <a:gd name="connsiteY91" fmla="*/ 435429 h 3510643"/>
              <a:gd name="connsiteX92" fmla="*/ 3222171 w 8567058"/>
              <a:gd name="connsiteY92" fmla="*/ 440872 h 3510643"/>
              <a:gd name="connsiteX93" fmla="*/ 3265714 w 8567058"/>
              <a:gd name="connsiteY93" fmla="*/ 468086 h 3510643"/>
              <a:gd name="connsiteX94" fmla="*/ 3287486 w 8567058"/>
              <a:gd name="connsiteY94" fmla="*/ 506186 h 3510643"/>
              <a:gd name="connsiteX95" fmla="*/ 3292928 w 8567058"/>
              <a:gd name="connsiteY95" fmla="*/ 522515 h 3510643"/>
              <a:gd name="connsiteX96" fmla="*/ 3331028 w 8567058"/>
              <a:gd name="connsiteY96" fmla="*/ 555172 h 3510643"/>
              <a:gd name="connsiteX97" fmla="*/ 3384097 w 8567058"/>
              <a:gd name="connsiteY97" fmla="*/ 620487 h 3510643"/>
              <a:gd name="connsiteX98" fmla="*/ 3423557 w 8567058"/>
              <a:gd name="connsiteY98" fmla="*/ 647700 h 3510643"/>
              <a:gd name="connsiteX99" fmla="*/ 3456214 w 8567058"/>
              <a:gd name="connsiteY99" fmla="*/ 691243 h 3510643"/>
              <a:gd name="connsiteX100" fmla="*/ 3477986 w 8567058"/>
              <a:gd name="connsiteY100" fmla="*/ 702129 h 3510643"/>
              <a:gd name="connsiteX101" fmla="*/ 3510643 w 8567058"/>
              <a:gd name="connsiteY101" fmla="*/ 734786 h 3510643"/>
              <a:gd name="connsiteX102" fmla="*/ 3526971 w 8567058"/>
              <a:gd name="connsiteY102" fmla="*/ 756558 h 3510643"/>
              <a:gd name="connsiteX103" fmla="*/ 3543300 w 8567058"/>
              <a:gd name="connsiteY103" fmla="*/ 762000 h 3510643"/>
              <a:gd name="connsiteX104" fmla="*/ 3554186 w 8567058"/>
              <a:gd name="connsiteY104" fmla="*/ 778329 h 3510643"/>
              <a:gd name="connsiteX105" fmla="*/ 3570514 w 8567058"/>
              <a:gd name="connsiteY105" fmla="*/ 789215 h 3510643"/>
              <a:gd name="connsiteX106" fmla="*/ 3575957 w 8567058"/>
              <a:gd name="connsiteY106" fmla="*/ 810986 h 3510643"/>
              <a:gd name="connsiteX107" fmla="*/ 3668486 w 8567058"/>
              <a:gd name="connsiteY107" fmla="*/ 789215 h 3510643"/>
              <a:gd name="connsiteX108" fmla="*/ 3690257 w 8567058"/>
              <a:gd name="connsiteY108" fmla="*/ 772886 h 3510643"/>
              <a:gd name="connsiteX109" fmla="*/ 3722914 w 8567058"/>
              <a:gd name="connsiteY109" fmla="*/ 783772 h 3510643"/>
              <a:gd name="connsiteX110" fmla="*/ 3750128 w 8567058"/>
              <a:gd name="connsiteY110" fmla="*/ 810986 h 3510643"/>
              <a:gd name="connsiteX111" fmla="*/ 3782786 w 8567058"/>
              <a:gd name="connsiteY111" fmla="*/ 838200 h 3510643"/>
              <a:gd name="connsiteX112" fmla="*/ 3805918 w 8567058"/>
              <a:gd name="connsiteY112" fmla="*/ 914401 h 3510643"/>
              <a:gd name="connsiteX113" fmla="*/ 3947432 w 8567058"/>
              <a:gd name="connsiteY113" fmla="*/ 937532 h 3510643"/>
              <a:gd name="connsiteX114" fmla="*/ 4005943 w 8567058"/>
              <a:gd name="connsiteY114" fmla="*/ 979715 h 3510643"/>
              <a:gd name="connsiteX115" fmla="*/ 4033157 w 8567058"/>
              <a:gd name="connsiteY115" fmla="*/ 1024618 h 3510643"/>
              <a:gd name="connsiteX116" fmla="*/ 4094389 w 8567058"/>
              <a:gd name="connsiteY116" fmla="*/ 1156607 h 3510643"/>
              <a:gd name="connsiteX117" fmla="*/ 4099832 w 8567058"/>
              <a:gd name="connsiteY117" fmla="*/ 1274990 h 3510643"/>
              <a:gd name="connsiteX118" fmla="*/ 4169228 w 8567058"/>
              <a:gd name="connsiteY118" fmla="*/ 1393372 h 3510643"/>
              <a:gd name="connsiteX119" fmla="*/ 4174671 w 8567058"/>
              <a:gd name="connsiteY119" fmla="*/ 1426029 h 3510643"/>
              <a:gd name="connsiteX120" fmla="*/ 4207328 w 8567058"/>
              <a:gd name="connsiteY120" fmla="*/ 1469572 h 3510643"/>
              <a:gd name="connsiteX121" fmla="*/ 4189640 w 8567058"/>
              <a:gd name="connsiteY121" fmla="*/ 1558018 h 3510643"/>
              <a:gd name="connsiteX122" fmla="*/ 4250871 w 8567058"/>
              <a:gd name="connsiteY122" fmla="*/ 1665515 h 3510643"/>
              <a:gd name="connsiteX123" fmla="*/ 4256314 w 8567058"/>
              <a:gd name="connsiteY123" fmla="*/ 1698172 h 3510643"/>
              <a:gd name="connsiteX124" fmla="*/ 4283528 w 8567058"/>
              <a:gd name="connsiteY124" fmla="*/ 1752600 h 3510643"/>
              <a:gd name="connsiteX125" fmla="*/ 4284890 w 8567058"/>
              <a:gd name="connsiteY125" fmla="*/ 1911804 h 3510643"/>
              <a:gd name="connsiteX126" fmla="*/ 4324350 w 8567058"/>
              <a:gd name="connsiteY126" fmla="*/ 2005693 h 3510643"/>
              <a:gd name="connsiteX127" fmla="*/ 4365171 w 8567058"/>
              <a:gd name="connsiteY127" fmla="*/ 2030186 h 3510643"/>
              <a:gd name="connsiteX128" fmla="*/ 4405992 w 8567058"/>
              <a:gd name="connsiteY128" fmla="*/ 2073729 h 3510643"/>
              <a:gd name="connsiteX129" fmla="*/ 4441372 w 8567058"/>
              <a:gd name="connsiteY129" fmla="*/ 2114550 h 3510643"/>
              <a:gd name="connsiteX130" fmla="*/ 4508046 w 8567058"/>
              <a:gd name="connsiteY130" fmla="*/ 2217964 h 3510643"/>
              <a:gd name="connsiteX131" fmla="*/ 4572000 w 8567058"/>
              <a:gd name="connsiteY131" fmla="*/ 2272394 h 3510643"/>
              <a:gd name="connsiteX132" fmla="*/ 4669971 w 8567058"/>
              <a:gd name="connsiteY132" fmla="*/ 2292804 h 3510643"/>
              <a:gd name="connsiteX133" fmla="*/ 4710792 w 8567058"/>
              <a:gd name="connsiteY133" fmla="*/ 2344511 h 3510643"/>
              <a:gd name="connsiteX134" fmla="*/ 4936671 w 8567058"/>
              <a:gd name="connsiteY134" fmla="*/ 2411186 h 3510643"/>
              <a:gd name="connsiteX135" fmla="*/ 4969328 w 8567058"/>
              <a:gd name="connsiteY135" fmla="*/ 2416629 h 3510643"/>
              <a:gd name="connsiteX136" fmla="*/ 5045528 w 8567058"/>
              <a:gd name="connsiteY136" fmla="*/ 2454729 h 3510643"/>
              <a:gd name="connsiteX137" fmla="*/ 5094514 w 8567058"/>
              <a:gd name="connsiteY137" fmla="*/ 2471058 h 3510643"/>
              <a:gd name="connsiteX138" fmla="*/ 5181600 w 8567058"/>
              <a:gd name="connsiteY138" fmla="*/ 2503715 h 3510643"/>
              <a:gd name="connsiteX139" fmla="*/ 5393871 w 8567058"/>
              <a:gd name="connsiteY139" fmla="*/ 2563586 h 3510643"/>
              <a:gd name="connsiteX140" fmla="*/ 5448300 w 8567058"/>
              <a:gd name="connsiteY140" fmla="*/ 2618015 h 3510643"/>
              <a:gd name="connsiteX141" fmla="*/ 5475514 w 8567058"/>
              <a:gd name="connsiteY141" fmla="*/ 2650672 h 3510643"/>
              <a:gd name="connsiteX142" fmla="*/ 5573486 w 8567058"/>
              <a:gd name="connsiteY142" fmla="*/ 2677886 h 3510643"/>
              <a:gd name="connsiteX143" fmla="*/ 5812971 w 8567058"/>
              <a:gd name="connsiteY143" fmla="*/ 2732315 h 3510643"/>
              <a:gd name="connsiteX144" fmla="*/ 5900057 w 8567058"/>
              <a:gd name="connsiteY144" fmla="*/ 2748643 h 3510643"/>
              <a:gd name="connsiteX145" fmla="*/ 6003471 w 8567058"/>
              <a:gd name="connsiteY145" fmla="*/ 2781300 h 3510643"/>
              <a:gd name="connsiteX146" fmla="*/ 6188528 w 8567058"/>
              <a:gd name="connsiteY146" fmla="*/ 2819400 h 3510643"/>
              <a:gd name="connsiteX147" fmla="*/ 6286500 w 8567058"/>
              <a:gd name="connsiteY147" fmla="*/ 2857500 h 3510643"/>
              <a:gd name="connsiteX148" fmla="*/ 6487886 w 8567058"/>
              <a:gd name="connsiteY148" fmla="*/ 2884715 h 3510643"/>
              <a:gd name="connsiteX149" fmla="*/ 6574971 w 8567058"/>
              <a:gd name="connsiteY149" fmla="*/ 2906486 h 3510643"/>
              <a:gd name="connsiteX150" fmla="*/ 6765471 w 8567058"/>
              <a:gd name="connsiteY150" fmla="*/ 2911929 h 3510643"/>
              <a:gd name="connsiteX151" fmla="*/ 6988628 w 8567058"/>
              <a:gd name="connsiteY151" fmla="*/ 3037115 h 3510643"/>
              <a:gd name="connsiteX152" fmla="*/ 7233558 w 8567058"/>
              <a:gd name="connsiteY152" fmla="*/ 3151415 h 3510643"/>
              <a:gd name="connsiteX153" fmla="*/ 7581900 w 8567058"/>
              <a:gd name="connsiteY153" fmla="*/ 3249386 h 3510643"/>
              <a:gd name="connsiteX154" fmla="*/ 8567058 w 8567058"/>
              <a:gd name="connsiteY154" fmla="*/ 3510643 h 3510643"/>
              <a:gd name="connsiteX0" fmla="*/ 0 w 8567058"/>
              <a:gd name="connsiteY0" fmla="*/ 1790700 h 3510643"/>
              <a:gd name="connsiteX1" fmla="*/ 70757 w 8567058"/>
              <a:gd name="connsiteY1" fmla="*/ 1758043 h 3510643"/>
              <a:gd name="connsiteX2" fmla="*/ 130628 w 8567058"/>
              <a:gd name="connsiteY2" fmla="*/ 1752600 h 3510643"/>
              <a:gd name="connsiteX3" fmla="*/ 157843 w 8567058"/>
              <a:gd name="connsiteY3" fmla="*/ 1676400 h 3510643"/>
              <a:gd name="connsiteX4" fmla="*/ 174171 w 8567058"/>
              <a:gd name="connsiteY4" fmla="*/ 1665515 h 3510643"/>
              <a:gd name="connsiteX5" fmla="*/ 234043 w 8567058"/>
              <a:gd name="connsiteY5" fmla="*/ 1649186 h 3510643"/>
              <a:gd name="connsiteX6" fmla="*/ 239486 w 8567058"/>
              <a:gd name="connsiteY6" fmla="*/ 1621972 h 3510643"/>
              <a:gd name="connsiteX7" fmla="*/ 266700 w 8567058"/>
              <a:gd name="connsiteY7" fmla="*/ 1632858 h 3510643"/>
              <a:gd name="connsiteX8" fmla="*/ 293914 w 8567058"/>
              <a:gd name="connsiteY8" fmla="*/ 1638300 h 3510643"/>
              <a:gd name="connsiteX9" fmla="*/ 353786 w 8567058"/>
              <a:gd name="connsiteY9" fmla="*/ 1665515 h 3510643"/>
              <a:gd name="connsiteX10" fmla="*/ 359228 w 8567058"/>
              <a:gd name="connsiteY10" fmla="*/ 1687286 h 3510643"/>
              <a:gd name="connsiteX11" fmla="*/ 370114 w 8567058"/>
              <a:gd name="connsiteY11" fmla="*/ 1670958 h 3510643"/>
              <a:gd name="connsiteX12" fmla="*/ 381000 w 8567058"/>
              <a:gd name="connsiteY12" fmla="*/ 1649186 h 3510643"/>
              <a:gd name="connsiteX13" fmla="*/ 419100 w 8567058"/>
              <a:gd name="connsiteY13" fmla="*/ 1643743 h 3510643"/>
              <a:gd name="connsiteX14" fmla="*/ 511628 w 8567058"/>
              <a:gd name="connsiteY14" fmla="*/ 1583872 h 3510643"/>
              <a:gd name="connsiteX15" fmla="*/ 511628 w 8567058"/>
              <a:gd name="connsiteY15" fmla="*/ 1583872 h 3510643"/>
              <a:gd name="connsiteX16" fmla="*/ 593271 w 8567058"/>
              <a:gd name="connsiteY16" fmla="*/ 1524000 h 3510643"/>
              <a:gd name="connsiteX17" fmla="*/ 598714 w 8567058"/>
              <a:gd name="connsiteY17" fmla="*/ 1507672 h 3510643"/>
              <a:gd name="connsiteX18" fmla="*/ 604157 w 8567058"/>
              <a:gd name="connsiteY18" fmla="*/ 1475015 h 3510643"/>
              <a:gd name="connsiteX19" fmla="*/ 669471 w 8567058"/>
              <a:gd name="connsiteY19" fmla="*/ 1485900 h 3510643"/>
              <a:gd name="connsiteX20" fmla="*/ 685800 w 8567058"/>
              <a:gd name="connsiteY20" fmla="*/ 1464129 h 3510643"/>
              <a:gd name="connsiteX21" fmla="*/ 691243 w 8567058"/>
              <a:gd name="connsiteY21" fmla="*/ 1447800 h 3510643"/>
              <a:gd name="connsiteX22" fmla="*/ 794657 w 8567058"/>
              <a:gd name="connsiteY22" fmla="*/ 1431472 h 3510643"/>
              <a:gd name="connsiteX23" fmla="*/ 816428 w 8567058"/>
              <a:gd name="connsiteY23" fmla="*/ 1393372 h 3510643"/>
              <a:gd name="connsiteX24" fmla="*/ 843643 w 8567058"/>
              <a:gd name="connsiteY24" fmla="*/ 1409700 h 3510643"/>
              <a:gd name="connsiteX25" fmla="*/ 870857 w 8567058"/>
              <a:gd name="connsiteY25" fmla="*/ 1404258 h 3510643"/>
              <a:gd name="connsiteX26" fmla="*/ 898071 w 8567058"/>
              <a:gd name="connsiteY26" fmla="*/ 1371600 h 3510643"/>
              <a:gd name="connsiteX27" fmla="*/ 957943 w 8567058"/>
              <a:gd name="connsiteY27" fmla="*/ 1360715 h 3510643"/>
              <a:gd name="connsiteX28" fmla="*/ 974271 w 8567058"/>
              <a:gd name="connsiteY28" fmla="*/ 1349829 h 3510643"/>
              <a:gd name="connsiteX29" fmla="*/ 1012371 w 8567058"/>
              <a:gd name="connsiteY29" fmla="*/ 1338943 h 3510643"/>
              <a:gd name="connsiteX30" fmla="*/ 1028700 w 8567058"/>
              <a:gd name="connsiteY30" fmla="*/ 1344386 h 3510643"/>
              <a:gd name="connsiteX31" fmla="*/ 1066800 w 8567058"/>
              <a:gd name="connsiteY31" fmla="*/ 1360715 h 3510643"/>
              <a:gd name="connsiteX32" fmla="*/ 1126671 w 8567058"/>
              <a:gd name="connsiteY32" fmla="*/ 1338943 h 3510643"/>
              <a:gd name="connsiteX33" fmla="*/ 1148443 w 8567058"/>
              <a:gd name="connsiteY33" fmla="*/ 1289958 h 3510643"/>
              <a:gd name="connsiteX34" fmla="*/ 1164771 w 8567058"/>
              <a:gd name="connsiteY34" fmla="*/ 1262743 h 3510643"/>
              <a:gd name="connsiteX35" fmla="*/ 1213757 w 8567058"/>
              <a:gd name="connsiteY35" fmla="*/ 1273629 h 3510643"/>
              <a:gd name="connsiteX36" fmla="*/ 1300843 w 8567058"/>
              <a:gd name="connsiteY36" fmla="*/ 1289958 h 3510643"/>
              <a:gd name="connsiteX37" fmla="*/ 1382486 w 8567058"/>
              <a:gd name="connsiteY37" fmla="*/ 1273629 h 3510643"/>
              <a:gd name="connsiteX38" fmla="*/ 1398814 w 8567058"/>
              <a:gd name="connsiteY38" fmla="*/ 1262743 h 3510643"/>
              <a:gd name="connsiteX39" fmla="*/ 1447800 w 8567058"/>
              <a:gd name="connsiteY39" fmla="*/ 1240972 h 3510643"/>
              <a:gd name="connsiteX40" fmla="*/ 1496786 w 8567058"/>
              <a:gd name="connsiteY40" fmla="*/ 1230086 h 3510643"/>
              <a:gd name="connsiteX41" fmla="*/ 1513114 w 8567058"/>
              <a:gd name="connsiteY41" fmla="*/ 1219200 h 3510643"/>
              <a:gd name="connsiteX42" fmla="*/ 1545771 w 8567058"/>
              <a:gd name="connsiteY42" fmla="*/ 1099458 h 3510643"/>
              <a:gd name="connsiteX43" fmla="*/ 1572986 w 8567058"/>
              <a:gd name="connsiteY43" fmla="*/ 1066800 h 3510643"/>
              <a:gd name="connsiteX44" fmla="*/ 1578428 w 8567058"/>
              <a:gd name="connsiteY44" fmla="*/ 1045029 h 3510643"/>
              <a:gd name="connsiteX45" fmla="*/ 1632857 w 8567058"/>
              <a:gd name="connsiteY45" fmla="*/ 996043 h 3510643"/>
              <a:gd name="connsiteX46" fmla="*/ 1670957 w 8567058"/>
              <a:gd name="connsiteY46" fmla="*/ 947058 h 3510643"/>
              <a:gd name="connsiteX47" fmla="*/ 1698171 w 8567058"/>
              <a:gd name="connsiteY47" fmla="*/ 925286 h 3510643"/>
              <a:gd name="connsiteX48" fmla="*/ 1714500 w 8567058"/>
              <a:gd name="connsiteY48" fmla="*/ 898072 h 3510643"/>
              <a:gd name="connsiteX49" fmla="*/ 1736271 w 8567058"/>
              <a:gd name="connsiteY49" fmla="*/ 876300 h 3510643"/>
              <a:gd name="connsiteX50" fmla="*/ 1747157 w 8567058"/>
              <a:gd name="connsiteY50" fmla="*/ 849086 h 3510643"/>
              <a:gd name="connsiteX51" fmla="*/ 1768928 w 8567058"/>
              <a:gd name="connsiteY51" fmla="*/ 810986 h 3510643"/>
              <a:gd name="connsiteX52" fmla="*/ 1774371 w 8567058"/>
              <a:gd name="connsiteY52" fmla="*/ 783772 h 3510643"/>
              <a:gd name="connsiteX53" fmla="*/ 1785257 w 8567058"/>
              <a:gd name="connsiteY53" fmla="*/ 658586 h 3510643"/>
              <a:gd name="connsiteX54" fmla="*/ 1807028 w 8567058"/>
              <a:gd name="connsiteY54" fmla="*/ 636815 h 3510643"/>
              <a:gd name="connsiteX55" fmla="*/ 1812471 w 8567058"/>
              <a:gd name="connsiteY55" fmla="*/ 620486 h 3510643"/>
              <a:gd name="connsiteX56" fmla="*/ 1828800 w 8567058"/>
              <a:gd name="connsiteY56" fmla="*/ 587829 h 3510643"/>
              <a:gd name="connsiteX57" fmla="*/ 1834243 w 8567058"/>
              <a:gd name="connsiteY57" fmla="*/ 484415 h 3510643"/>
              <a:gd name="connsiteX58" fmla="*/ 1856014 w 8567058"/>
              <a:gd name="connsiteY58" fmla="*/ 435429 h 3510643"/>
              <a:gd name="connsiteX59" fmla="*/ 1861457 w 8567058"/>
              <a:gd name="connsiteY59" fmla="*/ 413658 h 3510643"/>
              <a:gd name="connsiteX60" fmla="*/ 1877786 w 8567058"/>
              <a:gd name="connsiteY60" fmla="*/ 332015 h 3510643"/>
              <a:gd name="connsiteX61" fmla="*/ 1894114 w 8567058"/>
              <a:gd name="connsiteY61" fmla="*/ 283029 h 3510643"/>
              <a:gd name="connsiteX62" fmla="*/ 1910443 w 8567058"/>
              <a:gd name="connsiteY62" fmla="*/ 255815 h 3510643"/>
              <a:gd name="connsiteX63" fmla="*/ 1926771 w 8567058"/>
              <a:gd name="connsiteY63" fmla="*/ 201386 h 3510643"/>
              <a:gd name="connsiteX64" fmla="*/ 1981200 w 8567058"/>
              <a:gd name="connsiteY64" fmla="*/ 174172 h 3510643"/>
              <a:gd name="connsiteX65" fmla="*/ 2002971 w 8567058"/>
              <a:gd name="connsiteY65" fmla="*/ 168729 h 3510643"/>
              <a:gd name="connsiteX66" fmla="*/ 2051957 w 8567058"/>
              <a:gd name="connsiteY66" fmla="*/ 141515 h 3510643"/>
              <a:gd name="connsiteX67" fmla="*/ 2084614 w 8567058"/>
              <a:gd name="connsiteY67" fmla="*/ 81643 h 3510643"/>
              <a:gd name="connsiteX68" fmla="*/ 2106386 w 8567058"/>
              <a:gd name="connsiteY68" fmla="*/ 54429 h 3510643"/>
              <a:gd name="connsiteX69" fmla="*/ 2122714 w 8567058"/>
              <a:gd name="connsiteY69" fmla="*/ 32658 h 3510643"/>
              <a:gd name="connsiteX70" fmla="*/ 2139043 w 8567058"/>
              <a:gd name="connsiteY70" fmla="*/ 27215 h 3510643"/>
              <a:gd name="connsiteX71" fmla="*/ 2182586 w 8567058"/>
              <a:gd name="connsiteY71" fmla="*/ 16329 h 3510643"/>
              <a:gd name="connsiteX72" fmla="*/ 2242457 w 8567058"/>
              <a:gd name="connsiteY72" fmla="*/ 5443 h 3510643"/>
              <a:gd name="connsiteX73" fmla="*/ 2269671 w 8567058"/>
              <a:gd name="connsiteY73" fmla="*/ 0 h 3510643"/>
              <a:gd name="connsiteX74" fmla="*/ 2400300 w 8567058"/>
              <a:gd name="connsiteY74" fmla="*/ 77561 h 3510643"/>
              <a:gd name="connsiteX75" fmla="*/ 2450646 w 8567058"/>
              <a:gd name="connsiteY75" fmla="*/ 74840 h 3510643"/>
              <a:gd name="connsiteX76" fmla="*/ 2487385 w 8567058"/>
              <a:gd name="connsiteY76" fmla="*/ 83004 h 3510643"/>
              <a:gd name="connsiteX77" fmla="*/ 2515961 w 8567058"/>
              <a:gd name="connsiteY77" fmla="*/ 107497 h 3510643"/>
              <a:gd name="connsiteX78" fmla="*/ 2563586 w 8567058"/>
              <a:gd name="connsiteY78" fmla="*/ 103415 h 3510643"/>
              <a:gd name="connsiteX79" fmla="*/ 2612571 w 8567058"/>
              <a:gd name="connsiteY79" fmla="*/ 97972 h 3510643"/>
              <a:gd name="connsiteX80" fmla="*/ 2639786 w 8567058"/>
              <a:gd name="connsiteY80" fmla="*/ 81643 h 3510643"/>
              <a:gd name="connsiteX81" fmla="*/ 2694214 w 8567058"/>
              <a:gd name="connsiteY81" fmla="*/ 65315 h 3510643"/>
              <a:gd name="connsiteX82" fmla="*/ 2754086 w 8567058"/>
              <a:gd name="connsiteY82" fmla="*/ 81643 h 3510643"/>
              <a:gd name="connsiteX83" fmla="*/ 2830286 w 8567058"/>
              <a:gd name="connsiteY83" fmla="*/ 130629 h 3510643"/>
              <a:gd name="connsiteX84" fmla="*/ 2895600 w 8567058"/>
              <a:gd name="connsiteY84" fmla="*/ 141515 h 3510643"/>
              <a:gd name="connsiteX85" fmla="*/ 2924175 w 8567058"/>
              <a:gd name="connsiteY85" fmla="*/ 185058 h 3510643"/>
              <a:gd name="connsiteX86" fmla="*/ 2967718 w 8567058"/>
              <a:gd name="connsiteY86" fmla="*/ 217715 h 3510643"/>
              <a:gd name="connsiteX87" fmla="*/ 3013983 w 8567058"/>
              <a:gd name="connsiteY87" fmla="*/ 262619 h 3510643"/>
              <a:gd name="connsiteX88" fmla="*/ 3054804 w 8567058"/>
              <a:gd name="connsiteY88" fmla="*/ 325212 h 3510643"/>
              <a:gd name="connsiteX89" fmla="*/ 3125560 w 8567058"/>
              <a:gd name="connsiteY89" fmla="*/ 376918 h 3510643"/>
              <a:gd name="connsiteX90" fmla="*/ 3167743 w 8567058"/>
              <a:gd name="connsiteY90" fmla="*/ 413658 h 3510643"/>
              <a:gd name="connsiteX91" fmla="*/ 3205843 w 8567058"/>
              <a:gd name="connsiteY91" fmla="*/ 435429 h 3510643"/>
              <a:gd name="connsiteX92" fmla="*/ 3222171 w 8567058"/>
              <a:gd name="connsiteY92" fmla="*/ 440872 h 3510643"/>
              <a:gd name="connsiteX93" fmla="*/ 3265714 w 8567058"/>
              <a:gd name="connsiteY93" fmla="*/ 468086 h 3510643"/>
              <a:gd name="connsiteX94" fmla="*/ 3287486 w 8567058"/>
              <a:gd name="connsiteY94" fmla="*/ 506186 h 3510643"/>
              <a:gd name="connsiteX95" fmla="*/ 3292928 w 8567058"/>
              <a:gd name="connsiteY95" fmla="*/ 522515 h 3510643"/>
              <a:gd name="connsiteX96" fmla="*/ 3331028 w 8567058"/>
              <a:gd name="connsiteY96" fmla="*/ 555172 h 3510643"/>
              <a:gd name="connsiteX97" fmla="*/ 3384097 w 8567058"/>
              <a:gd name="connsiteY97" fmla="*/ 620487 h 3510643"/>
              <a:gd name="connsiteX98" fmla="*/ 3423557 w 8567058"/>
              <a:gd name="connsiteY98" fmla="*/ 647700 h 3510643"/>
              <a:gd name="connsiteX99" fmla="*/ 3456214 w 8567058"/>
              <a:gd name="connsiteY99" fmla="*/ 691243 h 3510643"/>
              <a:gd name="connsiteX100" fmla="*/ 3477986 w 8567058"/>
              <a:gd name="connsiteY100" fmla="*/ 702129 h 3510643"/>
              <a:gd name="connsiteX101" fmla="*/ 3510643 w 8567058"/>
              <a:gd name="connsiteY101" fmla="*/ 734786 h 3510643"/>
              <a:gd name="connsiteX102" fmla="*/ 3526971 w 8567058"/>
              <a:gd name="connsiteY102" fmla="*/ 756558 h 3510643"/>
              <a:gd name="connsiteX103" fmla="*/ 3543300 w 8567058"/>
              <a:gd name="connsiteY103" fmla="*/ 762000 h 3510643"/>
              <a:gd name="connsiteX104" fmla="*/ 3554186 w 8567058"/>
              <a:gd name="connsiteY104" fmla="*/ 778329 h 3510643"/>
              <a:gd name="connsiteX105" fmla="*/ 3570514 w 8567058"/>
              <a:gd name="connsiteY105" fmla="*/ 789215 h 3510643"/>
              <a:gd name="connsiteX106" fmla="*/ 3575957 w 8567058"/>
              <a:gd name="connsiteY106" fmla="*/ 810986 h 3510643"/>
              <a:gd name="connsiteX107" fmla="*/ 3668486 w 8567058"/>
              <a:gd name="connsiteY107" fmla="*/ 789215 h 3510643"/>
              <a:gd name="connsiteX108" fmla="*/ 3690257 w 8567058"/>
              <a:gd name="connsiteY108" fmla="*/ 772886 h 3510643"/>
              <a:gd name="connsiteX109" fmla="*/ 3722914 w 8567058"/>
              <a:gd name="connsiteY109" fmla="*/ 783772 h 3510643"/>
              <a:gd name="connsiteX110" fmla="*/ 3750128 w 8567058"/>
              <a:gd name="connsiteY110" fmla="*/ 810986 h 3510643"/>
              <a:gd name="connsiteX111" fmla="*/ 3782786 w 8567058"/>
              <a:gd name="connsiteY111" fmla="*/ 838200 h 3510643"/>
              <a:gd name="connsiteX112" fmla="*/ 3805918 w 8567058"/>
              <a:gd name="connsiteY112" fmla="*/ 914401 h 3510643"/>
              <a:gd name="connsiteX113" fmla="*/ 3947432 w 8567058"/>
              <a:gd name="connsiteY113" fmla="*/ 937532 h 3510643"/>
              <a:gd name="connsiteX114" fmla="*/ 4005943 w 8567058"/>
              <a:gd name="connsiteY114" fmla="*/ 979715 h 3510643"/>
              <a:gd name="connsiteX115" fmla="*/ 4033157 w 8567058"/>
              <a:gd name="connsiteY115" fmla="*/ 1024618 h 3510643"/>
              <a:gd name="connsiteX116" fmla="*/ 4094389 w 8567058"/>
              <a:gd name="connsiteY116" fmla="*/ 1156607 h 3510643"/>
              <a:gd name="connsiteX117" fmla="*/ 4099832 w 8567058"/>
              <a:gd name="connsiteY117" fmla="*/ 1274990 h 3510643"/>
              <a:gd name="connsiteX118" fmla="*/ 4169228 w 8567058"/>
              <a:gd name="connsiteY118" fmla="*/ 1393372 h 3510643"/>
              <a:gd name="connsiteX119" fmla="*/ 4174671 w 8567058"/>
              <a:gd name="connsiteY119" fmla="*/ 1426029 h 3510643"/>
              <a:gd name="connsiteX120" fmla="*/ 4207328 w 8567058"/>
              <a:gd name="connsiteY120" fmla="*/ 1469572 h 3510643"/>
              <a:gd name="connsiteX121" fmla="*/ 4189640 w 8567058"/>
              <a:gd name="connsiteY121" fmla="*/ 1558018 h 3510643"/>
              <a:gd name="connsiteX122" fmla="*/ 4250871 w 8567058"/>
              <a:gd name="connsiteY122" fmla="*/ 1665515 h 3510643"/>
              <a:gd name="connsiteX123" fmla="*/ 4256314 w 8567058"/>
              <a:gd name="connsiteY123" fmla="*/ 1698172 h 3510643"/>
              <a:gd name="connsiteX124" fmla="*/ 4283528 w 8567058"/>
              <a:gd name="connsiteY124" fmla="*/ 1752600 h 3510643"/>
              <a:gd name="connsiteX125" fmla="*/ 4284890 w 8567058"/>
              <a:gd name="connsiteY125" fmla="*/ 1911804 h 3510643"/>
              <a:gd name="connsiteX126" fmla="*/ 4324350 w 8567058"/>
              <a:gd name="connsiteY126" fmla="*/ 2005693 h 3510643"/>
              <a:gd name="connsiteX127" fmla="*/ 4365171 w 8567058"/>
              <a:gd name="connsiteY127" fmla="*/ 2030186 h 3510643"/>
              <a:gd name="connsiteX128" fmla="*/ 4405992 w 8567058"/>
              <a:gd name="connsiteY128" fmla="*/ 2073729 h 3510643"/>
              <a:gd name="connsiteX129" fmla="*/ 4441372 w 8567058"/>
              <a:gd name="connsiteY129" fmla="*/ 2114550 h 3510643"/>
              <a:gd name="connsiteX130" fmla="*/ 4508046 w 8567058"/>
              <a:gd name="connsiteY130" fmla="*/ 2217964 h 3510643"/>
              <a:gd name="connsiteX131" fmla="*/ 4572000 w 8567058"/>
              <a:gd name="connsiteY131" fmla="*/ 2272394 h 3510643"/>
              <a:gd name="connsiteX132" fmla="*/ 4669971 w 8567058"/>
              <a:gd name="connsiteY132" fmla="*/ 2292804 h 3510643"/>
              <a:gd name="connsiteX133" fmla="*/ 4710792 w 8567058"/>
              <a:gd name="connsiteY133" fmla="*/ 2344511 h 3510643"/>
              <a:gd name="connsiteX134" fmla="*/ 4936671 w 8567058"/>
              <a:gd name="connsiteY134" fmla="*/ 2411186 h 3510643"/>
              <a:gd name="connsiteX135" fmla="*/ 4969328 w 8567058"/>
              <a:gd name="connsiteY135" fmla="*/ 2416629 h 3510643"/>
              <a:gd name="connsiteX136" fmla="*/ 5045528 w 8567058"/>
              <a:gd name="connsiteY136" fmla="*/ 2454729 h 3510643"/>
              <a:gd name="connsiteX137" fmla="*/ 5094514 w 8567058"/>
              <a:gd name="connsiteY137" fmla="*/ 2471058 h 3510643"/>
              <a:gd name="connsiteX138" fmla="*/ 5181600 w 8567058"/>
              <a:gd name="connsiteY138" fmla="*/ 2503715 h 3510643"/>
              <a:gd name="connsiteX139" fmla="*/ 5393871 w 8567058"/>
              <a:gd name="connsiteY139" fmla="*/ 2563586 h 3510643"/>
              <a:gd name="connsiteX140" fmla="*/ 5448300 w 8567058"/>
              <a:gd name="connsiteY140" fmla="*/ 2618015 h 3510643"/>
              <a:gd name="connsiteX141" fmla="*/ 5475514 w 8567058"/>
              <a:gd name="connsiteY141" fmla="*/ 2650672 h 3510643"/>
              <a:gd name="connsiteX142" fmla="*/ 5573486 w 8567058"/>
              <a:gd name="connsiteY142" fmla="*/ 2677886 h 3510643"/>
              <a:gd name="connsiteX143" fmla="*/ 5812971 w 8567058"/>
              <a:gd name="connsiteY143" fmla="*/ 2732315 h 3510643"/>
              <a:gd name="connsiteX144" fmla="*/ 5900057 w 8567058"/>
              <a:gd name="connsiteY144" fmla="*/ 2748643 h 3510643"/>
              <a:gd name="connsiteX145" fmla="*/ 6003471 w 8567058"/>
              <a:gd name="connsiteY145" fmla="*/ 2781300 h 3510643"/>
              <a:gd name="connsiteX146" fmla="*/ 6188528 w 8567058"/>
              <a:gd name="connsiteY146" fmla="*/ 2819400 h 3510643"/>
              <a:gd name="connsiteX147" fmla="*/ 6286500 w 8567058"/>
              <a:gd name="connsiteY147" fmla="*/ 2857500 h 3510643"/>
              <a:gd name="connsiteX148" fmla="*/ 6487886 w 8567058"/>
              <a:gd name="connsiteY148" fmla="*/ 2884715 h 3510643"/>
              <a:gd name="connsiteX149" fmla="*/ 6574971 w 8567058"/>
              <a:gd name="connsiteY149" fmla="*/ 2906486 h 3510643"/>
              <a:gd name="connsiteX150" fmla="*/ 6765471 w 8567058"/>
              <a:gd name="connsiteY150" fmla="*/ 2911929 h 3510643"/>
              <a:gd name="connsiteX151" fmla="*/ 6988628 w 8567058"/>
              <a:gd name="connsiteY151" fmla="*/ 3037115 h 3510643"/>
              <a:gd name="connsiteX152" fmla="*/ 7233558 w 8567058"/>
              <a:gd name="connsiteY152" fmla="*/ 3151415 h 3510643"/>
              <a:gd name="connsiteX153" fmla="*/ 7598228 w 8567058"/>
              <a:gd name="connsiteY153" fmla="*/ 3233058 h 3510643"/>
              <a:gd name="connsiteX154" fmla="*/ 8567058 w 8567058"/>
              <a:gd name="connsiteY154" fmla="*/ 3510643 h 3510643"/>
              <a:gd name="connsiteX0" fmla="*/ 0 w 8567058"/>
              <a:gd name="connsiteY0" fmla="*/ 1790700 h 3510643"/>
              <a:gd name="connsiteX1" fmla="*/ 70757 w 8567058"/>
              <a:gd name="connsiteY1" fmla="*/ 1758043 h 3510643"/>
              <a:gd name="connsiteX2" fmla="*/ 130628 w 8567058"/>
              <a:gd name="connsiteY2" fmla="*/ 1752600 h 3510643"/>
              <a:gd name="connsiteX3" fmla="*/ 157843 w 8567058"/>
              <a:gd name="connsiteY3" fmla="*/ 1676400 h 3510643"/>
              <a:gd name="connsiteX4" fmla="*/ 174171 w 8567058"/>
              <a:gd name="connsiteY4" fmla="*/ 1665515 h 3510643"/>
              <a:gd name="connsiteX5" fmla="*/ 234043 w 8567058"/>
              <a:gd name="connsiteY5" fmla="*/ 1649186 h 3510643"/>
              <a:gd name="connsiteX6" fmla="*/ 239486 w 8567058"/>
              <a:gd name="connsiteY6" fmla="*/ 1621972 h 3510643"/>
              <a:gd name="connsiteX7" fmla="*/ 266700 w 8567058"/>
              <a:gd name="connsiteY7" fmla="*/ 1632858 h 3510643"/>
              <a:gd name="connsiteX8" fmla="*/ 293914 w 8567058"/>
              <a:gd name="connsiteY8" fmla="*/ 1638300 h 3510643"/>
              <a:gd name="connsiteX9" fmla="*/ 353786 w 8567058"/>
              <a:gd name="connsiteY9" fmla="*/ 1665515 h 3510643"/>
              <a:gd name="connsiteX10" fmla="*/ 359228 w 8567058"/>
              <a:gd name="connsiteY10" fmla="*/ 1687286 h 3510643"/>
              <a:gd name="connsiteX11" fmla="*/ 370114 w 8567058"/>
              <a:gd name="connsiteY11" fmla="*/ 1670958 h 3510643"/>
              <a:gd name="connsiteX12" fmla="*/ 381000 w 8567058"/>
              <a:gd name="connsiteY12" fmla="*/ 1649186 h 3510643"/>
              <a:gd name="connsiteX13" fmla="*/ 419100 w 8567058"/>
              <a:gd name="connsiteY13" fmla="*/ 1643743 h 3510643"/>
              <a:gd name="connsiteX14" fmla="*/ 511628 w 8567058"/>
              <a:gd name="connsiteY14" fmla="*/ 1583872 h 3510643"/>
              <a:gd name="connsiteX15" fmla="*/ 511628 w 8567058"/>
              <a:gd name="connsiteY15" fmla="*/ 1583872 h 3510643"/>
              <a:gd name="connsiteX16" fmla="*/ 593271 w 8567058"/>
              <a:gd name="connsiteY16" fmla="*/ 1524000 h 3510643"/>
              <a:gd name="connsiteX17" fmla="*/ 598714 w 8567058"/>
              <a:gd name="connsiteY17" fmla="*/ 1507672 h 3510643"/>
              <a:gd name="connsiteX18" fmla="*/ 604157 w 8567058"/>
              <a:gd name="connsiteY18" fmla="*/ 1475015 h 3510643"/>
              <a:gd name="connsiteX19" fmla="*/ 669471 w 8567058"/>
              <a:gd name="connsiteY19" fmla="*/ 1485900 h 3510643"/>
              <a:gd name="connsiteX20" fmla="*/ 685800 w 8567058"/>
              <a:gd name="connsiteY20" fmla="*/ 1464129 h 3510643"/>
              <a:gd name="connsiteX21" fmla="*/ 691243 w 8567058"/>
              <a:gd name="connsiteY21" fmla="*/ 1447800 h 3510643"/>
              <a:gd name="connsiteX22" fmla="*/ 794657 w 8567058"/>
              <a:gd name="connsiteY22" fmla="*/ 1431472 h 3510643"/>
              <a:gd name="connsiteX23" fmla="*/ 816428 w 8567058"/>
              <a:gd name="connsiteY23" fmla="*/ 1393372 h 3510643"/>
              <a:gd name="connsiteX24" fmla="*/ 843643 w 8567058"/>
              <a:gd name="connsiteY24" fmla="*/ 1409700 h 3510643"/>
              <a:gd name="connsiteX25" fmla="*/ 870857 w 8567058"/>
              <a:gd name="connsiteY25" fmla="*/ 1404258 h 3510643"/>
              <a:gd name="connsiteX26" fmla="*/ 898071 w 8567058"/>
              <a:gd name="connsiteY26" fmla="*/ 1371600 h 3510643"/>
              <a:gd name="connsiteX27" fmla="*/ 957943 w 8567058"/>
              <a:gd name="connsiteY27" fmla="*/ 1360715 h 3510643"/>
              <a:gd name="connsiteX28" fmla="*/ 974271 w 8567058"/>
              <a:gd name="connsiteY28" fmla="*/ 1349829 h 3510643"/>
              <a:gd name="connsiteX29" fmla="*/ 1012371 w 8567058"/>
              <a:gd name="connsiteY29" fmla="*/ 1338943 h 3510643"/>
              <a:gd name="connsiteX30" fmla="*/ 1028700 w 8567058"/>
              <a:gd name="connsiteY30" fmla="*/ 1344386 h 3510643"/>
              <a:gd name="connsiteX31" fmla="*/ 1066800 w 8567058"/>
              <a:gd name="connsiteY31" fmla="*/ 1360715 h 3510643"/>
              <a:gd name="connsiteX32" fmla="*/ 1126671 w 8567058"/>
              <a:gd name="connsiteY32" fmla="*/ 1338943 h 3510643"/>
              <a:gd name="connsiteX33" fmla="*/ 1148443 w 8567058"/>
              <a:gd name="connsiteY33" fmla="*/ 1289958 h 3510643"/>
              <a:gd name="connsiteX34" fmla="*/ 1164771 w 8567058"/>
              <a:gd name="connsiteY34" fmla="*/ 1262743 h 3510643"/>
              <a:gd name="connsiteX35" fmla="*/ 1213757 w 8567058"/>
              <a:gd name="connsiteY35" fmla="*/ 1273629 h 3510643"/>
              <a:gd name="connsiteX36" fmla="*/ 1300843 w 8567058"/>
              <a:gd name="connsiteY36" fmla="*/ 1289958 h 3510643"/>
              <a:gd name="connsiteX37" fmla="*/ 1382486 w 8567058"/>
              <a:gd name="connsiteY37" fmla="*/ 1273629 h 3510643"/>
              <a:gd name="connsiteX38" fmla="*/ 1398814 w 8567058"/>
              <a:gd name="connsiteY38" fmla="*/ 1262743 h 3510643"/>
              <a:gd name="connsiteX39" fmla="*/ 1447800 w 8567058"/>
              <a:gd name="connsiteY39" fmla="*/ 1240972 h 3510643"/>
              <a:gd name="connsiteX40" fmla="*/ 1496786 w 8567058"/>
              <a:gd name="connsiteY40" fmla="*/ 1230086 h 3510643"/>
              <a:gd name="connsiteX41" fmla="*/ 1513114 w 8567058"/>
              <a:gd name="connsiteY41" fmla="*/ 1219200 h 3510643"/>
              <a:gd name="connsiteX42" fmla="*/ 1545771 w 8567058"/>
              <a:gd name="connsiteY42" fmla="*/ 1099458 h 3510643"/>
              <a:gd name="connsiteX43" fmla="*/ 1572986 w 8567058"/>
              <a:gd name="connsiteY43" fmla="*/ 1066800 h 3510643"/>
              <a:gd name="connsiteX44" fmla="*/ 1578428 w 8567058"/>
              <a:gd name="connsiteY44" fmla="*/ 1045029 h 3510643"/>
              <a:gd name="connsiteX45" fmla="*/ 1632857 w 8567058"/>
              <a:gd name="connsiteY45" fmla="*/ 996043 h 3510643"/>
              <a:gd name="connsiteX46" fmla="*/ 1670957 w 8567058"/>
              <a:gd name="connsiteY46" fmla="*/ 947058 h 3510643"/>
              <a:gd name="connsiteX47" fmla="*/ 1698171 w 8567058"/>
              <a:gd name="connsiteY47" fmla="*/ 925286 h 3510643"/>
              <a:gd name="connsiteX48" fmla="*/ 1714500 w 8567058"/>
              <a:gd name="connsiteY48" fmla="*/ 898072 h 3510643"/>
              <a:gd name="connsiteX49" fmla="*/ 1736271 w 8567058"/>
              <a:gd name="connsiteY49" fmla="*/ 876300 h 3510643"/>
              <a:gd name="connsiteX50" fmla="*/ 1747157 w 8567058"/>
              <a:gd name="connsiteY50" fmla="*/ 849086 h 3510643"/>
              <a:gd name="connsiteX51" fmla="*/ 1768928 w 8567058"/>
              <a:gd name="connsiteY51" fmla="*/ 810986 h 3510643"/>
              <a:gd name="connsiteX52" fmla="*/ 1774371 w 8567058"/>
              <a:gd name="connsiteY52" fmla="*/ 783772 h 3510643"/>
              <a:gd name="connsiteX53" fmla="*/ 1785257 w 8567058"/>
              <a:gd name="connsiteY53" fmla="*/ 658586 h 3510643"/>
              <a:gd name="connsiteX54" fmla="*/ 1807028 w 8567058"/>
              <a:gd name="connsiteY54" fmla="*/ 636815 h 3510643"/>
              <a:gd name="connsiteX55" fmla="*/ 1812471 w 8567058"/>
              <a:gd name="connsiteY55" fmla="*/ 620486 h 3510643"/>
              <a:gd name="connsiteX56" fmla="*/ 1828800 w 8567058"/>
              <a:gd name="connsiteY56" fmla="*/ 587829 h 3510643"/>
              <a:gd name="connsiteX57" fmla="*/ 1834243 w 8567058"/>
              <a:gd name="connsiteY57" fmla="*/ 484415 h 3510643"/>
              <a:gd name="connsiteX58" fmla="*/ 1856014 w 8567058"/>
              <a:gd name="connsiteY58" fmla="*/ 435429 h 3510643"/>
              <a:gd name="connsiteX59" fmla="*/ 1861457 w 8567058"/>
              <a:gd name="connsiteY59" fmla="*/ 413658 h 3510643"/>
              <a:gd name="connsiteX60" fmla="*/ 1877786 w 8567058"/>
              <a:gd name="connsiteY60" fmla="*/ 332015 h 3510643"/>
              <a:gd name="connsiteX61" fmla="*/ 1894114 w 8567058"/>
              <a:gd name="connsiteY61" fmla="*/ 283029 h 3510643"/>
              <a:gd name="connsiteX62" fmla="*/ 1910443 w 8567058"/>
              <a:gd name="connsiteY62" fmla="*/ 255815 h 3510643"/>
              <a:gd name="connsiteX63" fmla="*/ 1926771 w 8567058"/>
              <a:gd name="connsiteY63" fmla="*/ 201386 h 3510643"/>
              <a:gd name="connsiteX64" fmla="*/ 1981200 w 8567058"/>
              <a:gd name="connsiteY64" fmla="*/ 174172 h 3510643"/>
              <a:gd name="connsiteX65" fmla="*/ 2002971 w 8567058"/>
              <a:gd name="connsiteY65" fmla="*/ 168729 h 3510643"/>
              <a:gd name="connsiteX66" fmla="*/ 2051957 w 8567058"/>
              <a:gd name="connsiteY66" fmla="*/ 141515 h 3510643"/>
              <a:gd name="connsiteX67" fmla="*/ 2084614 w 8567058"/>
              <a:gd name="connsiteY67" fmla="*/ 81643 h 3510643"/>
              <a:gd name="connsiteX68" fmla="*/ 2106386 w 8567058"/>
              <a:gd name="connsiteY68" fmla="*/ 54429 h 3510643"/>
              <a:gd name="connsiteX69" fmla="*/ 2122714 w 8567058"/>
              <a:gd name="connsiteY69" fmla="*/ 32658 h 3510643"/>
              <a:gd name="connsiteX70" fmla="*/ 2139043 w 8567058"/>
              <a:gd name="connsiteY70" fmla="*/ 27215 h 3510643"/>
              <a:gd name="connsiteX71" fmla="*/ 2182586 w 8567058"/>
              <a:gd name="connsiteY71" fmla="*/ 16329 h 3510643"/>
              <a:gd name="connsiteX72" fmla="*/ 2242457 w 8567058"/>
              <a:gd name="connsiteY72" fmla="*/ 5443 h 3510643"/>
              <a:gd name="connsiteX73" fmla="*/ 2269671 w 8567058"/>
              <a:gd name="connsiteY73" fmla="*/ 0 h 3510643"/>
              <a:gd name="connsiteX74" fmla="*/ 2400300 w 8567058"/>
              <a:gd name="connsiteY74" fmla="*/ 77561 h 3510643"/>
              <a:gd name="connsiteX75" fmla="*/ 2450646 w 8567058"/>
              <a:gd name="connsiteY75" fmla="*/ 74840 h 3510643"/>
              <a:gd name="connsiteX76" fmla="*/ 2487385 w 8567058"/>
              <a:gd name="connsiteY76" fmla="*/ 83004 h 3510643"/>
              <a:gd name="connsiteX77" fmla="*/ 2515961 w 8567058"/>
              <a:gd name="connsiteY77" fmla="*/ 107497 h 3510643"/>
              <a:gd name="connsiteX78" fmla="*/ 2563586 w 8567058"/>
              <a:gd name="connsiteY78" fmla="*/ 103415 h 3510643"/>
              <a:gd name="connsiteX79" fmla="*/ 2612571 w 8567058"/>
              <a:gd name="connsiteY79" fmla="*/ 97972 h 3510643"/>
              <a:gd name="connsiteX80" fmla="*/ 2639786 w 8567058"/>
              <a:gd name="connsiteY80" fmla="*/ 81643 h 3510643"/>
              <a:gd name="connsiteX81" fmla="*/ 2694214 w 8567058"/>
              <a:gd name="connsiteY81" fmla="*/ 65315 h 3510643"/>
              <a:gd name="connsiteX82" fmla="*/ 2754086 w 8567058"/>
              <a:gd name="connsiteY82" fmla="*/ 81643 h 3510643"/>
              <a:gd name="connsiteX83" fmla="*/ 2830286 w 8567058"/>
              <a:gd name="connsiteY83" fmla="*/ 130629 h 3510643"/>
              <a:gd name="connsiteX84" fmla="*/ 2895600 w 8567058"/>
              <a:gd name="connsiteY84" fmla="*/ 141515 h 3510643"/>
              <a:gd name="connsiteX85" fmla="*/ 2924175 w 8567058"/>
              <a:gd name="connsiteY85" fmla="*/ 185058 h 3510643"/>
              <a:gd name="connsiteX86" fmla="*/ 2967718 w 8567058"/>
              <a:gd name="connsiteY86" fmla="*/ 217715 h 3510643"/>
              <a:gd name="connsiteX87" fmla="*/ 3013983 w 8567058"/>
              <a:gd name="connsiteY87" fmla="*/ 262619 h 3510643"/>
              <a:gd name="connsiteX88" fmla="*/ 3054804 w 8567058"/>
              <a:gd name="connsiteY88" fmla="*/ 325212 h 3510643"/>
              <a:gd name="connsiteX89" fmla="*/ 3125560 w 8567058"/>
              <a:gd name="connsiteY89" fmla="*/ 376918 h 3510643"/>
              <a:gd name="connsiteX90" fmla="*/ 3167743 w 8567058"/>
              <a:gd name="connsiteY90" fmla="*/ 413658 h 3510643"/>
              <a:gd name="connsiteX91" fmla="*/ 3205843 w 8567058"/>
              <a:gd name="connsiteY91" fmla="*/ 435429 h 3510643"/>
              <a:gd name="connsiteX92" fmla="*/ 3222171 w 8567058"/>
              <a:gd name="connsiteY92" fmla="*/ 440872 h 3510643"/>
              <a:gd name="connsiteX93" fmla="*/ 3265714 w 8567058"/>
              <a:gd name="connsiteY93" fmla="*/ 468086 h 3510643"/>
              <a:gd name="connsiteX94" fmla="*/ 3287486 w 8567058"/>
              <a:gd name="connsiteY94" fmla="*/ 506186 h 3510643"/>
              <a:gd name="connsiteX95" fmla="*/ 3292928 w 8567058"/>
              <a:gd name="connsiteY95" fmla="*/ 522515 h 3510643"/>
              <a:gd name="connsiteX96" fmla="*/ 3331028 w 8567058"/>
              <a:gd name="connsiteY96" fmla="*/ 555172 h 3510643"/>
              <a:gd name="connsiteX97" fmla="*/ 3384097 w 8567058"/>
              <a:gd name="connsiteY97" fmla="*/ 620487 h 3510643"/>
              <a:gd name="connsiteX98" fmla="*/ 3423557 w 8567058"/>
              <a:gd name="connsiteY98" fmla="*/ 647700 h 3510643"/>
              <a:gd name="connsiteX99" fmla="*/ 3456214 w 8567058"/>
              <a:gd name="connsiteY99" fmla="*/ 691243 h 3510643"/>
              <a:gd name="connsiteX100" fmla="*/ 3477986 w 8567058"/>
              <a:gd name="connsiteY100" fmla="*/ 702129 h 3510643"/>
              <a:gd name="connsiteX101" fmla="*/ 3510643 w 8567058"/>
              <a:gd name="connsiteY101" fmla="*/ 734786 h 3510643"/>
              <a:gd name="connsiteX102" fmla="*/ 3526971 w 8567058"/>
              <a:gd name="connsiteY102" fmla="*/ 756558 h 3510643"/>
              <a:gd name="connsiteX103" fmla="*/ 3543300 w 8567058"/>
              <a:gd name="connsiteY103" fmla="*/ 762000 h 3510643"/>
              <a:gd name="connsiteX104" fmla="*/ 3554186 w 8567058"/>
              <a:gd name="connsiteY104" fmla="*/ 778329 h 3510643"/>
              <a:gd name="connsiteX105" fmla="*/ 3570514 w 8567058"/>
              <a:gd name="connsiteY105" fmla="*/ 789215 h 3510643"/>
              <a:gd name="connsiteX106" fmla="*/ 3575957 w 8567058"/>
              <a:gd name="connsiteY106" fmla="*/ 810986 h 3510643"/>
              <a:gd name="connsiteX107" fmla="*/ 3668486 w 8567058"/>
              <a:gd name="connsiteY107" fmla="*/ 789215 h 3510643"/>
              <a:gd name="connsiteX108" fmla="*/ 3690257 w 8567058"/>
              <a:gd name="connsiteY108" fmla="*/ 772886 h 3510643"/>
              <a:gd name="connsiteX109" fmla="*/ 3722914 w 8567058"/>
              <a:gd name="connsiteY109" fmla="*/ 783772 h 3510643"/>
              <a:gd name="connsiteX110" fmla="*/ 3750128 w 8567058"/>
              <a:gd name="connsiteY110" fmla="*/ 810986 h 3510643"/>
              <a:gd name="connsiteX111" fmla="*/ 3782786 w 8567058"/>
              <a:gd name="connsiteY111" fmla="*/ 838200 h 3510643"/>
              <a:gd name="connsiteX112" fmla="*/ 3805918 w 8567058"/>
              <a:gd name="connsiteY112" fmla="*/ 914401 h 3510643"/>
              <a:gd name="connsiteX113" fmla="*/ 3947432 w 8567058"/>
              <a:gd name="connsiteY113" fmla="*/ 937532 h 3510643"/>
              <a:gd name="connsiteX114" fmla="*/ 4005943 w 8567058"/>
              <a:gd name="connsiteY114" fmla="*/ 979715 h 3510643"/>
              <a:gd name="connsiteX115" fmla="*/ 4033157 w 8567058"/>
              <a:gd name="connsiteY115" fmla="*/ 1024618 h 3510643"/>
              <a:gd name="connsiteX116" fmla="*/ 4094389 w 8567058"/>
              <a:gd name="connsiteY116" fmla="*/ 1156607 h 3510643"/>
              <a:gd name="connsiteX117" fmla="*/ 4099832 w 8567058"/>
              <a:gd name="connsiteY117" fmla="*/ 1274990 h 3510643"/>
              <a:gd name="connsiteX118" fmla="*/ 4169228 w 8567058"/>
              <a:gd name="connsiteY118" fmla="*/ 1393372 h 3510643"/>
              <a:gd name="connsiteX119" fmla="*/ 4174671 w 8567058"/>
              <a:gd name="connsiteY119" fmla="*/ 1426029 h 3510643"/>
              <a:gd name="connsiteX120" fmla="*/ 4207328 w 8567058"/>
              <a:gd name="connsiteY120" fmla="*/ 1469572 h 3510643"/>
              <a:gd name="connsiteX121" fmla="*/ 4189640 w 8567058"/>
              <a:gd name="connsiteY121" fmla="*/ 1558018 h 3510643"/>
              <a:gd name="connsiteX122" fmla="*/ 4250871 w 8567058"/>
              <a:gd name="connsiteY122" fmla="*/ 1665515 h 3510643"/>
              <a:gd name="connsiteX123" fmla="*/ 4256314 w 8567058"/>
              <a:gd name="connsiteY123" fmla="*/ 1698172 h 3510643"/>
              <a:gd name="connsiteX124" fmla="*/ 4283528 w 8567058"/>
              <a:gd name="connsiteY124" fmla="*/ 1752600 h 3510643"/>
              <a:gd name="connsiteX125" fmla="*/ 4284890 w 8567058"/>
              <a:gd name="connsiteY125" fmla="*/ 1911804 h 3510643"/>
              <a:gd name="connsiteX126" fmla="*/ 4324350 w 8567058"/>
              <a:gd name="connsiteY126" fmla="*/ 2005693 h 3510643"/>
              <a:gd name="connsiteX127" fmla="*/ 4365171 w 8567058"/>
              <a:gd name="connsiteY127" fmla="*/ 2030186 h 3510643"/>
              <a:gd name="connsiteX128" fmla="*/ 4405992 w 8567058"/>
              <a:gd name="connsiteY128" fmla="*/ 2073729 h 3510643"/>
              <a:gd name="connsiteX129" fmla="*/ 4441372 w 8567058"/>
              <a:gd name="connsiteY129" fmla="*/ 2114550 h 3510643"/>
              <a:gd name="connsiteX130" fmla="*/ 4508046 w 8567058"/>
              <a:gd name="connsiteY130" fmla="*/ 2217964 h 3510643"/>
              <a:gd name="connsiteX131" fmla="*/ 4572000 w 8567058"/>
              <a:gd name="connsiteY131" fmla="*/ 2272394 h 3510643"/>
              <a:gd name="connsiteX132" fmla="*/ 4669971 w 8567058"/>
              <a:gd name="connsiteY132" fmla="*/ 2292804 h 3510643"/>
              <a:gd name="connsiteX133" fmla="*/ 4710792 w 8567058"/>
              <a:gd name="connsiteY133" fmla="*/ 2344511 h 3510643"/>
              <a:gd name="connsiteX134" fmla="*/ 4936671 w 8567058"/>
              <a:gd name="connsiteY134" fmla="*/ 2411186 h 3510643"/>
              <a:gd name="connsiteX135" fmla="*/ 4969328 w 8567058"/>
              <a:gd name="connsiteY135" fmla="*/ 2416629 h 3510643"/>
              <a:gd name="connsiteX136" fmla="*/ 5045528 w 8567058"/>
              <a:gd name="connsiteY136" fmla="*/ 2454729 h 3510643"/>
              <a:gd name="connsiteX137" fmla="*/ 5094514 w 8567058"/>
              <a:gd name="connsiteY137" fmla="*/ 2471058 h 3510643"/>
              <a:gd name="connsiteX138" fmla="*/ 5181600 w 8567058"/>
              <a:gd name="connsiteY138" fmla="*/ 2503715 h 3510643"/>
              <a:gd name="connsiteX139" fmla="*/ 5393871 w 8567058"/>
              <a:gd name="connsiteY139" fmla="*/ 2563586 h 3510643"/>
              <a:gd name="connsiteX140" fmla="*/ 5448300 w 8567058"/>
              <a:gd name="connsiteY140" fmla="*/ 2618015 h 3510643"/>
              <a:gd name="connsiteX141" fmla="*/ 5475514 w 8567058"/>
              <a:gd name="connsiteY141" fmla="*/ 2650672 h 3510643"/>
              <a:gd name="connsiteX142" fmla="*/ 5573486 w 8567058"/>
              <a:gd name="connsiteY142" fmla="*/ 2677886 h 3510643"/>
              <a:gd name="connsiteX143" fmla="*/ 5812971 w 8567058"/>
              <a:gd name="connsiteY143" fmla="*/ 2732315 h 3510643"/>
              <a:gd name="connsiteX144" fmla="*/ 5900057 w 8567058"/>
              <a:gd name="connsiteY144" fmla="*/ 2748643 h 3510643"/>
              <a:gd name="connsiteX145" fmla="*/ 6003471 w 8567058"/>
              <a:gd name="connsiteY145" fmla="*/ 2781300 h 3510643"/>
              <a:gd name="connsiteX146" fmla="*/ 6188528 w 8567058"/>
              <a:gd name="connsiteY146" fmla="*/ 2819400 h 3510643"/>
              <a:gd name="connsiteX147" fmla="*/ 6286500 w 8567058"/>
              <a:gd name="connsiteY147" fmla="*/ 2857500 h 3510643"/>
              <a:gd name="connsiteX148" fmla="*/ 6487886 w 8567058"/>
              <a:gd name="connsiteY148" fmla="*/ 2884715 h 3510643"/>
              <a:gd name="connsiteX149" fmla="*/ 6574971 w 8567058"/>
              <a:gd name="connsiteY149" fmla="*/ 2906486 h 3510643"/>
              <a:gd name="connsiteX150" fmla="*/ 6765471 w 8567058"/>
              <a:gd name="connsiteY150" fmla="*/ 2911929 h 3510643"/>
              <a:gd name="connsiteX151" fmla="*/ 6988628 w 8567058"/>
              <a:gd name="connsiteY151" fmla="*/ 3037115 h 3510643"/>
              <a:gd name="connsiteX152" fmla="*/ 7233558 w 8567058"/>
              <a:gd name="connsiteY152" fmla="*/ 3151415 h 3510643"/>
              <a:gd name="connsiteX153" fmla="*/ 7598228 w 8567058"/>
              <a:gd name="connsiteY153" fmla="*/ 3233058 h 3510643"/>
              <a:gd name="connsiteX154" fmla="*/ 8017328 w 8567058"/>
              <a:gd name="connsiteY154" fmla="*/ 3352800 h 3510643"/>
              <a:gd name="connsiteX155" fmla="*/ 8567058 w 8567058"/>
              <a:gd name="connsiteY155" fmla="*/ 3510643 h 3510643"/>
              <a:gd name="connsiteX0" fmla="*/ 0 w 8567058"/>
              <a:gd name="connsiteY0" fmla="*/ 1790700 h 3510643"/>
              <a:gd name="connsiteX1" fmla="*/ 70757 w 8567058"/>
              <a:gd name="connsiteY1" fmla="*/ 1758043 h 3510643"/>
              <a:gd name="connsiteX2" fmla="*/ 130628 w 8567058"/>
              <a:gd name="connsiteY2" fmla="*/ 1752600 h 3510643"/>
              <a:gd name="connsiteX3" fmla="*/ 157843 w 8567058"/>
              <a:gd name="connsiteY3" fmla="*/ 1676400 h 3510643"/>
              <a:gd name="connsiteX4" fmla="*/ 174171 w 8567058"/>
              <a:gd name="connsiteY4" fmla="*/ 1665515 h 3510643"/>
              <a:gd name="connsiteX5" fmla="*/ 234043 w 8567058"/>
              <a:gd name="connsiteY5" fmla="*/ 1649186 h 3510643"/>
              <a:gd name="connsiteX6" fmla="*/ 239486 w 8567058"/>
              <a:gd name="connsiteY6" fmla="*/ 1621972 h 3510643"/>
              <a:gd name="connsiteX7" fmla="*/ 266700 w 8567058"/>
              <a:gd name="connsiteY7" fmla="*/ 1632858 h 3510643"/>
              <a:gd name="connsiteX8" fmla="*/ 293914 w 8567058"/>
              <a:gd name="connsiteY8" fmla="*/ 1638300 h 3510643"/>
              <a:gd name="connsiteX9" fmla="*/ 353786 w 8567058"/>
              <a:gd name="connsiteY9" fmla="*/ 1665515 h 3510643"/>
              <a:gd name="connsiteX10" fmla="*/ 359228 w 8567058"/>
              <a:gd name="connsiteY10" fmla="*/ 1687286 h 3510643"/>
              <a:gd name="connsiteX11" fmla="*/ 370114 w 8567058"/>
              <a:gd name="connsiteY11" fmla="*/ 1670958 h 3510643"/>
              <a:gd name="connsiteX12" fmla="*/ 381000 w 8567058"/>
              <a:gd name="connsiteY12" fmla="*/ 1649186 h 3510643"/>
              <a:gd name="connsiteX13" fmla="*/ 419100 w 8567058"/>
              <a:gd name="connsiteY13" fmla="*/ 1643743 h 3510643"/>
              <a:gd name="connsiteX14" fmla="*/ 511628 w 8567058"/>
              <a:gd name="connsiteY14" fmla="*/ 1583872 h 3510643"/>
              <a:gd name="connsiteX15" fmla="*/ 511628 w 8567058"/>
              <a:gd name="connsiteY15" fmla="*/ 1583872 h 3510643"/>
              <a:gd name="connsiteX16" fmla="*/ 593271 w 8567058"/>
              <a:gd name="connsiteY16" fmla="*/ 1524000 h 3510643"/>
              <a:gd name="connsiteX17" fmla="*/ 598714 w 8567058"/>
              <a:gd name="connsiteY17" fmla="*/ 1507672 h 3510643"/>
              <a:gd name="connsiteX18" fmla="*/ 604157 w 8567058"/>
              <a:gd name="connsiteY18" fmla="*/ 1475015 h 3510643"/>
              <a:gd name="connsiteX19" fmla="*/ 669471 w 8567058"/>
              <a:gd name="connsiteY19" fmla="*/ 1485900 h 3510643"/>
              <a:gd name="connsiteX20" fmla="*/ 685800 w 8567058"/>
              <a:gd name="connsiteY20" fmla="*/ 1464129 h 3510643"/>
              <a:gd name="connsiteX21" fmla="*/ 691243 w 8567058"/>
              <a:gd name="connsiteY21" fmla="*/ 1447800 h 3510643"/>
              <a:gd name="connsiteX22" fmla="*/ 794657 w 8567058"/>
              <a:gd name="connsiteY22" fmla="*/ 1431472 h 3510643"/>
              <a:gd name="connsiteX23" fmla="*/ 816428 w 8567058"/>
              <a:gd name="connsiteY23" fmla="*/ 1393372 h 3510643"/>
              <a:gd name="connsiteX24" fmla="*/ 843643 w 8567058"/>
              <a:gd name="connsiteY24" fmla="*/ 1409700 h 3510643"/>
              <a:gd name="connsiteX25" fmla="*/ 870857 w 8567058"/>
              <a:gd name="connsiteY25" fmla="*/ 1404258 h 3510643"/>
              <a:gd name="connsiteX26" fmla="*/ 898071 w 8567058"/>
              <a:gd name="connsiteY26" fmla="*/ 1371600 h 3510643"/>
              <a:gd name="connsiteX27" fmla="*/ 957943 w 8567058"/>
              <a:gd name="connsiteY27" fmla="*/ 1360715 h 3510643"/>
              <a:gd name="connsiteX28" fmla="*/ 974271 w 8567058"/>
              <a:gd name="connsiteY28" fmla="*/ 1349829 h 3510643"/>
              <a:gd name="connsiteX29" fmla="*/ 1012371 w 8567058"/>
              <a:gd name="connsiteY29" fmla="*/ 1338943 h 3510643"/>
              <a:gd name="connsiteX30" fmla="*/ 1028700 w 8567058"/>
              <a:gd name="connsiteY30" fmla="*/ 1344386 h 3510643"/>
              <a:gd name="connsiteX31" fmla="*/ 1066800 w 8567058"/>
              <a:gd name="connsiteY31" fmla="*/ 1360715 h 3510643"/>
              <a:gd name="connsiteX32" fmla="*/ 1126671 w 8567058"/>
              <a:gd name="connsiteY32" fmla="*/ 1338943 h 3510643"/>
              <a:gd name="connsiteX33" fmla="*/ 1148443 w 8567058"/>
              <a:gd name="connsiteY33" fmla="*/ 1289958 h 3510643"/>
              <a:gd name="connsiteX34" fmla="*/ 1164771 w 8567058"/>
              <a:gd name="connsiteY34" fmla="*/ 1262743 h 3510643"/>
              <a:gd name="connsiteX35" fmla="*/ 1213757 w 8567058"/>
              <a:gd name="connsiteY35" fmla="*/ 1273629 h 3510643"/>
              <a:gd name="connsiteX36" fmla="*/ 1300843 w 8567058"/>
              <a:gd name="connsiteY36" fmla="*/ 1289958 h 3510643"/>
              <a:gd name="connsiteX37" fmla="*/ 1382486 w 8567058"/>
              <a:gd name="connsiteY37" fmla="*/ 1273629 h 3510643"/>
              <a:gd name="connsiteX38" fmla="*/ 1398814 w 8567058"/>
              <a:gd name="connsiteY38" fmla="*/ 1262743 h 3510643"/>
              <a:gd name="connsiteX39" fmla="*/ 1447800 w 8567058"/>
              <a:gd name="connsiteY39" fmla="*/ 1240972 h 3510643"/>
              <a:gd name="connsiteX40" fmla="*/ 1496786 w 8567058"/>
              <a:gd name="connsiteY40" fmla="*/ 1230086 h 3510643"/>
              <a:gd name="connsiteX41" fmla="*/ 1513114 w 8567058"/>
              <a:gd name="connsiteY41" fmla="*/ 1219200 h 3510643"/>
              <a:gd name="connsiteX42" fmla="*/ 1545771 w 8567058"/>
              <a:gd name="connsiteY42" fmla="*/ 1099458 h 3510643"/>
              <a:gd name="connsiteX43" fmla="*/ 1572986 w 8567058"/>
              <a:gd name="connsiteY43" fmla="*/ 1066800 h 3510643"/>
              <a:gd name="connsiteX44" fmla="*/ 1578428 w 8567058"/>
              <a:gd name="connsiteY44" fmla="*/ 1045029 h 3510643"/>
              <a:gd name="connsiteX45" fmla="*/ 1632857 w 8567058"/>
              <a:gd name="connsiteY45" fmla="*/ 996043 h 3510643"/>
              <a:gd name="connsiteX46" fmla="*/ 1670957 w 8567058"/>
              <a:gd name="connsiteY46" fmla="*/ 947058 h 3510643"/>
              <a:gd name="connsiteX47" fmla="*/ 1698171 w 8567058"/>
              <a:gd name="connsiteY47" fmla="*/ 925286 h 3510643"/>
              <a:gd name="connsiteX48" fmla="*/ 1714500 w 8567058"/>
              <a:gd name="connsiteY48" fmla="*/ 898072 h 3510643"/>
              <a:gd name="connsiteX49" fmla="*/ 1736271 w 8567058"/>
              <a:gd name="connsiteY49" fmla="*/ 876300 h 3510643"/>
              <a:gd name="connsiteX50" fmla="*/ 1747157 w 8567058"/>
              <a:gd name="connsiteY50" fmla="*/ 849086 h 3510643"/>
              <a:gd name="connsiteX51" fmla="*/ 1768928 w 8567058"/>
              <a:gd name="connsiteY51" fmla="*/ 810986 h 3510643"/>
              <a:gd name="connsiteX52" fmla="*/ 1774371 w 8567058"/>
              <a:gd name="connsiteY52" fmla="*/ 783772 h 3510643"/>
              <a:gd name="connsiteX53" fmla="*/ 1785257 w 8567058"/>
              <a:gd name="connsiteY53" fmla="*/ 658586 h 3510643"/>
              <a:gd name="connsiteX54" fmla="*/ 1807028 w 8567058"/>
              <a:gd name="connsiteY54" fmla="*/ 636815 h 3510643"/>
              <a:gd name="connsiteX55" fmla="*/ 1812471 w 8567058"/>
              <a:gd name="connsiteY55" fmla="*/ 620486 h 3510643"/>
              <a:gd name="connsiteX56" fmla="*/ 1828800 w 8567058"/>
              <a:gd name="connsiteY56" fmla="*/ 587829 h 3510643"/>
              <a:gd name="connsiteX57" fmla="*/ 1834243 w 8567058"/>
              <a:gd name="connsiteY57" fmla="*/ 484415 h 3510643"/>
              <a:gd name="connsiteX58" fmla="*/ 1856014 w 8567058"/>
              <a:gd name="connsiteY58" fmla="*/ 435429 h 3510643"/>
              <a:gd name="connsiteX59" fmla="*/ 1861457 w 8567058"/>
              <a:gd name="connsiteY59" fmla="*/ 413658 h 3510643"/>
              <a:gd name="connsiteX60" fmla="*/ 1877786 w 8567058"/>
              <a:gd name="connsiteY60" fmla="*/ 332015 h 3510643"/>
              <a:gd name="connsiteX61" fmla="*/ 1894114 w 8567058"/>
              <a:gd name="connsiteY61" fmla="*/ 283029 h 3510643"/>
              <a:gd name="connsiteX62" fmla="*/ 1910443 w 8567058"/>
              <a:gd name="connsiteY62" fmla="*/ 255815 h 3510643"/>
              <a:gd name="connsiteX63" fmla="*/ 1926771 w 8567058"/>
              <a:gd name="connsiteY63" fmla="*/ 201386 h 3510643"/>
              <a:gd name="connsiteX64" fmla="*/ 1981200 w 8567058"/>
              <a:gd name="connsiteY64" fmla="*/ 174172 h 3510643"/>
              <a:gd name="connsiteX65" fmla="*/ 2002971 w 8567058"/>
              <a:gd name="connsiteY65" fmla="*/ 168729 h 3510643"/>
              <a:gd name="connsiteX66" fmla="*/ 2051957 w 8567058"/>
              <a:gd name="connsiteY66" fmla="*/ 141515 h 3510643"/>
              <a:gd name="connsiteX67" fmla="*/ 2084614 w 8567058"/>
              <a:gd name="connsiteY67" fmla="*/ 81643 h 3510643"/>
              <a:gd name="connsiteX68" fmla="*/ 2106386 w 8567058"/>
              <a:gd name="connsiteY68" fmla="*/ 54429 h 3510643"/>
              <a:gd name="connsiteX69" fmla="*/ 2122714 w 8567058"/>
              <a:gd name="connsiteY69" fmla="*/ 32658 h 3510643"/>
              <a:gd name="connsiteX70" fmla="*/ 2139043 w 8567058"/>
              <a:gd name="connsiteY70" fmla="*/ 27215 h 3510643"/>
              <a:gd name="connsiteX71" fmla="*/ 2182586 w 8567058"/>
              <a:gd name="connsiteY71" fmla="*/ 16329 h 3510643"/>
              <a:gd name="connsiteX72" fmla="*/ 2242457 w 8567058"/>
              <a:gd name="connsiteY72" fmla="*/ 5443 h 3510643"/>
              <a:gd name="connsiteX73" fmla="*/ 2269671 w 8567058"/>
              <a:gd name="connsiteY73" fmla="*/ 0 h 3510643"/>
              <a:gd name="connsiteX74" fmla="*/ 2400300 w 8567058"/>
              <a:gd name="connsiteY74" fmla="*/ 77561 h 3510643"/>
              <a:gd name="connsiteX75" fmla="*/ 2450646 w 8567058"/>
              <a:gd name="connsiteY75" fmla="*/ 74840 h 3510643"/>
              <a:gd name="connsiteX76" fmla="*/ 2487385 w 8567058"/>
              <a:gd name="connsiteY76" fmla="*/ 83004 h 3510643"/>
              <a:gd name="connsiteX77" fmla="*/ 2515961 w 8567058"/>
              <a:gd name="connsiteY77" fmla="*/ 107497 h 3510643"/>
              <a:gd name="connsiteX78" fmla="*/ 2563586 w 8567058"/>
              <a:gd name="connsiteY78" fmla="*/ 103415 h 3510643"/>
              <a:gd name="connsiteX79" fmla="*/ 2612571 w 8567058"/>
              <a:gd name="connsiteY79" fmla="*/ 97972 h 3510643"/>
              <a:gd name="connsiteX80" fmla="*/ 2639786 w 8567058"/>
              <a:gd name="connsiteY80" fmla="*/ 81643 h 3510643"/>
              <a:gd name="connsiteX81" fmla="*/ 2694214 w 8567058"/>
              <a:gd name="connsiteY81" fmla="*/ 65315 h 3510643"/>
              <a:gd name="connsiteX82" fmla="*/ 2754086 w 8567058"/>
              <a:gd name="connsiteY82" fmla="*/ 81643 h 3510643"/>
              <a:gd name="connsiteX83" fmla="*/ 2830286 w 8567058"/>
              <a:gd name="connsiteY83" fmla="*/ 130629 h 3510643"/>
              <a:gd name="connsiteX84" fmla="*/ 2895600 w 8567058"/>
              <a:gd name="connsiteY84" fmla="*/ 141515 h 3510643"/>
              <a:gd name="connsiteX85" fmla="*/ 2924175 w 8567058"/>
              <a:gd name="connsiteY85" fmla="*/ 185058 h 3510643"/>
              <a:gd name="connsiteX86" fmla="*/ 2967718 w 8567058"/>
              <a:gd name="connsiteY86" fmla="*/ 217715 h 3510643"/>
              <a:gd name="connsiteX87" fmla="*/ 3013983 w 8567058"/>
              <a:gd name="connsiteY87" fmla="*/ 262619 h 3510643"/>
              <a:gd name="connsiteX88" fmla="*/ 3054804 w 8567058"/>
              <a:gd name="connsiteY88" fmla="*/ 325212 h 3510643"/>
              <a:gd name="connsiteX89" fmla="*/ 3125560 w 8567058"/>
              <a:gd name="connsiteY89" fmla="*/ 376918 h 3510643"/>
              <a:gd name="connsiteX90" fmla="*/ 3167743 w 8567058"/>
              <a:gd name="connsiteY90" fmla="*/ 413658 h 3510643"/>
              <a:gd name="connsiteX91" fmla="*/ 3205843 w 8567058"/>
              <a:gd name="connsiteY91" fmla="*/ 435429 h 3510643"/>
              <a:gd name="connsiteX92" fmla="*/ 3222171 w 8567058"/>
              <a:gd name="connsiteY92" fmla="*/ 440872 h 3510643"/>
              <a:gd name="connsiteX93" fmla="*/ 3265714 w 8567058"/>
              <a:gd name="connsiteY93" fmla="*/ 468086 h 3510643"/>
              <a:gd name="connsiteX94" fmla="*/ 3287486 w 8567058"/>
              <a:gd name="connsiteY94" fmla="*/ 506186 h 3510643"/>
              <a:gd name="connsiteX95" fmla="*/ 3292928 w 8567058"/>
              <a:gd name="connsiteY95" fmla="*/ 522515 h 3510643"/>
              <a:gd name="connsiteX96" fmla="*/ 3331028 w 8567058"/>
              <a:gd name="connsiteY96" fmla="*/ 555172 h 3510643"/>
              <a:gd name="connsiteX97" fmla="*/ 3384097 w 8567058"/>
              <a:gd name="connsiteY97" fmla="*/ 620487 h 3510643"/>
              <a:gd name="connsiteX98" fmla="*/ 3423557 w 8567058"/>
              <a:gd name="connsiteY98" fmla="*/ 647700 h 3510643"/>
              <a:gd name="connsiteX99" fmla="*/ 3456214 w 8567058"/>
              <a:gd name="connsiteY99" fmla="*/ 691243 h 3510643"/>
              <a:gd name="connsiteX100" fmla="*/ 3477986 w 8567058"/>
              <a:gd name="connsiteY100" fmla="*/ 702129 h 3510643"/>
              <a:gd name="connsiteX101" fmla="*/ 3510643 w 8567058"/>
              <a:gd name="connsiteY101" fmla="*/ 734786 h 3510643"/>
              <a:gd name="connsiteX102" fmla="*/ 3526971 w 8567058"/>
              <a:gd name="connsiteY102" fmla="*/ 756558 h 3510643"/>
              <a:gd name="connsiteX103" fmla="*/ 3543300 w 8567058"/>
              <a:gd name="connsiteY103" fmla="*/ 762000 h 3510643"/>
              <a:gd name="connsiteX104" fmla="*/ 3554186 w 8567058"/>
              <a:gd name="connsiteY104" fmla="*/ 778329 h 3510643"/>
              <a:gd name="connsiteX105" fmla="*/ 3570514 w 8567058"/>
              <a:gd name="connsiteY105" fmla="*/ 789215 h 3510643"/>
              <a:gd name="connsiteX106" fmla="*/ 3575957 w 8567058"/>
              <a:gd name="connsiteY106" fmla="*/ 810986 h 3510643"/>
              <a:gd name="connsiteX107" fmla="*/ 3668486 w 8567058"/>
              <a:gd name="connsiteY107" fmla="*/ 789215 h 3510643"/>
              <a:gd name="connsiteX108" fmla="*/ 3690257 w 8567058"/>
              <a:gd name="connsiteY108" fmla="*/ 772886 h 3510643"/>
              <a:gd name="connsiteX109" fmla="*/ 3722914 w 8567058"/>
              <a:gd name="connsiteY109" fmla="*/ 783772 h 3510643"/>
              <a:gd name="connsiteX110" fmla="*/ 3750128 w 8567058"/>
              <a:gd name="connsiteY110" fmla="*/ 810986 h 3510643"/>
              <a:gd name="connsiteX111" fmla="*/ 3782786 w 8567058"/>
              <a:gd name="connsiteY111" fmla="*/ 838200 h 3510643"/>
              <a:gd name="connsiteX112" fmla="*/ 3805918 w 8567058"/>
              <a:gd name="connsiteY112" fmla="*/ 914401 h 3510643"/>
              <a:gd name="connsiteX113" fmla="*/ 3947432 w 8567058"/>
              <a:gd name="connsiteY113" fmla="*/ 937532 h 3510643"/>
              <a:gd name="connsiteX114" fmla="*/ 4005943 w 8567058"/>
              <a:gd name="connsiteY114" fmla="*/ 979715 h 3510643"/>
              <a:gd name="connsiteX115" fmla="*/ 4033157 w 8567058"/>
              <a:gd name="connsiteY115" fmla="*/ 1024618 h 3510643"/>
              <a:gd name="connsiteX116" fmla="*/ 4094389 w 8567058"/>
              <a:gd name="connsiteY116" fmla="*/ 1156607 h 3510643"/>
              <a:gd name="connsiteX117" fmla="*/ 4099832 w 8567058"/>
              <a:gd name="connsiteY117" fmla="*/ 1274990 h 3510643"/>
              <a:gd name="connsiteX118" fmla="*/ 4169228 w 8567058"/>
              <a:gd name="connsiteY118" fmla="*/ 1393372 h 3510643"/>
              <a:gd name="connsiteX119" fmla="*/ 4174671 w 8567058"/>
              <a:gd name="connsiteY119" fmla="*/ 1426029 h 3510643"/>
              <a:gd name="connsiteX120" fmla="*/ 4207328 w 8567058"/>
              <a:gd name="connsiteY120" fmla="*/ 1469572 h 3510643"/>
              <a:gd name="connsiteX121" fmla="*/ 4189640 w 8567058"/>
              <a:gd name="connsiteY121" fmla="*/ 1558018 h 3510643"/>
              <a:gd name="connsiteX122" fmla="*/ 4250871 w 8567058"/>
              <a:gd name="connsiteY122" fmla="*/ 1665515 h 3510643"/>
              <a:gd name="connsiteX123" fmla="*/ 4256314 w 8567058"/>
              <a:gd name="connsiteY123" fmla="*/ 1698172 h 3510643"/>
              <a:gd name="connsiteX124" fmla="*/ 4283528 w 8567058"/>
              <a:gd name="connsiteY124" fmla="*/ 1752600 h 3510643"/>
              <a:gd name="connsiteX125" fmla="*/ 4284890 w 8567058"/>
              <a:gd name="connsiteY125" fmla="*/ 1911804 h 3510643"/>
              <a:gd name="connsiteX126" fmla="*/ 4324350 w 8567058"/>
              <a:gd name="connsiteY126" fmla="*/ 2005693 h 3510643"/>
              <a:gd name="connsiteX127" fmla="*/ 4365171 w 8567058"/>
              <a:gd name="connsiteY127" fmla="*/ 2030186 h 3510643"/>
              <a:gd name="connsiteX128" fmla="*/ 4405992 w 8567058"/>
              <a:gd name="connsiteY128" fmla="*/ 2073729 h 3510643"/>
              <a:gd name="connsiteX129" fmla="*/ 4441372 w 8567058"/>
              <a:gd name="connsiteY129" fmla="*/ 2114550 h 3510643"/>
              <a:gd name="connsiteX130" fmla="*/ 4508046 w 8567058"/>
              <a:gd name="connsiteY130" fmla="*/ 2217964 h 3510643"/>
              <a:gd name="connsiteX131" fmla="*/ 4572000 w 8567058"/>
              <a:gd name="connsiteY131" fmla="*/ 2272394 h 3510643"/>
              <a:gd name="connsiteX132" fmla="*/ 4669971 w 8567058"/>
              <a:gd name="connsiteY132" fmla="*/ 2292804 h 3510643"/>
              <a:gd name="connsiteX133" fmla="*/ 4710792 w 8567058"/>
              <a:gd name="connsiteY133" fmla="*/ 2344511 h 3510643"/>
              <a:gd name="connsiteX134" fmla="*/ 4936671 w 8567058"/>
              <a:gd name="connsiteY134" fmla="*/ 2411186 h 3510643"/>
              <a:gd name="connsiteX135" fmla="*/ 4969328 w 8567058"/>
              <a:gd name="connsiteY135" fmla="*/ 2416629 h 3510643"/>
              <a:gd name="connsiteX136" fmla="*/ 5045528 w 8567058"/>
              <a:gd name="connsiteY136" fmla="*/ 2454729 h 3510643"/>
              <a:gd name="connsiteX137" fmla="*/ 5094514 w 8567058"/>
              <a:gd name="connsiteY137" fmla="*/ 2471058 h 3510643"/>
              <a:gd name="connsiteX138" fmla="*/ 5181600 w 8567058"/>
              <a:gd name="connsiteY138" fmla="*/ 2503715 h 3510643"/>
              <a:gd name="connsiteX139" fmla="*/ 5393871 w 8567058"/>
              <a:gd name="connsiteY139" fmla="*/ 2563586 h 3510643"/>
              <a:gd name="connsiteX140" fmla="*/ 5448300 w 8567058"/>
              <a:gd name="connsiteY140" fmla="*/ 2618015 h 3510643"/>
              <a:gd name="connsiteX141" fmla="*/ 5475514 w 8567058"/>
              <a:gd name="connsiteY141" fmla="*/ 2650672 h 3510643"/>
              <a:gd name="connsiteX142" fmla="*/ 5573486 w 8567058"/>
              <a:gd name="connsiteY142" fmla="*/ 2677886 h 3510643"/>
              <a:gd name="connsiteX143" fmla="*/ 5812971 w 8567058"/>
              <a:gd name="connsiteY143" fmla="*/ 2732315 h 3510643"/>
              <a:gd name="connsiteX144" fmla="*/ 5900057 w 8567058"/>
              <a:gd name="connsiteY144" fmla="*/ 2748643 h 3510643"/>
              <a:gd name="connsiteX145" fmla="*/ 6003471 w 8567058"/>
              <a:gd name="connsiteY145" fmla="*/ 2781300 h 3510643"/>
              <a:gd name="connsiteX146" fmla="*/ 6188528 w 8567058"/>
              <a:gd name="connsiteY146" fmla="*/ 2819400 h 3510643"/>
              <a:gd name="connsiteX147" fmla="*/ 6286500 w 8567058"/>
              <a:gd name="connsiteY147" fmla="*/ 2857500 h 3510643"/>
              <a:gd name="connsiteX148" fmla="*/ 6487886 w 8567058"/>
              <a:gd name="connsiteY148" fmla="*/ 2884715 h 3510643"/>
              <a:gd name="connsiteX149" fmla="*/ 6574971 w 8567058"/>
              <a:gd name="connsiteY149" fmla="*/ 2906486 h 3510643"/>
              <a:gd name="connsiteX150" fmla="*/ 6765471 w 8567058"/>
              <a:gd name="connsiteY150" fmla="*/ 2911929 h 3510643"/>
              <a:gd name="connsiteX151" fmla="*/ 6988628 w 8567058"/>
              <a:gd name="connsiteY151" fmla="*/ 3037115 h 3510643"/>
              <a:gd name="connsiteX152" fmla="*/ 7233558 w 8567058"/>
              <a:gd name="connsiteY152" fmla="*/ 3151415 h 3510643"/>
              <a:gd name="connsiteX153" fmla="*/ 7598228 w 8567058"/>
              <a:gd name="connsiteY153" fmla="*/ 3233058 h 3510643"/>
              <a:gd name="connsiteX154" fmla="*/ 8017328 w 8567058"/>
              <a:gd name="connsiteY154" fmla="*/ 3385458 h 3510643"/>
              <a:gd name="connsiteX155" fmla="*/ 8567058 w 8567058"/>
              <a:gd name="connsiteY155" fmla="*/ 3510643 h 3510643"/>
              <a:gd name="connsiteX0" fmla="*/ 0 w 8567058"/>
              <a:gd name="connsiteY0" fmla="*/ 1790700 h 3510643"/>
              <a:gd name="connsiteX1" fmla="*/ 70757 w 8567058"/>
              <a:gd name="connsiteY1" fmla="*/ 1758043 h 3510643"/>
              <a:gd name="connsiteX2" fmla="*/ 130628 w 8567058"/>
              <a:gd name="connsiteY2" fmla="*/ 1752600 h 3510643"/>
              <a:gd name="connsiteX3" fmla="*/ 157843 w 8567058"/>
              <a:gd name="connsiteY3" fmla="*/ 1676400 h 3510643"/>
              <a:gd name="connsiteX4" fmla="*/ 174171 w 8567058"/>
              <a:gd name="connsiteY4" fmla="*/ 1665515 h 3510643"/>
              <a:gd name="connsiteX5" fmla="*/ 234043 w 8567058"/>
              <a:gd name="connsiteY5" fmla="*/ 1649186 h 3510643"/>
              <a:gd name="connsiteX6" fmla="*/ 239486 w 8567058"/>
              <a:gd name="connsiteY6" fmla="*/ 1621972 h 3510643"/>
              <a:gd name="connsiteX7" fmla="*/ 266700 w 8567058"/>
              <a:gd name="connsiteY7" fmla="*/ 1632858 h 3510643"/>
              <a:gd name="connsiteX8" fmla="*/ 293914 w 8567058"/>
              <a:gd name="connsiteY8" fmla="*/ 1638300 h 3510643"/>
              <a:gd name="connsiteX9" fmla="*/ 353786 w 8567058"/>
              <a:gd name="connsiteY9" fmla="*/ 1665515 h 3510643"/>
              <a:gd name="connsiteX10" fmla="*/ 359228 w 8567058"/>
              <a:gd name="connsiteY10" fmla="*/ 1687286 h 3510643"/>
              <a:gd name="connsiteX11" fmla="*/ 370114 w 8567058"/>
              <a:gd name="connsiteY11" fmla="*/ 1670958 h 3510643"/>
              <a:gd name="connsiteX12" fmla="*/ 381000 w 8567058"/>
              <a:gd name="connsiteY12" fmla="*/ 1649186 h 3510643"/>
              <a:gd name="connsiteX13" fmla="*/ 419100 w 8567058"/>
              <a:gd name="connsiteY13" fmla="*/ 1643743 h 3510643"/>
              <a:gd name="connsiteX14" fmla="*/ 511628 w 8567058"/>
              <a:gd name="connsiteY14" fmla="*/ 1583872 h 3510643"/>
              <a:gd name="connsiteX15" fmla="*/ 511628 w 8567058"/>
              <a:gd name="connsiteY15" fmla="*/ 1583872 h 3510643"/>
              <a:gd name="connsiteX16" fmla="*/ 593271 w 8567058"/>
              <a:gd name="connsiteY16" fmla="*/ 1524000 h 3510643"/>
              <a:gd name="connsiteX17" fmla="*/ 598714 w 8567058"/>
              <a:gd name="connsiteY17" fmla="*/ 1507672 h 3510643"/>
              <a:gd name="connsiteX18" fmla="*/ 604157 w 8567058"/>
              <a:gd name="connsiteY18" fmla="*/ 1475015 h 3510643"/>
              <a:gd name="connsiteX19" fmla="*/ 669471 w 8567058"/>
              <a:gd name="connsiteY19" fmla="*/ 1485900 h 3510643"/>
              <a:gd name="connsiteX20" fmla="*/ 685800 w 8567058"/>
              <a:gd name="connsiteY20" fmla="*/ 1464129 h 3510643"/>
              <a:gd name="connsiteX21" fmla="*/ 691243 w 8567058"/>
              <a:gd name="connsiteY21" fmla="*/ 1447800 h 3510643"/>
              <a:gd name="connsiteX22" fmla="*/ 794657 w 8567058"/>
              <a:gd name="connsiteY22" fmla="*/ 1431472 h 3510643"/>
              <a:gd name="connsiteX23" fmla="*/ 816428 w 8567058"/>
              <a:gd name="connsiteY23" fmla="*/ 1393372 h 3510643"/>
              <a:gd name="connsiteX24" fmla="*/ 843643 w 8567058"/>
              <a:gd name="connsiteY24" fmla="*/ 1409700 h 3510643"/>
              <a:gd name="connsiteX25" fmla="*/ 870857 w 8567058"/>
              <a:gd name="connsiteY25" fmla="*/ 1404258 h 3510643"/>
              <a:gd name="connsiteX26" fmla="*/ 898071 w 8567058"/>
              <a:gd name="connsiteY26" fmla="*/ 1371600 h 3510643"/>
              <a:gd name="connsiteX27" fmla="*/ 957943 w 8567058"/>
              <a:gd name="connsiteY27" fmla="*/ 1360715 h 3510643"/>
              <a:gd name="connsiteX28" fmla="*/ 974271 w 8567058"/>
              <a:gd name="connsiteY28" fmla="*/ 1349829 h 3510643"/>
              <a:gd name="connsiteX29" fmla="*/ 1012371 w 8567058"/>
              <a:gd name="connsiteY29" fmla="*/ 1338943 h 3510643"/>
              <a:gd name="connsiteX30" fmla="*/ 1028700 w 8567058"/>
              <a:gd name="connsiteY30" fmla="*/ 1344386 h 3510643"/>
              <a:gd name="connsiteX31" fmla="*/ 1066800 w 8567058"/>
              <a:gd name="connsiteY31" fmla="*/ 1360715 h 3510643"/>
              <a:gd name="connsiteX32" fmla="*/ 1126671 w 8567058"/>
              <a:gd name="connsiteY32" fmla="*/ 1338943 h 3510643"/>
              <a:gd name="connsiteX33" fmla="*/ 1148443 w 8567058"/>
              <a:gd name="connsiteY33" fmla="*/ 1289958 h 3510643"/>
              <a:gd name="connsiteX34" fmla="*/ 1164771 w 8567058"/>
              <a:gd name="connsiteY34" fmla="*/ 1262743 h 3510643"/>
              <a:gd name="connsiteX35" fmla="*/ 1213757 w 8567058"/>
              <a:gd name="connsiteY35" fmla="*/ 1273629 h 3510643"/>
              <a:gd name="connsiteX36" fmla="*/ 1300843 w 8567058"/>
              <a:gd name="connsiteY36" fmla="*/ 1289958 h 3510643"/>
              <a:gd name="connsiteX37" fmla="*/ 1382486 w 8567058"/>
              <a:gd name="connsiteY37" fmla="*/ 1273629 h 3510643"/>
              <a:gd name="connsiteX38" fmla="*/ 1398814 w 8567058"/>
              <a:gd name="connsiteY38" fmla="*/ 1262743 h 3510643"/>
              <a:gd name="connsiteX39" fmla="*/ 1447800 w 8567058"/>
              <a:gd name="connsiteY39" fmla="*/ 1240972 h 3510643"/>
              <a:gd name="connsiteX40" fmla="*/ 1496786 w 8567058"/>
              <a:gd name="connsiteY40" fmla="*/ 1230086 h 3510643"/>
              <a:gd name="connsiteX41" fmla="*/ 1513114 w 8567058"/>
              <a:gd name="connsiteY41" fmla="*/ 1219200 h 3510643"/>
              <a:gd name="connsiteX42" fmla="*/ 1545771 w 8567058"/>
              <a:gd name="connsiteY42" fmla="*/ 1099458 h 3510643"/>
              <a:gd name="connsiteX43" fmla="*/ 1572986 w 8567058"/>
              <a:gd name="connsiteY43" fmla="*/ 1066800 h 3510643"/>
              <a:gd name="connsiteX44" fmla="*/ 1578428 w 8567058"/>
              <a:gd name="connsiteY44" fmla="*/ 1045029 h 3510643"/>
              <a:gd name="connsiteX45" fmla="*/ 1632857 w 8567058"/>
              <a:gd name="connsiteY45" fmla="*/ 996043 h 3510643"/>
              <a:gd name="connsiteX46" fmla="*/ 1670957 w 8567058"/>
              <a:gd name="connsiteY46" fmla="*/ 947058 h 3510643"/>
              <a:gd name="connsiteX47" fmla="*/ 1698171 w 8567058"/>
              <a:gd name="connsiteY47" fmla="*/ 925286 h 3510643"/>
              <a:gd name="connsiteX48" fmla="*/ 1714500 w 8567058"/>
              <a:gd name="connsiteY48" fmla="*/ 898072 h 3510643"/>
              <a:gd name="connsiteX49" fmla="*/ 1736271 w 8567058"/>
              <a:gd name="connsiteY49" fmla="*/ 876300 h 3510643"/>
              <a:gd name="connsiteX50" fmla="*/ 1747157 w 8567058"/>
              <a:gd name="connsiteY50" fmla="*/ 849086 h 3510643"/>
              <a:gd name="connsiteX51" fmla="*/ 1768928 w 8567058"/>
              <a:gd name="connsiteY51" fmla="*/ 810986 h 3510643"/>
              <a:gd name="connsiteX52" fmla="*/ 1774371 w 8567058"/>
              <a:gd name="connsiteY52" fmla="*/ 783772 h 3510643"/>
              <a:gd name="connsiteX53" fmla="*/ 1785257 w 8567058"/>
              <a:gd name="connsiteY53" fmla="*/ 658586 h 3510643"/>
              <a:gd name="connsiteX54" fmla="*/ 1807028 w 8567058"/>
              <a:gd name="connsiteY54" fmla="*/ 636815 h 3510643"/>
              <a:gd name="connsiteX55" fmla="*/ 1812471 w 8567058"/>
              <a:gd name="connsiteY55" fmla="*/ 620486 h 3510643"/>
              <a:gd name="connsiteX56" fmla="*/ 1828800 w 8567058"/>
              <a:gd name="connsiteY56" fmla="*/ 587829 h 3510643"/>
              <a:gd name="connsiteX57" fmla="*/ 1834243 w 8567058"/>
              <a:gd name="connsiteY57" fmla="*/ 484415 h 3510643"/>
              <a:gd name="connsiteX58" fmla="*/ 1856014 w 8567058"/>
              <a:gd name="connsiteY58" fmla="*/ 435429 h 3510643"/>
              <a:gd name="connsiteX59" fmla="*/ 1861457 w 8567058"/>
              <a:gd name="connsiteY59" fmla="*/ 413658 h 3510643"/>
              <a:gd name="connsiteX60" fmla="*/ 1877786 w 8567058"/>
              <a:gd name="connsiteY60" fmla="*/ 332015 h 3510643"/>
              <a:gd name="connsiteX61" fmla="*/ 1894114 w 8567058"/>
              <a:gd name="connsiteY61" fmla="*/ 283029 h 3510643"/>
              <a:gd name="connsiteX62" fmla="*/ 1910443 w 8567058"/>
              <a:gd name="connsiteY62" fmla="*/ 255815 h 3510643"/>
              <a:gd name="connsiteX63" fmla="*/ 1926771 w 8567058"/>
              <a:gd name="connsiteY63" fmla="*/ 201386 h 3510643"/>
              <a:gd name="connsiteX64" fmla="*/ 1981200 w 8567058"/>
              <a:gd name="connsiteY64" fmla="*/ 174172 h 3510643"/>
              <a:gd name="connsiteX65" fmla="*/ 2002971 w 8567058"/>
              <a:gd name="connsiteY65" fmla="*/ 168729 h 3510643"/>
              <a:gd name="connsiteX66" fmla="*/ 2051957 w 8567058"/>
              <a:gd name="connsiteY66" fmla="*/ 141515 h 3510643"/>
              <a:gd name="connsiteX67" fmla="*/ 2084614 w 8567058"/>
              <a:gd name="connsiteY67" fmla="*/ 81643 h 3510643"/>
              <a:gd name="connsiteX68" fmla="*/ 2106386 w 8567058"/>
              <a:gd name="connsiteY68" fmla="*/ 54429 h 3510643"/>
              <a:gd name="connsiteX69" fmla="*/ 2122714 w 8567058"/>
              <a:gd name="connsiteY69" fmla="*/ 32658 h 3510643"/>
              <a:gd name="connsiteX70" fmla="*/ 2139043 w 8567058"/>
              <a:gd name="connsiteY70" fmla="*/ 27215 h 3510643"/>
              <a:gd name="connsiteX71" fmla="*/ 2182586 w 8567058"/>
              <a:gd name="connsiteY71" fmla="*/ 16329 h 3510643"/>
              <a:gd name="connsiteX72" fmla="*/ 2242457 w 8567058"/>
              <a:gd name="connsiteY72" fmla="*/ 5443 h 3510643"/>
              <a:gd name="connsiteX73" fmla="*/ 2269671 w 8567058"/>
              <a:gd name="connsiteY73" fmla="*/ 0 h 3510643"/>
              <a:gd name="connsiteX74" fmla="*/ 2400300 w 8567058"/>
              <a:gd name="connsiteY74" fmla="*/ 77561 h 3510643"/>
              <a:gd name="connsiteX75" fmla="*/ 2450646 w 8567058"/>
              <a:gd name="connsiteY75" fmla="*/ 74840 h 3510643"/>
              <a:gd name="connsiteX76" fmla="*/ 2487385 w 8567058"/>
              <a:gd name="connsiteY76" fmla="*/ 83004 h 3510643"/>
              <a:gd name="connsiteX77" fmla="*/ 2515961 w 8567058"/>
              <a:gd name="connsiteY77" fmla="*/ 107497 h 3510643"/>
              <a:gd name="connsiteX78" fmla="*/ 2563586 w 8567058"/>
              <a:gd name="connsiteY78" fmla="*/ 103415 h 3510643"/>
              <a:gd name="connsiteX79" fmla="*/ 2612571 w 8567058"/>
              <a:gd name="connsiteY79" fmla="*/ 97972 h 3510643"/>
              <a:gd name="connsiteX80" fmla="*/ 2639786 w 8567058"/>
              <a:gd name="connsiteY80" fmla="*/ 81643 h 3510643"/>
              <a:gd name="connsiteX81" fmla="*/ 2694214 w 8567058"/>
              <a:gd name="connsiteY81" fmla="*/ 65315 h 3510643"/>
              <a:gd name="connsiteX82" fmla="*/ 2754086 w 8567058"/>
              <a:gd name="connsiteY82" fmla="*/ 81643 h 3510643"/>
              <a:gd name="connsiteX83" fmla="*/ 2830286 w 8567058"/>
              <a:gd name="connsiteY83" fmla="*/ 130629 h 3510643"/>
              <a:gd name="connsiteX84" fmla="*/ 2895600 w 8567058"/>
              <a:gd name="connsiteY84" fmla="*/ 141515 h 3510643"/>
              <a:gd name="connsiteX85" fmla="*/ 2924175 w 8567058"/>
              <a:gd name="connsiteY85" fmla="*/ 185058 h 3510643"/>
              <a:gd name="connsiteX86" fmla="*/ 2967718 w 8567058"/>
              <a:gd name="connsiteY86" fmla="*/ 217715 h 3510643"/>
              <a:gd name="connsiteX87" fmla="*/ 3013983 w 8567058"/>
              <a:gd name="connsiteY87" fmla="*/ 262619 h 3510643"/>
              <a:gd name="connsiteX88" fmla="*/ 3054804 w 8567058"/>
              <a:gd name="connsiteY88" fmla="*/ 325212 h 3510643"/>
              <a:gd name="connsiteX89" fmla="*/ 3125560 w 8567058"/>
              <a:gd name="connsiteY89" fmla="*/ 376918 h 3510643"/>
              <a:gd name="connsiteX90" fmla="*/ 3167743 w 8567058"/>
              <a:gd name="connsiteY90" fmla="*/ 413658 h 3510643"/>
              <a:gd name="connsiteX91" fmla="*/ 3205843 w 8567058"/>
              <a:gd name="connsiteY91" fmla="*/ 435429 h 3510643"/>
              <a:gd name="connsiteX92" fmla="*/ 3222171 w 8567058"/>
              <a:gd name="connsiteY92" fmla="*/ 440872 h 3510643"/>
              <a:gd name="connsiteX93" fmla="*/ 3265714 w 8567058"/>
              <a:gd name="connsiteY93" fmla="*/ 468086 h 3510643"/>
              <a:gd name="connsiteX94" fmla="*/ 3287486 w 8567058"/>
              <a:gd name="connsiteY94" fmla="*/ 506186 h 3510643"/>
              <a:gd name="connsiteX95" fmla="*/ 3292928 w 8567058"/>
              <a:gd name="connsiteY95" fmla="*/ 522515 h 3510643"/>
              <a:gd name="connsiteX96" fmla="*/ 3331028 w 8567058"/>
              <a:gd name="connsiteY96" fmla="*/ 555172 h 3510643"/>
              <a:gd name="connsiteX97" fmla="*/ 3384097 w 8567058"/>
              <a:gd name="connsiteY97" fmla="*/ 620487 h 3510643"/>
              <a:gd name="connsiteX98" fmla="*/ 3423557 w 8567058"/>
              <a:gd name="connsiteY98" fmla="*/ 647700 h 3510643"/>
              <a:gd name="connsiteX99" fmla="*/ 3456214 w 8567058"/>
              <a:gd name="connsiteY99" fmla="*/ 691243 h 3510643"/>
              <a:gd name="connsiteX100" fmla="*/ 3477986 w 8567058"/>
              <a:gd name="connsiteY100" fmla="*/ 702129 h 3510643"/>
              <a:gd name="connsiteX101" fmla="*/ 3510643 w 8567058"/>
              <a:gd name="connsiteY101" fmla="*/ 734786 h 3510643"/>
              <a:gd name="connsiteX102" fmla="*/ 3526971 w 8567058"/>
              <a:gd name="connsiteY102" fmla="*/ 756558 h 3510643"/>
              <a:gd name="connsiteX103" fmla="*/ 3543300 w 8567058"/>
              <a:gd name="connsiteY103" fmla="*/ 762000 h 3510643"/>
              <a:gd name="connsiteX104" fmla="*/ 3554186 w 8567058"/>
              <a:gd name="connsiteY104" fmla="*/ 778329 h 3510643"/>
              <a:gd name="connsiteX105" fmla="*/ 3570514 w 8567058"/>
              <a:gd name="connsiteY105" fmla="*/ 789215 h 3510643"/>
              <a:gd name="connsiteX106" fmla="*/ 3575957 w 8567058"/>
              <a:gd name="connsiteY106" fmla="*/ 810986 h 3510643"/>
              <a:gd name="connsiteX107" fmla="*/ 3668486 w 8567058"/>
              <a:gd name="connsiteY107" fmla="*/ 789215 h 3510643"/>
              <a:gd name="connsiteX108" fmla="*/ 3690257 w 8567058"/>
              <a:gd name="connsiteY108" fmla="*/ 772886 h 3510643"/>
              <a:gd name="connsiteX109" fmla="*/ 3722914 w 8567058"/>
              <a:gd name="connsiteY109" fmla="*/ 783772 h 3510643"/>
              <a:gd name="connsiteX110" fmla="*/ 3750128 w 8567058"/>
              <a:gd name="connsiteY110" fmla="*/ 810986 h 3510643"/>
              <a:gd name="connsiteX111" fmla="*/ 3782786 w 8567058"/>
              <a:gd name="connsiteY111" fmla="*/ 838200 h 3510643"/>
              <a:gd name="connsiteX112" fmla="*/ 3805918 w 8567058"/>
              <a:gd name="connsiteY112" fmla="*/ 914401 h 3510643"/>
              <a:gd name="connsiteX113" fmla="*/ 3947432 w 8567058"/>
              <a:gd name="connsiteY113" fmla="*/ 937532 h 3510643"/>
              <a:gd name="connsiteX114" fmla="*/ 4005943 w 8567058"/>
              <a:gd name="connsiteY114" fmla="*/ 979715 h 3510643"/>
              <a:gd name="connsiteX115" fmla="*/ 4033157 w 8567058"/>
              <a:gd name="connsiteY115" fmla="*/ 1024618 h 3510643"/>
              <a:gd name="connsiteX116" fmla="*/ 4094389 w 8567058"/>
              <a:gd name="connsiteY116" fmla="*/ 1156607 h 3510643"/>
              <a:gd name="connsiteX117" fmla="*/ 4099832 w 8567058"/>
              <a:gd name="connsiteY117" fmla="*/ 1274990 h 3510643"/>
              <a:gd name="connsiteX118" fmla="*/ 4169228 w 8567058"/>
              <a:gd name="connsiteY118" fmla="*/ 1393372 h 3510643"/>
              <a:gd name="connsiteX119" fmla="*/ 4174671 w 8567058"/>
              <a:gd name="connsiteY119" fmla="*/ 1426029 h 3510643"/>
              <a:gd name="connsiteX120" fmla="*/ 4207328 w 8567058"/>
              <a:gd name="connsiteY120" fmla="*/ 1469572 h 3510643"/>
              <a:gd name="connsiteX121" fmla="*/ 4189640 w 8567058"/>
              <a:gd name="connsiteY121" fmla="*/ 1558018 h 3510643"/>
              <a:gd name="connsiteX122" fmla="*/ 4250871 w 8567058"/>
              <a:gd name="connsiteY122" fmla="*/ 1665515 h 3510643"/>
              <a:gd name="connsiteX123" fmla="*/ 4256314 w 8567058"/>
              <a:gd name="connsiteY123" fmla="*/ 1698172 h 3510643"/>
              <a:gd name="connsiteX124" fmla="*/ 4283528 w 8567058"/>
              <a:gd name="connsiteY124" fmla="*/ 1752600 h 3510643"/>
              <a:gd name="connsiteX125" fmla="*/ 4284890 w 8567058"/>
              <a:gd name="connsiteY125" fmla="*/ 1911804 h 3510643"/>
              <a:gd name="connsiteX126" fmla="*/ 4324350 w 8567058"/>
              <a:gd name="connsiteY126" fmla="*/ 2005693 h 3510643"/>
              <a:gd name="connsiteX127" fmla="*/ 4365171 w 8567058"/>
              <a:gd name="connsiteY127" fmla="*/ 2030186 h 3510643"/>
              <a:gd name="connsiteX128" fmla="*/ 4405992 w 8567058"/>
              <a:gd name="connsiteY128" fmla="*/ 2073729 h 3510643"/>
              <a:gd name="connsiteX129" fmla="*/ 4441372 w 8567058"/>
              <a:gd name="connsiteY129" fmla="*/ 2114550 h 3510643"/>
              <a:gd name="connsiteX130" fmla="*/ 4508046 w 8567058"/>
              <a:gd name="connsiteY130" fmla="*/ 2217964 h 3510643"/>
              <a:gd name="connsiteX131" fmla="*/ 4572000 w 8567058"/>
              <a:gd name="connsiteY131" fmla="*/ 2272394 h 3510643"/>
              <a:gd name="connsiteX132" fmla="*/ 4669971 w 8567058"/>
              <a:gd name="connsiteY132" fmla="*/ 2292804 h 3510643"/>
              <a:gd name="connsiteX133" fmla="*/ 4710792 w 8567058"/>
              <a:gd name="connsiteY133" fmla="*/ 2344511 h 3510643"/>
              <a:gd name="connsiteX134" fmla="*/ 4936671 w 8567058"/>
              <a:gd name="connsiteY134" fmla="*/ 2411186 h 3510643"/>
              <a:gd name="connsiteX135" fmla="*/ 4969328 w 8567058"/>
              <a:gd name="connsiteY135" fmla="*/ 2416629 h 3510643"/>
              <a:gd name="connsiteX136" fmla="*/ 5045528 w 8567058"/>
              <a:gd name="connsiteY136" fmla="*/ 2454729 h 3510643"/>
              <a:gd name="connsiteX137" fmla="*/ 5094514 w 8567058"/>
              <a:gd name="connsiteY137" fmla="*/ 2471058 h 3510643"/>
              <a:gd name="connsiteX138" fmla="*/ 5181600 w 8567058"/>
              <a:gd name="connsiteY138" fmla="*/ 2503715 h 3510643"/>
              <a:gd name="connsiteX139" fmla="*/ 5393871 w 8567058"/>
              <a:gd name="connsiteY139" fmla="*/ 2563586 h 3510643"/>
              <a:gd name="connsiteX140" fmla="*/ 5448300 w 8567058"/>
              <a:gd name="connsiteY140" fmla="*/ 2618015 h 3510643"/>
              <a:gd name="connsiteX141" fmla="*/ 5475514 w 8567058"/>
              <a:gd name="connsiteY141" fmla="*/ 2650672 h 3510643"/>
              <a:gd name="connsiteX142" fmla="*/ 5573486 w 8567058"/>
              <a:gd name="connsiteY142" fmla="*/ 2677886 h 3510643"/>
              <a:gd name="connsiteX143" fmla="*/ 5812971 w 8567058"/>
              <a:gd name="connsiteY143" fmla="*/ 2732315 h 3510643"/>
              <a:gd name="connsiteX144" fmla="*/ 5900057 w 8567058"/>
              <a:gd name="connsiteY144" fmla="*/ 2748643 h 3510643"/>
              <a:gd name="connsiteX145" fmla="*/ 6003471 w 8567058"/>
              <a:gd name="connsiteY145" fmla="*/ 2781300 h 3510643"/>
              <a:gd name="connsiteX146" fmla="*/ 6188528 w 8567058"/>
              <a:gd name="connsiteY146" fmla="*/ 2819400 h 3510643"/>
              <a:gd name="connsiteX147" fmla="*/ 6286500 w 8567058"/>
              <a:gd name="connsiteY147" fmla="*/ 2857500 h 3510643"/>
              <a:gd name="connsiteX148" fmla="*/ 6487886 w 8567058"/>
              <a:gd name="connsiteY148" fmla="*/ 2884715 h 3510643"/>
              <a:gd name="connsiteX149" fmla="*/ 6574971 w 8567058"/>
              <a:gd name="connsiteY149" fmla="*/ 2906486 h 3510643"/>
              <a:gd name="connsiteX150" fmla="*/ 6765471 w 8567058"/>
              <a:gd name="connsiteY150" fmla="*/ 2911929 h 3510643"/>
              <a:gd name="connsiteX151" fmla="*/ 6988628 w 8567058"/>
              <a:gd name="connsiteY151" fmla="*/ 3037115 h 3510643"/>
              <a:gd name="connsiteX152" fmla="*/ 7233558 w 8567058"/>
              <a:gd name="connsiteY152" fmla="*/ 3151415 h 3510643"/>
              <a:gd name="connsiteX153" fmla="*/ 7598228 w 8567058"/>
              <a:gd name="connsiteY153" fmla="*/ 3233058 h 3510643"/>
              <a:gd name="connsiteX154" fmla="*/ 8017328 w 8567058"/>
              <a:gd name="connsiteY154" fmla="*/ 3385458 h 3510643"/>
              <a:gd name="connsiteX155" fmla="*/ 8327571 w 8567058"/>
              <a:gd name="connsiteY155" fmla="*/ 3461658 h 3510643"/>
              <a:gd name="connsiteX156" fmla="*/ 8567058 w 8567058"/>
              <a:gd name="connsiteY156" fmla="*/ 3510643 h 3510643"/>
              <a:gd name="connsiteX0" fmla="*/ 0 w 8567058"/>
              <a:gd name="connsiteY0" fmla="*/ 1790700 h 3510643"/>
              <a:gd name="connsiteX1" fmla="*/ 70757 w 8567058"/>
              <a:gd name="connsiteY1" fmla="*/ 1758043 h 3510643"/>
              <a:gd name="connsiteX2" fmla="*/ 130628 w 8567058"/>
              <a:gd name="connsiteY2" fmla="*/ 1752600 h 3510643"/>
              <a:gd name="connsiteX3" fmla="*/ 157843 w 8567058"/>
              <a:gd name="connsiteY3" fmla="*/ 1676400 h 3510643"/>
              <a:gd name="connsiteX4" fmla="*/ 174171 w 8567058"/>
              <a:gd name="connsiteY4" fmla="*/ 1665515 h 3510643"/>
              <a:gd name="connsiteX5" fmla="*/ 234043 w 8567058"/>
              <a:gd name="connsiteY5" fmla="*/ 1649186 h 3510643"/>
              <a:gd name="connsiteX6" fmla="*/ 239486 w 8567058"/>
              <a:gd name="connsiteY6" fmla="*/ 1621972 h 3510643"/>
              <a:gd name="connsiteX7" fmla="*/ 266700 w 8567058"/>
              <a:gd name="connsiteY7" fmla="*/ 1632858 h 3510643"/>
              <a:gd name="connsiteX8" fmla="*/ 293914 w 8567058"/>
              <a:gd name="connsiteY8" fmla="*/ 1638300 h 3510643"/>
              <a:gd name="connsiteX9" fmla="*/ 353786 w 8567058"/>
              <a:gd name="connsiteY9" fmla="*/ 1665515 h 3510643"/>
              <a:gd name="connsiteX10" fmla="*/ 359228 w 8567058"/>
              <a:gd name="connsiteY10" fmla="*/ 1687286 h 3510643"/>
              <a:gd name="connsiteX11" fmla="*/ 370114 w 8567058"/>
              <a:gd name="connsiteY11" fmla="*/ 1670958 h 3510643"/>
              <a:gd name="connsiteX12" fmla="*/ 381000 w 8567058"/>
              <a:gd name="connsiteY12" fmla="*/ 1649186 h 3510643"/>
              <a:gd name="connsiteX13" fmla="*/ 419100 w 8567058"/>
              <a:gd name="connsiteY13" fmla="*/ 1643743 h 3510643"/>
              <a:gd name="connsiteX14" fmla="*/ 511628 w 8567058"/>
              <a:gd name="connsiteY14" fmla="*/ 1583872 h 3510643"/>
              <a:gd name="connsiteX15" fmla="*/ 511628 w 8567058"/>
              <a:gd name="connsiteY15" fmla="*/ 1583872 h 3510643"/>
              <a:gd name="connsiteX16" fmla="*/ 593271 w 8567058"/>
              <a:gd name="connsiteY16" fmla="*/ 1524000 h 3510643"/>
              <a:gd name="connsiteX17" fmla="*/ 598714 w 8567058"/>
              <a:gd name="connsiteY17" fmla="*/ 1507672 h 3510643"/>
              <a:gd name="connsiteX18" fmla="*/ 604157 w 8567058"/>
              <a:gd name="connsiteY18" fmla="*/ 1475015 h 3510643"/>
              <a:gd name="connsiteX19" fmla="*/ 669471 w 8567058"/>
              <a:gd name="connsiteY19" fmla="*/ 1485900 h 3510643"/>
              <a:gd name="connsiteX20" fmla="*/ 685800 w 8567058"/>
              <a:gd name="connsiteY20" fmla="*/ 1464129 h 3510643"/>
              <a:gd name="connsiteX21" fmla="*/ 691243 w 8567058"/>
              <a:gd name="connsiteY21" fmla="*/ 1447800 h 3510643"/>
              <a:gd name="connsiteX22" fmla="*/ 794657 w 8567058"/>
              <a:gd name="connsiteY22" fmla="*/ 1431472 h 3510643"/>
              <a:gd name="connsiteX23" fmla="*/ 816428 w 8567058"/>
              <a:gd name="connsiteY23" fmla="*/ 1393372 h 3510643"/>
              <a:gd name="connsiteX24" fmla="*/ 843643 w 8567058"/>
              <a:gd name="connsiteY24" fmla="*/ 1409700 h 3510643"/>
              <a:gd name="connsiteX25" fmla="*/ 870857 w 8567058"/>
              <a:gd name="connsiteY25" fmla="*/ 1404258 h 3510643"/>
              <a:gd name="connsiteX26" fmla="*/ 898071 w 8567058"/>
              <a:gd name="connsiteY26" fmla="*/ 1371600 h 3510643"/>
              <a:gd name="connsiteX27" fmla="*/ 957943 w 8567058"/>
              <a:gd name="connsiteY27" fmla="*/ 1360715 h 3510643"/>
              <a:gd name="connsiteX28" fmla="*/ 974271 w 8567058"/>
              <a:gd name="connsiteY28" fmla="*/ 1349829 h 3510643"/>
              <a:gd name="connsiteX29" fmla="*/ 1012371 w 8567058"/>
              <a:gd name="connsiteY29" fmla="*/ 1338943 h 3510643"/>
              <a:gd name="connsiteX30" fmla="*/ 1028700 w 8567058"/>
              <a:gd name="connsiteY30" fmla="*/ 1344386 h 3510643"/>
              <a:gd name="connsiteX31" fmla="*/ 1066800 w 8567058"/>
              <a:gd name="connsiteY31" fmla="*/ 1360715 h 3510643"/>
              <a:gd name="connsiteX32" fmla="*/ 1126671 w 8567058"/>
              <a:gd name="connsiteY32" fmla="*/ 1338943 h 3510643"/>
              <a:gd name="connsiteX33" fmla="*/ 1148443 w 8567058"/>
              <a:gd name="connsiteY33" fmla="*/ 1289958 h 3510643"/>
              <a:gd name="connsiteX34" fmla="*/ 1164771 w 8567058"/>
              <a:gd name="connsiteY34" fmla="*/ 1262743 h 3510643"/>
              <a:gd name="connsiteX35" fmla="*/ 1213757 w 8567058"/>
              <a:gd name="connsiteY35" fmla="*/ 1273629 h 3510643"/>
              <a:gd name="connsiteX36" fmla="*/ 1300843 w 8567058"/>
              <a:gd name="connsiteY36" fmla="*/ 1289958 h 3510643"/>
              <a:gd name="connsiteX37" fmla="*/ 1382486 w 8567058"/>
              <a:gd name="connsiteY37" fmla="*/ 1273629 h 3510643"/>
              <a:gd name="connsiteX38" fmla="*/ 1398814 w 8567058"/>
              <a:gd name="connsiteY38" fmla="*/ 1262743 h 3510643"/>
              <a:gd name="connsiteX39" fmla="*/ 1447800 w 8567058"/>
              <a:gd name="connsiteY39" fmla="*/ 1240972 h 3510643"/>
              <a:gd name="connsiteX40" fmla="*/ 1496786 w 8567058"/>
              <a:gd name="connsiteY40" fmla="*/ 1230086 h 3510643"/>
              <a:gd name="connsiteX41" fmla="*/ 1513114 w 8567058"/>
              <a:gd name="connsiteY41" fmla="*/ 1219200 h 3510643"/>
              <a:gd name="connsiteX42" fmla="*/ 1545771 w 8567058"/>
              <a:gd name="connsiteY42" fmla="*/ 1099458 h 3510643"/>
              <a:gd name="connsiteX43" fmla="*/ 1572986 w 8567058"/>
              <a:gd name="connsiteY43" fmla="*/ 1066800 h 3510643"/>
              <a:gd name="connsiteX44" fmla="*/ 1578428 w 8567058"/>
              <a:gd name="connsiteY44" fmla="*/ 1045029 h 3510643"/>
              <a:gd name="connsiteX45" fmla="*/ 1632857 w 8567058"/>
              <a:gd name="connsiteY45" fmla="*/ 996043 h 3510643"/>
              <a:gd name="connsiteX46" fmla="*/ 1670957 w 8567058"/>
              <a:gd name="connsiteY46" fmla="*/ 947058 h 3510643"/>
              <a:gd name="connsiteX47" fmla="*/ 1698171 w 8567058"/>
              <a:gd name="connsiteY47" fmla="*/ 925286 h 3510643"/>
              <a:gd name="connsiteX48" fmla="*/ 1714500 w 8567058"/>
              <a:gd name="connsiteY48" fmla="*/ 898072 h 3510643"/>
              <a:gd name="connsiteX49" fmla="*/ 1736271 w 8567058"/>
              <a:gd name="connsiteY49" fmla="*/ 876300 h 3510643"/>
              <a:gd name="connsiteX50" fmla="*/ 1747157 w 8567058"/>
              <a:gd name="connsiteY50" fmla="*/ 849086 h 3510643"/>
              <a:gd name="connsiteX51" fmla="*/ 1768928 w 8567058"/>
              <a:gd name="connsiteY51" fmla="*/ 810986 h 3510643"/>
              <a:gd name="connsiteX52" fmla="*/ 1774371 w 8567058"/>
              <a:gd name="connsiteY52" fmla="*/ 783772 h 3510643"/>
              <a:gd name="connsiteX53" fmla="*/ 1785257 w 8567058"/>
              <a:gd name="connsiteY53" fmla="*/ 658586 h 3510643"/>
              <a:gd name="connsiteX54" fmla="*/ 1807028 w 8567058"/>
              <a:gd name="connsiteY54" fmla="*/ 636815 h 3510643"/>
              <a:gd name="connsiteX55" fmla="*/ 1812471 w 8567058"/>
              <a:gd name="connsiteY55" fmla="*/ 620486 h 3510643"/>
              <a:gd name="connsiteX56" fmla="*/ 1828800 w 8567058"/>
              <a:gd name="connsiteY56" fmla="*/ 587829 h 3510643"/>
              <a:gd name="connsiteX57" fmla="*/ 1834243 w 8567058"/>
              <a:gd name="connsiteY57" fmla="*/ 484415 h 3510643"/>
              <a:gd name="connsiteX58" fmla="*/ 1856014 w 8567058"/>
              <a:gd name="connsiteY58" fmla="*/ 435429 h 3510643"/>
              <a:gd name="connsiteX59" fmla="*/ 1861457 w 8567058"/>
              <a:gd name="connsiteY59" fmla="*/ 413658 h 3510643"/>
              <a:gd name="connsiteX60" fmla="*/ 1877786 w 8567058"/>
              <a:gd name="connsiteY60" fmla="*/ 332015 h 3510643"/>
              <a:gd name="connsiteX61" fmla="*/ 1894114 w 8567058"/>
              <a:gd name="connsiteY61" fmla="*/ 283029 h 3510643"/>
              <a:gd name="connsiteX62" fmla="*/ 1910443 w 8567058"/>
              <a:gd name="connsiteY62" fmla="*/ 255815 h 3510643"/>
              <a:gd name="connsiteX63" fmla="*/ 1926771 w 8567058"/>
              <a:gd name="connsiteY63" fmla="*/ 201386 h 3510643"/>
              <a:gd name="connsiteX64" fmla="*/ 1981200 w 8567058"/>
              <a:gd name="connsiteY64" fmla="*/ 174172 h 3510643"/>
              <a:gd name="connsiteX65" fmla="*/ 2002971 w 8567058"/>
              <a:gd name="connsiteY65" fmla="*/ 168729 h 3510643"/>
              <a:gd name="connsiteX66" fmla="*/ 2051957 w 8567058"/>
              <a:gd name="connsiteY66" fmla="*/ 141515 h 3510643"/>
              <a:gd name="connsiteX67" fmla="*/ 2084614 w 8567058"/>
              <a:gd name="connsiteY67" fmla="*/ 81643 h 3510643"/>
              <a:gd name="connsiteX68" fmla="*/ 2106386 w 8567058"/>
              <a:gd name="connsiteY68" fmla="*/ 54429 h 3510643"/>
              <a:gd name="connsiteX69" fmla="*/ 2122714 w 8567058"/>
              <a:gd name="connsiteY69" fmla="*/ 32658 h 3510643"/>
              <a:gd name="connsiteX70" fmla="*/ 2139043 w 8567058"/>
              <a:gd name="connsiteY70" fmla="*/ 27215 h 3510643"/>
              <a:gd name="connsiteX71" fmla="*/ 2182586 w 8567058"/>
              <a:gd name="connsiteY71" fmla="*/ 16329 h 3510643"/>
              <a:gd name="connsiteX72" fmla="*/ 2242457 w 8567058"/>
              <a:gd name="connsiteY72" fmla="*/ 5443 h 3510643"/>
              <a:gd name="connsiteX73" fmla="*/ 2269671 w 8567058"/>
              <a:gd name="connsiteY73" fmla="*/ 0 h 3510643"/>
              <a:gd name="connsiteX74" fmla="*/ 2400300 w 8567058"/>
              <a:gd name="connsiteY74" fmla="*/ 77561 h 3510643"/>
              <a:gd name="connsiteX75" fmla="*/ 2450646 w 8567058"/>
              <a:gd name="connsiteY75" fmla="*/ 74840 h 3510643"/>
              <a:gd name="connsiteX76" fmla="*/ 2487385 w 8567058"/>
              <a:gd name="connsiteY76" fmla="*/ 83004 h 3510643"/>
              <a:gd name="connsiteX77" fmla="*/ 2515961 w 8567058"/>
              <a:gd name="connsiteY77" fmla="*/ 107497 h 3510643"/>
              <a:gd name="connsiteX78" fmla="*/ 2563586 w 8567058"/>
              <a:gd name="connsiteY78" fmla="*/ 103415 h 3510643"/>
              <a:gd name="connsiteX79" fmla="*/ 2612571 w 8567058"/>
              <a:gd name="connsiteY79" fmla="*/ 97972 h 3510643"/>
              <a:gd name="connsiteX80" fmla="*/ 2639786 w 8567058"/>
              <a:gd name="connsiteY80" fmla="*/ 81643 h 3510643"/>
              <a:gd name="connsiteX81" fmla="*/ 2694214 w 8567058"/>
              <a:gd name="connsiteY81" fmla="*/ 65315 h 3510643"/>
              <a:gd name="connsiteX82" fmla="*/ 2754086 w 8567058"/>
              <a:gd name="connsiteY82" fmla="*/ 81643 h 3510643"/>
              <a:gd name="connsiteX83" fmla="*/ 2830286 w 8567058"/>
              <a:gd name="connsiteY83" fmla="*/ 130629 h 3510643"/>
              <a:gd name="connsiteX84" fmla="*/ 2895600 w 8567058"/>
              <a:gd name="connsiteY84" fmla="*/ 141515 h 3510643"/>
              <a:gd name="connsiteX85" fmla="*/ 2924175 w 8567058"/>
              <a:gd name="connsiteY85" fmla="*/ 185058 h 3510643"/>
              <a:gd name="connsiteX86" fmla="*/ 2967718 w 8567058"/>
              <a:gd name="connsiteY86" fmla="*/ 217715 h 3510643"/>
              <a:gd name="connsiteX87" fmla="*/ 3013983 w 8567058"/>
              <a:gd name="connsiteY87" fmla="*/ 262619 h 3510643"/>
              <a:gd name="connsiteX88" fmla="*/ 3054804 w 8567058"/>
              <a:gd name="connsiteY88" fmla="*/ 325212 h 3510643"/>
              <a:gd name="connsiteX89" fmla="*/ 3125560 w 8567058"/>
              <a:gd name="connsiteY89" fmla="*/ 376918 h 3510643"/>
              <a:gd name="connsiteX90" fmla="*/ 3167743 w 8567058"/>
              <a:gd name="connsiteY90" fmla="*/ 413658 h 3510643"/>
              <a:gd name="connsiteX91" fmla="*/ 3205843 w 8567058"/>
              <a:gd name="connsiteY91" fmla="*/ 435429 h 3510643"/>
              <a:gd name="connsiteX92" fmla="*/ 3222171 w 8567058"/>
              <a:gd name="connsiteY92" fmla="*/ 440872 h 3510643"/>
              <a:gd name="connsiteX93" fmla="*/ 3265714 w 8567058"/>
              <a:gd name="connsiteY93" fmla="*/ 468086 h 3510643"/>
              <a:gd name="connsiteX94" fmla="*/ 3287486 w 8567058"/>
              <a:gd name="connsiteY94" fmla="*/ 506186 h 3510643"/>
              <a:gd name="connsiteX95" fmla="*/ 3292928 w 8567058"/>
              <a:gd name="connsiteY95" fmla="*/ 522515 h 3510643"/>
              <a:gd name="connsiteX96" fmla="*/ 3331028 w 8567058"/>
              <a:gd name="connsiteY96" fmla="*/ 555172 h 3510643"/>
              <a:gd name="connsiteX97" fmla="*/ 3384097 w 8567058"/>
              <a:gd name="connsiteY97" fmla="*/ 620487 h 3510643"/>
              <a:gd name="connsiteX98" fmla="*/ 3423557 w 8567058"/>
              <a:gd name="connsiteY98" fmla="*/ 647700 h 3510643"/>
              <a:gd name="connsiteX99" fmla="*/ 3456214 w 8567058"/>
              <a:gd name="connsiteY99" fmla="*/ 691243 h 3510643"/>
              <a:gd name="connsiteX100" fmla="*/ 3477986 w 8567058"/>
              <a:gd name="connsiteY100" fmla="*/ 702129 h 3510643"/>
              <a:gd name="connsiteX101" fmla="*/ 3510643 w 8567058"/>
              <a:gd name="connsiteY101" fmla="*/ 734786 h 3510643"/>
              <a:gd name="connsiteX102" fmla="*/ 3526971 w 8567058"/>
              <a:gd name="connsiteY102" fmla="*/ 756558 h 3510643"/>
              <a:gd name="connsiteX103" fmla="*/ 3543300 w 8567058"/>
              <a:gd name="connsiteY103" fmla="*/ 762000 h 3510643"/>
              <a:gd name="connsiteX104" fmla="*/ 3554186 w 8567058"/>
              <a:gd name="connsiteY104" fmla="*/ 778329 h 3510643"/>
              <a:gd name="connsiteX105" fmla="*/ 3570514 w 8567058"/>
              <a:gd name="connsiteY105" fmla="*/ 789215 h 3510643"/>
              <a:gd name="connsiteX106" fmla="*/ 3575957 w 8567058"/>
              <a:gd name="connsiteY106" fmla="*/ 810986 h 3510643"/>
              <a:gd name="connsiteX107" fmla="*/ 3668486 w 8567058"/>
              <a:gd name="connsiteY107" fmla="*/ 789215 h 3510643"/>
              <a:gd name="connsiteX108" fmla="*/ 3690257 w 8567058"/>
              <a:gd name="connsiteY108" fmla="*/ 772886 h 3510643"/>
              <a:gd name="connsiteX109" fmla="*/ 3722914 w 8567058"/>
              <a:gd name="connsiteY109" fmla="*/ 783772 h 3510643"/>
              <a:gd name="connsiteX110" fmla="*/ 3750128 w 8567058"/>
              <a:gd name="connsiteY110" fmla="*/ 810986 h 3510643"/>
              <a:gd name="connsiteX111" fmla="*/ 3782786 w 8567058"/>
              <a:gd name="connsiteY111" fmla="*/ 838200 h 3510643"/>
              <a:gd name="connsiteX112" fmla="*/ 3805918 w 8567058"/>
              <a:gd name="connsiteY112" fmla="*/ 914401 h 3510643"/>
              <a:gd name="connsiteX113" fmla="*/ 3947432 w 8567058"/>
              <a:gd name="connsiteY113" fmla="*/ 937532 h 3510643"/>
              <a:gd name="connsiteX114" fmla="*/ 4005943 w 8567058"/>
              <a:gd name="connsiteY114" fmla="*/ 979715 h 3510643"/>
              <a:gd name="connsiteX115" fmla="*/ 4033157 w 8567058"/>
              <a:gd name="connsiteY115" fmla="*/ 1024618 h 3510643"/>
              <a:gd name="connsiteX116" fmla="*/ 4094389 w 8567058"/>
              <a:gd name="connsiteY116" fmla="*/ 1156607 h 3510643"/>
              <a:gd name="connsiteX117" fmla="*/ 4099832 w 8567058"/>
              <a:gd name="connsiteY117" fmla="*/ 1274990 h 3510643"/>
              <a:gd name="connsiteX118" fmla="*/ 4169228 w 8567058"/>
              <a:gd name="connsiteY118" fmla="*/ 1393372 h 3510643"/>
              <a:gd name="connsiteX119" fmla="*/ 4174671 w 8567058"/>
              <a:gd name="connsiteY119" fmla="*/ 1426029 h 3510643"/>
              <a:gd name="connsiteX120" fmla="*/ 4207328 w 8567058"/>
              <a:gd name="connsiteY120" fmla="*/ 1469572 h 3510643"/>
              <a:gd name="connsiteX121" fmla="*/ 4189640 w 8567058"/>
              <a:gd name="connsiteY121" fmla="*/ 1558018 h 3510643"/>
              <a:gd name="connsiteX122" fmla="*/ 4250871 w 8567058"/>
              <a:gd name="connsiteY122" fmla="*/ 1665515 h 3510643"/>
              <a:gd name="connsiteX123" fmla="*/ 4256314 w 8567058"/>
              <a:gd name="connsiteY123" fmla="*/ 1698172 h 3510643"/>
              <a:gd name="connsiteX124" fmla="*/ 4283528 w 8567058"/>
              <a:gd name="connsiteY124" fmla="*/ 1752600 h 3510643"/>
              <a:gd name="connsiteX125" fmla="*/ 4284890 w 8567058"/>
              <a:gd name="connsiteY125" fmla="*/ 1911804 h 3510643"/>
              <a:gd name="connsiteX126" fmla="*/ 4324350 w 8567058"/>
              <a:gd name="connsiteY126" fmla="*/ 2005693 h 3510643"/>
              <a:gd name="connsiteX127" fmla="*/ 4365171 w 8567058"/>
              <a:gd name="connsiteY127" fmla="*/ 2030186 h 3510643"/>
              <a:gd name="connsiteX128" fmla="*/ 4405992 w 8567058"/>
              <a:gd name="connsiteY128" fmla="*/ 2073729 h 3510643"/>
              <a:gd name="connsiteX129" fmla="*/ 4441372 w 8567058"/>
              <a:gd name="connsiteY129" fmla="*/ 2114550 h 3510643"/>
              <a:gd name="connsiteX130" fmla="*/ 4508046 w 8567058"/>
              <a:gd name="connsiteY130" fmla="*/ 2217964 h 3510643"/>
              <a:gd name="connsiteX131" fmla="*/ 4572000 w 8567058"/>
              <a:gd name="connsiteY131" fmla="*/ 2272394 h 3510643"/>
              <a:gd name="connsiteX132" fmla="*/ 4669971 w 8567058"/>
              <a:gd name="connsiteY132" fmla="*/ 2292804 h 3510643"/>
              <a:gd name="connsiteX133" fmla="*/ 4710792 w 8567058"/>
              <a:gd name="connsiteY133" fmla="*/ 2344511 h 3510643"/>
              <a:gd name="connsiteX134" fmla="*/ 4936671 w 8567058"/>
              <a:gd name="connsiteY134" fmla="*/ 2411186 h 3510643"/>
              <a:gd name="connsiteX135" fmla="*/ 4969328 w 8567058"/>
              <a:gd name="connsiteY135" fmla="*/ 2416629 h 3510643"/>
              <a:gd name="connsiteX136" fmla="*/ 5045528 w 8567058"/>
              <a:gd name="connsiteY136" fmla="*/ 2454729 h 3510643"/>
              <a:gd name="connsiteX137" fmla="*/ 5094514 w 8567058"/>
              <a:gd name="connsiteY137" fmla="*/ 2471058 h 3510643"/>
              <a:gd name="connsiteX138" fmla="*/ 5181600 w 8567058"/>
              <a:gd name="connsiteY138" fmla="*/ 2503715 h 3510643"/>
              <a:gd name="connsiteX139" fmla="*/ 5393871 w 8567058"/>
              <a:gd name="connsiteY139" fmla="*/ 2563586 h 3510643"/>
              <a:gd name="connsiteX140" fmla="*/ 5448300 w 8567058"/>
              <a:gd name="connsiteY140" fmla="*/ 2618015 h 3510643"/>
              <a:gd name="connsiteX141" fmla="*/ 5475514 w 8567058"/>
              <a:gd name="connsiteY141" fmla="*/ 2650672 h 3510643"/>
              <a:gd name="connsiteX142" fmla="*/ 5573486 w 8567058"/>
              <a:gd name="connsiteY142" fmla="*/ 2677886 h 3510643"/>
              <a:gd name="connsiteX143" fmla="*/ 5812971 w 8567058"/>
              <a:gd name="connsiteY143" fmla="*/ 2732315 h 3510643"/>
              <a:gd name="connsiteX144" fmla="*/ 5900057 w 8567058"/>
              <a:gd name="connsiteY144" fmla="*/ 2748643 h 3510643"/>
              <a:gd name="connsiteX145" fmla="*/ 6003471 w 8567058"/>
              <a:gd name="connsiteY145" fmla="*/ 2781300 h 3510643"/>
              <a:gd name="connsiteX146" fmla="*/ 6188528 w 8567058"/>
              <a:gd name="connsiteY146" fmla="*/ 2819400 h 3510643"/>
              <a:gd name="connsiteX147" fmla="*/ 6286500 w 8567058"/>
              <a:gd name="connsiteY147" fmla="*/ 2857500 h 3510643"/>
              <a:gd name="connsiteX148" fmla="*/ 6487886 w 8567058"/>
              <a:gd name="connsiteY148" fmla="*/ 2884715 h 3510643"/>
              <a:gd name="connsiteX149" fmla="*/ 6574971 w 8567058"/>
              <a:gd name="connsiteY149" fmla="*/ 2906486 h 3510643"/>
              <a:gd name="connsiteX150" fmla="*/ 6765471 w 8567058"/>
              <a:gd name="connsiteY150" fmla="*/ 2911929 h 3510643"/>
              <a:gd name="connsiteX151" fmla="*/ 6988628 w 8567058"/>
              <a:gd name="connsiteY151" fmla="*/ 3037115 h 3510643"/>
              <a:gd name="connsiteX152" fmla="*/ 7233558 w 8567058"/>
              <a:gd name="connsiteY152" fmla="*/ 3151415 h 3510643"/>
              <a:gd name="connsiteX153" fmla="*/ 7598228 w 8567058"/>
              <a:gd name="connsiteY153" fmla="*/ 3233058 h 3510643"/>
              <a:gd name="connsiteX154" fmla="*/ 8017328 w 8567058"/>
              <a:gd name="connsiteY154" fmla="*/ 3385458 h 3510643"/>
              <a:gd name="connsiteX155" fmla="*/ 8327571 w 8567058"/>
              <a:gd name="connsiteY155" fmla="*/ 3445329 h 3510643"/>
              <a:gd name="connsiteX156" fmla="*/ 8567058 w 8567058"/>
              <a:gd name="connsiteY156" fmla="*/ 3510643 h 351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8567058" h="3510643">
                <a:moveTo>
                  <a:pt x="0" y="1790700"/>
                </a:moveTo>
                <a:lnTo>
                  <a:pt x="70757" y="1758043"/>
                </a:lnTo>
                <a:lnTo>
                  <a:pt x="130628" y="1752600"/>
                </a:lnTo>
                <a:cubicBezTo>
                  <a:pt x="145637" y="1745095"/>
                  <a:pt x="153852" y="1684382"/>
                  <a:pt x="157843" y="1676400"/>
                </a:cubicBezTo>
                <a:cubicBezTo>
                  <a:pt x="160768" y="1670549"/>
                  <a:pt x="168011" y="1667715"/>
                  <a:pt x="174171" y="1665515"/>
                </a:cubicBezTo>
                <a:cubicBezTo>
                  <a:pt x="193652" y="1658558"/>
                  <a:pt x="214086" y="1654629"/>
                  <a:pt x="234043" y="1649186"/>
                </a:cubicBezTo>
                <a:cubicBezTo>
                  <a:pt x="235857" y="1640115"/>
                  <a:pt x="231212" y="1626109"/>
                  <a:pt x="239486" y="1621972"/>
                </a:cubicBezTo>
                <a:cubicBezTo>
                  <a:pt x="248225" y="1617603"/>
                  <a:pt x="257342" y="1630051"/>
                  <a:pt x="266700" y="1632858"/>
                </a:cubicBezTo>
                <a:cubicBezTo>
                  <a:pt x="275561" y="1635516"/>
                  <a:pt x="284843" y="1636486"/>
                  <a:pt x="293914" y="1638300"/>
                </a:cubicBezTo>
                <a:cubicBezTo>
                  <a:pt x="323168" y="1682181"/>
                  <a:pt x="275172" y="1618346"/>
                  <a:pt x="353786" y="1665515"/>
                </a:cubicBezTo>
                <a:cubicBezTo>
                  <a:pt x="360200" y="1669364"/>
                  <a:pt x="357414" y="1680029"/>
                  <a:pt x="359228" y="1687286"/>
                </a:cubicBezTo>
                <a:cubicBezTo>
                  <a:pt x="362857" y="1681843"/>
                  <a:pt x="366868" y="1676637"/>
                  <a:pt x="370114" y="1670958"/>
                </a:cubicBezTo>
                <a:cubicBezTo>
                  <a:pt x="374140" y="1663913"/>
                  <a:pt x="373907" y="1653127"/>
                  <a:pt x="381000" y="1649186"/>
                </a:cubicBezTo>
                <a:cubicBezTo>
                  <a:pt x="392214" y="1642956"/>
                  <a:pt x="406400" y="1645557"/>
                  <a:pt x="419100" y="1643743"/>
                </a:cubicBezTo>
                <a:cubicBezTo>
                  <a:pt x="492986" y="1610159"/>
                  <a:pt x="463470" y="1632030"/>
                  <a:pt x="511628" y="1583872"/>
                </a:cubicBezTo>
                <a:lnTo>
                  <a:pt x="511628" y="1583872"/>
                </a:lnTo>
                <a:cubicBezTo>
                  <a:pt x="577058" y="1544615"/>
                  <a:pt x="551096" y="1566176"/>
                  <a:pt x="593271" y="1524000"/>
                </a:cubicBezTo>
                <a:cubicBezTo>
                  <a:pt x="595085" y="1518557"/>
                  <a:pt x="597469" y="1513272"/>
                  <a:pt x="598714" y="1507672"/>
                </a:cubicBezTo>
                <a:cubicBezTo>
                  <a:pt x="601108" y="1496899"/>
                  <a:pt x="594799" y="1480864"/>
                  <a:pt x="604157" y="1475015"/>
                </a:cubicBezTo>
                <a:cubicBezTo>
                  <a:pt x="607429" y="1472970"/>
                  <a:pt x="661396" y="1484285"/>
                  <a:pt x="669471" y="1485900"/>
                </a:cubicBezTo>
                <a:cubicBezTo>
                  <a:pt x="674914" y="1478643"/>
                  <a:pt x="681299" y="1472005"/>
                  <a:pt x="685800" y="1464129"/>
                </a:cubicBezTo>
                <a:cubicBezTo>
                  <a:pt x="688647" y="1459148"/>
                  <a:pt x="685748" y="1449449"/>
                  <a:pt x="691243" y="1447800"/>
                </a:cubicBezTo>
                <a:cubicBezTo>
                  <a:pt x="724670" y="1437772"/>
                  <a:pt x="760186" y="1436915"/>
                  <a:pt x="794657" y="1431472"/>
                </a:cubicBezTo>
                <a:cubicBezTo>
                  <a:pt x="796134" y="1424087"/>
                  <a:pt x="796114" y="1390833"/>
                  <a:pt x="816428" y="1393372"/>
                </a:cubicBezTo>
                <a:cubicBezTo>
                  <a:pt x="826925" y="1394684"/>
                  <a:pt x="834571" y="1404257"/>
                  <a:pt x="843643" y="1409700"/>
                </a:cubicBezTo>
                <a:cubicBezTo>
                  <a:pt x="852714" y="1407886"/>
                  <a:pt x="863329" y="1409635"/>
                  <a:pt x="870857" y="1404258"/>
                </a:cubicBezTo>
                <a:cubicBezTo>
                  <a:pt x="912392" y="1374590"/>
                  <a:pt x="852641" y="1388635"/>
                  <a:pt x="898071" y="1371600"/>
                </a:cubicBezTo>
                <a:cubicBezTo>
                  <a:pt x="904150" y="1369321"/>
                  <a:pt x="954283" y="1361325"/>
                  <a:pt x="957943" y="1360715"/>
                </a:cubicBezTo>
                <a:cubicBezTo>
                  <a:pt x="963386" y="1357086"/>
                  <a:pt x="968420" y="1352754"/>
                  <a:pt x="974271" y="1349829"/>
                </a:cubicBezTo>
                <a:cubicBezTo>
                  <a:pt x="982078" y="1345925"/>
                  <a:pt x="1005397" y="1340687"/>
                  <a:pt x="1012371" y="1338943"/>
                </a:cubicBezTo>
                <a:cubicBezTo>
                  <a:pt x="1017814" y="1340757"/>
                  <a:pt x="1023426" y="1342126"/>
                  <a:pt x="1028700" y="1344386"/>
                </a:cubicBezTo>
                <a:cubicBezTo>
                  <a:pt x="1075781" y="1364564"/>
                  <a:pt x="1028505" y="1347950"/>
                  <a:pt x="1066800" y="1360715"/>
                </a:cubicBezTo>
                <a:cubicBezTo>
                  <a:pt x="1086757" y="1353458"/>
                  <a:pt x="1108808" y="1350426"/>
                  <a:pt x="1126671" y="1338943"/>
                </a:cubicBezTo>
                <a:cubicBezTo>
                  <a:pt x="1146327" y="1326307"/>
                  <a:pt x="1140803" y="1307149"/>
                  <a:pt x="1148443" y="1289958"/>
                </a:cubicBezTo>
                <a:cubicBezTo>
                  <a:pt x="1152739" y="1280291"/>
                  <a:pt x="1159328" y="1271815"/>
                  <a:pt x="1164771" y="1262743"/>
                </a:cubicBezTo>
                <a:cubicBezTo>
                  <a:pt x="1181100" y="1266372"/>
                  <a:pt x="1197235" y="1271020"/>
                  <a:pt x="1213757" y="1273629"/>
                </a:cubicBezTo>
                <a:cubicBezTo>
                  <a:pt x="1301333" y="1287457"/>
                  <a:pt x="1237214" y="1268748"/>
                  <a:pt x="1300843" y="1289958"/>
                </a:cubicBezTo>
                <a:cubicBezTo>
                  <a:pt x="1328057" y="1284515"/>
                  <a:pt x="1355745" y="1281057"/>
                  <a:pt x="1382486" y="1273629"/>
                </a:cubicBezTo>
                <a:cubicBezTo>
                  <a:pt x="1388789" y="1271878"/>
                  <a:pt x="1392963" y="1265668"/>
                  <a:pt x="1398814" y="1262743"/>
                </a:cubicBezTo>
                <a:cubicBezTo>
                  <a:pt x="1414796" y="1254752"/>
                  <a:pt x="1431122" y="1247386"/>
                  <a:pt x="1447800" y="1240972"/>
                </a:cubicBezTo>
                <a:cubicBezTo>
                  <a:pt x="1456129" y="1237769"/>
                  <a:pt x="1489960" y="1231451"/>
                  <a:pt x="1496786" y="1230086"/>
                </a:cubicBezTo>
                <a:cubicBezTo>
                  <a:pt x="1502229" y="1226457"/>
                  <a:pt x="1508489" y="1223825"/>
                  <a:pt x="1513114" y="1219200"/>
                </a:cubicBezTo>
                <a:cubicBezTo>
                  <a:pt x="1548285" y="1184029"/>
                  <a:pt x="1531685" y="1158620"/>
                  <a:pt x="1545771" y="1099458"/>
                </a:cubicBezTo>
                <a:cubicBezTo>
                  <a:pt x="1548139" y="1089512"/>
                  <a:pt x="1567079" y="1072707"/>
                  <a:pt x="1572986" y="1066800"/>
                </a:cubicBezTo>
                <a:cubicBezTo>
                  <a:pt x="1574800" y="1059543"/>
                  <a:pt x="1574138" y="1051157"/>
                  <a:pt x="1578428" y="1045029"/>
                </a:cubicBezTo>
                <a:cubicBezTo>
                  <a:pt x="1600309" y="1013770"/>
                  <a:pt x="1608900" y="1017006"/>
                  <a:pt x="1632857" y="996043"/>
                </a:cubicBezTo>
                <a:cubicBezTo>
                  <a:pt x="1692903" y="943502"/>
                  <a:pt x="1617605" y="1007079"/>
                  <a:pt x="1670957" y="947058"/>
                </a:cubicBezTo>
                <a:cubicBezTo>
                  <a:pt x="1678675" y="938375"/>
                  <a:pt x="1689100" y="932543"/>
                  <a:pt x="1698171" y="925286"/>
                </a:cubicBezTo>
                <a:cubicBezTo>
                  <a:pt x="1703614" y="916215"/>
                  <a:pt x="1708005" y="906423"/>
                  <a:pt x="1714500" y="898072"/>
                </a:cubicBezTo>
                <a:cubicBezTo>
                  <a:pt x="1720801" y="889971"/>
                  <a:pt x="1730578" y="884840"/>
                  <a:pt x="1736271" y="876300"/>
                </a:cubicBezTo>
                <a:cubicBezTo>
                  <a:pt x="1741690" y="868171"/>
                  <a:pt x="1743189" y="858014"/>
                  <a:pt x="1747157" y="849086"/>
                </a:cubicBezTo>
                <a:cubicBezTo>
                  <a:pt x="1756363" y="828373"/>
                  <a:pt x="1757256" y="828496"/>
                  <a:pt x="1768928" y="810986"/>
                </a:cubicBezTo>
                <a:cubicBezTo>
                  <a:pt x="1770742" y="801915"/>
                  <a:pt x="1773385" y="792970"/>
                  <a:pt x="1774371" y="783772"/>
                </a:cubicBezTo>
                <a:cubicBezTo>
                  <a:pt x="1778833" y="742124"/>
                  <a:pt x="1776171" y="699475"/>
                  <a:pt x="1785257" y="658586"/>
                </a:cubicBezTo>
                <a:cubicBezTo>
                  <a:pt x="1787483" y="648567"/>
                  <a:pt x="1799771" y="644072"/>
                  <a:pt x="1807028" y="636815"/>
                </a:cubicBezTo>
                <a:cubicBezTo>
                  <a:pt x="1808842" y="631372"/>
                  <a:pt x="1809905" y="625618"/>
                  <a:pt x="1812471" y="620486"/>
                </a:cubicBezTo>
                <a:cubicBezTo>
                  <a:pt x="1833574" y="578281"/>
                  <a:pt x="1815119" y="628873"/>
                  <a:pt x="1828800" y="587829"/>
                </a:cubicBezTo>
                <a:cubicBezTo>
                  <a:pt x="1830614" y="553358"/>
                  <a:pt x="1829962" y="518668"/>
                  <a:pt x="1834243" y="484415"/>
                </a:cubicBezTo>
                <a:cubicBezTo>
                  <a:pt x="1836106" y="469513"/>
                  <a:pt x="1850753" y="449458"/>
                  <a:pt x="1856014" y="435429"/>
                </a:cubicBezTo>
                <a:cubicBezTo>
                  <a:pt x="1858641" y="428425"/>
                  <a:pt x="1859643" y="420915"/>
                  <a:pt x="1861457" y="413658"/>
                </a:cubicBezTo>
                <a:cubicBezTo>
                  <a:pt x="1867507" y="365258"/>
                  <a:pt x="1863813" y="376730"/>
                  <a:pt x="1877786" y="332015"/>
                </a:cubicBezTo>
                <a:cubicBezTo>
                  <a:pt x="1882920" y="315587"/>
                  <a:pt x="1885258" y="297788"/>
                  <a:pt x="1894114" y="283029"/>
                </a:cubicBezTo>
                <a:lnTo>
                  <a:pt x="1910443" y="255815"/>
                </a:lnTo>
                <a:cubicBezTo>
                  <a:pt x="1912541" y="243225"/>
                  <a:pt x="1914391" y="212391"/>
                  <a:pt x="1926771" y="201386"/>
                </a:cubicBezTo>
                <a:cubicBezTo>
                  <a:pt x="1941098" y="188651"/>
                  <a:pt x="1962273" y="179580"/>
                  <a:pt x="1981200" y="174172"/>
                </a:cubicBezTo>
                <a:cubicBezTo>
                  <a:pt x="1988393" y="172117"/>
                  <a:pt x="1995967" y="171356"/>
                  <a:pt x="2002971" y="168729"/>
                </a:cubicBezTo>
                <a:cubicBezTo>
                  <a:pt x="2016852" y="163523"/>
                  <a:pt x="2040410" y="148443"/>
                  <a:pt x="2051957" y="141515"/>
                </a:cubicBezTo>
                <a:cubicBezTo>
                  <a:pt x="2064841" y="102864"/>
                  <a:pt x="2048309" y="148202"/>
                  <a:pt x="2084614" y="81643"/>
                </a:cubicBezTo>
                <a:cubicBezTo>
                  <a:pt x="2099636" y="54102"/>
                  <a:pt x="2076719" y="74207"/>
                  <a:pt x="2106386" y="54429"/>
                </a:cubicBezTo>
                <a:cubicBezTo>
                  <a:pt x="2111829" y="47172"/>
                  <a:pt x="2115745" y="38465"/>
                  <a:pt x="2122714" y="32658"/>
                </a:cubicBezTo>
                <a:cubicBezTo>
                  <a:pt x="2127122" y="28985"/>
                  <a:pt x="2133508" y="28725"/>
                  <a:pt x="2139043" y="27215"/>
                </a:cubicBezTo>
                <a:cubicBezTo>
                  <a:pt x="2153477" y="23278"/>
                  <a:pt x="2168008" y="19693"/>
                  <a:pt x="2182586" y="16329"/>
                </a:cubicBezTo>
                <a:cubicBezTo>
                  <a:pt x="2207556" y="10567"/>
                  <a:pt x="2216261" y="10206"/>
                  <a:pt x="2242457" y="5443"/>
                </a:cubicBezTo>
                <a:cubicBezTo>
                  <a:pt x="2251559" y="3788"/>
                  <a:pt x="2260600" y="1814"/>
                  <a:pt x="2269671" y="0"/>
                </a:cubicBezTo>
                <a:cubicBezTo>
                  <a:pt x="2318657" y="3629"/>
                  <a:pt x="2370138" y="65088"/>
                  <a:pt x="2400300" y="77561"/>
                </a:cubicBezTo>
                <a:cubicBezTo>
                  <a:pt x="2430462" y="90034"/>
                  <a:pt x="2436132" y="73933"/>
                  <a:pt x="2450646" y="74840"/>
                </a:cubicBezTo>
                <a:cubicBezTo>
                  <a:pt x="2465160" y="75747"/>
                  <a:pt x="2476499" y="77561"/>
                  <a:pt x="2487385" y="83004"/>
                </a:cubicBezTo>
                <a:cubicBezTo>
                  <a:pt x="2498271" y="88447"/>
                  <a:pt x="2473193" y="96805"/>
                  <a:pt x="2515961" y="107497"/>
                </a:cubicBezTo>
                <a:cubicBezTo>
                  <a:pt x="2528661" y="110899"/>
                  <a:pt x="2547484" y="105002"/>
                  <a:pt x="2563586" y="103415"/>
                </a:cubicBezTo>
                <a:cubicBezTo>
                  <a:pt x="2579914" y="101601"/>
                  <a:pt x="2596774" y="102485"/>
                  <a:pt x="2612571" y="97972"/>
                </a:cubicBezTo>
                <a:cubicBezTo>
                  <a:pt x="2622743" y="95066"/>
                  <a:pt x="2630155" y="86021"/>
                  <a:pt x="2639786" y="81643"/>
                </a:cubicBezTo>
                <a:cubicBezTo>
                  <a:pt x="2655977" y="74283"/>
                  <a:pt x="2676672" y="69701"/>
                  <a:pt x="2694214" y="65315"/>
                </a:cubicBezTo>
                <a:cubicBezTo>
                  <a:pt x="2714171" y="70758"/>
                  <a:pt x="2735437" y="72692"/>
                  <a:pt x="2754086" y="81643"/>
                </a:cubicBezTo>
                <a:cubicBezTo>
                  <a:pt x="2781308" y="94710"/>
                  <a:pt x="2800501" y="125665"/>
                  <a:pt x="2830286" y="130629"/>
                </a:cubicBezTo>
                <a:lnTo>
                  <a:pt x="2895600" y="141515"/>
                </a:lnTo>
                <a:cubicBezTo>
                  <a:pt x="2908300" y="146958"/>
                  <a:pt x="2912155" y="172358"/>
                  <a:pt x="2924175" y="185058"/>
                </a:cubicBezTo>
                <a:cubicBezTo>
                  <a:pt x="2936195" y="197758"/>
                  <a:pt x="2952750" y="204788"/>
                  <a:pt x="2967718" y="217715"/>
                </a:cubicBezTo>
                <a:cubicBezTo>
                  <a:pt x="2982686" y="230642"/>
                  <a:pt x="2993744" y="245753"/>
                  <a:pt x="3013983" y="262619"/>
                </a:cubicBezTo>
                <a:cubicBezTo>
                  <a:pt x="3019426" y="273505"/>
                  <a:pt x="3036208" y="306162"/>
                  <a:pt x="3054804" y="325212"/>
                </a:cubicBezTo>
                <a:cubicBezTo>
                  <a:pt x="3073400" y="344262"/>
                  <a:pt x="3106737" y="362177"/>
                  <a:pt x="3125560" y="376918"/>
                </a:cubicBezTo>
                <a:cubicBezTo>
                  <a:pt x="3144383" y="391659"/>
                  <a:pt x="3154363" y="403906"/>
                  <a:pt x="3167743" y="413658"/>
                </a:cubicBezTo>
                <a:cubicBezTo>
                  <a:pt x="3181123" y="423410"/>
                  <a:pt x="3192760" y="428888"/>
                  <a:pt x="3205843" y="435429"/>
                </a:cubicBezTo>
                <a:cubicBezTo>
                  <a:pt x="3210974" y="437995"/>
                  <a:pt x="3217134" y="438125"/>
                  <a:pt x="3222171" y="440872"/>
                </a:cubicBezTo>
                <a:cubicBezTo>
                  <a:pt x="3237197" y="449068"/>
                  <a:pt x="3251200" y="459015"/>
                  <a:pt x="3265714" y="468086"/>
                </a:cubicBezTo>
                <a:cubicBezTo>
                  <a:pt x="3272971" y="480786"/>
                  <a:pt x="3280945" y="493103"/>
                  <a:pt x="3287486" y="506186"/>
                </a:cubicBezTo>
                <a:cubicBezTo>
                  <a:pt x="3290052" y="511318"/>
                  <a:pt x="3289116" y="518227"/>
                  <a:pt x="3292928" y="522515"/>
                </a:cubicBezTo>
                <a:cubicBezTo>
                  <a:pt x="3304041" y="535017"/>
                  <a:pt x="3315833" y="538843"/>
                  <a:pt x="3331028" y="555172"/>
                </a:cubicBezTo>
                <a:cubicBezTo>
                  <a:pt x="3346223" y="571501"/>
                  <a:pt x="3384097" y="620487"/>
                  <a:pt x="3384097" y="620487"/>
                </a:cubicBezTo>
                <a:cubicBezTo>
                  <a:pt x="3409553" y="671397"/>
                  <a:pt x="3411538" y="635907"/>
                  <a:pt x="3423557" y="647700"/>
                </a:cubicBezTo>
                <a:cubicBezTo>
                  <a:pt x="3435576" y="659493"/>
                  <a:pt x="3424826" y="667702"/>
                  <a:pt x="3456214" y="691243"/>
                </a:cubicBezTo>
                <a:cubicBezTo>
                  <a:pt x="3462705" y="696111"/>
                  <a:pt x="3471650" y="697060"/>
                  <a:pt x="3477986" y="702129"/>
                </a:cubicBezTo>
                <a:cubicBezTo>
                  <a:pt x="3490007" y="711746"/>
                  <a:pt x="3500345" y="723343"/>
                  <a:pt x="3510643" y="734786"/>
                </a:cubicBezTo>
                <a:cubicBezTo>
                  <a:pt x="3516711" y="741529"/>
                  <a:pt x="3520002" y="750751"/>
                  <a:pt x="3526971" y="756558"/>
                </a:cubicBezTo>
                <a:cubicBezTo>
                  <a:pt x="3531379" y="760231"/>
                  <a:pt x="3537857" y="760186"/>
                  <a:pt x="3543300" y="762000"/>
                </a:cubicBezTo>
                <a:cubicBezTo>
                  <a:pt x="3546929" y="767443"/>
                  <a:pt x="3549560" y="773703"/>
                  <a:pt x="3554186" y="778329"/>
                </a:cubicBezTo>
                <a:cubicBezTo>
                  <a:pt x="3558811" y="782955"/>
                  <a:pt x="3566886" y="783772"/>
                  <a:pt x="3570514" y="789215"/>
                </a:cubicBezTo>
                <a:cubicBezTo>
                  <a:pt x="3574663" y="795439"/>
                  <a:pt x="3574143" y="803729"/>
                  <a:pt x="3575957" y="810986"/>
                </a:cubicBezTo>
                <a:cubicBezTo>
                  <a:pt x="3591402" y="807897"/>
                  <a:pt x="3649670" y="797768"/>
                  <a:pt x="3668486" y="789215"/>
                </a:cubicBezTo>
                <a:cubicBezTo>
                  <a:pt x="3676744" y="785461"/>
                  <a:pt x="3683000" y="778329"/>
                  <a:pt x="3690257" y="772886"/>
                </a:cubicBezTo>
                <a:cubicBezTo>
                  <a:pt x="3701143" y="776515"/>
                  <a:pt x="3713233" y="777612"/>
                  <a:pt x="3722914" y="783772"/>
                </a:cubicBezTo>
                <a:cubicBezTo>
                  <a:pt x="3733737" y="790660"/>
                  <a:pt x="3740635" y="802357"/>
                  <a:pt x="3750128" y="810986"/>
                </a:cubicBezTo>
                <a:cubicBezTo>
                  <a:pt x="3760613" y="820518"/>
                  <a:pt x="3773488" y="820964"/>
                  <a:pt x="3782786" y="838200"/>
                </a:cubicBezTo>
                <a:cubicBezTo>
                  <a:pt x="3792084" y="855436"/>
                  <a:pt x="3778477" y="897846"/>
                  <a:pt x="3805918" y="914401"/>
                </a:cubicBezTo>
                <a:cubicBezTo>
                  <a:pt x="3833359" y="930956"/>
                  <a:pt x="3904576" y="934675"/>
                  <a:pt x="3947432" y="937532"/>
                </a:cubicBezTo>
                <a:cubicBezTo>
                  <a:pt x="3980770" y="948418"/>
                  <a:pt x="3991656" y="965201"/>
                  <a:pt x="4005943" y="979715"/>
                </a:cubicBezTo>
                <a:cubicBezTo>
                  <a:pt x="4020231" y="994229"/>
                  <a:pt x="4018416" y="995136"/>
                  <a:pt x="4033157" y="1024618"/>
                </a:cubicBezTo>
                <a:cubicBezTo>
                  <a:pt x="4047898" y="1054100"/>
                  <a:pt x="4083277" y="1114878"/>
                  <a:pt x="4094389" y="1156607"/>
                </a:cubicBezTo>
                <a:cubicBezTo>
                  <a:pt x="4105502" y="1198336"/>
                  <a:pt x="4087359" y="1235529"/>
                  <a:pt x="4099832" y="1274990"/>
                </a:cubicBezTo>
                <a:cubicBezTo>
                  <a:pt x="4118846" y="1370057"/>
                  <a:pt x="4156755" y="1368199"/>
                  <a:pt x="4169228" y="1393372"/>
                </a:cubicBezTo>
                <a:cubicBezTo>
                  <a:pt x="4181701" y="1418545"/>
                  <a:pt x="4169736" y="1416158"/>
                  <a:pt x="4174671" y="1426029"/>
                </a:cubicBezTo>
                <a:cubicBezTo>
                  <a:pt x="4182785" y="1442256"/>
                  <a:pt x="4204833" y="1447574"/>
                  <a:pt x="4207328" y="1469572"/>
                </a:cubicBezTo>
                <a:cubicBezTo>
                  <a:pt x="4209823" y="1491570"/>
                  <a:pt x="4183041" y="1538223"/>
                  <a:pt x="4189640" y="1558018"/>
                </a:cubicBezTo>
                <a:cubicBezTo>
                  <a:pt x="4196897" y="1590675"/>
                  <a:pt x="4239759" y="1642156"/>
                  <a:pt x="4250871" y="1665515"/>
                </a:cubicBezTo>
                <a:cubicBezTo>
                  <a:pt x="4261983" y="1688874"/>
                  <a:pt x="4252439" y="1687839"/>
                  <a:pt x="4256314" y="1698172"/>
                </a:cubicBezTo>
                <a:cubicBezTo>
                  <a:pt x="4263436" y="1717165"/>
                  <a:pt x="4278765" y="1716995"/>
                  <a:pt x="4283528" y="1752600"/>
                </a:cubicBezTo>
                <a:cubicBezTo>
                  <a:pt x="4288291" y="1788205"/>
                  <a:pt x="4262455" y="1859456"/>
                  <a:pt x="4284890" y="1911804"/>
                </a:cubicBezTo>
                <a:cubicBezTo>
                  <a:pt x="4293054" y="1947183"/>
                  <a:pt x="4310970" y="1985963"/>
                  <a:pt x="4324350" y="2005693"/>
                </a:cubicBezTo>
                <a:cubicBezTo>
                  <a:pt x="4337730" y="2025423"/>
                  <a:pt x="4351564" y="2018847"/>
                  <a:pt x="4365171" y="2030186"/>
                </a:cubicBezTo>
                <a:cubicBezTo>
                  <a:pt x="4378778" y="2041525"/>
                  <a:pt x="4393292" y="2059668"/>
                  <a:pt x="4405992" y="2073729"/>
                </a:cubicBezTo>
                <a:cubicBezTo>
                  <a:pt x="4418692" y="2087790"/>
                  <a:pt x="4434115" y="2112736"/>
                  <a:pt x="4441372" y="2114550"/>
                </a:cubicBezTo>
                <a:cubicBezTo>
                  <a:pt x="4458381" y="2138589"/>
                  <a:pt x="4486275" y="2191657"/>
                  <a:pt x="4508046" y="2217964"/>
                </a:cubicBezTo>
                <a:cubicBezTo>
                  <a:pt x="4529817" y="2244271"/>
                  <a:pt x="4545013" y="2259921"/>
                  <a:pt x="4572000" y="2272394"/>
                </a:cubicBezTo>
                <a:cubicBezTo>
                  <a:pt x="4598987" y="2284867"/>
                  <a:pt x="4646839" y="2280785"/>
                  <a:pt x="4669971" y="2292804"/>
                </a:cubicBezTo>
                <a:cubicBezTo>
                  <a:pt x="4693103" y="2304823"/>
                  <a:pt x="4699906" y="2340883"/>
                  <a:pt x="4710792" y="2344511"/>
                </a:cubicBezTo>
                <a:cubicBezTo>
                  <a:pt x="4755242" y="2364241"/>
                  <a:pt x="4893582" y="2399166"/>
                  <a:pt x="4936671" y="2411186"/>
                </a:cubicBezTo>
                <a:cubicBezTo>
                  <a:pt x="4979760" y="2423206"/>
                  <a:pt x="4958442" y="2414815"/>
                  <a:pt x="4969328" y="2416629"/>
                </a:cubicBezTo>
                <a:cubicBezTo>
                  <a:pt x="5142894" y="2481718"/>
                  <a:pt x="4900575" y="2387084"/>
                  <a:pt x="5045528" y="2454729"/>
                </a:cubicBezTo>
                <a:cubicBezTo>
                  <a:pt x="5061125" y="2462008"/>
                  <a:pt x="5078319" y="2465228"/>
                  <a:pt x="5094514" y="2471058"/>
                </a:cubicBezTo>
                <a:cubicBezTo>
                  <a:pt x="5123684" y="2481559"/>
                  <a:pt x="5151888" y="2494864"/>
                  <a:pt x="5181600" y="2503715"/>
                </a:cubicBezTo>
                <a:cubicBezTo>
                  <a:pt x="5460185" y="2586698"/>
                  <a:pt x="5270629" y="2517372"/>
                  <a:pt x="5393871" y="2563586"/>
                </a:cubicBezTo>
                <a:cubicBezTo>
                  <a:pt x="5412014" y="2581729"/>
                  <a:pt x="5431874" y="2598304"/>
                  <a:pt x="5448300" y="2618015"/>
                </a:cubicBezTo>
                <a:cubicBezTo>
                  <a:pt x="5457371" y="2628901"/>
                  <a:pt x="5462731" y="2644558"/>
                  <a:pt x="5475514" y="2650672"/>
                </a:cubicBezTo>
                <a:cubicBezTo>
                  <a:pt x="5506091" y="2665296"/>
                  <a:pt x="5540543" y="2669916"/>
                  <a:pt x="5573486" y="2677886"/>
                </a:cubicBezTo>
                <a:cubicBezTo>
                  <a:pt x="5653055" y="2697136"/>
                  <a:pt x="5732509" y="2717229"/>
                  <a:pt x="5812971" y="2732315"/>
                </a:cubicBezTo>
                <a:cubicBezTo>
                  <a:pt x="5842000" y="2737758"/>
                  <a:pt x="5871226" y="2742236"/>
                  <a:pt x="5900057" y="2748643"/>
                </a:cubicBezTo>
                <a:cubicBezTo>
                  <a:pt x="6007231" y="2772459"/>
                  <a:pt x="5916319" y="2755155"/>
                  <a:pt x="6003471" y="2781300"/>
                </a:cubicBezTo>
                <a:cubicBezTo>
                  <a:pt x="6063865" y="2799418"/>
                  <a:pt x="6126749" y="2808168"/>
                  <a:pt x="6188528" y="2819400"/>
                </a:cubicBezTo>
                <a:cubicBezTo>
                  <a:pt x="6221185" y="2832100"/>
                  <a:pt x="6253055" y="2847048"/>
                  <a:pt x="6286500" y="2857500"/>
                </a:cubicBezTo>
                <a:cubicBezTo>
                  <a:pt x="6352642" y="2878169"/>
                  <a:pt x="6419079" y="2878732"/>
                  <a:pt x="6487886" y="2884715"/>
                </a:cubicBezTo>
                <a:cubicBezTo>
                  <a:pt x="6516914" y="2891972"/>
                  <a:pt x="6545192" y="2903567"/>
                  <a:pt x="6574971" y="2906486"/>
                </a:cubicBezTo>
                <a:cubicBezTo>
                  <a:pt x="6638194" y="2912684"/>
                  <a:pt x="6696528" y="2890158"/>
                  <a:pt x="6765471" y="2911929"/>
                </a:cubicBezTo>
                <a:cubicBezTo>
                  <a:pt x="6834414" y="2933700"/>
                  <a:pt x="6910614" y="2997201"/>
                  <a:pt x="6988628" y="3037115"/>
                </a:cubicBezTo>
                <a:cubicBezTo>
                  <a:pt x="7066643" y="3077029"/>
                  <a:pt x="7134679" y="3116037"/>
                  <a:pt x="7233558" y="3151415"/>
                </a:cubicBezTo>
                <a:cubicBezTo>
                  <a:pt x="7332437" y="3186793"/>
                  <a:pt x="7467600" y="3199494"/>
                  <a:pt x="7598228" y="3233058"/>
                </a:cubicBezTo>
                <a:lnTo>
                  <a:pt x="8017328" y="3385458"/>
                </a:lnTo>
                <a:lnTo>
                  <a:pt x="8327571" y="3445329"/>
                </a:lnTo>
                <a:lnTo>
                  <a:pt x="8567058" y="3510643"/>
                </a:lnTo>
              </a:path>
            </a:pathLst>
          </a:custGeom>
          <a:noFill/>
          <a:ln w="476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46E34F1B-B8E9-48E9-B6AA-7E0AEEA8A113}"/>
              </a:ext>
            </a:extLst>
          </p:cNvPr>
          <p:cNvSpPr/>
          <p:nvPr/>
        </p:nvSpPr>
        <p:spPr>
          <a:xfrm>
            <a:off x="1480455" y="2508493"/>
            <a:ext cx="2227943" cy="3536708"/>
          </a:xfrm>
          <a:custGeom>
            <a:avLst/>
            <a:gdLst>
              <a:gd name="connsiteX0" fmla="*/ 48703 w 2227943"/>
              <a:gd name="connsiteY0" fmla="*/ 0 h 3536708"/>
              <a:gd name="connsiteX1" fmla="*/ 2179240 w 2227943"/>
              <a:gd name="connsiteY1" fmla="*/ 0 h 3536708"/>
              <a:gd name="connsiteX2" fmla="*/ 2227943 w 2227943"/>
              <a:gd name="connsiteY2" fmla="*/ 48703 h 3536708"/>
              <a:gd name="connsiteX3" fmla="*/ 2227943 w 2227943"/>
              <a:gd name="connsiteY3" fmla="*/ 1534686 h 3536708"/>
              <a:gd name="connsiteX4" fmla="*/ 2178957 w 2227943"/>
              <a:gd name="connsiteY4" fmla="*/ 1583672 h 3536708"/>
              <a:gd name="connsiteX5" fmla="*/ 2227943 w 2227943"/>
              <a:gd name="connsiteY5" fmla="*/ 1632658 h 3536708"/>
              <a:gd name="connsiteX6" fmla="*/ 2227943 w 2227943"/>
              <a:gd name="connsiteY6" fmla="*/ 3488005 h 3536708"/>
              <a:gd name="connsiteX7" fmla="*/ 2179240 w 2227943"/>
              <a:gd name="connsiteY7" fmla="*/ 3536708 h 3536708"/>
              <a:gd name="connsiteX8" fmla="*/ 48703 w 2227943"/>
              <a:gd name="connsiteY8" fmla="*/ 3536708 h 3536708"/>
              <a:gd name="connsiteX9" fmla="*/ 0 w 2227943"/>
              <a:gd name="connsiteY9" fmla="*/ 3488005 h 3536708"/>
              <a:gd name="connsiteX10" fmla="*/ 0 w 2227943"/>
              <a:gd name="connsiteY10" fmla="*/ 1632658 h 3536708"/>
              <a:gd name="connsiteX11" fmla="*/ 48986 w 2227943"/>
              <a:gd name="connsiteY11" fmla="*/ 1583672 h 3536708"/>
              <a:gd name="connsiteX12" fmla="*/ 0 w 2227943"/>
              <a:gd name="connsiteY12" fmla="*/ 1534686 h 3536708"/>
              <a:gd name="connsiteX13" fmla="*/ 0 w 2227943"/>
              <a:gd name="connsiteY13" fmla="*/ 48703 h 3536708"/>
              <a:gd name="connsiteX14" fmla="*/ 48703 w 2227943"/>
              <a:gd name="connsiteY14" fmla="*/ 0 h 353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27943" h="3536708">
                <a:moveTo>
                  <a:pt x="48703" y="0"/>
                </a:moveTo>
                <a:lnTo>
                  <a:pt x="2179240" y="0"/>
                </a:lnTo>
                <a:cubicBezTo>
                  <a:pt x="2206138" y="0"/>
                  <a:pt x="2227943" y="21805"/>
                  <a:pt x="2227943" y="48703"/>
                </a:cubicBezTo>
                <a:lnTo>
                  <a:pt x="2227943" y="1534686"/>
                </a:lnTo>
                <a:cubicBezTo>
                  <a:pt x="2200889" y="1534686"/>
                  <a:pt x="2178957" y="1556618"/>
                  <a:pt x="2178957" y="1583672"/>
                </a:cubicBezTo>
                <a:cubicBezTo>
                  <a:pt x="2178957" y="1610726"/>
                  <a:pt x="2200889" y="1632658"/>
                  <a:pt x="2227943" y="1632658"/>
                </a:cubicBezTo>
                <a:lnTo>
                  <a:pt x="2227943" y="3488005"/>
                </a:lnTo>
                <a:cubicBezTo>
                  <a:pt x="2227943" y="3514903"/>
                  <a:pt x="2206138" y="3536708"/>
                  <a:pt x="2179240" y="3536708"/>
                </a:cubicBezTo>
                <a:lnTo>
                  <a:pt x="48703" y="3536708"/>
                </a:lnTo>
                <a:cubicBezTo>
                  <a:pt x="21805" y="3536708"/>
                  <a:pt x="0" y="3514903"/>
                  <a:pt x="0" y="3488005"/>
                </a:cubicBezTo>
                <a:lnTo>
                  <a:pt x="0" y="1632658"/>
                </a:lnTo>
                <a:cubicBezTo>
                  <a:pt x="27054" y="1632658"/>
                  <a:pt x="48986" y="1610726"/>
                  <a:pt x="48986" y="1583672"/>
                </a:cubicBezTo>
                <a:cubicBezTo>
                  <a:pt x="48986" y="1556618"/>
                  <a:pt x="27054" y="1534686"/>
                  <a:pt x="0" y="1534686"/>
                </a:cubicBezTo>
                <a:lnTo>
                  <a:pt x="0" y="48703"/>
                </a:lnTo>
                <a:cubicBezTo>
                  <a:pt x="0" y="21805"/>
                  <a:pt x="21805" y="0"/>
                  <a:pt x="487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24460A-EE86-479B-8496-897F555CF00C}"/>
              </a:ext>
            </a:extLst>
          </p:cNvPr>
          <p:cNvCxnSpPr>
            <a:cxnSpLocks/>
          </p:cNvCxnSpPr>
          <p:nvPr/>
        </p:nvCxnSpPr>
        <p:spPr>
          <a:xfrm>
            <a:off x="1557563" y="4088162"/>
            <a:ext cx="2073726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 descr="穿黑色衣服的男人&#10;&#10;描述已自动生成">
            <a:extLst>
              <a:ext uri="{FF2B5EF4-FFF2-40B4-BE49-F238E27FC236}">
                <a16:creationId xmlns:a16="http://schemas.microsoft.com/office/drawing/2014/main" xmlns="" id="{C24B899D-9F4C-47FB-BD7A-890C28248E2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7531" y="2801433"/>
            <a:ext cx="993790" cy="993790"/>
          </a:xfrm>
          <a:custGeom>
            <a:avLst/>
            <a:gdLst>
              <a:gd name="connsiteX0" fmla="*/ 496895 w 993790"/>
              <a:gd name="connsiteY0" fmla="*/ 0 h 993790"/>
              <a:gd name="connsiteX1" fmla="*/ 993790 w 993790"/>
              <a:gd name="connsiteY1" fmla="*/ 496895 h 993790"/>
              <a:gd name="connsiteX2" fmla="*/ 496895 w 993790"/>
              <a:gd name="connsiteY2" fmla="*/ 993790 h 993790"/>
              <a:gd name="connsiteX3" fmla="*/ 0 w 993790"/>
              <a:gd name="connsiteY3" fmla="*/ 496895 h 993790"/>
              <a:gd name="connsiteX4" fmla="*/ 496895 w 993790"/>
              <a:gd name="connsiteY4" fmla="*/ 0 h 993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3790" h="993790">
                <a:moveTo>
                  <a:pt x="496895" y="0"/>
                </a:moveTo>
                <a:cubicBezTo>
                  <a:pt x="771323" y="0"/>
                  <a:pt x="993790" y="222467"/>
                  <a:pt x="993790" y="496895"/>
                </a:cubicBezTo>
                <a:cubicBezTo>
                  <a:pt x="993790" y="771323"/>
                  <a:pt x="771323" y="993790"/>
                  <a:pt x="496895" y="993790"/>
                </a:cubicBezTo>
                <a:cubicBezTo>
                  <a:pt x="222467" y="993790"/>
                  <a:pt x="0" y="771323"/>
                  <a:pt x="0" y="496895"/>
                </a:cubicBezTo>
                <a:cubicBezTo>
                  <a:pt x="0" y="222467"/>
                  <a:pt x="222467" y="0"/>
                  <a:pt x="496895" y="0"/>
                </a:cubicBezTo>
                <a:close/>
              </a:path>
            </a:pathLst>
          </a:custGeom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F1F2933D-2C7D-4D22-ACC6-BEB9F151F4FC}"/>
              </a:ext>
            </a:extLst>
          </p:cNvPr>
          <p:cNvSpPr txBox="1"/>
          <p:nvPr/>
        </p:nvSpPr>
        <p:spPr>
          <a:xfrm>
            <a:off x="1331683" y="4213235"/>
            <a:ext cx="252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登山教练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6E98BD4-8BC3-4BFC-89C7-DDAAFBDA3979}"/>
              </a:ext>
            </a:extLst>
          </p:cNvPr>
          <p:cNvSpPr txBox="1"/>
          <p:nvPr/>
        </p:nvSpPr>
        <p:spPr>
          <a:xfrm>
            <a:off x="1656436" y="4763687"/>
            <a:ext cx="1974853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300" spc="150" dirty="0"/>
              <a:t>国际知名登山教练陈西</a:t>
            </a:r>
            <a:r>
              <a:rPr lang="en-US" altLang="zh-CN" sz="1300" spc="150" dirty="0"/>
              <a:t>,</a:t>
            </a:r>
            <a:r>
              <a:rPr lang="zh-CN" altLang="en-US" sz="1300" spc="150" dirty="0"/>
              <a:t>有着丰富的实战教学经验</a:t>
            </a:r>
            <a:r>
              <a:rPr lang="en-US" altLang="zh-CN" sz="1300" spc="150" dirty="0"/>
              <a:t>,</a:t>
            </a:r>
            <a:r>
              <a:rPr lang="zh-CN" altLang="en-US" sz="1300" spc="150" dirty="0"/>
              <a:t>安排好第二阶段登山计划</a:t>
            </a: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7F1BEBAD-AB83-4673-BE90-2C8E7EDF44BE}"/>
              </a:ext>
            </a:extLst>
          </p:cNvPr>
          <p:cNvSpPr/>
          <p:nvPr/>
        </p:nvSpPr>
        <p:spPr>
          <a:xfrm>
            <a:off x="5903886" y="2327475"/>
            <a:ext cx="255868" cy="255868"/>
          </a:xfrm>
          <a:prstGeom prst="ellipse">
            <a:avLst/>
          </a:prstGeom>
          <a:solidFill>
            <a:srgbClr val="488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1BB35E38-9943-4004-BAFC-6D82515B16B5}"/>
              </a:ext>
            </a:extLst>
          </p:cNvPr>
          <p:cNvSpPr/>
          <p:nvPr/>
        </p:nvSpPr>
        <p:spPr>
          <a:xfrm>
            <a:off x="5949497" y="2373086"/>
            <a:ext cx="164647" cy="1646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对话气泡: 矩形 23">
            <a:extLst>
              <a:ext uri="{FF2B5EF4-FFF2-40B4-BE49-F238E27FC236}">
                <a16:creationId xmlns:a16="http://schemas.microsoft.com/office/drawing/2014/main" xmlns="" id="{99F02AB2-656F-4A5A-8B15-1DC910EE3217}"/>
              </a:ext>
            </a:extLst>
          </p:cNvPr>
          <p:cNvSpPr/>
          <p:nvPr/>
        </p:nvSpPr>
        <p:spPr>
          <a:xfrm>
            <a:off x="6060621" y="1765349"/>
            <a:ext cx="1704522" cy="384580"/>
          </a:xfrm>
          <a:prstGeom prst="wedgeRectCallout">
            <a:avLst>
              <a:gd name="adj1" fmla="val -41400"/>
              <a:gd name="adj2" fmla="val 102128"/>
            </a:avLst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6F92AF0F-29F5-4E33-AF83-F722C0FE9B8B}"/>
              </a:ext>
            </a:extLst>
          </p:cNvPr>
          <p:cNvSpPr txBox="1"/>
          <p:nvPr/>
        </p:nvSpPr>
        <p:spPr>
          <a:xfrm>
            <a:off x="6096000" y="1768071"/>
            <a:ext cx="1681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登顶时间：</a:t>
            </a:r>
            <a:r>
              <a:rPr lang="en-US" altLang="zh-CN" sz="16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10:30</a:t>
            </a:r>
            <a:endParaRPr lang="zh-CN" altLang="en-US" sz="1600" dirty="0">
              <a:solidFill>
                <a:srgbClr val="488BDC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4F4A0D5A-747B-43F4-BE47-DFD2E8749625}"/>
              </a:ext>
            </a:extLst>
          </p:cNvPr>
          <p:cNvSpPr/>
          <p:nvPr/>
        </p:nvSpPr>
        <p:spPr>
          <a:xfrm>
            <a:off x="9508513" y="5054697"/>
            <a:ext cx="255868" cy="255868"/>
          </a:xfrm>
          <a:prstGeom prst="ellipse">
            <a:avLst/>
          </a:prstGeom>
          <a:solidFill>
            <a:srgbClr val="488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099899C1-4C2F-47C7-B21C-3CF86F21FD22}"/>
              </a:ext>
            </a:extLst>
          </p:cNvPr>
          <p:cNvSpPr/>
          <p:nvPr/>
        </p:nvSpPr>
        <p:spPr>
          <a:xfrm>
            <a:off x="9554124" y="5100308"/>
            <a:ext cx="164647" cy="1646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对话气泡: 矩形 86">
            <a:extLst>
              <a:ext uri="{FF2B5EF4-FFF2-40B4-BE49-F238E27FC236}">
                <a16:creationId xmlns:a16="http://schemas.microsoft.com/office/drawing/2014/main" xmlns="" id="{06020732-8F15-46A0-BEEA-E22650513808}"/>
              </a:ext>
            </a:extLst>
          </p:cNvPr>
          <p:cNvSpPr/>
          <p:nvPr/>
        </p:nvSpPr>
        <p:spPr>
          <a:xfrm>
            <a:off x="9665248" y="4492571"/>
            <a:ext cx="1704522" cy="384580"/>
          </a:xfrm>
          <a:prstGeom prst="wedgeRectCallout">
            <a:avLst>
              <a:gd name="adj1" fmla="val -41400"/>
              <a:gd name="adj2" fmla="val 102128"/>
            </a:avLst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DF5E3396-197C-4055-83D0-210B41A6DA9B}"/>
              </a:ext>
            </a:extLst>
          </p:cNvPr>
          <p:cNvSpPr txBox="1"/>
          <p:nvPr/>
        </p:nvSpPr>
        <p:spPr>
          <a:xfrm>
            <a:off x="9700627" y="4495293"/>
            <a:ext cx="1681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下山时间：</a:t>
            </a:r>
            <a:r>
              <a:rPr lang="en-US" altLang="zh-CN" sz="1600" dirty="0">
                <a:solidFill>
                  <a:srgbClr val="488BD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15:30</a:t>
            </a:r>
            <a:endParaRPr lang="zh-CN" altLang="en-US" sz="1600" dirty="0">
              <a:solidFill>
                <a:srgbClr val="488BDC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204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6587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陈西设计之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家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874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762</Words>
  <Application>Microsoft Office PowerPoint</Application>
  <PresentationFormat>宽屏</PresentationFormat>
  <Paragraphs>46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微软雅黑</vt:lpstr>
      <vt:lpstr>Arial</vt:lpstr>
      <vt:lpstr>字体圈欣意冠黑体</vt:lpstr>
      <vt:lpstr>等线 Light</vt:lpstr>
      <vt:lpstr>等线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cp:keywords>公众号：陈西设计之家。微信搜索即可。更多免费PPT模版教程等都可以在公众号内获取。PPT定制微信：2090298045【陈西】</cp:keywords>
  <cp:lastModifiedBy>Microsoft 帐户</cp:lastModifiedBy>
  <cp:revision>70</cp:revision>
  <dcterms:created xsi:type="dcterms:W3CDTF">2021-06-04T02:53:15Z</dcterms:created>
  <dcterms:modified xsi:type="dcterms:W3CDTF">2021-06-09T15:48:07Z</dcterms:modified>
  <cp:category>公众号：陈西设计之家。微信搜索即可。更多免费PPT模版教程等都可以在公众号内获取。PPT定制微信：2090298045【陈西】</cp:category>
</cp:coreProperties>
</file>