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316" r:id="rId4"/>
    <p:sldId id="318" r:id="rId5"/>
    <p:sldId id="306" r:id="rId6"/>
    <p:sldId id="272" r:id="rId7"/>
    <p:sldId id="280" r:id="rId8"/>
    <p:sldId id="268" r:id="rId9"/>
    <p:sldId id="319" r:id="rId10"/>
    <p:sldId id="299" r:id="rId11"/>
    <p:sldId id="313" r:id="rId12"/>
    <p:sldId id="279" r:id="rId13"/>
    <p:sldId id="289" r:id="rId14"/>
    <p:sldId id="320" r:id="rId15"/>
    <p:sldId id="290" r:id="rId16"/>
    <p:sldId id="282" r:id="rId17"/>
    <p:sldId id="281" r:id="rId18"/>
    <p:sldId id="311" r:id="rId19"/>
    <p:sldId id="321" r:id="rId20"/>
    <p:sldId id="291" r:id="rId21"/>
    <p:sldId id="292" r:id="rId22"/>
    <p:sldId id="297" r:id="rId23"/>
    <p:sldId id="301" r:id="rId24"/>
    <p:sldId id="303" r:id="rId25"/>
    <p:sldId id="322" r:id="rId26"/>
    <p:sldId id="32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xuan Zeng" initials="x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AFD"/>
    <a:srgbClr val="4472C4"/>
    <a:srgbClr val="FF9E6B"/>
    <a:srgbClr val="212E2C"/>
    <a:srgbClr val="006F8A"/>
    <a:srgbClr val="E1F5FC"/>
    <a:srgbClr val="FFFFFF"/>
    <a:srgbClr val="5B727D"/>
    <a:srgbClr val="F35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6314" autoAdjust="0"/>
  </p:normalViewPr>
  <p:slideViewPr>
    <p:cSldViewPr snapToGrid="0">
      <p:cViewPr>
        <p:scale>
          <a:sx n="75" d="100"/>
          <a:sy n="75" d="100"/>
        </p:scale>
        <p:origin x="1836" y="1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510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228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70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564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858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36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61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74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015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67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55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942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95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287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769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360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040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7D089-AC8F-4832-A3C3-D9AF30F404B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391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982" y="5064908"/>
            <a:ext cx="2565400" cy="17930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32929" y="5636921"/>
            <a:ext cx="707137" cy="5913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2461" y="5888735"/>
            <a:ext cx="731521" cy="6461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/>
          <a:srcRect r="17021"/>
          <a:stretch>
            <a:fillRect/>
          </a:stretch>
        </p:blipFill>
        <p:spPr>
          <a:xfrm>
            <a:off x="101598" y="82022"/>
            <a:ext cx="1166941" cy="1111648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>
            <a:off x="1161144" y="459344"/>
            <a:ext cx="10864422" cy="992206"/>
          </a:xfrm>
          <a:custGeom>
            <a:avLst/>
            <a:gdLst>
              <a:gd name="connsiteX0" fmla="*/ 0 w 10473365"/>
              <a:gd name="connsiteY0" fmla="*/ 457469 h 1038040"/>
              <a:gd name="connsiteX1" fmla="*/ 5007428 w 10473365"/>
              <a:gd name="connsiteY1" fmla="*/ 268783 h 1038040"/>
              <a:gd name="connsiteX2" fmla="*/ 9681028 w 10473365"/>
              <a:gd name="connsiteY2" fmla="*/ 355869 h 1038040"/>
              <a:gd name="connsiteX3" fmla="*/ 10043886 w 10473365"/>
              <a:gd name="connsiteY3" fmla="*/ 22040 h 1038040"/>
              <a:gd name="connsiteX4" fmla="*/ 9434286 w 10473365"/>
              <a:gd name="connsiteY4" fmla="*/ 94612 h 1038040"/>
              <a:gd name="connsiteX5" fmla="*/ 10377714 w 10473365"/>
              <a:gd name="connsiteY5" fmla="*/ 602612 h 1038040"/>
              <a:gd name="connsiteX6" fmla="*/ 10392228 w 10473365"/>
              <a:gd name="connsiteY6" fmla="*/ 1038040 h 1038040"/>
              <a:gd name="connsiteX0-1" fmla="*/ 0 w 10473365"/>
              <a:gd name="connsiteY0-2" fmla="*/ 514700 h 1095271"/>
              <a:gd name="connsiteX1-3" fmla="*/ 5007428 w 10473365"/>
              <a:gd name="connsiteY1-4" fmla="*/ 326014 h 1095271"/>
              <a:gd name="connsiteX2-5" fmla="*/ 9681028 w 10473365"/>
              <a:gd name="connsiteY2-6" fmla="*/ 413100 h 1095271"/>
              <a:gd name="connsiteX3-7" fmla="*/ 10034361 w 10473365"/>
              <a:gd name="connsiteY3-8" fmla="*/ 12596 h 1095271"/>
              <a:gd name="connsiteX4-9" fmla="*/ 9434286 w 10473365"/>
              <a:gd name="connsiteY4-10" fmla="*/ 151843 h 1095271"/>
              <a:gd name="connsiteX5-11" fmla="*/ 10377714 w 10473365"/>
              <a:gd name="connsiteY5-12" fmla="*/ 659843 h 1095271"/>
              <a:gd name="connsiteX6-13" fmla="*/ 10392228 w 10473365"/>
              <a:gd name="connsiteY6-14" fmla="*/ 1095271 h 1095271"/>
              <a:gd name="connsiteX0-15" fmla="*/ 0 w 10473365"/>
              <a:gd name="connsiteY0-16" fmla="*/ 530012 h 1110583"/>
              <a:gd name="connsiteX1-17" fmla="*/ 5007428 w 10473365"/>
              <a:gd name="connsiteY1-18" fmla="*/ 341326 h 1110583"/>
              <a:gd name="connsiteX2-19" fmla="*/ 9681028 w 10473365"/>
              <a:gd name="connsiteY2-20" fmla="*/ 428412 h 1110583"/>
              <a:gd name="connsiteX3-21" fmla="*/ 10034361 w 10473365"/>
              <a:gd name="connsiteY3-22" fmla="*/ 27908 h 1110583"/>
              <a:gd name="connsiteX4-23" fmla="*/ 9434286 w 10473365"/>
              <a:gd name="connsiteY4-24" fmla="*/ 167155 h 1110583"/>
              <a:gd name="connsiteX5-25" fmla="*/ 10377714 w 10473365"/>
              <a:gd name="connsiteY5-26" fmla="*/ 675155 h 1110583"/>
              <a:gd name="connsiteX6-27" fmla="*/ 10392228 w 10473365"/>
              <a:gd name="connsiteY6-28" fmla="*/ 1110583 h 1110583"/>
              <a:gd name="connsiteX0-29" fmla="*/ 0 w 10660858"/>
              <a:gd name="connsiteY0-30" fmla="*/ 529604 h 1110175"/>
              <a:gd name="connsiteX1-31" fmla="*/ 5007428 w 10660858"/>
              <a:gd name="connsiteY1-32" fmla="*/ 340918 h 1110175"/>
              <a:gd name="connsiteX2-33" fmla="*/ 9681028 w 10660858"/>
              <a:gd name="connsiteY2-34" fmla="*/ 428004 h 1110175"/>
              <a:gd name="connsiteX3-35" fmla="*/ 10034361 w 10660858"/>
              <a:gd name="connsiteY3-36" fmla="*/ 27500 h 1110175"/>
              <a:gd name="connsiteX4-37" fmla="*/ 9434286 w 10660858"/>
              <a:gd name="connsiteY4-38" fmla="*/ 166747 h 1110175"/>
              <a:gd name="connsiteX5-39" fmla="*/ 10615839 w 10660858"/>
              <a:gd name="connsiteY5-40" fmla="*/ 655697 h 1110175"/>
              <a:gd name="connsiteX6-41" fmla="*/ 10392228 w 10660858"/>
              <a:gd name="connsiteY6-42" fmla="*/ 1110175 h 1110175"/>
              <a:gd name="connsiteX0-43" fmla="*/ 0 w 10864422"/>
              <a:gd name="connsiteY0-44" fmla="*/ 529604 h 957775"/>
              <a:gd name="connsiteX1-45" fmla="*/ 5007428 w 10864422"/>
              <a:gd name="connsiteY1-46" fmla="*/ 340918 h 957775"/>
              <a:gd name="connsiteX2-47" fmla="*/ 9681028 w 10864422"/>
              <a:gd name="connsiteY2-48" fmla="*/ 428004 h 957775"/>
              <a:gd name="connsiteX3-49" fmla="*/ 10034361 w 10864422"/>
              <a:gd name="connsiteY3-50" fmla="*/ 27500 h 957775"/>
              <a:gd name="connsiteX4-51" fmla="*/ 9434286 w 10864422"/>
              <a:gd name="connsiteY4-52" fmla="*/ 166747 h 957775"/>
              <a:gd name="connsiteX5-53" fmla="*/ 10615839 w 10864422"/>
              <a:gd name="connsiteY5-54" fmla="*/ 655697 h 957775"/>
              <a:gd name="connsiteX6-55" fmla="*/ 10835141 w 10864422"/>
              <a:gd name="connsiteY6-56" fmla="*/ 957775 h 957775"/>
              <a:gd name="connsiteX0-57" fmla="*/ 0 w 10864422"/>
              <a:gd name="connsiteY0-58" fmla="*/ 564035 h 992206"/>
              <a:gd name="connsiteX1-59" fmla="*/ 5007428 w 10864422"/>
              <a:gd name="connsiteY1-60" fmla="*/ 375349 h 992206"/>
              <a:gd name="connsiteX2-61" fmla="*/ 9681028 w 10864422"/>
              <a:gd name="connsiteY2-62" fmla="*/ 462435 h 992206"/>
              <a:gd name="connsiteX3-63" fmla="*/ 10034361 w 10864422"/>
              <a:gd name="connsiteY3-64" fmla="*/ 61931 h 992206"/>
              <a:gd name="connsiteX4-65" fmla="*/ 9434286 w 10864422"/>
              <a:gd name="connsiteY4-66" fmla="*/ 201178 h 992206"/>
              <a:gd name="connsiteX5-67" fmla="*/ 10615839 w 10864422"/>
              <a:gd name="connsiteY5-68" fmla="*/ 690128 h 992206"/>
              <a:gd name="connsiteX6-69" fmla="*/ 10835141 w 10864422"/>
              <a:gd name="connsiteY6-70" fmla="*/ 992206 h 9922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864422" h="992206">
                <a:moveTo>
                  <a:pt x="0" y="564035"/>
                </a:moveTo>
                <a:cubicBezTo>
                  <a:pt x="1696961" y="478158"/>
                  <a:pt x="5007428" y="375349"/>
                  <a:pt x="5007428" y="375349"/>
                </a:cubicBezTo>
                <a:cubicBezTo>
                  <a:pt x="6620933" y="358416"/>
                  <a:pt x="8843206" y="514671"/>
                  <a:pt x="9681028" y="462435"/>
                </a:cubicBezTo>
                <a:cubicBezTo>
                  <a:pt x="10518850" y="410199"/>
                  <a:pt x="10313610" y="143574"/>
                  <a:pt x="10034361" y="61931"/>
                </a:cubicBezTo>
                <a:cubicBezTo>
                  <a:pt x="9755112" y="-19712"/>
                  <a:pt x="9389761" y="-60684"/>
                  <a:pt x="9434286" y="201178"/>
                </a:cubicBezTo>
                <a:cubicBezTo>
                  <a:pt x="9478811" y="463040"/>
                  <a:pt x="10382363" y="558290"/>
                  <a:pt x="10615839" y="690128"/>
                </a:cubicBezTo>
                <a:cubicBezTo>
                  <a:pt x="10849315" y="821966"/>
                  <a:pt x="10907712" y="853111"/>
                  <a:pt x="10835141" y="992206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86497" y="837992"/>
            <a:ext cx="856860" cy="7113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rot="3071475">
            <a:off x="9122172" y="582358"/>
            <a:ext cx="606027" cy="6060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910758" y="55834"/>
            <a:ext cx="759729" cy="7821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723982" y="5064908"/>
            <a:ext cx="2565400" cy="17930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32929" y="5636921"/>
            <a:ext cx="707137" cy="5913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992461" y="5888735"/>
            <a:ext cx="731521" cy="6461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6"/>
          <a:srcRect r="17021"/>
          <a:stretch>
            <a:fillRect/>
          </a:stretch>
        </p:blipFill>
        <p:spPr>
          <a:xfrm>
            <a:off x="101598" y="82022"/>
            <a:ext cx="1166941" cy="1111648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>
            <a:off x="1161144" y="459344"/>
            <a:ext cx="10864422" cy="992206"/>
          </a:xfrm>
          <a:custGeom>
            <a:avLst/>
            <a:gdLst>
              <a:gd name="connsiteX0" fmla="*/ 0 w 10473365"/>
              <a:gd name="connsiteY0" fmla="*/ 457469 h 1038040"/>
              <a:gd name="connsiteX1" fmla="*/ 5007428 w 10473365"/>
              <a:gd name="connsiteY1" fmla="*/ 268783 h 1038040"/>
              <a:gd name="connsiteX2" fmla="*/ 9681028 w 10473365"/>
              <a:gd name="connsiteY2" fmla="*/ 355869 h 1038040"/>
              <a:gd name="connsiteX3" fmla="*/ 10043886 w 10473365"/>
              <a:gd name="connsiteY3" fmla="*/ 22040 h 1038040"/>
              <a:gd name="connsiteX4" fmla="*/ 9434286 w 10473365"/>
              <a:gd name="connsiteY4" fmla="*/ 94612 h 1038040"/>
              <a:gd name="connsiteX5" fmla="*/ 10377714 w 10473365"/>
              <a:gd name="connsiteY5" fmla="*/ 602612 h 1038040"/>
              <a:gd name="connsiteX6" fmla="*/ 10392228 w 10473365"/>
              <a:gd name="connsiteY6" fmla="*/ 1038040 h 1038040"/>
              <a:gd name="connsiteX0-1" fmla="*/ 0 w 10473365"/>
              <a:gd name="connsiteY0-2" fmla="*/ 514700 h 1095271"/>
              <a:gd name="connsiteX1-3" fmla="*/ 5007428 w 10473365"/>
              <a:gd name="connsiteY1-4" fmla="*/ 326014 h 1095271"/>
              <a:gd name="connsiteX2-5" fmla="*/ 9681028 w 10473365"/>
              <a:gd name="connsiteY2-6" fmla="*/ 413100 h 1095271"/>
              <a:gd name="connsiteX3-7" fmla="*/ 10034361 w 10473365"/>
              <a:gd name="connsiteY3-8" fmla="*/ 12596 h 1095271"/>
              <a:gd name="connsiteX4-9" fmla="*/ 9434286 w 10473365"/>
              <a:gd name="connsiteY4-10" fmla="*/ 151843 h 1095271"/>
              <a:gd name="connsiteX5-11" fmla="*/ 10377714 w 10473365"/>
              <a:gd name="connsiteY5-12" fmla="*/ 659843 h 1095271"/>
              <a:gd name="connsiteX6-13" fmla="*/ 10392228 w 10473365"/>
              <a:gd name="connsiteY6-14" fmla="*/ 1095271 h 1095271"/>
              <a:gd name="connsiteX0-15" fmla="*/ 0 w 10473365"/>
              <a:gd name="connsiteY0-16" fmla="*/ 530012 h 1110583"/>
              <a:gd name="connsiteX1-17" fmla="*/ 5007428 w 10473365"/>
              <a:gd name="connsiteY1-18" fmla="*/ 341326 h 1110583"/>
              <a:gd name="connsiteX2-19" fmla="*/ 9681028 w 10473365"/>
              <a:gd name="connsiteY2-20" fmla="*/ 428412 h 1110583"/>
              <a:gd name="connsiteX3-21" fmla="*/ 10034361 w 10473365"/>
              <a:gd name="connsiteY3-22" fmla="*/ 27908 h 1110583"/>
              <a:gd name="connsiteX4-23" fmla="*/ 9434286 w 10473365"/>
              <a:gd name="connsiteY4-24" fmla="*/ 167155 h 1110583"/>
              <a:gd name="connsiteX5-25" fmla="*/ 10377714 w 10473365"/>
              <a:gd name="connsiteY5-26" fmla="*/ 675155 h 1110583"/>
              <a:gd name="connsiteX6-27" fmla="*/ 10392228 w 10473365"/>
              <a:gd name="connsiteY6-28" fmla="*/ 1110583 h 1110583"/>
              <a:gd name="connsiteX0-29" fmla="*/ 0 w 10660858"/>
              <a:gd name="connsiteY0-30" fmla="*/ 529604 h 1110175"/>
              <a:gd name="connsiteX1-31" fmla="*/ 5007428 w 10660858"/>
              <a:gd name="connsiteY1-32" fmla="*/ 340918 h 1110175"/>
              <a:gd name="connsiteX2-33" fmla="*/ 9681028 w 10660858"/>
              <a:gd name="connsiteY2-34" fmla="*/ 428004 h 1110175"/>
              <a:gd name="connsiteX3-35" fmla="*/ 10034361 w 10660858"/>
              <a:gd name="connsiteY3-36" fmla="*/ 27500 h 1110175"/>
              <a:gd name="connsiteX4-37" fmla="*/ 9434286 w 10660858"/>
              <a:gd name="connsiteY4-38" fmla="*/ 166747 h 1110175"/>
              <a:gd name="connsiteX5-39" fmla="*/ 10615839 w 10660858"/>
              <a:gd name="connsiteY5-40" fmla="*/ 655697 h 1110175"/>
              <a:gd name="connsiteX6-41" fmla="*/ 10392228 w 10660858"/>
              <a:gd name="connsiteY6-42" fmla="*/ 1110175 h 1110175"/>
              <a:gd name="connsiteX0-43" fmla="*/ 0 w 10864422"/>
              <a:gd name="connsiteY0-44" fmla="*/ 529604 h 957775"/>
              <a:gd name="connsiteX1-45" fmla="*/ 5007428 w 10864422"/>
              <a:gd name="connsiteY1-46" fmla="*/ 340918 h 957775"/>
              <a:gd name="connsiteX2-47" fmla="*/ 9681028 w 10864422"/>
              <a:gd name="connsiteY2-48" fmla="*/ 428004 h 957775"/>
              <a:gd name="connsiteX3-49" fmla="*/ 10034361 w 10864422"/>
              <a:gd name="connsiteY3-50" fmla="*/ 27500 h 957775"/>
              <a:gd name="connsiteX4-51" fmla="*/ 9434286 w 10864422"/>
              <a:gd name="connsiteY4-52" fmla="*/ 166747 h 957775"/>
              <a:gd name="connsiteX5-53" fmla="*/ 10615839 w 10864422"/>
              <a:gd name="connsiteY5-54" fmla="*/ 655697 h 957775"/>
              <a:gd name="connsiteX6-55" fmla="*/ 10835141 w 10864422"/>
              <a:gd name="connsiteY6-56" fmla="*/ 957775 h 957775"/>
              <a:gd name="connsiteX0-57" fmla="*/ 0 w 10864422"/>
              <a:gd name="connsiteY0-58" fmla="*/ 564035 h 992206"/>
              <a:gd name="connsiteX1-59" fmla="*/ 5007428 w 10864422"/>
              <a:gd name="connsiteY1-60" fmla="*/ 375349 h 992206"/>
              <a:gd name="connsiteX2-61" fmla="*/ 9681028 w 10864422"/>
              <a:gd name="connsiteY2-62" fmla="*/ 462435 h 992206"/>
              <a:gd name="connsiteX3-63" fmla="*/ 10034361 w 10864422"/>
              <a:gd name="connsiteY3-64" fmla="*/ 61931 h 992206"/>
              <a:gd name="connsiteX4-65" fmla="*/ 9434286 w 10864422"/>
              <a:gd name="connsiteY4-66" fmla="*/ 201178 h 992206"/>
              <a:gd name="connsiteX5-67" fmla="*/ 10615839 w 10864422"/>
              <a:gd name="connsiteY5-68" fmla="*/ 690128 h 992206"/>
              <a:gd name="connsiteX6-69" fmla="*/ 10835141 w 10864422"/>
              <a:gd name="connsiteY6-70" fmla="*/ 992206 h 9922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864422" h="992206">
                <a:moveTo>
                  <a:pt x="0" y="564035"/>
                </a:moveTo>
                <a:cubicBezTo>
                  <a:pt x="1696961" y="478158"/>
                  <a:pt x="5007428" y="375349"/>
                  <a:pt x="5007428" y="375349"/>
                </a:cubicBezTo>
                <a:cubicBezTo>
                  <a:pt x="6620933" y="358416"/>
                  <a:pt x="8843206" y="514671"/>
                  <a:pt x="9681028" y="462435"/>
                </a:cubicBezTo>
                <a:cubicBezTo>
                  <a:pt x="10518850" y="410199"/>
                  <a:pt x="10313610" y="143574"/>
                  <a:pt x="10034361" y="61931"/>
                </a:cubicBezTo>
                <a:cubicBezTo>
                  <a:pt x="9755112" y="-19712"/>
                  <a:pt x="9389761" y="-60684"/>
                  <a:pt x="9434286" y="201178"/>
                </a:cubicBezTo>
                <a:cubicBezTo>
                  <a:pt x="9478811" y="463040"/>
                  <a:pt x="10382363" y="558290"/>
                  <a:pt x="10615839" y="690128"/>
                </a:cubicBezTo>
                <a:cubicBezTo>
                  <a:pt x="10849315" y="821966"/>
                  <a:pt x="10907712" y="853111"/>
                  <a:pt x="10835141" y="992206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386497" y="837992"/>
            <a:ext cx="856860" cy="7113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 rot="3071475">
            <a:off x="9122172" y="582358"/>
            <a:ext cx="606027" cy="6060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910758" y="55834"/>
            <a:ext cx="759729" cy="78215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37559-F989-49DB-AB7F-87B54CDBE4D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47ACC-C85D-4C6A-AE95-01788930D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2794528" y="914612"/>
            <a:ext cx="6821712" cy="4855527"/>
          </a:xfrm>
          <a:custGeom>
            <a:avLst/>
            <a:gdLst>
              <a:gd name="connsiteX0" fmla="*/ 4158765 w 6821712"/>
              <a:gd name="connsiteY0" fmla="*/ 15 h 4855527"/>
              <a:gd name="connsiteX1" fmla="*/ 4598707 w 6821712"/>
              <a:gd name="connsiteY1" fmla="*/ 150668 h 4855527"/>
              <a:gd name="connsiteX2" fmla="*/ 4702561 w 6821712"/>
              <a:gd name="connsiteY2" fmla="*/ 254890 h 4855527"/>
              <a:gd name="connsiteX3" fmla="*/ 4708483 w 6821712"/>
              <a:gd name="connsiteY3" fmla="*/ 247049 h 4855527"/>
              <a:gd name="connsiteX4" fmla="*/ 4703080 w 6821712"/>
              <a:gd name="connsiteY4" fmla="*/ 255411 h 4855527"/>
              <a:gd name="connsiteX5" fmla="*/ 4710533 w 6821712"/>
              <a:gd name="connsiteY5" fmla="*/ 262890 h 4855527"/>
              <a:gd name="connsiteX6" fmla="*/ 5598403 w 6821712"/>
              <a:gd name="connsiteY6" fmla="*/ 61678 h 4855527"/>
              <a:gd name="connsiteX7" fmla="*/ 6048645 w 6821712"/>
              <a:gd name="connsiteY7" fmla="*/ 610602 h 4855527"/>
              <a:gd name="connsiteX8" fmla="*/ 6051082 w 6821712"/>
              <a:gd name="connsiteY8" fmla="*/ 611408 h 4855527"/>
              <a:gd name="connsiteX9" fmla="*/ 6148093 w 6821712"/>
              <a:gd name="connsiteY9" fmla="*/ 643511 h 4855527"/>
              <a:gd name="connsiteX10" fmla="*/ 6626471 w 6821712"/>
              <a:gd name="connsiteY10" fmla="*/ 1143347 h 4855527"/>
              <a:gd name="connsiteX11" fmla="*/ 6600607 w 6821712"/>
              <a:gd name="connsiteY11" fmla="*/ 1721031 h 4855527"/>
              <a:gd name="connsiteX12" fmla="*/ 6789535 w 6821712"/>
              <a:gd name="connsiteY12" fmla="*/ 2604296 h 4855527"/>
              <a:gd name="connsiteX13" fmla="*/ 5904505 w 6821712"/>
              <a:gd name="connsiteY13" fmla="*/ 3377462 h 4855527"/>
              <a:gd name="connsiteX14" fmla="*/ 5587679 w 6821712"/>
              <a:gd name="connsiteY14" fmla="*/ 4039968 h 4855527"/>
              <a:gd name="connsiteX15" fmla="*/ 4508988 w 6821712"/>
              <a:gd name="connsiteY15" fmla="*/ 4120183 h 4855527"/>
              <a:gd name="connsiteX16" fmla="*/ 3738134 w 6821712"/>
              <a:gd name="connsiteY16" fmla="*/ 4826953 h 4855527"/>
              <a:gd name="connsiteX17" fmla="*/ 2604721 w 6821712"/>
              <a:gd name="connsiteY17" fmla="*/ 4395543 h 4855527"/>
              <a:gd name="connsiteX18" fmla="*/ 921081 w 6821712"/>
              <a:gd name="connsiteY18" fmla="*/ 3969302 h 4855527"/>
              <a:gd name="connsiteX19" fmla="*/ 180821 w 6821712"/>
              <a:gd name="connsiteY19" fmla="*/ 3494977 h 4855527"/>
              <a:gd name="connsiteX20" fmla="*/ 338998 w 6821712"/>
              <a:gd name="connsiteY20" fmla="*/ 2854716 h 4855527"/>
              <a:gd name="connsiteX21" fmla="*/ 4982 w 6821712"/>
              <a:gd name="connsiteY21" fmla="*/ 2197828 h 4855527"/>
              <a:gd name="connsiteX22" fmla="*/ 614978 w 6821712"/>
              <a:gd name="connsiteY22" fmla="*/ 1613965 h 4855527"/>
              <a:gd name="connsiteX23" fmla="*/ 620813 w 6821712"/>
              <a:gd name="connsiteY23" fmla="*/ 1598574 h 4855527"/>
              <a:gd name="connsiteX24" fmla="*/ 620814 w 6821712"/>
              <a:gd name="connsiteY24" fmla="*/ 1598574 h 4855527"/>
              <a:gd name="connsiteX25" fmla="*/ 892536 w 6821712"/>
              <a:gd name="connsiteY25" fmla="*/ 760134 h 4855527"/>
              <a:gd name="connsiteX26" fmla="*/ 2214405 w 6821712"/>
              <a:gd name="connsiteY26" fmla="*/ 568584 h 4855527"/>
              <a:gd name="connsiteX27" fmla="*/ 2214638 w 6821712"/>
              <a:gd name="connsiteY27" fmla="*/ 568215 h 4855527"/>
              <a:gd name="connsiteX28" fmla="*/ 2213617 w 6821712"/>
              <a:gd name="connsiteY28" fmla="*/ 567460 h 4855527"/>
              <a:gd name="connsiteX29" fmla="*/ 2214678 w 6821712"/>
              <a:gd name="connsiteY29" fmla="*/ 568150 h 4855527"/>
              <a:gd name="connsiteX30" fmla="*/ 2268448 w 6821712"/>
              <a:gd name="connsiteY30" fmla="*/ 482661 h 4855527"/>
              <a:gd name="connsiteX31" fmla="*/ 3547156 w 6821712"/>
              <a:gd name="connsiteY31" fmla="*/ 369732 h 4855527"/>
              <a:gd name="connsiteX32" fmla="*/ 3552543 w 6821712"/>
              <a:gd name="connsiteY32" fmla="*/ 361832 h 4855527"/>
              <a:gd name="connsiteX33" fmla="*/ 3554095 w 6821712"/>
              <a:gd name="connsiteY33" fmla="*/ 358272 h 4855527"/>
              <a:gd name="connsiteX34" fmla="*/ 3553100 w 6821712"/>
              <a:gd name="connsiteY34" fmla="*/ 361015 h 4855527"/>
              <a:gd name="connsiteX35" fmla="*/ 3639432 w 6821712"/>
              <a:gd name="connsiteY35" fmla="*/ 234430 h 4855527"/>
              <a:gd name="connsiteX36" fmla="*/ 4066473 w 6821712"/>
              <a:gd name="connsiteY36" fmla="*/ 6629 h 4855527"/>
              <a:gd name="connsiteX37" fmla="*/ 4158765 w 6821712"/>
              <a:gd name="connsiteY37" fmla="*/ 15 h 485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821712" h="4855527">
                <a:moveTo>
                  <a:pt x="4158765" y="15"/>
                </a:moveTo>
                <a:cubicBezTo>
                  <a:pt x="4319603" y="-998"/>
                  <a:pt x="4475194" y="52765"/>
                  <a:pt x="4598707" y="150668"/>
                </a:cubicBezTo>
                <a:lnTo>
                  <a:pt x="4702561" y="254890"/>
                </a:lnTo>
                <a:lnTo>
                  <a:pt x="4708483" y="247049"/>
                </a:lnTo>
                <a:lnTo>
                  <a:pt x="4703080" y="255411"/>
                </a:lnTo>
                <a:lnTo>
                  <a:pt x="4710533" y="262890"/>
                </a:lnTo>
                <a:cubicBezTo>
                  <a:pt x="4928479" y="14156"/>
                  <a:pt x="5288989" y="-67520"/>
                  <a:pt x="5598403" y="61678"/>
                </a:cubicBezTo>
                <a:cubicBezTo>
                  <a:pt x="5834169" y="160094"/>
                  <a:pt x="6003227" y="366136"/>
                  <a:pt x="6048645" y="610602"/>
                </a:cubicBezTo>
                <a:lnTo>
                  <a:pt x="6051082" y="611408"/>
                </a:lnTo>
                <a:lnTo>
                  <a:pt x="6148093" y="643511"/>
                </a:lnTo>
                <a:cubicBezTo>
                  <a:pt x="6373396" y="733670"/>
                  <a:pt x="6549196" y="915284"/>
                  <a:pt x="6626471" y="1143347"/>
                </a:cubicBezTo>
                <a:cubicBezTo>
                  <a:pt x="6690655" y="1332538"/>
                  <a:pt x="6681509" y="1538019"/>
                  <a:pt x="6600607" y="1721031"/>
                </a:cubicBezTo>
                <a:cubicBezTo>
                  <a:pt x="6799471" y="1972012"/>
                  <a:pt x="6869018" y="2297367"/>
                  <a:pt x="6789535" y="2604296"/>
                </a:cubicBezTo>
                <a:cubicBezTo>
                  <a:pt x="6683875" y="3012337"/>
                  <a:pt x="6334089" y="3317919"/>
                  <a:pt x="5904505" y="3377462"/>
                </a:cubicBezTo>
                <a:cubicBezTo>
                  <a:pt x="5902455" y="3632151"/>
                  <a:pt x="5786858" y="3873695"/>
                  <a:pt x="5587679" y="4039968"/>
                </a:cubicBezTo>
                <a:cubicBezTo>
                  <a:pt x="5285046" y="4292634"/>
                  <a:pt x="4847893" y="4325102"/>
                  <a:pt x="4508988" y="4120183"/>
                </a:cubicBezTo>
                <a:cubicBezTo>
                  <a:pt x="4399384" y="4472164"/>
                  <a:pt x="4105898" y="4741233"/>
                  <a:pt x="3738134" y="4826953"/>
                </a:cubicBezTo>
                <a:cubicBezTo>
                  <a:pt x="3304766" y="4927952"/>
                  <a:pt x="2852473" y="4755838"/>
                  <a:pt x="2604721" y="4395543"/>
                </a:cubicBezTo>
                <a:cubicBezTo>
                  <a:pt x="2019957" y="4737525"/>
                  <a:pt x="1260458" y="4545301"/>
                  <a:pt x="921081" y="3969302"/>
                </a:cubicBezTo>
                <a:cubicBezTo>
                  <a:pt x="587696" y="4007163"/>
                  <a:pt x="274655" y="3806625"/>
                  <a:pt x="180821" y="3494977"/>
                </a:cubicBezTo>
                <a:cubicBezTo>
                  <a:pt x="112851" y="3269498"/>
                  <a:pt x="172936" y="3026156"/>
                  <a:pt x="338998" y="2854716"/>
                </a:cubicBezTo>
                <a:cubicBezTo>
                  <a:pt x="103389" y="2720238"/>
                  <a:pt x="-27820" y="2462179"/>
                  <a:pt x="4982" y="2197828"/>
                </a:cubicBezTo>
                <a:cubicBezTo>
                  <a:pt x="43462" y="1888315"/>
                  <a:pt x="296733" y="1645872"/>
                  <a:pt x="614978" y="1613965"/>
                </a:cubicBezTo>
                <a:lnTo>
                  <a:pt x="620813" y="1598574"/>
                </a:lnTo>
                <a:lnTo>
                  <a:pt x="620814" y="1598574"/>
                </a:lnTo>
                <a:cubicBezTo>
                  <a:pt x="578076" y="1293779"/>
                  <a:pt x="677745" y="986400"/>
                  <a:pt x="892536" y="760134"/>
                </a:cubicBezTo>
                <a:cubicBezTo>
                  <a:pt x="1231914" y="402761"/>
                  <a:pt x="1782141" y="323108"/>
                  <a:pt x="2214405" y="568584"/>
                </a:cubicBezTo>
                <a:lnTo>
                  <a:pt x="2214638" y="568215"/>
                </a:lnTo>
                <a:lnTo>
                  <a:pt x="2213617" y="567460"/>
                </a:lnTo>
                <a:lnTo>
                  <a:pt x="2214678" y="568150"/>
                </a:lnTo>
                <a:lnTo>
                  <a:pt x="2268448" y="482661"/>
                </a:lnTo>
                <a:cubicBezTo>
                  <a:pt x="2560703" y="75711"/>
                  <a:pt x="3171329" y="10575"/>
                  <a:pt x="3547156" y="369732"/>
                </a:cubicBezTo>
                <a:lnTo>
                  <a:pt x="3552543" y="361832"/>
                </a:lnTo>
                <a:lnTo>
                  <a:pt x="3554095" y="358272"/>
                </a:lnTo>
                <a:lnTo>
                  <a:pt x="3553100" y="361015"/>
                </a:lnTo>
                <a:lnTo>
                  <a:pt x="3639432" y="234430"/>
                </a:lnTo>
                <a:cubicBezTo>
                  <a:pt x="3747183" y="111890"/>
                  <a:pt x="3898400" y="29716"/>
                  <a:pt x="4066473" y="6629"/>
                </a:cubicBezTo>
                <a:cubicBezTo>
                  <a:pt x="4097304" y="2388"/>
                  <a:pt x="4128130" y="207"/>
                  <a:pt x="4158765" y="15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140" y="4588743"/>
            <a:ext cx="829058" cy="10119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32380">
            <a:off x="10142911" y="4261041"/>
            <a:ext cx="1780036" cy="180442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651879" y="863812"/>
            <a:ext cx="6821712" cy="4855527"/>
          </a:xfrm>
          <a:custGeom>
            <a:avLst/>
            <a:gdLst>
              <a:gd name="connsiteX0" fmla="*/ 4158765 w 6821712"/>
              <a:gd name="connsiteY0" fmla="*/ 15 h 4855527"/>
              <a:gd name="connsiteX1" fmla="*/ 4598707 w 6821712"/>
              <a:gd name="connsiteY1" fmla="*/ 150668 h 4855527"/>
              <a:gd name="connsiteX2" fmla="*/ 4702561 w 6821712"/>
              <a:gd name="connsiteY2" fmla="*/ 254890 h 4855527"/>
              <a:gd name="connsiteX3" fmla="*/ 4708483 w 6821712"/>
              <a:gd name="connsiteY3" fmla="*/ 247049 h 4855527"/>
              <a:gd name="connsiteX4" fmla="*/ 4703080 w 6821712"/>
              <a:gd name="connsiteY4" fmla="*/ 255411 h 4855527"/>
              <a:gd name="connsiteX5" fmla="*/ 4710533 w 6821712"/>
              <a:gd name="connsiteY5" fmla="*/ 262890 h 4855527"/>
              <a:gd name="connsiteX6" fmla="*/ 5598403 w 6821712"/>
              <a:gd name="connsiteY6" fmla="*/ 61678 h 4855527"/>
              <a:gd name="connsiteX7" fmla="*/ 6048645 w 6821712"/>
              <a:gd name="connsiteY7" fmla="*/ 610602 h 4855527"/>
              <a:gd name="connsiteX8" fmla="*/ 6051082 w 6821712"/>
              <a:gd name="connsiteY8" fmla="*/ 611408 h 4855527"/>
              <a:gd name="connsiteX9" fmla="*/ 6148093 w 6821712"/>
              <a:gd name="connsiteY9" fmla="*/ 643511 h 4855527"/>
              <a:gd name="connsiteX10" fmla="*/ 6626471 w 6821712"/>
              <a:gd name="connsiteY10" fmla="*/ 1143347 h 4855527"/>
              <a:gd name="connsiteX11" fmla="*/ 6600607 w 6821712"/>
              <a:gd name="connsiteY11" fmla="*/ 1721031 h 4855527"/>
              <a:gd name="connsiteX12" fmla="*/ 6789535 w 6821712"/>
              <a:gd name="connsiteY12" fmla="*/ 2604296 h 4855527"/>
              <a:gd name="connsiteX13" fmla="*/ 5904505 w 6821712"/>
              <a:gd name="connsiteY13" fmla="*/ 3377462 h 4855527"/>
              <a:gd name="connsiteX14" fmla="*/ 5587679 w 6821712"/>
              <a:gd name="connsiteY14" fmla="*/ 4039968 h 4855527"/>
              <a:gd name="connsiteX15" fmla="*/ 4508988 w 6821712"/>
              <a:gd name="connsiteY15" fmla="*/ 4120183 h 4855527"/>
              <a:gd name="connsiteX16" fmla="*/ 3738134 w 6821712"/>
              <a:gd name="connsiteY16" fmla="*/ 4826953 h 4855527"/>
              <a:gd name="connsiteX17" fmla="*/ 2604721 w 6821712"/>
              <a:gd name="connsiteY17" fmla="*/ 4395543 h 4855527"/>
              <a:gd name="connsiteX18" fmla="*/ 921081 w 6821712"/>
              <a:gd name="connsiteY18" fmla="*/ 3969302 h 4855527"/>
              <a:gd name="connsiteX19" fmla="*/ 180821 w 6821712"/>
              <a:gd name="connsiteY19" fmla="*/ 3494977 h 4855527"/>
              <a:gd name="connsiteX20" fmla="*/ 338998 w 6821712"/>
              <a:gd name="connsiteY20" fmla="*/ 2854716 h 4855527"/>
              <a:gd name="connsiteX21" fmla="*/ 4982 w 6821712"/>
              <a:gd name="connsiteY21" fmla="*/ 2197828 h 4855527"/>
              <a:gd name="connsiteX22" fmla="*/ 614978 w 6821712"/>
              <a:gd name="connsiteY22" fmla="*/ 1613965 h 4855527"/>
              <a:gd name="connsiteX23" fmla="*/ 620813 w 6821712"/>
              <a:gd name="connsiteY23" fmla="*/ 1598574 h 4855527"/>
              <a:gd name="connsiteX24" fmla="*/ 620814 w 6821712"/>
              <a:gd name="connsiteY24" fmla="*/ 1598574 h 4855527"/>
              <a:gd name="connsiteX25" fmla="*/ 892536 w 6821712"/>
              <a:gd name="connsiteY25" fmla="*/ 760134 h 4855527"/>
              <a:gd name="connsiteX26" fmla="*/ 2214405 w 6821712"/>
              <a:gd name="connsiteY26" fmla="*/ 568584 h 4855527"/>
              <a:gd name="connsiteX27" fmla="*/ 2214638 w 6821712"/>
              <a:gd name="connsiteY27" fmla="*/ 568215 h 4855527"/>
              <a:gd name="connsiteX28" fmla="*/ 2213617 w 6821712"/>
              <a:gd name="connsiteY28" fmla="*/ 567460 h 4855527"/>
              <a:gd name="connsiteX29" fmla="*/ 2214678 w 6821712"/>
              <a:gd name="connsiteY29" fmla="*/ 568150 h 4855527"/>
              <a:gd name="connsiteX30" fmla="*/ 2268448 w 6821712"/>
              <a:gd name="connsiteY30" fmla="*/ 482661 h 4855527"/>
              <a:gd name="connsiteX31" fmla="*/ 3547156 w 6821712"/>
              <a:gd name="connsiteY31" fmla="*/ 369732 h 4855527"/>
              <a:gd name="connsiteX32" fmla="*/ 3552543 w 6821712"/>
              <a:gd name="connsiteY32" fmla="*/ 361832 h 4855527"/>
              <a:gd name="connsiteX33" fmla="*/ 3554095 w 6821712"/>
              <a:gd name="connsiteY33" fmla="*/ 358272 h 4855527"/>
              <a:gd name="connsiteX34" fmla="*/ 3553100 w 6821712"/>
              <a:gd name="connsiteY34" fmla="*/ 361015 h 4855527"/>
              <a:gd name="connsiteX35" fmla="*/ 3639432 w 6821712"/>
              <a:gd name="connsiteY35" fmla="*/ 234430 h 4855527"/>
              <a:gd name="connsiteX36" fmla="*/ 4066473 w 6821712"/>
              <a:gd name="connsiteY36" fmla="*/ 6629 h 4855527"/>
              <a:gd name="connsiteX37" fmla="*/ 4158765 w 6821712"/>
              <a:gd name="connsiteY37" fmla="*/ 15 h 485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821712" h="4855527">
                <a:moveTo>
                  <a:pt x="4158765" y="15"/>
                </a:moveTo>
                <a:cubicBezTo>
                  <a:pt x="4319603" y="-998"/>
                  <a:pt x="4475194" y="52765"/>
                  <a:pt x="4598707" y="150668"/>
                </a:cubicBezTo>
                <a:lnTo>
                  <a:pt x="4702561" y="254890"/>
                </a:lnTo>
                <a:lnTo>
                  <a:pt x="4708483" y="247049"/>
                </a:lnTo>
                <a:lnTo>
                  <a:pt x="4703080" y="255411"/>
                </a:lnTo>
                <a:lnTo>
                  <a:pt x="4710533" y="262890"/>
                </a:lnTo>
                <a:cubicBezTo>
                  <a:pt x="4928479" y="14156"/>
                  <a:pt x="5288989" y="-67520"/>
                  <a:pt x="5598403" y="61678"/>
                </a:cubicBezTo>
                <a:cubicBezTo>
                  <a:pt x="5834169" y="160094"/>
                  <a:pt x="6003227" y="366136"/>
                  <a:pt x="6048645" y="610602"/>
                </a:cubicBezTo>
                <a:lnTo>
                  <a:pt x="6051082" y="611408"/>
                </a:lnTo>
                <a:lnTo>
                  <a:pt x="6148093" y="643511"/>
                </a:lnTo>
                <a:cubicBezTo>
                  <a:pt x="6373396" y="733670"/>
                  <a:pt x="6549196" y="915284"/>
                  <a:pt x="6626471" y="1143347"/>
                </a:cubicBezTo>
                <a:cubicBezTo>
                  <a:pt x="6690655" y="1332538"/>
                  <a:pt x="6681509" y="1538019"/>
                  <a:pt x="6600607" y="1721031"/>
                </a:cubicBezTo>
                <a:cubicBezTo>
                  <a:pt x="6799471" y="1972012"/>
                  <a:pt x="6869018" y="2297367"/>
                  <a:pt x="6789535" y="2604296"/>
                </a:cubicBezTo>
                <a:cubicBezTo>
                  <a:pt x="6683875" y="3012337"/>
                  <a:pt x="6334089" y="3317919"/>
                  <a:pt x="5904505" y="3377462"/>
                </a:cubicBezTo>
                <a:cubicBezTo>
                  <a:pt x="5902455" y="3632151"/>
                  <a:pt x="5786858" y="3873695"/>
                  <a:pt x="5587679" y="4039968"/>
                </a:cubicBezTo>
                <a:cubicBezTo>
                  <a:pt x="5285046" y="4292634"/>
                  <a:pt x="4847893" y="4325102"/>
                  <a:pt x="4508988" y="4120183"/>
                </a:cubicBezTo>
                <a:cubicBezTo>
                  <a:pt x="4399384" y="4472164"/>
                  <a:pt x="4105898" y="4741233"/>
                  <a:pt x="3738134" y="4826953"/>
                </a:cubicBezTo>
                <a:cubicBezTo>
                  <a:pt x="3304766" y="4927952"/>
                  <a:pt x="2852473" y="4755838"/>
                  <a:pt x="2604721" y="4395543"/>
                </a:cubicBezTo>
                <a:cubicBezTo>
                  <a:pt x="2019957" y="4737525"/>
                  <a:pt x="1260458" y="4545301"/>
                  <a:pt x="921081" y="3969302"/>
                </a:cubicBezTo>
                <a:cubicBezTo>
                  <a:pt x="587696" y="4007163"/>
                  <a:pt x="274655" y="3806625"/>
                  <a:pt x="180821" y="3494977"/>
                </a:cubicBezTo>
                <a:cubicBezTo>
                  <a:pt x="112851" y="3269498"/>
                  <a:pt x="172936" y="3026156"/>
                  <a:pt x="338998" y="2854716"/>
                </a:cubicBezTo>
                <a:cubicBezTo>
                  <a:pt x="103389" y="2720238"/>
                  <a:pt x="-27820" y="2462179"/>
                  <a:pt x="4982" y="2197828"/>
                </a:cubicBezTo>
                <a:cubicBezTo>
                  <a:pt x="43462" y="1888315"/>
                  <a:pt x="296733" y="1645872"/>
                  <a:pt x="614978" y="1613965"/>
                </a:cubicBezTo>
                <a:lnTo>
                  <a:pt x="620813" y="1598574"/>
                </a:lnTo>
                <a:lnTo>
                  <a:pt x="620814" y="1598574"/>
                </a:lnTo>
                <a:cubicBezTo>
                  <a:pt x="578076" y="1293779"/>
                  <a:pt x="677745" y="986400"/>
                  <a:pt x="892536" y="760134"/>
                </a:cubicBezTo>
                <a:cubicBezTo>
                  <a:pt x="1231914" y="402761"/>
                  <a:pt x="1782141" y="323108"/>
                  <a:pt x="2214405" y="568584"/>
                </a:cubicBezTo>
                <a:lnTo>
                  <a:pt x="2214638" y="568215"/>
                </a:lnTo>
                <a:lnTo>
                  <a:pt x="2213617" y="567460"/>
                </a:lnTo>
                <a:lnTo>
                  <a:pt x="2214678" y="568150"/>
                </a:lnTo>
                <a:lnTo>
                  <a:pt x="2268448" y="482661"/>
                </a:lnTo>
                <a:cubicBezTo>
                  <a:pt x="2560703" y="75711"/>
                  <a:pt x="3171329" y="10575"/>
                  <a:pt x="3547156" y="369732"/>
                </a:cubicBezTo>
                <a:lnTo>
                  <a:pt x="3552543" y="361832"/>
                </a:lnTo>
                <a:lnTo>
                  <a:pt x="3554095" y="358272"/>
                </a:lnTo>
                <a:lnTo>
                  <a:pt x="3553100" y="361015"/>
                </a:lnTo>
                <a:lnTo>
                  <a:pt x="3639432" y="234430"/>
                </a:lnTo>
                <a:cubicBezTo>
                  <a:pt x="3747183" y="111890"/>
                  <a:pt x="3898400" y="29716"/>
                  <a:pt x="4066473" y="6629"/>
                </a:cubicBezTo>
                <a:cubicBezTo>
                  <a:pt x="4097304" y="2388"/>
                  <a:pt x="4128130" y="207"/>
                  <a:pt x="4158765" y="1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3546996"/>
            <a:ext cx="4737100" cy="33110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3471" y="149085"/>
            <a:ext cx="2039399" cy="20996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473" y="384045"/>
            <a:ext cx="2409955" cy="2409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3671" y="743923"/>
            <a:ext cx="731521" cy="6461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77725" y="1867048"/>
            <a:ext cx="1414275" cy="11948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452362">
            <a:off x="10537116" y="3335127"/>
            <a:ext cx="1297584" cy="102570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416" y="3124150"/>
            <a:ext cx="2036068" cy="135331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3779" y="1909748"/>
            <a:ext cx="707137" cy="59131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56885" y="-29277"/>
            <a:ext cx="1615443" cy="134112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302486" y="2614799"/>
            <a:ext cx="5702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问藏书房" pitchFamily="2" charset="-122"/>
                <a:ea typeface="问藏书房" pitchFamily="2" charset="-122"/>
              </a:rPr>
              <a:t>航天科</a:t>
            </a:r>
            <a:r>
              <a:rPr lang="zh-CN" altLang="en-US" sz="3200" dirty="0" smtClean="0">
                <a:latin typeface="问藏书房" pitchFamily="2" charset="-122"/>
                <a:ea typeface="问藏书房" pitchFamily="2" charset="-122"/>
              </a:rPr>
              <a:t>技手绘卡通风</a:t>
            </a:r>
            <a:r>
              <a:rPr lang="en-US" altLang="zh-CN" sz="3200" dirty="0" smtClean="0">
                <a:latin typeface="问藏书房" pitchFamily="2" charset="-122"/>
                <a:ea typeface="问藏书房" pitchFamily="2" charset="-122"/>
              </a:rPr>
              <a:t>PPT</a:t>
            </a:r>
            <a:r>
              <a:rPr lang="zh-CN" altLang="en-US" sz="3200" dirty="0" smtClean="0">
                <a:latin typeface="问藏书房" pitchFamily="2" charset="-122"/>
                <a:ea typeface="问藏书房" pitchFamily="2" charset="-122"/>
              </a:rPr>
              <a:t>模板</a:t>
            </a:r>
            <a:endParaRPr lang="zh-CN" altLang="en-US" sz="32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88222" y="1630066"/>
            <a:ext cx="14414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问藏书房" pitchFamily="2" charset="-122"/>
                <a:ea typeface="问藏书房" pitchFamily="2" charset="-122"/>
              </a:rPr>
              <a:t>2021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3429000" y="3035300"/>
            <a:ext cx="5486400" cy="256210"/>
          </a:xfrm>
          <a:custGeom>
            <a:avLst/>
            <a:gdLst>
              <a:gd name="connsiteX0" fmla="*/ 0 w 5486400"/>
              <a:gd name="connsiteY0" fmla="*/ 0 h 256210"/>
              <a:gd name="connsiteX1" fmla="*/ 990600 w 5486400"/>
              <a:gd name="connsiteY1" fmla="*/ 254000 h 256210"/>
              <a:gd name="connsiteX2" fmla="*/ 2946400 w 5486400"/>
              <a:gd name="connsiteY2" fmla="*/ 127000 h 256210"/>
              <a:gd name="connsiteX3" fmla="*/ 5486400 w 5486400"/>
              <a:gd name="connsiteY3" fmla="*/ 190500 h 2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56210">
                <a:moveTo>
                  <a:pt x="0" y="0"/>
                </a:moveTo>
                <a:cubicBezTo>
                  <a:pt x="249766" y="116416"/>
                  <a:pt x="499533" y="232833"/>
                  <a:pt x="990600" y="254000"/>
                </a:cubicBezTo>
                <a:cubicBezTo>
                  <a:pt x="1481667" y="275167"/>
                  <a:pt x="2197100" y="137583"/>
                  <a:pt x="2946400" y="127000"/>
                </a:cubicBezTo>
                <a:cubicBezTo>
                  <a:pt x="3695700" y="116417"/>
                  <a:pt x="4591050" y="153458"/>
                  <a:pt x="5486400" y="19050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206837" y="3506998"/>
            <a:ext cx="420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/>
              <a:t>工作总结  </a:t>
            </a:r>
            <a:r>
              <a:rPr lang="en-US" altLang="zh-CN" sz="1400" dirty="0" smtClean="0"/>
              <a:t>/  </a:t>
            </a:r>
            <a:r>
              <a:rPr lang="zh-CN" altLang="en-US" sz="1400" dirty="0" smtClean="0"/>
              <a:t>工作汇报  </a:t>
            </a:r>
            <a:r>
              <a:rPr lang="en-US" altLang="zh-CN" sz="1400" dirty="0" smtClean="0"/>
              <a:t>/ </a:t>
            </a:r>
            <a:r>
              <a:rPr lang="zh-CN" altLang="en-US" sz="1400" dirty="0" smtClean="0"/>
              <a:t> 教学课件  </a:t>
            </a:r>
            <a:r>
              <a:rPr lang="en-US" altLang="zh-CN" sz="1400" dirty="0" smtClean="0"/>
              <a:t>/  </a:t>
            </a:r>
            <a:r>
              <a:rPr lang="zh-CN" altLang="en-US" sz="1400" dirty="0" smtClean="0"/>
              <a:t>教师说课</a:t>
            </a:r>
            <a:endParaRPr lang="zh-CN" altLang="en-US" sz="1400" dirty="0"/>
          </a:p>
        </p:txBody>
      </p:sp>
      <p:sp>
        <p:nvSpPr>
          <p:cNvPr id="47" name="圆角矩形 46"/>
          <p:cNvSpPr/>
          <p:nvPr/>
        </p:nvSpPr>
        <p:spPr>
          <a:xfrm>
            <a:off x="5000832" y="4128906"/>
            <a:ext cx="2616200" cy="4388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79922" y="337418"/>
            <a:ext cx="615697" cy="5486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74644" y="1468220"/>
            <a:ext cx="2271206" cy="3511440"/>
            <a:chOff x="1098444" y="1468220"/>
            <a:chExt cx="2271206" cy="3511440"/>
          </a:xfrm>
        </p:grpSpPr>
        <p:sp>
          <p:nvSpPr>
            <p:cNvPr id="2" name="圆角矩形 1"/>
            <p:cNvSpPr/>
            <p:nvPr/>
          </p:nvSpPr>
          <p:spPr>
            <a:xfrm>
              <a:off x="1098444" y="2084060"/>
              <a:ext cx="2271206" cy="2895600"/>
            </a:xfrm>
            <a:prstGeom prst="roundRect">
              <a:avLst>
                <a:gd name="adj" fmla="val 49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"/>
            <p:cNvSpPr/>
            <p:nvPr/>
          </p:nvSpPr>
          <p:spPr>
            <a:xfrm>
              <a:off x="1446463" y="1468220"/>
              <a:ext cx="1575168" cy="1575225"/>
            </a:xfrm>
            <a:custGeom>
              <a:avLst/>
              <a:gdLst>
                <a:gd name="connsiteX0" fmla="*/ 1403997 w 1403997"/>
                <a:gd name="connsiteY0" fmla="*/ 701992 h 1403997"/>
                <a:gd name="connsiteX1" fmla="*/ 702005 w 1403997"/>
                <a:gd name="connsiteY1" fmla="*/ 1403997 h 1403997"/>
                <a:gd name="connsiteX2" fmla="*/ 0 w 1403997"/>
                <a:gd name="connsiteY2" fmla="*/ 701992 h 1403997"/>
                <a:gd name="connsiteX3" fmla="*/ 702005 w 1403997"/>
                <a:gd name="connsiteY3" fmla="*/ 0 h 1403997"/>
                <a:gd name="connsiteX4" fmla="*/ 1403997 w 1403997"/>
                <a:gd name="connsiteY4" fmla="*/ 701992 h 14039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03997" h="1403997">
                  <a:moveTo>
                    <a:pt x="1403997" y="701992"/>
                  </a:moveTo>
                  <a:cubicBezTo>
                    <a:pt x="1403997" y="1089698"/>
                    <a:pt x="1089698" y="1403997"/>
                    <a:pt x="702005" y="1403997"/>
                  </a:cubicBezTo>
                  <a:cubicBezTo>
                    <a:pt x="314299" y="1403997"/>
                    <a:pt x="0" y="1089698"/>
                    <a:pt x="0" y="701992"/>
                  </a:cubicBezTo>
                  <a:cubicBezTo>
                    <a:pt x="0" y="314287"/>
                    <a:pt x="314299" y="0"/>
                    <a:pt x="702005" y="0"/>
                  </a:cubicBezTo>
                  <a:cubicBezTo>
                    <a:pt x="1089698" y="0"/>
                    <a:pt x="1403997" y="314287"/>
                    <a:pt x="1403997" y="701992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rgbClr val="00CAFD">
                      <a:alpha val="0"/>
                    </a:srgbClr>
                  </a:gs>
                  <a:gs pos="100000">
                    <a:srgbClr val="4472C4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3" t="27281" r="69548" b="34381"/>
            <a:stretch>
              <a:fillRect/>
            </a:stretch>
          </p:blipFill>
          <p:spPr>
            <a:xfrm>
              <a:off x="1510147" y="1531932"/>
              <a:ext cx="1447800" cy="1447800"/>
            </a:xfrm>
            <a:custGeom>
              <a:avLst/>
              <a:gdLst>
                <a:gd name="connsiteX0" fmla="*/ 723900 w 1447800"/>
                <a:gd name="connsiteY0" fmla="*/ 0 h 1447800"/>
                <a:gd name="connsiteX1" fmla="*/ 1447800 w 1447800"/>
                <a:gd name="connsiteY1" fmla="*/ 723900 h 1447800"/>
                <a:gd name="connsiteX2" fmla="*/ 723900 w 1447800"/>
                <a:gd name="connsiteY2" fmla="*/ 1447800 h 1447800"/>
                <a:gd name="connsiteX3" fmla="*/ 0 w 1447800"/>
                <a:gd name="connsiteY3" fmla="*/ 723900 h 1447800"/>
                <a:gd name="connsiteX4" fmla="*/ 723900 w 1447800"/>
                <a:gd name="connsiteY4" fmla="*/ 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800" h="1447800">
                  <a:moveTo>
                    <a:pt x="723900" y="0"/>
                  </a:moveTo>
                  <a:cubicBezTo>
                    <a:pt x="1123699" y="0"/>
                    <a:pt x="1447800" y="324101"/>
                    <a:pt x="1447800" y="723900"/>
                  </a:cubicBezTo>
                  <a:cubicBezTo>
                    <a:pt x="1447800" y="1123699"/>
                    <a:pt x="1123699" y="1447800"/>
                    <a:pt x="723900" y="1447800"/>
                  </a:cubicBezTo>
                  <a:cubicBezTo>
                    <a:pt x="324101" y="1447800"/>
                    <a:pt x="0" y="1123699"/>
                    <a:pt x="0" y="723900"/>
                  </a:cubicBezTo>
                  <a:cubicBezTo>
                    <a:pt x="0" y="324101"/>
                    <a:pt x="324101" y="0"/>
                    <a:pt x="723900" y="0"/>
                  </a:cubicBezTo>
                  <a:close/>
                </a:path>
              </a:pathLst>
            </a:custGeom>
          </p:spPr>
        </p:pic>
        <p:sp>
          <p:nvSpPr>
            <p:cNvPr id="49" name="TextBox 1"/>
            <p:cNvSpPr txBox="1"/>
            <p:nvPr/>
          </p:nvSpPr>
          <p:spPr>
            <a:xfrm>
              <a:off x="1293648" y="3165106"/>
              <a:ext cx="1880797" cy="25987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algn="ctr">
                <a:lnSpc>
                  <a:spcPts val="1600"/>
                </a:lnSpc>
                <a:tabLst>
                  <a:tab pos="355600" algn="l"/>
                  <a:tab pos="419100" algn="l"/>
                  <a:tab pos="495300" algn="l"/>
                  <a:tab pos="596900" algn="l"/>
                  <a:tab pos="660400" algn="l"/>
                </a:tabLst>
              </a:pPr>
              <a:r>
                <a:rPr lang="zh-CN" alt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张</a:t>
              </a:r>
              <a:r>
                <a:rPr lang="en-US" altLang="zh-CN" sz="14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某某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446463" y="3424985"/>
              <a:ext cx="1575168" cy="365965"/>
            </a:xfrm>
            <a:prstGeom prst="roundRect">
              <a:avLst>
                <a:gd name="adj" fmla="val 50000"/>
              </a:avLst>
            </a:prstGeom>
            <a:solidFill>
              <a:srgbClr val="00C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人力资源经理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46463" y="3916038"/>
              <a:ext cx="157162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714644" y="1468220"/>
            <a:ext cx="2271206" cy="3511440"/>
            <a:chOff x="1098444" y="1468220"/>
            <a:chExt cx="2271206" cy="3511440"/>
          </a:xfrm>
        </p:grpSpPr>
        <p:sp>
          <p:nvSpPr>
            <p:cNvPr id="73" name="圆角矩形 72"/>
            <p:cNvSpPr/>
            <p:nvPr/>
          </p:nvSpPr>
          <p:spPr>
            <a:xfrm>
              <a:off x="1098444" y="2084060"/>
              <a:ext cx="2271206" cy="2895600"/>
            </a:xfrm>
            <a:prstGeom prst="roundRect">
              <a:avLst>
                <a:gd name="adj" fmla="val 49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3"/>
            <p:cNvSpPr/>
            <p:nvPr/>
          </p:nvSpPr>
          <p:spPr>
            <a:xfrm>
              <a:off x="1446463" y="1468220"/>
              <a:ext cx="1575168" cy="1575225"/>
            </a:xfrm>
            <a:custGeom>
              <a:avLst/>
              <a:gdLst>
                <a:gd name="connsiteX0" fmla="*/ 1403997 w 1403997"/>
                <a:gd name="connsiteY0" fmla="*/ 701992 h 1403997"/>
                <a:gd name="connsiteX1" fmla="*/ 702005 w 1403997"/>
                <a:gd name="connsiteY1" fmla="*/ 1403997 h 1403997"/>
                <a:gd name="connsiteX2" fmla="*/ 0 w 1403997"/>
                <a:gd name="connsiteY2" fmla="*/ 701992 h 1403997"/>
                <a:gd name="connsiteX3" fmla="*/ 702005 w 1403997"/>
                <a:gd name="connsiteY3" fmla="*/ 0 h 1403997"/>
                <a:gd name="connsiteX4" fmla="*/ 1403997 w 1403997"/>
                <a:gd name="connsiteY4" fmla="*/ 701992 h 14039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03997" h="1403997">
                  <a:moveTo>
                    <a:pt x="1403997" y="701992"/>
                  </a:moveTo>
                  <a:cubicBezTo>
                    <a:pt x="1403997" y="1089698"/>
                    <a:pt x="1089698" y="1403997"/>
                    <a:pt x="702005" y="1403997"/>
                  </a:cubicBezTo>
                  <a:cubicBezTo>
                    <a:pt x="314299" y="1403997"/>
                    <a:pt x="0" y="1089698"/>
                    <a:pt x="0" y="701992"/>
                  </a:cubicBezTo>
                  <a:cubicBezTo>
                    <a:pt x="0" y="314287"/>
                    <a:pt x="314299" y="0"/>
                    <a:pt x="702005" y="0"/>
                  </a:cubicBezTo>
                  <a:cubicBezTo>
                    <a:pt x="1089698" y="0"/>
                    <a:pt x="1403997" y="314287"/>
                    <a:pt x="1403997" y="701992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rgbClr val="00CAFD">
                      <a:alpha val="0"/>
                    </a:srgbClr>
                  </a:gs>
                  <a:gs pos="100000">
                    <a:srgbClr val="4472C4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3" t="27281" r="69548" b="34381"/>
            <a:stretch>
              <a:fillRect/>
            </a:stretch>
          </p:blipFill>
          <p:spPr>
            <a:xfrm>
              <a:off x="1510147" y="1531932"/>
              <a:ext cx="1447800" cy="1447800"/>
            </a:xfrm>
            <a:custGeom>
              <a:avLst/>
              <a:gdLst>
                <a:gd name="connsiteX0" fmla="*/ 723900 w 1447800"/>
                <a:gd name="connsiteY0" fmla="*/ 0 h 1447800"/>
                <a:gd name="connsiteX1" fmla="*/ 1447800 w 1447800"/>
                <a:gd name="connsiteY1" fmla="*/ 723900 h 1447800"/>
                <a:gd name="connsiteX2" fmla="*/ 723900 w 1447800"/>
                <a:gd name="connsiteY2" fmla="*/ 1447800 h 1447800"/>
                <a:gd name="connsiteX3" fmla="*/ 0 w 1447800"/>
                <a:gd name="connsiteY3" fmla="*/ 723900 h 1447800"/>
                <a:gd name="connsiteX4" fmla="*/ 723900 w 1447800"/>
                <a:gd name="connsiteY4" fmla="*/ 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800" h="1447800">
                  <a:moveTo>
                    <a:pt x="723900" y="0"/>
                  </a:moveTo>
                  <a:cubicBezTo>
                    <a:pt x="1123699" y="0"/>
                    <a:pt x="1447800" y="324101"/>
                    <a:pt x="1447800" y="723900"/>
                  </a:cubicBezTo>
                  <a:cubicBezTo>
                    <a:pt x="1447800" y="1123699"/>
                    <a:pt x="1123699" y="1447800"/>
                    <a:pt x="723900" y="1447800"/>
                  </a:cubicBezTo>
                  <a:cubicBezTo>
                    <a:pt x="324101" y="1447800"/>
                    <a:pt x="0" y="1123699"/>
                    <a:pt x="0" y="723900"/>
                  </a:cubicBezTo>
                  <a:cubicBezTo>
                    <a:pt x="0" y="324101"/>
                    <a:pt x="324101" y="0"/>
                    <a:pt x="723900" y="0"/>
                  </a:cubicBezTo>
                  <a:close/>
                </a:path>
              </a:pathLst>
            </a:custGeom>
          </p:spPr>
        </p:pic>
        <p:sp>
          <p:nvSpPr>
            <p:cNvPr id="76" name="TextBox 1"/>
            <p:cNvSpPr txBox="1"/>
            <p:nvPr/>
          </p:nvSpPr>
          <p:spPr>
            <a:xfrm>
              <a:off x="1293648" y="3165106"/>
              <a:ext cx="1880797" cy="25987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algn="ctr">
                <a:lnSpc>
                  <a:spcPts val="1600"/>
                </a:lnSpc>
                <a:tabLst>
                  <a:tab pos="355600" algn="l"/>
                  <a:tab pos="419100" algn="l"/>
                  <a:tab pos="495300" algn="l"/>
                  <a:tab pos="596900" algn="l"/>
                  <a:tab pos="660400" algn="l"/>
                </a:tabLst>
              </a:pPr>
              <a:r>
                <a:rPr lang="zh-CN" alt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张</a:t>
              </a:r>
              <a:r>
                <a:rPr lang="en-US" altLang="zh-CN" sz="14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某某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1446463" y="3424985"/>
              <a:ext cx="1575168" cy="365965"/>
            </a:xfrm>
            <a:prstGeom prst="roundRect">
              <a:avLst>
                <a:gd name="adj" fmla="val 50000"/>
              </a:avLst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市场部</a:t>
              </a:r>
              <a:r>
                <a:rPr lang="en-US" altLang="zh-CN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经理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446463" y="3916038"/>
              <a:ext cx="157162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54644" y="1468220"/>
            <a:ext cx="2271206" cy="3511440"/>
            <a:chOff x="1098444" y="1468220"/>
            <a:chExt cx="2271206" cy="3511440"/>
          </a:xfrm>
        </p:grpSpPr>
        <p:sp>
          <p:nvSpPr>
            <p:cNvPr id="80" name="圆角矩形 79"/>
            <p:cNvSpPr/>
            <p:nvPr/>
          </p:nvSpPr>
          <p:spPr>
            <a:xfrm>
              <a:off x="1098444" y="2084060"/>
              <a:ext cx="2271206" cy="2895600"/>
            </a:xfrm>
            <a:prstGeom prst="roundRect">
              <a:avLst>
                <a:gd name="adj" fmla="val 49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3"/>
            <p:cNvSpPr/>
            <p:nvPr/>
          </p:nvSpPr>
          <p:spPr>
            <a:xfrm>
              <a:off x="1446463" y="1468220"/>
              <a:ext cx="1575168" cy="1575225"/>
            </a:xfrm>
            <a:custGeom>
              <a:avLst/>
              <a:gdLst>
                <a:gd name="connsiteX0" fmla="*/ 1403997 w 1403997"/>
                <a:gd name="connsiteY0" fmla="*/ 701992 h 1403997"/>
                <a:gd name="connsiteX1" fmla="*/ 702005 w 1403997"/>
                <a:gd name="connsiteY1" fmla="*/ 1403997 h 1403997"/>
                <a:gd name="connsiteX2" fmla="*/ 0 w 1403997"/>
                <a:gd name="connsiteY2" fmla="*/ 701992 h 1403997"/>
                <a:gd name="connsiteX3" fmla="*/ 702005 w 1403997"/>
                <a:gd name="connsiteY3" fmla="*/ 0 h 1403997"/>
                <a:gd name="connsiteX4" fmla="*/ 1403997 w 1403997"/>
                <a:gd name="connsiteY4" fmla="*/ 701992 h 14039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03997" h="1403997">
                  <a:moveTo>
                    <a:pt x="1403997" y="701992"/>
                  </a:moveTo>
                  <a:cubicBezTo>
                    <a:pt x="1403997" y="1089698"/>
                    <a:pt x="1089698" y="1403997"/>
                    <a:pt x="702005" y="1403997"/>
                  </a:cubicBezTo>
                  <a:cubicBezTo>
                    <a:pt x="314299" y="1403997"/>
                    <a:pt x="0" y="1089698"/>
                    <a:pt x="0" y="701992"/>
                  </a:cubicBezTo>
                  <a:cubicBezTo>
                    <a:pt x="0" y="314287"/>
                    <a:pt x="314299" y="0"/>
                    <a:pt x="702005" y="0"/>
                  </a:cubicBezTo>
                  <a:cubicBezTo>
                    <a:pt x="1089698" y="0"/>
                    <a:pt x="1403997" y="314287"/>
                    <a:pt x="1403997" y="701992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rgbClr val="00CAFD">
                      <a:alpha val="0"/>
                    </a:srgbClr>
                  </a:gs>
                  <a:gs pos="100000">
                    <a:srgbClr val="4472C4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3" t="27281" r="69548" b="34381"/>
            <a:stretch>
              <a:fillRect/>
            </a:stretch>
          </p:blipFill>
          <p:spPr>
            <a:xfrm>
              <a:off x="1510147" y="1531932"/>
              <a:ext cx="1447800" cy="1447800"/>
            </a:xfrm>
            <a:custGeom>
              <a:avLst/>
              <a:gdLst>
                <a:gd name="connsiteX0" fmla="*/ 723900 w 1447800"/>
                <a:gd name="connsiteY0" fmla="*/ 0 h 1447800"/>
                <a:gd name="connsiteX1" fmla="*/ 1447800 w 1447800"/>
                <a:gd name="connsiteY1" fmla="*/ 723900 h 1447800"/>
                <a:gd name="connsiteX2" fmla="*/ 723900 w 1447800"/>
                <a:gd name="connsiteY2" fmla="*/ 1447800 h 1447800"/>
                <a:gd name="connsiteX3" fmla="*/ 0 w 1447800"/>
                <a:gd name="connsiteY3" fmla="*/ 723900 h 1447800"/>
                <a:gd name="connsiteX4" fmla="*/ 723900 w 1447800"/>
                <a:gd name="connsiteY4" fmla="*/ 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800" h="1447800">
                  <a:moveTo>
                    <a:pt x="723900" y="0"/>
                  </a:moveTo>
                  <a:cubicBezTo>
                    <a:pt x="1123699" y="0"/>
                    <a:pt x="1447800" y="324101"/>
                    <a:pt x="1447800" y="723900"/>
                  </a:cubicBezTo>
                  <a:cubicBezTo>
                    <a:pt x="1447800" y="1123699"/>
                    <a:pt x="1123699" y="1447800"/>
                    <a:pt x="723900" y="1447800"/>
                  </a:cubicBezTo>
                  <a:cubicBezTo>
                    <a:pt x="324101" y="1447800"/>
                    <a:pt x="0" y="1123699"/>
                    <a:pt x="0" y="723900"/>
                  </a:cubicBezTo>
                  <a:cubicBezTo>
                    <a:pt x="0" y="324101"/>
                    <a:pt x="324101" y="0"/>
                    <a:pt x="723900" y="0"/>
                  </a:cubicBezTo>
                  <a:close/>
                </a:path>
              </a:pathLst>
            </a:custGeom>
          </p:spPr>
        </p:pic>
        <p:sp>
          <p:nvSpPr>
            <p:cNvPr id="83" name="TextBox 1"/>
            <p:cNvSpPr txBox="1"/>
            <p:nvPr/>
          </p:nvSpPr>
          <p:spPr>
            <a:xfrm>
              <a:off x="1293648" y="3165106"/>
              <a:ext cx="1880797" cy="25987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algn="ctr">
                <a:lnSpc>
                  <a:spcPts val="1600"/>
                </a:lnSpc>
                <a:tabLst>
                  <a:tab pos="355600" algn="l"/>
                  <a:tab pos="419100" algn="l"/>
                  <a:tab pos="495300" algn="l"/>
                  <a:tab pos="596900" algn="l"/>
                  <a:tab pos="660400" algn="l"/>
                </a:tabLst>
              </a:pPr>
              <a:r>
                <a:rPr lang="zh-CN" alt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张</a:t>
              </a:r>
              <a:r>
                <a:rPr lang="en-US" altLang="zh-CN" sz="14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某某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1446463" y="3424985"/>
              <a:ext cx="1575168" cy="365965"/>
            </a:xfrm>
            <a:prstGeom prst="roundRect">
              <a:avLst>
                <a:gd name="adj" fmla="val 50000"/>
              </a:avLst>
            </a:prstGeom>
            <a:solidFill>
              <a:srgbClr val="00C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行政部</a:t>
              </a:r>
              <a:r>
                <a:rPr lang="en-US" altLang="zh-CN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经理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446463" y="3916038"/>
              <a:ext cx="157162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94644" y="1468220"/>
            <a:ext cx="2271206" cy="3511440"/>
            <a:chOff x="1098444" y="1468220"/>
            <a:chExt cx="2271206" cy="3511440"/>
          </a:xfrm>
        </p:grpSpPr>
        <p:sp>
          <p:nvSpPr>
            <p:cNvPr id="87" name="圆角矩形 86"/>
            <p:cNvSpPr/>
            <p:nvPr/>
          </p:nvSpPr>
          <p:spPr>
            <a:xfrm>
              <a:off x="1098444" y="2084060"/>
              <a:ext cx="2271206" cy="2895600"/>
            </a:xfrm>
            <a:prstGeom prst="roundRect">
              <a:avLst>
                <a:gd name="adj" fmla="val 49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3"/>
            <p:cNvSpPr/>
            <p:nvPr/>
          </p:nvSpPr>
          <p:spPr>
            <a:xfrm>
              <a:off x="1446463" y="1468220"/>
              <a:ext cx="1575168" cy="1575225"/>
            </a:xfrm>
            <a:custGeom>
              <a:avLst/>
              <a:gdLst>
                <a:gd name="connsiteX0" fmla="*/ 1403997 w 1403997"/>
                <a:gd name="connsiteY0" fmla="*/ 701992 h 1403997"/>
                <a:gd name="connsiteX1" fmla="*/ 702005 w 1403997"/>
                <a:gd name="connsiteY1" fmla="*/ 1403997 h 1403997"/>
                <a:gd name="connsiteX2" fmla="*/ 0 w 1403997"/>
                <a:gd name="connsiteY2" fmla="*/ 701992 h 1403997"/>
                <a:gd name="connsiteX3" fmla="*/ 702005 w 1403997"/>
                <a:gd name="connsiteY3" fmla="*/ 0 h 1403997"/>
                <a:gd name="connsiteX4" fmla="*/ 1403997 w 1403997"/>
                <a:gd name="connsiteY4" fmla="*/ 701992 h 14039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03997" h="1403997">
                  <a:moveTo>
                    <a:pt x="1403997" y="701992"/>
                  </a:moveTo>
                  <a:cubicBezTo>
                    <a:pt x="1403997" y="1089698"/>
                    <a:pt x="1089698" y="1403997"/>
                    <a:pt x="702005" y="1403997"/>
                  </a:cubicBezTo>
                  <a:cubicBezTo>
                    <a:pt x="314299" y="1403997"/>
                    <a:pt x="0" y="1089698"/>
                    <a:pt x="0" y="701992"/>
                  </a:cubicBezTo>
                  <a:cubicBezTo>
                    <a:pt x="0" y="314287"/>
                    <a:pt x="314299" y="0"/>
                    <a:pt x="702005" y="0"/>
                  </a:cubicBezTo>
                  <a:cubicBezTo>
                    <a:pt x="1089698" y="0"/>
                    <a:pt x="1403997" y="314287"/>
                    <a:pt x="1403997" y="701992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rgbClr val="00CAFD">
                      <a:alpha val="0"/>
                    </a:srgbClr>
                  </a:gs>
                  <a:gs pos="100000">
                    <a:srgbClr val="4472C4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3" t="27281" r="69548" b="34381"/>
            <a:stretch>
              <a:fillRect/>
            </a:stretch>
          </p:blipFill>
          <p:spPr>
            <a:xfrm>
              <a:off x="1510147" y="1531932"/>
              <a:ext cx="1447800" cy="1447800"/>
            </a:xfrm>
            <a:custGeom>
              <a:avLst/>
              <a:gdLst>
                <a:gd name="connsiteX0" fmla="*/ 723900 w 1447800"/>
                <a:gd name="connsiteY0" fmla="*/ 0 h 1447800"/>
                <a:gd name="connsiteX1" fmla="*/ 1447800 w 1447800"/>
                <a:gd name="connsiteY1" fmla="*/ 723900 h 1447800"/>
                <a:gd name="connsiteX2" fmla="*/ 723900 w 1447800"/>
                <a:gd name="connsiteY2" fmla="*/ 1447800 h 1447800"/>
                <a:gd name="connsiteX3" fmla="*/ 0 w 1447800"/>
                <a:gd name="connsiteY3" fmla="*/ 723900 h 1447800"/>
                <a:gd name="connsiteX4" fmla="*/ 723900 w 1447800"/>
                <a:gd name="connsiteY4" fmla="*/ 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800" h="1447800">
                  <a:moveTo>
                    <a:pt x="723900" y="0"/>
                  </a:moveTo>
                  <a:cubicBezTo>
                    <a:pt x="1123699" y="0"/>
                    <a:pt x="1447800" y="324101"/>
                    <a:pt x="1447800" y="723900"/>
                  </a:cubicBezTo>
                  <a:cubicBezTo>
                    <a:pt x="1447800" y="1123699"/>
                    <a:pt x="1123699" y="1447800"/>
                    <a:pt x="723900" y="1447800"/>
                  </a:cubicBezTo>
                  <a:cubicBezTo>
                    <a:pt x="324101" y="1447800"/>
                    <a:pt x="0" y="1123699"/>
                    <a:pt x="0" y="723900"/>
                  </a:cubicBezTo>
                  <a:cubicBezTo>
                    <a:pt x="0" y="324101"/>
                    <a:pt x="324101" y="0"/>
                    <a:pt x="723900" y="0"/>
                  </a:cubicBezTo>
                  <a:close/>
                </a:path>
              </a:pathLst>
            </a:custGeom>
          </p:spPr>
        </p:pic>
        <p:sp>
          <p:nvSpPr>
            <p:cNvPr id="90" name="TextBox 1"/>
            <p:cNvSpPr txBox="1"/>
            <p:nvPr/>
          </p:nvSpPr>
          <p:spPr>
            <a:xfrm>
              <a:off x="1293648" y="3165106"/>
              <a:ext cx="1880797" cy="25987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algn="ctr">
                <a:lnSpc>
                  <a:spcPts val="1600"/>
                </a:lnSpc>
                <a:tabLst>
                  <a:tab pos="355600" algn="l"/>
                  <a:tab pos="419100" algn="l"/>
                  <a:tab pos="495300" algn="l"/>
                  <a:tab pos="596900" algn="l"/>
                  <a:tab pos="660400" algn="l"/>
                </a:tabLst>
              </a:pPr>
              <a:r>
                <a:rPr lang="zh-CN" alt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张</a:t>
              </a:r>
              <a:r>
                <a:rPr lang="en-US" altLang="zh-CN" sz="14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某某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1446463" y="3424985"/>
              <a:ext cx="1575168" cy="36596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销售部</a:t>
              </a:r>
              <a:r>
                <a:rPr lang="en-US" altLang="zh-CN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经理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446463" y="3916038"/>
              <a:ext cx="157162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1348740" y="1387758"/>
            <a:ext cx="9903355" cy="3432827"/>
            <a:chOff x="1789" y="2404"/>
            <a:chExt cx="16516" cy="5817"/>
          </a:xfrm>
        </p:grpSpPr>
        <p:sp>
          <p:nvSpPr>
            <p:cNvPr id="31746" name="44"/>
            <p:cNvSpPr>
              <a:spLocks noChangeAspect="1"/>
            </p:cNvSpPr>
            <p:nvPr/>
          </p:nvSpPr>
          <p:spPr bwMode="auto">
            <a:xfrm>
              <a:off x="10283" y="4828"/>
              <a:ext cx="3052" cy="3005"/>
            </a:xfrm>
            <a:custGeom>
              <a:avLst/>
              <a:gdLst>
                <a:gd name="T0" fmla="*/ 1938337 w 145"/>
                <a:gd name="T1" fmla="*/ 987447 h 143"/>
                <a:gd name="T2" fmla="*/ 1777923 w 145"/>
                <a:gd name="T3" fmla="*/ 1174262 h 143"/>
                <a:gd name="T4" fmla="*/ 106943 w 145"/>
                <a:gd name="T5" fmla="*/ 1908175 h 143"/>
                <a:gd name="T6" fmla="*/ 26736 w 145"/>
                <a:gd name="T7" fmla="*/ 1881487 h 143"/>
                <a:gd name="T8" fmla="*/ 0 w 145"/>
                <a:gd name="T9" fmla="*/ 1801424 h 143"/>
                <a:gd name="T10" fmla="*/ 80207 w 145"/>
                <a:gd name="T11" fmla="*/ 1441139 h 143"/>
                <a:gd name="T12" fmla="*/ 668392 w 145"/>
                <a:gd name="T13" fmla="*/ 974103 h 143"/>
                <a:gd name="T14" fmla="*/ 280725 w 145"/>
                <a:gd name="T15" fmla="*/ 587131 h 143"/>
                <a:gd name="T16" fmla="*/ 387667 w 145"/>
                <a:gd name="T17" fmla="*/ 106751 h 143"/>
                <a:gd name="T18" fmla="*/ 481242 w 145"/>
                <a:gd name="T19" fmla="*/ 13344 h 143"/>
                <a:gd name="T20" fmla="*/ 588185 w 145"/>
                <a:gd name="T21" fmla="*/ 40032 h 143"/>
                <a:gd name="T22" fmla="*/ 1844762 w 145"/>
                <a:gd name="T23" fmla="*/ 813977 h 143"/>
                <a:gd name="T24" fmla="*/ 1938337 w 145"/>
                <a:gd name="T25" fmla="*/ 987447 h 1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5"/>
                <a:gd name="T40" fmla="*/ 0 h 143"/>
                <a:gd name="T41" fmla="*/ 145 w 145"/>
                <a:gd name="T42" fmla="*/ 143 h 14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91404" tIns="45718" rIns="91404" bIns="45718"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47" name="33"/>
            <p:cNvSpPr/>
            <p:nvPr/>
          </p:nvSpPr>
          <p:spPr bwMode="auto">
            <a:xfrm>
              <a:off x="8710" y="5205"/>
              <a:ext cx="2333" cy="2297"/>
            </a:xfrm>
            <a:custGeom>
              <a:avLst/>
              <a:gdLst>
                <a:gd name="T0" fmla="*/ 1481139 w 145"/>
                <a:gd name="T1" fmla="*/ 754961 h 143"/>
                <a:gd name="T2" fmla="*/ 1358562 w 145"/>
                <a:gd name="T3" fmla="*/ 897792 h 143"/>
                <a:gd name="T4" fmla="*/ 81718 w 145"/>
                <a:gd name="T5" fmla="*/ 1458912 h 143"/>
                <a:gd name="T6" fmla="*/ 20430 w 145"/>
                <a:gd name="T7" fmla="*/ 1438508 h 143"/>
                <a:gd name="T8" fmla="*/ 0 w 145"/>
                <a:gd name="T9" fmla="*/ 1377295 h 143"/>
                <a:gd name="T10" fmla="*/ 61289 w 145"/>
                <a:gd name="T11" fmla="*/ 1101836 h 143"/>
                <a:gd name="T12" fmla="*/ 510738 w 145"/>
                <a:gd name="T13" fmla="*/ 744759 h 143"/>
                <a:gd name="T14" fmla="*/ 214510 w 145"/>
                <a:gd name="T15" fmla="*/ 448896 h 143"/>
                <a:gd name="T16" fmla="*/ 296228 w 145"/>
                <a:gd name="T17" fmla="*/ 81617 h 143"/>
                <a:gd name="T18" fmla="*/ 367731 w 145"/>
                <a:gd name="T19" fmla="*/ 10202 h 143"/>
                <a:gd name="T20" fmla="*/ 449449 w 145"/>
                <a:gd name="T21" fmla="*/ 30607 h 143"/>
                <a:gd name="T22" fmla="*/ 1409636 w 145"/>
                <a:gd name="T23" fmla="*/ 622333 h 143"/>
                <a:gd name="T24" fmla="*/ 1481139 w 145"/>
                <a:gd name="T25" fmla="*/ 754961 h 1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5"/>
                <a:gd name="T40" fmla="*/ 0 h 143"/>
                <a:gd name="T41" fmla="*/ 145 w 145"/>
                <a:gd name="T42" fmla="*/ 143 h 14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 lIns="91404" tIns="45718" rIns="91404" bIns="45718"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48" name="22"/>
            <p:cNvSpPr/>
            <p:nvPr/>
          </p:nvSpPr>
          <p:spPr bwMode="auto">
            <a:xfrm>
              <a:off x="7263" y="5393"/>
              <a:ext cx="2040" cy="1993"/>
            </a:xfrm>
            <a:custGeom>
              <a:avLst/>
              <a:gdLst>
                <a:gd name="T0" fmla="*/ 1295400 w 127"/>
                <a:gd name="T1" fmla="*/ 653027 h 124"/>
                <a:gd name="T2" fmla="*/ 1193400 w 127"/>
                <a:gd name="T3" fmla="*/ 775469 h 124"/>
                <a:gd name="T4" fmla="*/ 81600 w 127"/>
                <a:gd name="T5" fmla="*/ 1265239 h 124"/>
                <a:gd name="T6" fmla="*/ 20400 w 127"/>
                <a:gd name="T7" fmla="*/ 1255035 h 124"/>
                <a:gd name="T8" fmla="*/ 10200 w 127"/>
                <a:gd name="T9" fmla="*/ 1204018 h 124"/>
                <a:gd name="T10" fmla="*/ 61200 w 127"/>
                <a:gd name="T11" fmla="*/ 959133 h 124"/>
                <a:gd name="T12" fmla="*/ 397800 w 127"/>
                <a:gd name="T13" fmla="*/ 632620 h 124"/>
                <a:gd name="T14" fmla="*/ 193800 w 127"/>
                <a:gd name="T15" fmla="*/ 387735 h 124"/>
                <a:gd name="T16" fmla="*/ 265200 w 127"/>
                <a:gd name="T17" fmla="*/ 61221 h 124"/>
                <a:gd name="T18" fmla="*/ 326400 w 127"/>
                <a:gd name="T19" fmla="*/ 10204 h 124"/>
                <a:gd name="T20" fmla="*/ 397800 w 127"/>
                <a:gd name="T21" fmla="*/ 20407 h 124"/>
                <a:gd name="T22" fmla="*/ 1234200 w 127"/>
                <a:gd name="T23" fmla="*/ 530584 h 124"/>
                <a:gd name="T24" fmla="*/ 1295400 w 127"/>
                <a:gd name="T25" fmla="*/ 653027 h 1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7"/>
                <a:gd name="T40" fmla="*/ 0 h 124"/>
                <a:gd name="T41" fmla="*/ 127 w 127"/>
                <a:gd name="T42" fmla="*/ 124 h 1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FF9E6B"/>
            </a:solidFill>
            <a:ln>
              <a:noFill/>
            </a:ln>
          </p:spPr>
          <p:txBody>
            <a:bodyPr lIns="91404" tIns="45718" rIns="91404" bIns="45718"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49" name="11"/>
            <p:cNvSpPr/>
            <p:nvPr/>
          </p:nvSpPr>
          <p:spPr bwMode="auto">
            <a:xfrm>
              <a:off x="6125" y="5593"/>
              <a:ext cx="1620" cy="1640"/>
            </a:xfrm>
            <a:custGeom>
              <a:avLst/>
              <a:gdLst>
                <a:gd name="T0" fmla="*/ 152777 w 101"/>
                <a:gd name="T1" fmla="*/ 316504 h 102"/>
                <a:gd name="T2" fmla="*/ 213888 w 101"/>
                <a:gd name="T3" fmla="*/ 51049 h 102"/>
                <a:gd name="T4" fmla="*/ 264814 w 101"/>
                <a:gd name="T5" fmla="*/ 10210 h 102"/>
                <a:gd name="T6" fmla="*/ 325925 w 101"/>
                <a:gd name="T7" fmla="*/ 20420 h 102"/>
                <a:gd name="T8" fmla="*/ 967589 w 101"/>
                <a:gd name="T9" fmla="*/ 418602 h 102"/>
                <a:gd name="T10" fmla="*/ 1028700 w 101"/>
                <a:gd name="T11" fmla="*/ 520700 h 102"/>
                <a:gd name="T12" fmla="*/ 957404 w 101"/>
                <a:gd name="T13" fmla="*/ 643218 h 102"/>
                <a:gd name="T14" fmla="*/ 61111 w 101"/>
                <a:gd name="T15" fmla="*/ 1041400 h 102"/>
                <a:gd name="T16" fmla="*/ 20370 w 101"/>
                <a:gd name="T17" fmla="*/ 1031190 h 102"/>
                <a:gd name="T18" fmla="*/ 0 w 101"/>
                <a:gd name="T19" fmla="*/ 990351 h 102"/>
                <a:gd name="T20" fmla="*/ 50926 w 101"/>
                <a:gd name="T21" fmla="*/ 786155 h 102"/>
                <a:gd name="T22" fmla="*/ 152777 w 101"/>
                <a:gd name="T23" fmla="*/ 316504 h 1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"/>
                <a:gd name="T37" fmla="*/ 0 h 102"/>
                <a:gd name="T38" fmla="*/ 101 w 101"/>
                <a:gd name="T39" fmla="*/ 102 h 1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00CAFD"/>
            </a:solidFill>
            <a:ln>
              <a:noFill/>
            </a:ln>
          </p:spPr>
          <p:txBody>
            <a:bodyPr lIns="91404" tIns="45718" rIns="91404" bIns="45718"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50" name="77"/>
            <p:cNvSpPr/>
            <p:nvPr/>
          </p:nvSpPr>
          <p:spPr bwMode="auto">
            <a:xfrm>
              <a:off x="12385" y="5463"/>
              <a:ext cx="4015" cy="453"/>
            </a:xfrm>
            <a:custGeom>
              <a:avLst/>
              <a:gdLst>
                <a:gd name="T0" fmla="*/ 0 w 1600200"/>
                <a:gd name="T1" fmla="*/ 287339 h 552450"/>
                <a:gd name="T2" fmla="*/ 273163 w 1600200"/>
                <a:gd name="T3" fmla="*/ 0 h 552450"/>
                <a:gd name="T4" fmla="*/ 2549525 w 1600200"/>
                <a:gd name="T5" fmla="*/ 0 h 552450"/>
                <a:gd name="T6" fmla="*/ 0 60000 65536"/>
                <a:gd name="T7" fmla="*/ 0 60000 65536"/>
                <a:gd name="T8" fmla="*/ 0 60000 65536"/>
                <a:gd name="T9" fmla="*/ 0 w 1600200"/>
                <a:gd name="T10" fmla="*/ 0 h 552450"/>
                <a:gd name="T11" fmla="*/ 1600200 w 1600200"/>
                <a:gd name="T12" fmla="*/ 552450 h 55245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04" tIns="45718" rIns="91404" bIns="45718"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51" name="66"/>
            <p:cNvSpPr/>
            <p:nvPr/>
          </p:nvSpPr>
          <p:spPr bwMode="auto">
            <a:xfrm flipH="1">
              <a:off x="2548" y="5948"/>
              <a:ext cx="4017" cy="453"/>
            </a:xfrm>
            <a:custGeom>
              <a:avLst/>
              <a:gdLst>
                <a:gd name="T0" fmla="*/ 0 w 1600200"/>
                <a:gd name="T1" fmla="*/ 287339 h 552450"/>
                <a:gd name="T2" fmla="*/ 273333 w 1600200"/>
                <a:gd name="T3" fmla="*/ 0 h 552450"/>
                <a:gd name="T4" fmla="*/ 2551112 w 1600200"/>
                <a:gd name="T5" fmla="*/ 0 h 552450"/>
                <a:gd name="T6" fmla="*/ 0 60000 65536"/>
                <a:gd name="T7" fmla="*/ 0 60000 65536"/>
                <a:gd name="T8" fmla="*/ 0 60000 65536"/>
                <a:gd name="T9" fmla="*/ 0 w 1600200"/>
                <a:gd name="T10" fmla="*/ 0 h 552450"/>
                <a:gd name="T11" fmla="*/ 1600200 w 1600200"/>
                <a:gd name="T12" fmla="*/ 552450 h 55245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>
              <a:solidFill>
                <a:srgbClr val="00CAFD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04" tIns="45718" rIns="91404" bIns="45718"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52" name="55"/>
            <p:cNvSpPr/>
            <p:nvPr/>
          </p:nvSpPr>
          <p:spPr bwMode="auto">
            <a:xfrm>
              <a:off x="9878" y="4360"/>
              <a:ext cx="1060" cy="1577"/>
            </a:xfrm>
            <a:custGeom>
              <a:avLst/>
              <a:gdLst>
                <a:gd name="T0" fmla="*/ 0 w 647700"/>
                <a:gd name="T1" fmla="*/ 1001712 h 965200"/>
                <a:gd name="T2" fmla="*/ 105584 w 647700"/>
                <a:gd name="T3" fmla="*/ 540397 h 965200"/>
                <a:gd name="T4" fmla="*/ 673100 w 647700"/>
                <a:gd name="T5" fmla="*/ 0 h 965200"/>
                <a:gd name="T6" fmla="*/ 0 60000 65536"/>
                <a:gd name="T7" fmla="*/ 0 60000 65536"/>
                <a:gd name="T8" fmla="*/ 0 60000 65536"/>
                <a:gd name="T9" fmla="*/ 0 w 647700"/>
                <a:gd name="T10" fmla="*/ 0 h 965200"/>
                <a:gd name="T11" fmla="*/ 647700 w 647700"/>
                <a:gd name="T12" fmla="*/ 965200 h 965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>
              <a:solidFill>
                <a:srgbClr val="4472C4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04" tIns="45718" rIns="91404" bIns="45718"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53" name="44"/>
            <p:cNvSpPr/>
            <p:nvPr/>
          </p:nvSpPr>
          <p:spPr bwMode="auto">
            <a:xfrm flipH="1">
              <a:off x="7180" y="4348"/>
              <a:ext cx="1060" cy="1580"/>
            </a:xfrm>
            <a:custGeom>
              <a:avLst/>
              <a:gdLst>
                <a:gd name="T0" fmla="*/ 0 w 647700"/>
                <a:gd name="T1" fmla="*/ 1003300 h 965200"/>
                <a:gd name="T2" fmla="*/ 105584 w 647700"/>
                <a:gd name="T3" fmla="*/ 541254 h 965200"/>
                <a:gd name="T4" fmla="*/ 673100 w 647700"/>
                <a:gd name="T5" fmla="*/ 0 h 965200"/>
                <a:gd name="T6" fmla="*/ 0 60000 65536"/>
                <a:gd name="T7" fmla="*/ 0 60000 65536"/>
                <a:gd name="T8" fmla="*/ 0 60000 65536"/>
                <a:gd name="T9" fmla="*/ 0 w 647700"/>
                <a:gd name="T10" fmla="*/ 0 h 965200"/>
                <a:gd name="T11" fmla="*/ 647700 w 647700"/>
                <a:gd name="T12" fmla="*/ 965200 h 965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>
              <a:solidFill>
                <a:srgbClr val="FF9E6B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04" tIns="45718" rIns="91404" bIns="45718"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46" name="33"/>
            <p:cNvSpPr>
              <a:spLocks noChangeAspect="1" noEditPoints="1"/>
            </p:cNvSpPr>
            <p:nvPr/>
          </p:nvSpPr>
          <p:spPr bwMode="auto">
            <a:xfrm>
              <a:off x="6825" y="6195"/>
              <a:ext cx="355" cy="380"/>
            </a:xfrm>
            <a:custGeom>
              <a:avLst/>
              <a:gdLst>
                <a:gd name="T0" fmla="*/ 40169 w 376"/>
                <a:gd name="T1" fmla="*/ 1805 h 401"/>
                <a:gd name="T2" fmla="*/ 37171 w 376"/>
                <a:gd name="T3" fmla="*/ 1805 h 401"/>
                <a:gd name="T4" fmla="*/ 0 w 376"/>
                <a:gd name="T5" fmla="*/ 95678 h 401"/>
                <a:gd name="T6" fmla="*/ 38970 w 376"/>
                <a:gd name="T7" fmla="*/ 134189 h 401"/>
                <a:gd name="T8" fmla="*/ 77340 w 376"/>
                <a:gd name="T9" fmla="*/ 95678 h 401"/>
                <a:gd name="T10" fmla="*/ 40169 w 376"/>
                <a:gd name="T11" fmla="*/ 1805 h 401"/>
                <a:gd name="T12" fmla="*/ 187654 w 376"/>
                <a:gd name="T13" fmla="*/ 1805 h 401"/>
                <a:gd name="T14" fmla="*/ 185256 w 376"/>
                <a:gd name="T15" fmla="*/ 1805 h 401"/>
                <a:gd name="T16" fmla="*/ 147486 w 376"/>
                <a:gd name="T17" fmla="*/ 95678 h 401"/>
                <a:gd name="T18" fmla="*/ 186455 w 376"/>
                <a:gd name="T19" fmla="*/ 134189 h 401"/>
                <a:gd name="T20" fmla="*/ 225425 w 376"/>
                <a:gd name="T21" fmla="*/ 95678 h 401"/>
                <a:gd name="T22" fmla="*/ 187654 w 376"/>
                <a:gd name="T23" fmla="*/ 1805 h 401"/>
                <a:gd name="T24" fmla="*/ 110914 w 376"/>
                <a:gd name="T25" fmla="*/ 108314 h 401"/>
                <a:gd name="T26" fmla="*/ 73743 w 376"/>
                <a:gd name="T27" fmla="*/ 202788 h 401"/>
                <a:gd name="T28" fmla="*/ 112713 w 376"/>
                <a:gd name="T29" fmla="*/ 241300 h 401"/>
                <a:gd name="T30" fmla="*/ 151682 w 376"/>
                <a:gd name="T31" fmla="*/ 202788 h 401"/>
                <a:gd name="T32" fmla="*/ 113912 w 376"/>
                <a:gd name="T33" fmla="*/ 108314 h 401"/>
                <a:gd name="T34" fmla="*/ 110914 w 376"/>
                <a:gd name="T35" fmla="*/ 108314 h 4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76"/>
                <a:gd name="T55" fmla="*/ 0 h 401"/>
                <a:gd name="T56" fmla="*/ 376 w 376"/>
                <a:gd name="T57" fmla="*/ 401 h 40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04" tIns="45718" rIns="91404" bIns="45718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47" name="22"/>
            <p:cNvSpPr>
              <a:spLocks noChangeAspect="1"/>
            </p:cNvSpPr>
            <p:nvPr/>
          </p:nvSpPr>
          <p:spPr bwMode="auto">
            <a:xfrm>
              <a:off x="11853" y="6198"/>
              <a:ext cx="382" cy="395"/>
            </a:xfrm>
            <a:custGeom>
              <a:avLst/>
              <a:gdLst>
                <a:gd name="T0" fmla="*/ 91304 w 274"/>
                <a:gd name="T1" fmla="*/ 250825 h 284"/>
                <a:gd name="T2" fmla="*/ 70916 w 274"/>
                <a:gd name="T3" fmla="*/ 241110 h 284"/>
                <a:gd name="T4" fmla="*/ 7978 w 274"/>
                <a:gd name="T5" fmla="*/ 157207 h 284"/>
                <a:gd name="T6" fmla="*/ 12410 w 274"/>
                <a:gd name="T7" fmla="*/ 122763 h 284"/>
                <a:gd name="T8" fmla="*/ 46982 w 274"/>
                <a:gd name="T9" fmla="*/ 128062 h 284"/>
                <a:gd name="T10" fmla="*/ 88645 w 274"/>
                <a:gd name="T11" fmla="*/ 182820 h 284"/>
                <a:gd name="T12" fmla="*/ 194132 w 274"/>
                <a:gd name="T13" fmla="*/ 15014 h 284"/>
                <a:gd name="T14" fmla="*/ 227817 w 274"/>
                <a:gd name="T15" fmla="*/ 7065 h 284"/>
                <a:gd name="T16" fmla="*/ 235795 w 274"/>
                <a:gd name="T17" fmla="*/ 41510 h 284"/>
                <a:gd name="T18" fmla="*/ 111693 w 274"/>
                <a:gd name="T19" fmla="*/ 239344 h 284"/>
                <a:gd name="T20" fmla="*/ 92191 w 274"/>
                <a:gd name="T21" fmla="*/ 250825 h 284"/>
                <a:gd name="T22" fmla="*/ 91304 w 274"/>
                <a:gd name="T23" fmla="*/ 250825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4"/>
                <a:gd name="T37" fmla="*/ 0 h 284"/>
                <a:gd name="T38" fmla="*/ 274 w 274"/>
                <a:gd name="T39" fmla="*/ 284 h 28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04" tIns="45718" rIns="91404" bIns="45718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48" name="11"/>
            <p:cNvSpPr>
              <a:spLocks noEditPoints="1"/>
            </p:cNvSpPr>
            <p:nvPr/>
          </p:nvSpPr>
          <p:spPr bwMode="auto">
            <a:xfrm>
              <a:off x="8160" y="6225"/>
              <a:ext cx="408" cy="350"/>
            </a:xfrm>
            <a:custGeom>
              <a:avLst/>
              <a:gdLst>
                <a:gd name="T0" fmla="*/ 249778 w 288"/>
                <a:gd name="T1" fmla="*/ 0 h 246"/>
                <a:gd name="T2" fmla="*/ 46721 w 288"/>
                <a:gd name="T3" fmla="*/ 0 h 246"/>
                <a:gd name="T4" fmla="*/ 37736 w 288"/>
                <a:gd name="T5" fmla="*/ 9035 h 246"/>
                <a:gd name="T6" fmla="*/ 37736 w 288"/>
                <a:gd name="T7" fmla="*/ 38849 h 246"/>
                <a:gd name="T8" fmla="*/ 8985 w 288"/>
                <a:gd name="T9" fmla="*/ 38849 h 246"/>
                <a:gd name="T10" fmla="*/ 0 w 288"/>
                <a:gd name="T11" fmla="*/ 47883 h 246"/>
                <a:gd name="T12" fmla="*/ 0 w 288"/>
                <a:gd name="T13" fmla="*/ 197858 h 246"/>
                <a:gd name="T14" fmla="*/ 24259 w 288"/>
                <a:gd name="T15" fmla="*/ 222251 h 246"/>
                <a:gd name="T16" fmla="*/ 46721 w 288"/>
                <a:gd name="T17" fmla="*/ 222251 h 246"/>
                <a:gd name="T18" fmla="*/ 216534 w 288"/>
                <a:gd name="T19" fmla="*/ 222251 h 246"/>
                <a:gd name="T20" fmla="*/ 249778 w 288"/>
                <a:gd name="T21" fmla="*/ 222251 h 246"/>
                <a:gd name="T22" fmla="*/ 258763 w 288"/>
                <a:gd name="T23" fmla="*/ 213216 h 246"/>
                <a:gd name="T24" fmla="*/ 258763 w 288"/>
                <a:gd name="T25" fmla="*/ 9035 h 246"/>
                <a:gd name="T26" fmla="*/ 249778 w 288"/>
                <a:gd name="T27" fmla="*/ 0 h 246"/>
                <a:gd name="T28" fmla="*/ 243489 w 288"/>
                <a:gd name="T29" fmla="*/ 206892 h 246"/>
                <a:gd name="T30" fmla="*/ 216534 w 288"/>
                <a:gd name="T31" fmla="*/ 206892 h 246"/>
                <a:gd name="T32" fmla="*/ 46721 w 288"/>
                <a:gd name="T33" fmla="*/ 206892 h 246"/>
                <a:gd name="T34" fmla="*/ 24259 w 288"/>
                <a:gd name="T35" fmla="*/ 206892 h 246"/>
                <a:gd name="T36" fmla="*/ 15274 w 288"/>
                <a:gd name="T37" fmla="*/ 197858 h 246"/>
                <a:gd name="T38" fmla="*/ 15274 w 288"/>
                <a:gd name="T39" fmla="*/ 54208 h 246"/>
                <a:gd name="T40" fmla="*/ 37736 w 288"/>
                <a:gd name="T41" fmla="*/ 54208 h 246"/>
                <a:gd name="T42" fmla="*/ 37736 w 288"/>
                <a:gd name="T43" fmla="*/ 193340 h 246"/>
                <a:gd name="T44" fmla="*/ 53010 w 288"/>
                <a:gd name="T45" fmla="*/ 193340 h 246"/>
                <a:gd name="T46" fmla="*/ 53010 w 288"/>
                <a:gd name="T47" fmla="*/ 54208 h 246"/>
                <a:gd name="T48" fmla="*/ 53010 w 288"/>
                <a:gd name="T49" fmla="*/ 54208 h 246"/>
                <a:gd name="T50" fmla="*/ 53010 w 288"/>
                <a:gd name="T51" fmla="*/ 38849 h 246"/>
                <a:gd name="T52" fmla="*/ 53010 w 288"/>
                <a:gd name="T53" fmla="*/ 15359 h 246"/>
                <a:gd name="T54" fmla="*/ 243489 w 288"/>
                <a:gd name="T55" fmla="*/ 15359 h 246"/>
                <a:gd name="T56" fmla="*/ 243489 w 288"/>
                <a:gd name="T57" fmla="*/ 206892 h 2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8"/>
                <a:gd name="T88" fmla="*/ 0 h 246"/>
                <a:gd name="T89" fmla="*/ 288 w 288"/>
                <a:gd name="T90" fmla="*/ 246 h 2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04" tIns="45718" rIns="91404" bIns="45718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49" name="9"/>
            <p:cNvSpPr>
              <a:spLocks noChangeArrowheads="1"/>
            </p:cNvSpPr>
            <p:nvPr/>
          </p:nvSpPr>
          <p:spPr bwMode="auto">
            <a:xfrm>
              <a:off x="8275" y="6283"/>
              <a:ext cx="108" cy="1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4" tIns="45718" rIns="91404" bIns="45718"/>
            <a:lstStyle/>
            <a:p>
              <a:pPr marL="0" marR="0" lvl="0" indent="0" algn="l" defTabSz="9137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50" name="8"/>
            <p:cNvSpPr>
              <a:spLocks noChangeArrowheads="1"/>
            </p:cNvSpPr>
            <p:nvPr/>
          </p:nvSpPr>
          <p:spPr bwMode="auto">
            <a:xfrm>
              <a:off x="8418" y="6298"/>
              <a:ext cx="90" cy="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4" tIns="45718" rIns="91404" bIns="45718"/>
            <a:lstStyle/>
            <a:p>
              <a:pPr marL="0" marR="0" lvl="0" indent="0" algn="l" defTabSz="9137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51" name="7"/>
            <p:cNvSpPr>
              <a:spLocks noChangeArrowheads="1"/>
            </p:cNvSpPr>
            <p:nvPr/>
          </p:nvSpPr>
          <p:spPr bwMode="auto">
            <a:xfrm>
              <a:off x="8418" y="6353"/>
              <a:ext cx="90" cy="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4" tIns="45718" rIns="91404" bIns="45718"/>
            <a:lstStyle/>
            <a:p>
              <a:pPr marL="0" marR="0" lvl="0" indent="0" algn="l" defTabSz="9137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52" name="6"/>
            <p:cNvSpPr>
              <a:spLocks noChangeArrowheads="1"/>
            </p:cNvSpPr>
            <p:nvPr/>
          </p:nvSpPr>
          <p:spPr bwMode="auto">
            <a:xfrm>
              <a:off x="8275" y="6428"/>
              <a:ext cx="233" cy="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4" tIns="45718" rIns="91404" bIns="45718"/>
            <a:lstStyle/>
            <a:p>
              <a:pPr marL="0" marR="0" lvl="0" indent="0" algn="l" defTabSz="9137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53" name="5"/>
            <p:cNvSpPr>
              <a:spLocks noChangeArrowheads="1"/>
            </p:cNvSpPr>
            <p:nvPr/>
          </p:nvSpPr>
          <p:spPr bwMode="auto">
            <a:xfrm>
              <a:off x="8275" y="6485"/>
              <a:ext cx="233" cy="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4" tIns="45718" rIns="91404" bIns="45718"/>
            <a:lstStyle/>
            <a:p>
              <a:pPr marL="0" marR="0" lvl="0" indent="0" algn="l" defTabSz="9137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54" name="4"/>
            <p:cNvSpPr>
              <a:spLocks noChangeArrowheads="1"/>
            </p:cNvSpPr>
            <p:nvPr/>
          </p:nvSpPr>
          <p:spPr bwMode="auto">
            <a:xfrm>
              <a:off x="9878" y="6163"/>
              <a:ext cx="475" cy="473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61" tIns="40146" rIns="80261" bIns="40146"/>
            <a:lstStyle/>
            <a:p>
              <a:pPr marL="0" marR="0" lvl="0" indent="0" algn="l" defTabSz="9137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55" name="3"/>
            <p:cNvSpPr/>
            <p:nvPr/>
          </p:nvSpPr>
          <p:spPr bwMode="auto">
            <a:xfrm>
              <a:off x="9950" y="6225"/>
              <a:ext cx="245" cy="222"/>
            </a:xfrm>
            <a:custGeom>
              <a:avLst/>
              <a:gdLst>
                <a:gd name="T0" fmla="*/ 13101 w 95"/>
                <a:gd name="T1" fmla="*/ 53592 h 87"/>
                <a:gd name="T2" fmla="*/ 47491 w 95"/>
                <a:gd name="T3" fmla="*/ 120175 h 87"/>
                <a:gd name="T4" fmla="*/ 93345 w 95"/>
                <a:gd name="T5" fmla="*/ 138039 h 87"/>
                <a:gd name="T6" fmla="*/ 88432 w 95"/>
                <a:gd name="T7" fmla="*/ 131543 h 87"/>
                <a:gd name="T8" fmla="*/ 78606 w 95"/>
                <a:gd name="T9" fmla="*/ 123423 h 87"/>
                <a:gd name="T10" fmla="*/ 73693 w 95"/>
                <a:gd name="T11" fmla="*/ 108807 h 87"/>
                <a:gd name="T12" fmla="*/ 58955 w 95"/>
                <a:gd name="T13" fmla="*/ 103935 h 87"/>
                <a:gd name="T14" fmla="*/ 73693 w 95"/>
                <a:gd name="T15" fmla="*/ 84447 h 87"/>
                <a:gd name="T16" fmla="*/ 116272 w 95"/>
                <a:gd name="T17" fmla="*/ 53592 h 87"/>
                <a:gd name="T18" fmla="*/ 70418 w 95"/>
                <a:gd name="T19" fmla="*/ 4872 h 87"/>
                <a:gd name="T20" fmla="*/ 9826 w 95"/>
                <a:gd name="T21" fmla="*/ 22736 h 87"/>
                <a:gd name="T22" fmla="*/ 13101 w 95"/>
                <a:gd name="T23" fmla="*/ 53592 h 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5"/>
                <a:gd name="T37" fmla="*/ 0 h 87"/>
                <a:gd name="T38" fmla="*/ 95 w 95"/>
                <a:gd name="T39" fmla="*/ 87 h 8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61" tIns="40146" rIns="80261" bIns="40146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56" name="2"/>
            <p:cNvSpPr/>
            <p:nvPr/>
          </p:nvSpPr>
          <p:spPr bwMode="auto">
            <a:xfrm>
              <a:off x="10083" y="6398"/>
              <a:ext cx="185" cy="218"/>
            </a:xfrm>
            <a:custGeom>
              <a:avLst/>
              <a:gdLst>
                <a:gd name="T0" fmla="*/ 19311 w 73"/>
                <a:gd name="T1" fmla="*/ 51995 h 85"/>
                <a:gd name="T2" fmla="*/ 19311 w 73"/>
                <a:gd name="T3" fmla="*/ 73119 h 85"/>
                <a:gd name="T4" fmla="*/ 40231 w 73"/>
                <a:gd name="T5" fmla="*/ 94242 h 85"/>
                <a:gd name="T6" fmla="*/ 30576 w 73"/>
                <a:gd name="T7" fmla="*/ 129989 h 85"/>
                <a:gd name="T8" fmla="*/ 72416 w 73"/>
                <a:gd name="T9" fmla="*/ 107241 h 85"/>
                <a:gd name="T10" fmla="*/ 106210 w 73"/>
                <a:gd name="T11" fmla="*/ 60120 h 85"/>
                <a:gd name="T12" fmla="*/ 86899 w 73"/>
                <a:gd name="T13" fmla="*/ 38997 h 85"/>
                <a:gd name="T14" fmla="*/ 38622 w 73"/>
                <a:gd name="T15" fmla="*/ 17873 h 85"/>
                <a:gd name="T16" fmla="*/ 19311 w 73"/>
                <a:gd name="T17" fmla="*/ 51995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85"/>
                <a:gd name="T29" fmla="*/ 73 w 73"/>
                <a:gd name="T30" fmla="*/ 85 h 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61" tIns="40146" rIns="80261" bIns="40146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957" name="1"/>
            <p:cNvSpPr/>
            <p:nvPr/>
          </p:nvSpPr>
          <p:spPr bwMode="auto">
            <a:xfrm>
              <a:off x="10183" y="6173"/>
              <a:ext cx="162" cy="305"/>
            </a:xfrm>
            <a:custGeom>
              <a:avLst/>
              <a:gdLst>
                <a:gd name="T0" fmla="*/ 0 w 63"/>
                <a:gd name="T1" fmla="*/ 0 h 119"/>
                <a:gd name="T2" fmla="*/ 18017 w 63"/>
                <a:gd name="T3" fmla="*/ 48826 h 119"/>
                <a:gd name="T4" fmla="*/ 75343 w 63"/>
                <a:gd name="T5" fmla="*/ 87886 h 119"/>
                <a:gd name="T6" fmla="*/ 88446 w 63"/>
                <a:gd name="T7" fmla="*/ 131829 h 119"/>
                <a:gd name="T8" fmla="*/ 85170 w 63"/>
                <a:gd name="T9" fmla="*/ 180655 h 119"/>
                <a:gd name="T10" fmla="*/ 103187 w 63"/>
                <a:gd name="T11" fmla="*/ 183910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119"/>
                <a:gd name="T20" fmla="*/ 63 w 63"/>
                <a:gd name="T21" fmla="*/ 119 h 1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61" tIns="40146" rIns="80261" bIns="40146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Rectangle 29"/>
            <p:cNvSpPr/>
            <p:nvPr/>
          </p:nvSpPr>
          <p:spPr>
            <a:xfrm>
              <a:off x="1789" y="6761"/>
              <a:ext cx="3921" cy="1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Rectangle 30"/>
            <p:cNvSpPr/>
            <p:nvPr/>
          </p:nvSpPr>
          <p:spPr>
            <a:xfrm>
              <a:off x="3846" y="6221"/>
              <a:ext cx="1964" cy="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Rectangle 29"/>
            <p:cNvSpPr/>
            <p:nvPr/>
          </p:nvSpPr>
          <p:spPr>
            <a:xfrm>
              <a:off x="3733" y="2991"/>
              <a:ext cx="4834" cy="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Rectangle 30"/>
            <p:cNvSpPr/>
            <p:nvPr/>
          </p:nvSpPr>
          <p:spPr>
            <a:xfrm>
              <a:off x="6646" y="2412"/>
              <a:ext cx="1915" cy="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2" name="Rectangle 29"/>
            <p:cNvSpPr/>
            <p:nvPr/>
          </p:nvSpPr>
          <p:spPr>
            <a:xfrm>
              <a:off x="9623" y="2991"/>
              <a:ext cx="4997" cy="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Rectangle 30"/>
            <p:cNvSpPr/>
            <p:nvPr/>
          </p:nvSpPr>
          <p:spPr>
            <a:xfrm>
              <a:off x="9617" y="2404"/>
              <a:ext cx="1890" cy="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Rectangle 29"/>
            <p:cNvSpPr/>
            <p:nvPr/>
          </p:nvSpPr>
          <p:spPr>
            <a:xfrm>
              <a:off x="14096" y="6428"/>
              <a:ext cx="4209" cy="1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Rectangle 30"/>
            <p:cNvSpPr/>
            <p:nvPr/>
          </p:nvSpPr>
          <p:spPr>
            <a:xfrm>
              <a:off x="14145" y="5886"/>
              <a:ext cx="1883" cy="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39520" y="1566100"/>
            <a:ext cx="1592226" cy="2277986"/>
            <a:chOff x="1083229" y="2454948"/>
            <a:chExt cx="1924051" cy="2752725"/>
          </a:xfrm>
          <a:solidFill>
            <a:srgbClr val="00CAFD"/>
          </a:solidFill>
        </p:grpSpPr>
        <p:sp>
          <p:nvSpPr>
            <p:cNvPr id="12" name="Freeform 11"/>
            <p:cNvSpPr/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13"/>
            <p:cNvSpPr/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83506" y="4110728"/>
              <a:ext cx="928258" cy="781028"/>
            </a:xfrm>
            <a:prstGeom prst="rect">
              <a:avLst/>
            </a:prstGeom>
            <a:noFill/>
            <a:effectLst/>
            <a:ex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37034" y="1566100"/>
            <a:ext cx="1592226" cy="2277985"/>
            <a:chOff x="3780744" y="2454948"/>
            <a:chExt cx="1924051" cy="2752723"/>
          </a:xfrm>
          <a:solidFill>
            <a:srgbClr val="FF9E6B"/>
          </a:solidFill>
        </p:grpSpPr>
        <p:sp>
          <p:nvSpPr>
            <p:cNvPr id="51" name="Freeform 11"/>
            <p:cNvSpPr/>
            <p:nvPr/>
          </p:nvSpPr>
          <p:spPr bwMode="auto">
            <a:xfrm>
              <a:off x="4218895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12"/>
            <p:cNvSpPr/>
            <p:nvPr/>
          </p:nvSpPr>
          <p:spPr bwMode="auto">
            <a:xfrm>
              <a:off x="3780744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13"/>
            <p:cNvSpPr/>
            <p:nvPr/>
          </p:nvSpPr>
          <p:spPr bwMode="auto">
            <a:xfrm>
              <a:off x="4826907" y="2454948"/>
              <a:ext cx="877888" cy="1520824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 bwMode="auto">
            <a:xfrm>
              <a:off x="4068082" y="3851946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4 w 1358900"/>
                <a:gd name="connsiteY30" fmla="*/ 173232 h 1355725"/>
                <a:gd name="connsiteX31" fmla="*/ 607730 w 1358900"/>
                <a:gd name="connsiteY31" fmla="*/ 3766 h 1355725"/>
                <a:gd name="connsiteX32" fmla="*/ 634154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9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30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9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4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4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274964" y="4085446"/>
              <a:ext cx="940372" cy="78102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644075" y="1566100"/>
            <a:ext cx="1592226" cy="2277986"/>
            <a:chOff x="6487784" y="2454948"/>
            <a:chExt cx="1924051" cy="2752725"/>
          </a:xfrm>
          <a:solidFill>
            <a:srgbClr val="4472C4"/>
          </a:solidFill>
        </p:grpSpPr>
        <p:sp>
          <p:nvSpPr>
            <p:cNvPr id="57" name="Freeform 11"/>
            <p:cNvSpPr/>
            <p:nvPr/>
          </p:nvSpPr>
          <p:spPr bwMode="auto">
            <a:xfrm>
              <a:off x="6925934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2"/>
            <p:cNvSpPr/>
            <p:nvPr/>
          </p:nvSpPr>
          <p:spPr bwMode="auto">
            <a:xfrm>
              <a:off x="6487784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7533947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 59"/>
            <p:cNvSpPr/>
            <p:nvPr/>
          </p:nvSpPr>
          <p:spPr bwMode="auto">
            <a:xfrm>
              <a:off x="6775122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4 w 1358900"/>
                <a:gd name="connsiteY30" fmla="*/ 173232 h 1355725"/>
                <a:gd name="connsiteX31" fmla="*/ 607730 w 1358900"/>
                <a:gd name="connsiteY31" fmla="*/ 3766 h 1355725"/>
                <a:gd name="connsiteX32" fmla="*/ 634154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9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30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9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4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4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048528" y="4105935"/>
              <a:ext cx="880946" cy="781028"/>
            </a:xfrm>
            <a:prstGeom prst="rect">
              <a:avLst/>
            </a:prstGeom>
            <a:noFill/>
            <a:effectLst/>
            <a:ex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360640" y="1566100"/>
            <a:ext cx="1592226" cy="2277986"/>
            <a:chOff x="9185299" y="2454948"/>
            <a:chExt cx="1924051" cy="2752725"/>
          </a:xfrm>
          <a:solidFill>
            <a:schemeClr val="bg1">
              <a:lumMod val="50000"/>
            </a:schemeClr>
          </a:solidFill>
        </p:grpSpPr>
        <p:sp>
          <p:nvSpPr>
            <p:cNvPr id="63" name="Freeform 11"/>
            <p:cNvSpPr/>
            <p:nvPr/>
          </p:nvSpPr>
          <p:spPr bwMode="auto">
            <a:xfrm>
              <a:off x="962344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2"/>
            <p:cNvSpPr/>
            <p:nvPr/>
          </p:nvSpPr>
          <p:spPr bwMode="auto">
            <a:xfrm>
              <a:off x="918529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3"/>
            <p:cNvSpPr/>
            <p:nvPr/>
          </p:nvSpPr>
          <p:spPr bwMode="auto">
            <a:xfrm>
              <a:off x="1023146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 65"/>
            <p:cNvSpPr/>
            <p:nvPr/>
          </p:nvSpPr>
          <p:spPr bwMode="auto">
            <a:xfrm>
              <a:off x="947263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5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5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5" y="1250950"/>
                    <a:pt x="1252538" y="994569"/>
                    <a:pt x="1252538" y="677863"/>
                  </a:cubicBezTo>
                  <a:cubicBezTo>
                    <a:pt x="1252538" y="519510"/>
                    <a:pt x="1188387" y="380008"/>
                    <a:pt x="1086501" y="274439"/>
                  </a:cubicBezTo>
                  <a:cubicBezTo>
                    <a:pt x="1082727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0" y="168870"/>
                    <a:pt x="856313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1" y="3766"/>
                    <a:pt x="736071" y="3766"/>
                    <a:pt x="743620" y="3766"/>
                  </a:cubicBezTo>
                  <a:cubicBezTo>
                    <a:pt x="890834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5" y="323868"/>
                    <a:pt x="1358900" y="493333"/>
                    <a:pt x="1358900" y="677863"/>
                  </a:cubicBezTo>
                  <a:cubicBezTo>
                    <a:pt x="1358900" y="1054453"/>
                    <a:pt x="1053147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9725099" y="4105935"/>
              <a:ext cx="839550" cy="78102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68" name="TextBox 15"/>
          <p:cNvSpPr txBox="1"/>
          <p:nvPr/>
        </p:nvSpPr>
        <p:spPr>
          <a:xfrm>
            <a:off x="784556" y="4250902"/>
            <a:ext cx="2389097" cy="607966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TextBox 16"/>
          <p:cNvSpPr txBox="1"/>
          <p:nvPr/>
        </p:nvSpPr>
        <p:spPr>
          <a:xfrm>
            <a:off x="1285544" y="3947858"/>
            <a:ext cx="1401878" cy="341226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0" name="TextBox 15"/>
          <p:cNvSpPr txBox="1"/>
          <p:nvPr/>
        </p:nvSpPr>
        <p:spPr>
          <a:xfrm>
            <a:off x="3521085" y="4250902"/>
            <a:ext cx="2389097" cy="607966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4022073" y="3947858"/>
            <a:ext cx="1401878" cy="341226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TextBox 15"/>
          <p:cNvSpPr txBox="1"/>
          <p:nvPr/>
        </p:nvSpPr>
        <p:spPr>
          <a:xfrm>
            <a:off x="6257614" y="4250902"/>
            <a:ext cx="2389097" cy="607966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6758602" y="3947858"/>
            <a:ext cx="1401878" cy="341226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TextBox 15"/>
          <p:cNvSpPr txBox="1"/>
          <p:nvPr/>
        </p:nvSpPr>
        <p:spPr>
          <a:xfrm>
            <a:off x="8994143" y="4250902"/>
            <a:ext cx="2389097" cy="607966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TextBox 16"/>
          <p:cNvSpPr txBox="1"/>
          <p:nvPr/>
        </p:nvSpPr>
        <p:spPr>
          <a:xfrm>
            <a:off x="9495131" y="3947858"/>
            <a:ext cx="1401878" cy="341226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08853" y="392985"/>
            <a:ext cx="7602893" cy="5356164"/>
            <a:chOff x="2651879" y="863812"/>
            <a:chExt cx="6964361" cy="4906327"/>
          </a:xfrm>
        </p:grpSpPr>
        <p:sp>
          <p:nvSpPr>
            <p:cNvPr id="49" name="任意多边形 48"/>
            <p:cNvSpPr/>
            <p:nvPr/>
          </p:nvSpPr>
          <p:spPr>
            <a:xfrm>
              <a:off x="2794528" y="9146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651879" y="8638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140" y="4588743"/>
            <a:ext cx="829058" cy="10119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32380">
            <a:off x="10142911" y="4261041"/>
            <a:ext cx="1780036" cy="180442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3546996"/>
            <a:ext cx="4737100" cy="331100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6516" y="1791374"/>
            <a:ext cx="707137" cy="59131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564581" y="2200695"/>
            <a:ext cx="740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3712" y="705353"/>
            <a:ext cx="731521" cy="646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/>
          <a:srcRect r="17021"/>
          <a:stretch>
            <a:fillRect/>
          </a:stretch>
        </p:blipFill>
        <p:spPr>
          <a:xfrm>
            <a:off x="3085499" y="448442"/>
            <a:ext cx="1758939" cy="167559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258021" y="849539"/>
            <a:ext cx="142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3020" y="3522770"/>
            <a:ext cx="4253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3429000" y="3035300"/>
            <a:ext cx="5486400" cy="256210"/>
          </a:xfrm>
          <a:custGeom>
            <a:avLst/>
            <a:gdLst>
              <a:gd name="connsiteX0" fmla="*/ 0 w 5486400"/>
              <a:gd name="connsiteY0" fmla="*/ 0 h 256210"/>
              <a:gd name="connsiteX1" fmla="*/ 990600 w 5486400"/>
              <a:gd name="connsiteY1" fmla="*/ 254000 h 256210"/>
              <a:gd name="connsiteX2" fmla="*/ 2946400 w 5486400"/>
              <a:gd name="connsiteY2" fmla="*/ 127000 h 256210"/>
              <a:gd name="connsiteX3" fmla="*/ 5486400 w 5486400"/>
              <a:gd name="connsiteY3" fmla="*/ 190500 h 2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56210">
                <a:moveTo>
                  <a:pt x="0" y="0"/>
                </a:moveTo>
                <a:cubicBezTo>
                  <a:pt x="249766" y="116416"/>
                  <a:pt x="499533" y="232833"/>
                  <a:pt x="990600" y="254000"/>
                </a:cubicBezTo>
                <a:cubicBezTo>
                  <a:pt x="1481667" y="275167"/>
                  <a:pt x="2197100" y="137583"/>
                  <a:pt x="2946400" y="127000"/>
                </a:cubicBezTo>
                <a:cubicBezTo>
                  <a:pt x="3695700" y="116417"/>
                  <a:pt x="4591050" y="153458"/>
                  <a:pt x="5486400" y="19050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1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/>
        </p:nvSpPr>
        <p:spPr>
          <a:xfrm>
            <a:off x="5092590" y="1519484"/>
            <a:ext cx="1712193" cy="1712194"/>
          </a:xfrm>
          <a:custGeom>
            <a:avLst/>
            <a:gdLst>
              <a:gd name="connsiteX0" fmla="*/ 0 w 1955800"/>
              <a:gd name="connsiteY0" fmla="*/ 0 h 1955800"/>
              <a:gd name="connsiteX1" fmla="*/ 1955800 w 1955800"/>
              <a:gd name="connsiteY1" fmla="*/ 0 h 1955800"/>
              <a:gd name="connsiteX2" fmla="*/ 1955800 w 1955800"/>
              <a:gd name="connsiteY2" fmla="*/ 1404937 h 1955800"/>
              <a:gd name="connsiteX3" fmla="*/ 1404937 w 1955800"/>
              <a:gd name="connsiteY3" fmla="*/ 1404937 h 1955800"/>
              <a:gd name="connsiteX4" fmla="*/ 854074 w 1955800"/>
              <a:gd name="connsiteY4" fmla="*/ 1404937 h 1955800"/>
              <a:gd name="connsiteX5" fmla="*/ 854074 w 1955800"/>
              <a:gd name="connsiteY5" fmla="*/ 1955800 h 1955800"/>
              <a:gd name="connsiteX6" fmla="*/ 0 w 1955800"/>
              <a:gd name="connsiteY6" fmla="*/ 1955800 h 1955800"/>
              <a:gd name="connsiteX7" fmla="*/ 0 w 1955800"/>
              <a:gd name="connsiteY7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5800" h="1955800">
                <a:moveTo>
                  <a:pt x="0" y="0"/>
                </a:moveTo>
                <a:lnTo>
                  <a:pt x="1955800" y="0"/>
                </a:lnTo>
                <a:lnTo>
                  <a:pt x="1955800" y="1404937"/>
                </a:lnTo>
                <a:lnTo>
                  <a:pt x="1404937" y="1404937"/>
                </a:lnTo>
                <a:lnTo>
                  <a:pt x="854074" y="1404937"/>
                </a:lnTo>
                <a:lnTo>
                  <a:pt x="854074" y="1955800"/>
                </a:lnTo>
                <a:lnTo>
                  <a:pt x="0" y="1955800"/>
                </a:lnTo>
                <a:lnTo>
                  <a:pt x="0" y="0"/>
                </a:lnTo>
                <a:close/>
              </a:path>
            </a:pathLst>
          </a:custGeom>
          <a:solidFill>
            <a:srgbClr val="4472C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7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任意多边形: 形状 8"/>
          <p:cNvSpPr/>
          <p:nvPr/>
        </p:nvSpPr>
        <p:spPr>
          <a:xfrm>
            <a:off x="5387220" y="3711845"/>
            <a:ext cx="1712193" cy="1712194"/>
          </a:xfrm>
          <a:custGeom>
            <a:avLst/>
            <a:gdLst>
              <a:gd name="connsiteX0" fmla="*/ 1101726 w 1955800"/>
              <a:gd name="connsiteY0" fmla="*/ 0 h 1955800"/>
              <a:gd name="connsiteX1" fmla="*/ 1955800 w 1955800"/>
              <a:gd name="connsiteY1" fmla="*/ 0 h 1955800"/>
              <a:gd name="connsiteX2" fmla="*/ 1955800 w 1955800"/>
              <a:gd name="connsiteY2" fmla="*/ 1955800 h 1955800"/>
              <a:gd name="connsiteX3" fmla="*/ 0 w 1955800"/>
              <a:gd name="connsiteY3" fmla="*/ 1955800 h 1955800"/>
              <a:gd name="connsiteX4" fmla="*/ 0 w 1955800"/>
              <a:gd name="connsiteY4" fmla="*/ 550863 h 1955800"/>
              <a:gd name="connsiteX5" fmla="*/ 550863 w 1955800"/>
              <a:gd name="connsiteY5" fmla="*/ 550863 h 1955800"/>
              <a:gd name="connsiteX6" fmla="*/ 1101726 w 1955800"/>
              <a:gd name="connsiteY6" fmla="*/ 550863 h 1955800"/>
              <a:gd name="connsiteX7" fmla="*/ 1101726 w 1955800"/>
              <a:gd name="connsiteY7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5800" h="1955800">
                <a:moveTo>
                  <a:pt x="1101726" y="0"/>
                </a:moveTo>
                <a:lnTo>
                  <a:pt x="1955800" y="0"/>
                </a:lnTo>
                <a:lnTo>
                  <a:pt x="1955800" y="1955800"/>
                </a:lnTo>
                <a:lnTo>
                  <a:pt x="0" y="1955800"/>
                </a:lnTo>
                <a:lnTo>
                  <a:pt x="0" y="550863"/>
                </a:lnTo>
                <a:lnTo>
                  <a:pt x="550863" y="550863"/>
                </a:lnTo>
                <a:lnTo>
                  <a:pt x="1101726" y="550863"/>
                </a:lnTo>
                <a:lnTo>
                  <a:pt x="1101726" y="0"/>
                </a:lnTo>
                <a:close/>
              </a:path>
            </a:pathLst>
          </a:custGeom>
          <a:solidFill>
            <a:srgbClr val="4472C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7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任意多边形: 形状 9"/>
          <p:cNvSpPr/>
          <p:nvPr/>
        </p:nvSpPr>
        <p:spPr>
          <a:xfrm rot="5400000">
            <a:off x="4157278" y="2749428"/>
            <a:ext cx="1712194" cy="1712194"/>
          </a:xfrm>
          <a:custGeom>
            <a:avLst/>
            <a:gdLst>
              <a:gd name="connsiteX0" fmla="*/ 0 w 1955800"/>
              <a:gd name="connsiteY0" fmla="*/ 1955801 h 1955801"/>
              <a:gd name="connsiteX1" fmla="*/ 0 w 1955800"/>
              <a:gd name="connsiteY1" fmla="*/ 0 h 1955801"/>
              <a:gd name="connsiteX2" fmla="*/ 2 w 1955800"/>
              <a:gd name="connsiteY2" fmla="*/ 0 h 1955801"/>
              <a:gd name="connsiteX3" fmla="*/ 2 w 1955800"/>
              <a:gd name="connsiteY3" fmla="*/ 550864 h 1955801"/>
              <a:gd name="connsiteX4" fmla="*/ 550865 w 1955800"/>
              <a:gd name="connsiteY4" fmla="*/ 550864 h 1955801"/>
              <a:gd name="connsiteX5" fmla="*/ 1101728 w 1955800"/>
              <a:gd name="connsiteY5" fmla="*/ 550864 h 1955801"/>
              <a:gd name="connsiteX6" fmla="*/ 1101728 w 1955800"/>
              <a:gd name="connsiteY6" fmla="*/ 0 h 1955801"/>
              <a:gd name="connsiteX7" fmla="*/ 1955800 w 1955800"/>
              <a:gd name="connsiteY7" fmla="*/ 0 h 1955801"/>
              <a:gd name="connsiteX8" fmla="*/ 1955800 w 1955800"/>
              <a:gd name="connsiteY8" fmla="*/ 1955801 h 1955801"/>
              <a:gd name="connsiteX9" fmla="*/ 0 w 1955800"/>
              <a:gd name="connsiteY9" fmla="*/ 1955801 h 1955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55800" h="1955801">
                <a:moveTo>
                  <a:pt x="0" y="1955801"/>
                </a:moveTo>
                <a:lnTo>
                  <a:pt x="0" y="0"/>
                </a:lnTo>
                <a:lnTo>
                  <a:pt x="2" y="0"/>
                </a:lnTo>
                <a:lnTo>
                  <a:pt x="2" y="550864"/>
                </a:lnTo>
                <a:lnTo>
                  <a:pt x="550865" y="550864"/>
                </a:lnTo>
                <a:lnTo>
                  <a:pt x="1101728" y="550864"/>
                </a:lnTo>
                <a:lnTo>
                  <a:pt x="1101728" y="0"/>
                </a:lnTo>
                <a:lnTo>
                  <a:pt x="1955800" y="0"/>
                </a:lnTo>
                <a:lnTo>
                  <a:pt x="1955800" y="1955801"/>
                </a:lnTo>
                <a:lnTo>
                  <a:pt x="0" y="1955801"/>
                </a:lnTo>
                <a:close/>
              </a:path>
            </a:pathLst>
          </a:custGeom>
          <a:solidFill>
            <a:srgbClr val="00CAFD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7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5400000">
            <a:off x="6322533" y="2481901"/>
            <a:ext cx="1712194" cy="1712194"/>
          </a:xfrm>
          <a:custGeom>
            <a:avLst/>
            <a:gdLst>
              <a:gd name="connsiteX0" fmla="*/ 0 w 1955801"/>
              <a:gd name="connsiteY0" fmla="*/ 1955801 h 1955801"/>
              <a:gd name="connsiteX1" fmla="*/ 0 w 1955801"/>
              <a:gd name="connsiteY1" fmla="*/ 0 h 1955801"/>
              <a:gd name="connsiteX2" fmla="*/ 1955801 w 1955801"/>
              <a:gd name="connsiteY2" fmla="*/ 0 h 1955801"/>
              <a:gd name="connsiteX3" fmla="*/ 1955800 w 1955801"/>
              <a:gd name="connsiteY3" fmla="*/ 1404937 h 1955801"/>
              <a:gd name="connsiteX4" fmla="*/ 1404939 w 1955801"/>
              <a:gd name="connsiteY4" fmla="*/ 1404937 h 1955801"/>
              <a:gd name="connsiteX5" fmla="*/ 854076 w 1955801"/>
              <a:gd name="connsiteY5" fmla="*/ 1404937 h 1955801"/>
              <a:gd name="connsiteX6" fmla="*/ 854076 w 1955801"/>
              <a:gd name="connsiteY6" fmla="*/ 1955801 h 1955801"/>
              <a:gd name="connsiteX7" fmla="*/ 0 w 1955801"/>
              <a:gd name="connsiteY7" fmla="*/ 1955801 h 1955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5801" h="1955801">
                <a:moveTo>
                  <a:pt x="0" y="1955801"/>
                </a:moveTo>
                <a:lnTo>
                  <a:pt x="0" y="0"/>
                </a:lnTo>
                <a:lnTo>
                  <a:pt x="1955801" y="0"/>
                </a:lnTo>
                <a:lnTo>
                  <a:pt x="1955800" y="1404937"/>
                </a:lnTo>
                <a:lnTo>
                  <a:pt x="1404939" y="1404937"/>
                </a:lnTo>
                <a:lnTo>
                  <a:pt x="854076" y="1404937"/>
                </a:lnTo>
                <a:lnTo>
                  <a:pt x="854076" y="1955801"/>
                </a:lnTo>
                <a:lnTo>
                  <a:pt x="0" y="1955801"/>
                </a:lnTo>
                <a:close/>
              </a:path>
            </a:pathLst>
          </a:custGeom>
          <a:solidFill>
            <a:srgbClr val="00CAFD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7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7" name="文本框 26"/>
          <p:cNvCxnSpPr/>
          <p:nvPr/>
        </p:nvCxnSpPr>
        <p:spPr>
          <a:xfrm>
            <a:off x="8437575" y="3577032"/>
            <a:ext cx="2412532" cy="0"/>
          </a:xfrm>
          <a:prstGeom prst="line">
            <a:avLst/>
          </a:prstGeom>
          <a:noFill/>
        </p:spPr>
      </p:cxnSp>
      <p:sp>
        <p:nvSpPr>
          <p:cNvPr id="36" name="文本框 35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37" name="矩形 36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286904" y="2428008"/>
            <a:ext cx="2573020" cy="803670"/>
            <a:chOff x="1317257" y="1824875"/>
            <a:chExt cx="3761195" cy="815608"/>
          </a:xfrm>
        </p:grpSpPr>
        <p:sp>
          <p:nvSpPr>
            <p:cNvPr id="39" name="文本框 50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 fontAlgn="auto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r">
                <a:defRPr/>
              </a:pPr>
              <a:r>
                <a:rPr lang="zh-CN" altLang="en-US" sz="1775" b="1" dirty="0">
                  <a:solidFill>
                    <a:prstClr val="black">
                      <a:lumMod val="7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775" b="1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86904" y="3953467"/>
            <a:ext cx="2573020" cy="803670"/>
            <a:chOff x="1317257" y="1824875"/>
            <a:chExt cx="3761195" cy="815608"/>
          </a:xfrm>
        </p:grpSpPr>
        <p:sp>
          <p:nvSpPr>
            <p:cNvPr id="42" name="文本框 50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 fontAlgn="auto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r">
                <a:defRPr/>
              </a:pPr>
              <a:r>
                <a:rPr lang="zh-CN" altLang="en-US" sz="1775" b="1" dirty="0">
                  <a:solidFill>
                    <a:prstClr val="black">
                      <a:lumMod val="7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775" b="1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29355" y="2428008"/>
            <a:ext cx="2573020" cy="803670"/>
            <a:chOff x="1317257" y="1824875"/>
            <a:chExt cx="3761195" cy="815608"/>
          </a:xfrm>
        </p:grpSpPr>
        <p:sp>
          <p:nvSpPr>
            <p:cNvPr id="45" name="文本框 50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fontAlgn="auto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>
                <a:defRPr/>
              </a:pPr>
              <a:r>
                <a:rPr lang="zh-CN" altLang="en-US" sz="1775" b="1" dirty="0">
                  <a:solidFill>
                    <a:prstClr val="black">
                      <a:lumMod val="7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775" b="1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29355" y="3953467"/>
            <a:ext cx="2573020" cy="803670"/>
            <a:chOff x="1317257" y="1824875"/>
            <a:chExt cx="3761195" cy="815608"/>
          </a:xfrm>
        </p:grpSpPr>
        <p:sp>
          <p:nvSpPr>
            <p:cNvPr id="48" name="文本框 50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fontAlgn="auto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>
                <a:defRPr/>
              </a:pPr>
              <a:r>
                <a:rPr lang="zh-CN" altLang="en-US" sz="1775" b="1" dirty="0">
                  <a:solidFill>
                    <a:prstClr val="black">
                      <a:lumMod val="7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775" b="1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0" name="iconfont-11910-5478353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5633631" y="1768192"/>
            <a:ext cx="609685" cy="558253"/>
          </a:xfrm>
          <a:custGeom>
            <a:avLst/>
            <a:gdLst>
              <a:gd name="T0" fmla="*/ 8052 w 11204"/>
              <a:gd name="T1" fmla="*/ 701 h 10433"/>
              <a:gd name="T2" fmla="*/ 7702 w 11204"/>
              <a:gd name="T3" fmla="*/ 6 h 10433"/>
              <a:gd name="T4" fmla="*/ 7352 w 11204"/>
              <a:gd name="T5" fmla="*/ 701 h 10433"/>
              <a:gd name="T6" fmla="*/ 3854 w 11204"/>
              <a:gd name="T7" fmla="*/ 353 h 10433"/>
              <a:gd name="T8" fmla="*/ 3504 w 11204"/>
              <a:gd name="T9" fmla="*/ 6 h 10433"/>
              <a:gd name="T10" fmla="*/ 3154 w 11204"/>
              <a:gd name="T11" fmla="*/ 353 h 10433"/>
              <a:gd name="T12" fmla="*/ 1755 w 11204"/>
              <a:gd name="T13" fmla="*/ 701 h 10433"/>
              <a:gd name="T14" fmla="*/ 5 w 11204"/>
              <a:gd name="T15" fmla="*/ 2438 h 10433"/>
              <a:gd name="T16" fmla="*/ 513 w 11204"/>
              <a:gd name="T17" fmla="*/ 9925 h 10433"/>
              <a:gd name="T18" fmla="*/ 9450 w 11204"/>
              <a:gd name="T19" fmla="*/ 10428 h 10433"/>
              <a:gd name="T20" fmla="*/ 11200 w 11204"/>
              <a:gd name="T21" fmla="*/ 8691 h 10433"/>
              <a:gd name="T22" fmla="*/ 10693 w 11204"/>
              <a:gd name="T23" fmla="*/ 1205 h 10433"/>
              <a:gd name="T24" fmla="*/ 707 w 11204"/>
              <a:gd name="T25" fmla="*/ 2438 h 10433"/>
              <a:gd name="T26" fmla="*/ 3155 w 11204"/>
              <a:gd name="T27" fmla="*/ 1396 h 10433"/>
              <a:gd name="T28" fmla="*/ 3252 w 11204"/>
              <a:gd name="T29" fmla="*/ 1996 h 10433"/>
              <a:gd name="T30" fmla="*/ 3759 w 11204"/>
              <a:gd name="T31" fmla="*/ 1996 h 10433"/>
              <a:gd name="T32" fmla="*/ 3855 w 11204"/>
              <a:gd name="T33" fmla="*/ 1396 h 10433"/>
              <a:gd name="T34" fmla="*/ 7353 w 11204"/>
              <a:gd name="T35" fmla="*/ 1743 h 10433"/>
              <a:gd name="T36" fmla="*/ 7950 w 11204"/>
              <a:gd name="T37" fmla="*/ 1990 h 10433"/>
              <a:gd name="T38" fmla="*/ 8053 w 11204"/>
              <a:gd name="T39" fmla="*/ 1396 h 10433"/>
              <a:gd name="T40" fmla="*/ 10500 w 11204"/>
              <a:gd name="T41" fmla="*/ 2438 h 10433"/>
              <a:gd name="T42" fmla="*/ 707 w 11204"/>
              <a:gd name="T43" fmla="*/ 3480 h 10433"/>
              <a:gd name="T44" fmla="*/ 10499 w 11204"/>
              <a:gd name="T45" fmla="*/ 8691 h 10433"/>
              <a:gd name="T46" fmla="*/ 1757 w 11204"/>
              <a:gd name="T47" fmla="*/ 9733 h 10433"/>
              <a:gd name="T48" fmla="*/ 707 w 11204"/>
              <a:gd name="T49" fmla="*/ 4175 h 10433"/>
              <a:gd name="T50" fmla="*/ 10499 w 11204"/>
              <a:gd name="T51" fmla="*/ 8691 h 10433"/>
              <a:gd name="T52" fmla="*/ 2504 w 11204"/>
              <a:gd name="T53" fmla="*/ 8691 h 10433"/>
              <a:gd name="T54" fmla="*/ 3202 w 11204"/>
              <a:gd name="T55" fmla="*/ 7996 h 10433"/>
              <a:gd name="T56" fmla="*/ 2502 w 11204"/>
              <a:gd name="T57" fmla="*/ 7301 h 10433"/>
              <a:gd name="T58" fmla="*/ 1802 w 11204"/>
              <a:gd name="T59" fmla="*/ 7996 h 10433"/>
              <a:gd name="T60" fmla="*/ 2504 w 11204"/>
              <a:gd name="T61" fmla="*/ 8691 h 10433"/>
              <a:gd name="T62" fmla="*/ 2991 w 11204"/>
              <a:gd name="T63" fmla="*/ 6398 h 10433"/>
              <a:gd name="T64" fmla="*/ 2991 w 11204"/>
              <a:gd name="T65" fmla="*/ 5426 h 10433"/>
              <a:gd name="T66" fmla="*/ 2012 w 11204"/>
              <a:gd name="T67" fmla="*/ 5426 h 10433"/>
              <a:gd name="T68" fmla="*/ 2012 w 11204"/>
              <a:gd name="T69" fmla="*/ 6398 h 10433"/>
              <a:gd name="T70" fmla="*/ 5646 w 11204"/>
              <a:gd name="T71" fmla="*/ 8691 h 10433"/>
              <a:gd name="T72" fmla="*/ 6136 w 11204"/>
              <a:gd name="T73" fmla="*/ 7510 h 10433"/>
              <a:gd name="T74" fmla="*/ 5156 w 11204"/>
              <a:gd name="T75" fmla="*/ 7510 h 10433"/>
              <a:gd name="T76" fmla="*/ 5156 w 11204"/>
              <a:gd name="T77" fmla="*/ 8482 h 10433"/>
              <a:gd name="T78" fmla="*/ 5646 w 11204"/>
              <a:gd name="T79" fmla="*/ 6606 h 10433"/>
              <a:gd name="T80" fmla="*/ 6139 w 11204"/>
              <a:gd name="T81" fmla="*/ 5426 h 10433"/>
              <a:gd name="T82" fmla="*/ 5159 w 11204"/>
              <a:gd name="T83" fmla="*/ 5426 h 10433"/>
              <a:gd name="T84" fmla="*/ 5154 w 11204"/>
              <a:gd name="T85" fmla="*/ 6398 h 10433"/>
              <a:gd name="T86" fmla="*/ 8630 w 11204"/>
              <a:gd name="T87" fmla="*/ 8691 h 10433"/>
              <a:gd name="T88" fmla="*/ 9330 w 11204"/>
              <a:gd name="T89" fmla="*/ 7996 h 10433"/>
              <a:gd name="T90" fmla="*/ 8630 w 11204"/>
              <a:gd name="T91" fmla="*/ 7301 h 10433"/>
              <a:gd name="T92" fmla="*/ 7930 w 11204"/>
              <a:gd name="T93" fmla="*/ 7996 h 10433"/>
              <a:gd name="T94" fmla="*/ 8630 w 11204"/>
              <a:gd name="T95" fmla="*/ 8691 h 10433"/>
              <a:gd name="T96" fmla="*/ 9329 w 11204"/>
              <a:gd name="T97" fmla="*/ 5912 h 10433"/>
              <a:gd name="T98" fmla="*/ 8629 w 11204"/>
              <a:gd name="T99" fmla="*/ 5217 h 10433"/>
              <a:gd name="T100" fmla="*/ 7929 w 11204"/>
              <a:gd name="T101" fmla="*/ 5912 h 10433"/>
              <a:gd name="T102" fmla="*/ 8630 w 11204"/>
              <a:gd name="T103" fmla="*/ 6606 h 10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4" h="10433">
                <a:moveTo>
                  <a:pt x="9450" y="701"/>
                </a:moveTo>
                <a:lnTo>
                  <a:pt x="8052" y="701"/>
                </a:lnTo>
                <a:lnTo>
                  <a:pt x="8052" y="353"/>
                </a:lnTo>
                <a:cubicBezTo>
                  <a:pt x="8052" y="161"/>
                  <a:pt x="7895" y="6"/>
                  <a:pt x="7702" y="6"/>
                </a:cubicBezTo>
                <a:cubicBezTo>
                  <a:pt x="7509" y="6"/>
                  <a:pt x="7353" y="161"/>
                  <a:pt x="7352" y="353"/>
                </a:cubicBezTo>
                <a:lnTo>
                  <a:pt x="7352" y="701"/>
                </a:lnTo>
                <a:lnTo>
                  <a:pt x="3854" y="701"/>
                </a:lnTo>
                <a:lnTo>
                  <a:pt x="3854" y="353"/>
                </a:lnTo>
                <a:cubicBezTo>
                  <a:pt x="3860" y="260"/>
                  <a:pt x="3825" y="167"/>
                  <a:pt x="3758" y="101"/>
                </a:cubicBezTo>
                <a:cubicBezTo>
                  <a:pt x="3690" y="35"/>
                  <a:pt x="3598" y="0"/>
                  <a:pt x="3504" y="6"/>
                </a:cubicBezTo>
                <a:cubicBezTo>
                  <a:pt x="3410" y="0"/>
                  <a:pt x="3318" y="35"/>
                  <a:pt x="3250" y="101"/>
                </a:cubicBezTo>
                <a:cubicBezTo>
                  <a:pt x="3184" y="167"/>
                  <a:pt x="3149" y="260"/>
                  <a:pt x="3154" y="353"/>
                </a:cubicBezTo>
                <a:lnTo>
                  <a:pt x="3154" y="701"/>
                </a:lnTo>
                <a:lnTo>
                  <a:pt x="1755" y="701"/>
                </a:lnTo>
                <a:cubicBezTo>
                  <a:pt x="1290" y="696"/>
                  <a:pt x="843" y="877"/>
                  <a:pt x="513" y="1205"/>
                </a:cubicBezTo>
                <a:cubicBezTo>
                  <a:pt x="184" y="1531"/>
                  <a:pt x="2" y="1975"/>
                  <a:pt x="5" y="2438"/>
                </a:cubicBezTo>
                <a:lnTo>
                  <a:pt x="5" y="8691"/>
                </a:lnTo>
                <a:cubicBezTo>
                  <a:pt x="0" y="9153"/>
                  <a:pt x="184" y="9598"/>
                  <a:pt x="513" y="9925"/>
                </a:cubicBezTo>
                <a:cubicBezTo>
                  <a:pt x="843" y="10252"/>
                  <a:pt x="1290" y="10433"/>
                  <a:pt x="1755" y="10428"/>
                </a:cubicBezTo>
                <a:lnTo>
                  <a:pt x="9450" y="10428"/>
                </a:lnTo>
                <a:cubicBezTo>
                  <a:pt x="9915" y="10433"/>
                  <a:pt x="10363" y="10252"/>
                  <a:pt x="10693" y="9925"/>
                </a:cubicBezTo>
                <a:cubicBezTo>
                  <a:pt x="11022" y="9598"/>
                  <a:pt x="11204" y="9155"/>
                  <a:pt x="11200" y="8691"/>
                </a:cubicBezTo>
                <a:lnTo>
                  <a:pt x="11200" y="2438"/>
                </a:lnTo>
                <a:cubicBezTo>
                  <a:pt x="11204" y="1976"/>
                  <a:pt x="11022" y="1531"/>
                  <a:pt x="10693" y="1205"/>
                </a:cubicBezTo>
                <a:cubicBezTo>
                  <a:pt x="10362" y="878"/>
                  <a:pt x="9915" y="697"/>
                  <a:pt x="9450" y="701"/>
                </a:cubicBezTo>
                <a:close/>
                <a:moveTo>
                  <a:pt x="707" y="2438"/>
                </a:moveTo>
                <a:cubicBezTo>
                  <a:pt x="720" y="1868"/>
                  <a:pt x="1183" y="1410"/>
                  <a:pt x="1757" y="1396"/>
                </a:cubicBezTo>
                <a:lnTo>
                  <a:pt x="3155" y="1396"/>
                </a:lnTo>
                <a:lnTo>
                  <a:pt x="3155" y="1743"/>
                </a:lnTo>
                <a:cubicBezTo>
                  <a:pt x="3149" y="1837"/>
                  <a:pt x="3184" y="1930"/>
                  <a:pt x="3252" y="1996"/>
                </a:cubicBezTo>
                <a:cubicBezTo>
                  <a:pt x="3319" y="2062"/>
                  <a:pt x="3410" y="2097"/>
                  <a:pt x="3505" y="2091"/>
                </a:cubicBezTo>
                <a:cubicBezTo>
                  <a:pt x="3599" y="2097"/>
                  <a:pt x="3692" y="2062"/>
                  <a:pt x="3759" y="1996"/>
                </a:cubicBezTo>
                <a:cubicBezTo>
                  <a:pt x="3827" y="1930"/>
                  <a:pt x="3862" y="1837"/>
                  <a:pt x="3855" y="1743"/>
                </a:cubicBezTo>
                <a:lnTo>
                  <a:pt x="3855" y="1396"/>
                </a:lnTo>
                <a:lnTo>
                  <a:pt x="7353" y="1396"/>
                </a:lnTo>
                <a:lnTo>
                  <a:pt x="7353" y="1743"/>
                </a:lnTo>
                <a:cubicBezTo>
                  <a:pt x="7353" y="1936"/>
                  <a:pt x="7509" y="2091"/>
                  <a:pt x="7703" y="2091"/>
                </a:cubicBezTo>
                <a:cubicBezTo>
                  <a:pt x="7795" y="2091"/>
                  <a:pt x="7884" y="2055"/>
                  <a:pt x="7950" y="1990"/>
                </a:cubicBezTo>
                <a:cubicBezTo>
                  <a:pt x="8015" y="1925"/>
                  <a:pt x="8053" y="1836"/>
                  <a:pt x="8053" y="1743"/>
                </a:cubicBezTo>
                <a:lnTo>
                  <a:pt x="8053" y="1396"/>
                </a:lnTo>
                <a:lnTo>
                  <a:pt x="9452" y="1396"/>
                </a:lnTo>
                <a:cubicBezTo>
                  <a:pt x="10025" y="1410"/>
                  <a:pt x="10486" y="1868"/>
                  <a:pt x="10500" y="2438"/>
                </a:cubicBezTo>
                <a:lnTo>
                  <a:pt x="10500" y="3480"/>
                </a:lnTo>
                <a:lnTo>
                  <a:pt x="707" y="3480"/>
                </a:lnTo>
                <a:lnTo>
                  <a:pt x="707" y="2438"/>
                </a:lnTo>
                <a:close/>
                <a:moveTo>
                  <a:pt x="10499" y="8691"/>
                </a:moveTo>
                <a:cubicBezTo>
                  <a:pt x="10485" y="9261"/>
                  <a:pt x="10023" y="9718"/>
                  <a:pt x="9450" y="9733"/>
                </a:cubicBezTo>
                <a:lnTo>
                  <a:pt x="1757" y="9733"/>
                </a:lnTo>
                <a:cubicBezTo>
                  <a:pt x="1183" y="9720"/>
                  <a:pt x="720" y="9261"/>
                  <a:pt x="707" y="8691"/>
                </a:cubicBezTo>
                <a:lnTo>
                  <a:pt x="707" y="4175"/>
                </a:lnTo>
                <a:lnTo>
                  <a:pt x="10500" y="4175"/>
                </a:lnTo>
                <a:lnTo>
                  <a:pt x="10499" y="8691"/>
                </a:lnTo>
                <a:close/>
                <a:moveTo>
                  <a:pt x="10499" y="8691"/>
                </a:moveTo>
                <a:close/>
                <a:moveTo>
                  <a:pt x="2504" y="8691"/>
                </a:moveTo>
                <a:cubicBezTo>
                  <a:pt x="2689" y="8696"/>
                  <a:pt x="2868" y="8620"/>
                  <a:pt x="2991" y="8482"/>
                </a:cubicBezTo>
                <a:cubicBezTo>
                  <a:pt x="3125" y="8356"/>
                  <a:pt x="3202" y="8179"/>
                  <a:pt x="3202" y="7996"/>
                </a:cubicBezTo>
                <a:cubicBezTo>
                  <a:pt x="3202" y="7812"/>
                  <a:pt x="3125" y="7636"/>
                  <a:pt x="2991" y="7510"/>
                </a:cubicBezTo>
                <a:cubicBezTo>
                  <a:pt x="2864" y="7376"/>
                  <a:pt x="2687" y="7301"/>
                  <a:pt x="2502" y="7301"/>
                </a:cubicBezTo>
                <a:cubicBezTo>
                  <a:pt x="2316" y="7301"/>
                  <a:pt x="2140" y="7376"/>
                  <a:pt x="2012" y="7510"/>
                </a:cubicBezTo>
                <a:cubicBezTo>
                  <a:pt x="1878" y="7636"/>
                  <a:pt x="1802" y="7812"/>
                  <a:pt x="1802" y="7996"/>
                </a:cubicBezTo>
                <a:cubicBezTo>
                  <a:pt x="1802" y="8179"/>
                  <a:pt x="1878" y="8356"/>
                  <a:pt x="2012" y="8482"/>
                </a:cubicBezTo>
                <a:cubicBezTo>
                  <a:pt x="2137" y="8621"/>
                  <a:pt x="2317" y="8697"/>
                  <a:pt x="2504" y="8691"/>
                </a:cubicBezTo>
                <a:close/>
                <a:moveTo>
                  <a:pt x="2504" y="6606"/>
                </a:moveTo>
                <a:cubicBezTo>
                  <a:pt x="2689" y="6611"/>
                  <a:pt x="2868" y="6535"/>
                  <a:pt x="2991" y="6398"/>
                </a:cubicBezTo>
                <a:cubicBezTo>
                  <a:pt x="3118" y="6267"/>
                  <a:pt x="3193" y="6095"/>
                  <a:pt x="3202" y="5912"/>
                </a:cubicBezTo>
                <a:cubicBezTo>
                  <a:pt x="3194" y="5730"/>
                  <a:pt x="3119" y="5557"/>
                  <a:pt x="2991" y="5426"/>
                </a:cubicBezTo>
                <a:cubicBezTo>
                  <a:pt x="2864" y="5292"/>
                  <a:pt x="2687" y="5217"/>
                  <a:pt x="2502" y="5217"/>
                </a:cubicBezTo>
                <a:cubicBezTo>
                  <a:pt x="2316" y="5217"/>
                  <a:pt x="2139" y="5292"/>
                  <a:pt x="2012" y="5426"/>
                </a:cubicBezTo>
                <a:cubicBezTo>
                  <a:pt x="1885" y="5557"/>
                  <a:pt x="1810" y="5730"/>
                  <a:pt x="1802" y="5912"/>
                </a:cubicBezTo>
                <a:cubicBezTo>
                  <a:pt x="1810" y="6095"/>
                  <a:pt x="1884" y="6267"/>
                  <a:pt x="2012" y="6398"/>
                </a:cubicBezTo>
                <a:cubicBezTo>
                  <a:pt x="2137" y="6536"/>
                  <a:pt x="2317" y="6612"/>
                  <a:pt x="2504" y="6606"/>
                </a:cubicBezTo>
                <a:close/>
                <a:moveTo>
                  <a:pt x="5646" y="8691"/>
                </a:moveTo>
                <a:cubicBezTo>
                  <a:pt x="5929" y="8695"/>
                  <a:pt x="6185" y="8526"/>
                  <a:pt x="6294" y="8265"/>
                </a:cubicBezTo>
                <a:cubicBezTo>
                  <a:pt x="6401" y="8005"/>
                  <a:pt x="6339" y="7705"/>
                  <a:pt x="6136" y="7510"/>
                </a:cubicBezTo>
                <a:cubicBezTo>
                  <a:pt x="6009" y="7376"/>
                  <a:pt x="5831" y="7301"/>
                  <a:pt x="5646" y="7301"/>
                </a:cubicBezTo>
                <a:cubicBezTo>
                  <a:pt x="5461" y="7301"/>
                  <a:pt x="5284" y="7376"/>
                  <a:pt x="5156" y="7510"/>
                </a:cubicBezTo>
                <a:cubicBezTo>
                  <a:pt x="5023" y="7636"/>
                  <a:pt x="4946" y="7812"/>
                  <a:pt x="4946" y="7996"/>
                </a:cubicBezTo>
                <a:cubicBezTo>
                  <a:pt x="4946" y="8179"/>
                  <a:pt x="5023" y="8356"/>
                  <a:pt x="5156" y="8482"/>
                </a:cubicBezTo>
                <a:cubicBezTo>
                  <a:pt x="5281" y="8621"/>
                  <a:pt x="5461" y="8696"/>
                  <a:pt x="5646" y="8691"/>
                </a:cubicBezTo>
                <a:close/>
                <a:moveTo>
                  <a:pt x="5646" y="6606"/>
                </a:moveTo>
                <a:cubicBezTo>
                  <a:pt x="6030" y="6598"/>
                  <a:pt x="6339" y="6292"/>
                  <a:pt x="6349" y="5912"/>
                </a:cubicBezTo>
                <a:cubicBezTo>
                  <a:pt x="6340" y="5730"/>
                  <a:pt x="6267" y="5557"/>
                  <a:pt x="6139" y="5426"/>
                </a:cubicBezTo>
                <a:cubicBezTo>
                  <a:pt x="6012" y="5292"/>
                  <a:pt x="5834" y="5217"/>
                  <a:pt x="5649" y="5217"/>
                </a:cubicBezTo>
                <a:cubicBezTo>
                  <a:pt x="5464" y="5217"/>
                  <a:pt x="5288" y="5292"/>
                  <a:pt x="5159" y="5426"/>
                </a:cubicBezTo>
                <a:cubicBezTo>
                  <a:pt x="5032" y="5557"/>
                  <a:pt x="4958" y="5730"/>
                  <a:pt x="4949" y="5912"/>
                </a:cubicBezTo>
                <a:cubicBezTo>
                  <a:pt x="4957" y="6093"/>
                  <a:pt x="5029" y="6266"/>
                  <a:pt x="5154" y="6398"/>
                </a:cubicBezTo>
                <a:cubicBezTo>
                  <a:pt x="5280" y="6536"/>
                  <a:pt x="5460" y="6612"/>
                  <a:pt x="5646" y="6606"/>
                </a:cubicBezTo>
                <a:close/>
                <a:moveTo>
                  <a:pt x="8630" y="8691"/>
                </a:moveTo>
                <a:cubicBezTo>
                  <a:pt x="8817" y="8696"/>
                  <a:pt x="8995" y="8620"/>
                  <a:pt x="9120" y="8482"/>
                </a:cubicBezTo>
                <a:cubicBezTo>
                  <a:pt x="9254" y="8356"/>
                  <a:pt x="9330" y="8179"/>
                  <a:pt x="9330" y="7996"/>
                </a:cubicBezTo>
                <a:cubicBezTo>
                  <a:pt x="9330" y="7812"/>
                  <a:pt x="9254" y="7636"/>
                  <a:pt x="9120" y="7510"/>
                </a:cubicBezTo>
                <a:cubicBezTo>
                  <a:pt x="8993" y="7376"/>
                  <a:pt x="8815" y="7301"/>
                  <a:pt x="8630" y="7301"/>
                </a:cubicBezTo>
                <a:cubicBezTo>
                  <a:pt x="8445" y="7301"/>
                  <a:pt x="8268" y="7376"/>
                  <a:pt x="8140" y="7510"/>
                </a:cubicBezTo>
                <a:cubicBezTo>
                  <a:pt x="8003" y="7633"/>
                  <a:pt x="7925" y="7811"/>
                  <a:pt x="7930" y="7996"/>
                </a:cubicBezTo>
                <a:cubicBezTo>
                  <a:pt x="7939" y="8178"/>
                  <a:pt x="8013" y="8351"/>
                  <a:pt x="8140" y="8482"/>
                </a:cubicBezTo>
                <a:cubicBezTo>
                  <a:pt x="8265" y="8620"/>
                  <a:pt x="8444" y="8696"/>
                  <a:pt x="8630" y="8691"/>
                </a:cubicBezTo>
                <a:close/>
                <a:moveTo>
                  <a:pt x="8630" y="6606"/>
                </a:moveTo>
                <a:cubicBezTo>
                  <a:pt x="9013" y="6597"/>
                  <a:pt x="9320" y="6291"/>
                  <a:pt x="9329" y="5912"/>
                </a:cubicBezTo>
                <a:cubicBezTo>
                  <a:pt x="9320" y="5730"/>
                  <a:pt x="9247" y="5557"/>
                  <a:pt x="9119" y="5426"/>
                </a:cubicBezTo>
                <a:cubicBezTo>
                  <a:pt x="8992" y="5292"/>
                  <a:pt x="8814" y="5217"/>
                  <a:pt x="8629" y="5217"/>
                </a:cubicBezTo>
                <a:cubicBezTo>
                  <a:pt x="8444" y="5217"/>
                  <a:pt x="8267" y="5292"/>
                  <a:pt x="8139" y="5426"/>
                </a:cubicBezTo>
                <a:cubicBezTo>
                  <a:pt x="8013" y="5557"/>
                  <a:pt x="7938" y="5730"/>
                  <a:pt x="7929" y="5912"/>
                </a:cubicBezTo>
                <a:cubicBezTo>
                  <a:pt x="7938" y="6095"/>
                  <a:pt x="8012" y="6267"/>
                  <a:pt x="8139" y="6398"/>
                </a:cubicBezTo>
                <a:cubicBezTo>
                  <a:pt x="8265" y="6536"/>
                  <a:pt x="8444" y="6612"/>
                  <a:pt x="8630" y="6606"/>
                </a:cubicBezTo>
                <a:close/>
                <a:moveTo>
                  <a:pt x="8630" y="6606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confont-1186-600061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4467406" y="3297884"/>
            <a:ext cx="609685" cy="548766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iconfont-1187-867994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5997594" y="4473050"/>
            <a:ext cx="609685" cy="526970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confont-1191-801510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7152176" y="3067085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/>
          <p:cNvGrpSpPr/>
          <p:nvPr>
            <p:custDataLst>
              <p:tags r:id="rId2"/>
            </p:custDataLst>
          </p:nvPr>
        </p:nvGrpSpPr>
        <p:grpSpPr>
          <a:xfrm>
            <a:off x="1700290" y="1407615"/>
            <a:ext cx="1973942" cy="3802743"/>
            <a:chOff x="1700290" y="1527629"/>
            <a:chExt cx="1973942" cy="3802743"/>
          </a:xfrm>
        </p:grpSpPr>
        <p:sp>
          <p:nvSpPr>
            <p:cNvPr id="7" name="矩形: 圆角 6"/>
            <p:cNvSpPr/>
            <p:nvPr/>
          </p:nvSpPr>
          <p:spPr>
            <a:xfrm>
              <a:off x="1700290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3264134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264134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00290" y="3740544"/>
              <a:ext cx="1968024" cy="603504"/>
            </a:xfrm>
            <a:prstGeom prst="rect">
              <a:avLst/>
            </a:prstGeom>
            <a:solidFill>
              <a:srgbClr val="00CAF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1785759" y="2288652"/>
              <a:ext cx="1797085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4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PA_库_组合 37"/>
          <p:cNvGrpSpPr/>
          <p:nvPr>
            <p:custDataLst>
              <p:tags r:id="rId3"/>
            </p:custDataLst>
          </p:nvPr>
        </p:nvGrpSpPr>
        <p:grpSpPr>
          <a:xfrm>
            <a:off x="3369032" y="1407615"/>
            <a:ext cx="2583742" cy="3802743"/>
            <a:chOff x="3369032" y="1527629"/>
            <a:chExt cx="2583742" cy="3802743"/>
          </a:xfrm>
        </p:grpSpPr>
        <p:sp>
          <p:nvSpPr>
            <p:cNvPr id="11" name="矩形: 圆角 3"/>
            <p:cNvSpPr/>
            <p:nvPr/>
          </p:nvSpPr>
          <p:spPr>
            <a:xfrm>
              <a:off x="3978832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4093155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093155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557718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557718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3369032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20"/>
            <p:cNvSpPr/>
            <p:nvPr/>
          </p:nvSpPr>
          <p:spPr>
            <a:xfrm>
              <a:off x="3369032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74756" y="3740544"/>
              <a:ext cx="1968024" cy="603504"/>
            </a:xfrm>
            <a:prstGeom prst="rect">
              <a:avLst/>
            </a:prstGeom>
            <a:solidFill>
              <a:srgbClr val="FF9E6B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4067260" y="2288652"/>
              <a:ext cx="1797085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4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PA_库_组合 38"/>
          <p:cNvGrpSpPr/>
          <p:nvPr>
            <p:custDataLst>
              <p:tags r:id="rId4"/>
            </p:custDataLst>
          </p:nvPr>
        </p:nvGrpSpPr>
        <p:grpSpPr>
          <a:xfrm>
            <a:off x="5629993" y="1407615"/>
            <a:ext cx="2575417" cy="3802743"/>
            <a:chOff x="5629993" y="1527629"/>
            <a:chExt cx="2575417" cy="3802743"/>
          </a:xfrm>
        </p:grpSpPr>
        <p:sp>
          <p:nvSpPr>
            <p:cNvPr id="18" name="矩形: 圆角 4"/>
            <p:cNvSpPr/>
            <p:nvPr/>
          </p:nvSpPr>
          <p:spPr>
            <a:xfrm>
              <a:off x="6231468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6383512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383512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32184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832184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矩形: 圆角 21"/>
            <p:cNvSpPr/>
            <p:nvPr/>
          </p:nvSpPr>
          <p:spPr>
            <a:xfrm>
              <a:off x="5629993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矩形: 圆角 22"/>
            <p:cNvSpPr/>
            <p:nvPr/>
          </p:nvSpPr>
          <p:spPr>
            <a:xfrm>
              <a:off x="5629993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7386" y="3740544"/>
              <a:ext cx="1968024" cy="603504"/>
            </a:xfrm>
            <a:prstGeom prst="rect">
              <a:avLst/>
            </a:prstGeom>
            <a:solidFill>
              <a:srgbClr val="4472C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319896" y="2288652"/>
              <a:ext cx="1797085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4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PA_库_组合 39"/>
          <p:cNvGrpSpPr/>
          <p:nvPr>
            <p:custDataLst>
              <p:tags r:id="rId5"/>
            </p:custDataLst>
          </p:nvPr>
        </p:nvGrpSpPr>
        <p:grpSpPr>
          <a:xfrm>
            <a:off x="7930403" y="1407615"/>
            <a:ext cx="2561307" cy="3802743"/>
            <a:chOff x="7930403" y="1527629"/>
            <a:chExt cx="2561307" cy="3802743"/>
          </a:xfrm>
        </p:grpSpPr>
        <p:sp>
          <p:nvSpPr>
            <p:cNvPr id="33" name="矩形: 圆角 5"/>
            <p:cNvSpPr/>
            <p:nvPr/>
          </p:nvSpPr>
          <p:spPr>
            <a:xfrm>
              <a:off x="8517768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8657977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8657977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矩形: 圆角 23"/>
            <p:cNvSpPr/>
            <p:nvPr/>
          </p:nvSpPr>
          <p:spPr>
            <a:xfrm>
              <a:off x="7930403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矩形: 圆角 24"/>
            <p:cNvSpPr/>
            <p:nvPr/>
          </p:nvSpPr>
          <p:spPr>
            <a:xfrm>
              <a:off x="7930403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517768" y="3740544"/>
              <a:ext cx="1968024" cy="60350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8603237" y="2288652"/>
              <a:ext cx="1797085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4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9" name="iconfont-11910-5478353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2387871" y="4368322"/>
            <a:ext cx="609685" cy="567740"/>
          </a:xfrm>
          <a:custGeom>
            <a:avLst/>
            <a:gdLst>
              <a:gd name="T0" fmla="*/ 8052 w 11204"/>
              <a:gd name="T1" fmla="*/ 701 h 10433"/>
              <a:gd name="T2" fmla="*/ 7702 w 11204"/>
              <a:gd name="T3" fmla="*/ 6 h 10433"/>
              <a:gd name="T4" fmla="*/ 7352 w 11204"/>
              <a:gd name="T5" fmla="*/ 701 h 10433"/>
              <a:gd name="T6" fmla="*/ 3854 w 11204"/>
              <a:gd name="T7" fmla="*/ 353 h 10433"/>
              <a:gd name="T8" fmla="*/ 3504 w 11204"/>
              <a:gd name="T9" fmla="*/ 6 h 10433"/>
              <a:gd name="T10" fmla="*/ 3154 w 11204"/>
              <a:gd name="T11" fmla="*/ 353 h 10433"/>
              <a:gd name="T12" fmla="*/ 1755 w 11204"/>
              <a:gd name="T13" fmla="*/ 701 h 10433"/>
              <a:gd name="T14" fmla="*/ 5 w 11204"/>
              <a:gd name="T15" fmla="*/ 2438 h 10433"/>
              <a:gd name="T16" fmla="*/ 513 w 11204"/>
              <a:gd name="T17" fmla="*/ 9925 h 10433"/>
              <a:gd name="T18" fmla="*/ 9450 w 11204"/>
              <a:gd name="T19" fmla="*/ 10428 h 10433"/>
              <a:gd name="T20" fmla="*/ 11200 w 11204"/>
              <a:gd name="T21" fmla="*/ 8691 h 10433"/>
              <a:gd name="T22" fmla="*/ 10693 w 11204"/>
              <a:gd name="T23" fmla="*/ 1205 h 10433"/>
              <a:gd name="T24" fmla="*/ 707 w 11204"/>
              <a:gd name="T25" fmla="*/ 2438 h 10433"/>
              <a:gd name="T26" fmla="*/ 3155 w 11204"/>
              <a:gd name="T27" fmla="*/ 1396 h 10433"/>
              <a:gd name="T28" fmla="*/ 3252 w 11204"/>
              <a:gd name="T29" fmla="*/ 1996 h 10433"/>
              <a:gd name="T30" fmla="*/ 3759 w 11204"/>
              <a:gd name="T31" fmla="*/ 1996 h 10433"/>
              <a:gd name="T32" fmla="*/ 3855 w 11204"/>
              <a:gd name="T33" fmla="*/ 1396 h 10433"/>
              <a:gd name="T34" fmla="*/ 7353 w 11204"/>
              <a:gd name="T35" fmla="*/ 1743 h 10433"/>
              <a:gd name="T36" fmla="*/ 7950 w 11204"/>
              <a:gd name="T37" fmla="*/ 1990 h 10433"/>
              <a:gd name="T38" fmla="*/ 8053 w 11204"/>
              <a:gd name="T39" fmla="*/ 1396 h 10433"/>
              <a:gd name="T40" fmla="*/ 10500 w 11204"/>
              <a:gd name="T41" fmla="*/ 2438 h 10433"/>
              <a:gd name="T42" fmla="*/ 707 w 11204"/>
              <a:gd name="T43" fmla="*/ 3480 h 10433"/>
              <a:gd name="T44" fmla="*/ 10499 w 11204"/>
              <a:gd name="T45" fmla="*/ 8691 h 10433"/>
              <a:gd name="T46" fmla="*/ 1757 w 11204"/>
              <a:gd name="T47" fmla="*/ 9733 h 10433"/>
              <a:gd name="T48" fmla="*/ 707 w 11204"/>
              <a:gd name="T49" fmla="*/ 4175 h 10433"/>
              <a:gd name="T50" fmla="*/ 10499 w 11204"/>
              <a:gd name="T51" fmla="*/ 8691 h 10433"/>
              <a:gd name="T52" fmla="*/ 2504 w 11204"/>
              <a:gd name="T53" fmla="*/ 8691 h 10433"/>
              <a:gd name="T54" fmla="*/ 3202 w 11204"/>
              <a:gd name="T55" fmla="*/ 7996 h 10433"/>
              <a:gd name="T56" fmla="*/ 2502 w 11204"/>
              <a:gd name="T57" fmla="*/ 7301 h 10433"/>
              <a:gd name="T58" fmla="*/ 1802 w 11204"/>
              <a:gd name="T59" fmla="*/ 7996 h 10433"/>
              <a:gd name="T60" fmla="*/ 2504 w 11204"/>
              <a:gd name="T61" fmla="*/ 8691 h 10433"/>
              <a:gd name="T62" fmla="*/ 2991 w 11204"/>
              <a:gd name="T63" fmla="*/ 6398 h 10433"/>
              <a:gd name="T64" fmla="*/ 2991 w 11204"/>
              <a:gd name="T65" fmla="*/ 5426 h 10433"/>
              <a:gd name="T66" fmla="*/ 2012 w 11204"/>
              <a:gd name="T67" fmla="*/ 5426 h 10433"/>
              <a:gd name="T68" fmla="*/ 2012 w 11204"/>
              <a:gd name="T69" fmla="*/ 6398 h 10433"/>
              <a:gd name="T70" fmla="*/ 5646 w 11204"/>
              <a:gd name="T71" fmla="*/ 8691 h 10433"/>
              <a:gd name="T72" fmla="*/ 6136 w 11204"/>
              <a:gd name="T73" fmla="*/ 7510 h 10433"/>
              <a:gd name="T74" fmla="*/ 5156 w 11204"/>
              <a:gd name="T75" fmla="*/ 7510 h 10433"/>
              <a:gd name="T76" fmla="*/ 5156 w 11204"/>
              <a:gd name="T77" fmla="*/ 8482 h 10433"/>
              <a:gd name="T78" fmla="*/ 5646 w 11204"/>
              <a:gd name="T79" fmla="*/ 6606 h 10433"/>
              <a:gd name="T80" fmla="*/ 6139 w 11204"/>
              <a:gd name="T81" fmla="*/ 5426 h 10433"/>
              <a:gd name="T82" fmla="*/ 5159 w 11204"/>
              <a:gd name="T83" fmla="*/ 5426 h 10433"/>
              <a:gd name="T84" fmla="*/ 5154 w 11204"/>
              <a:gd name="T85" fmla="*/ 6398 h 10433"/>
              <a:gd name="T86" fmla="*/ 8630 w 11204"/>
              <a:gd name="T87" fmla="*/ 8691 h 10433"/>
              <a:gd name="T88" fmla="*/ 9330 w 11204"/>
              <a:gd name="T89" fmla="*/ 7996 h 10433"/>
              <a:gd name="T90" fmla="*/ 8630 w 11204"/>
              <a:gd name="T91" fmla="*/ 7301 h 10433"/>
              <a:gd name="T92" fmla="*/ 7930 w 11204"/>
              <a:gd name="T93" fmla="*/ 7996 h 10433"/>
              <a:gd name="T94" fmla="*/ 8630 w 11204"/>
              <a:gd name="T95" fmla="*/ 8691 h 10433"/>
              <a:gd name="T96" fmla="*/ 9329 w 11204"/>
              <a:gd name="T97" fmla="*/ 5912 h 10433"/>
              <a:gd name="T98" fmla="*/ 8629 w 11204"/>
              <a:gd name="T99" fmla="*/ 5217 h 10433"/>
              <a:gd name="T100" fmla="*/ 7929 w 11204"/>
              <a:gd name="T101" fmla="*/ 5912 h 10433"/>
              <a:gd name="T102" fmla="*/ 8630 w 11204"/>
              <a:gd name="T103" fmla="*/ 6606 h 10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4" h="10433">
                <a:moveTo>
                  <a:pt x="9450" y="701"/>
                </a:moveTo>
                <a:lnTo>
                  <a:pt x="8052" y="701"/>
                </a:lnTo>
                <a:lnTo>
                  <a:pt x="8052" y="353"/>
                </a:lnTo>
                <a:cubicBezTo>
                  <a:pt x="8052" y="161"/>
                  <a:pt x="7895" y="6"/>
                  <a:pt x="7702" y="6"/>
                </a:cubicBezTo>
                <a:cubicBezTo>
                  <a:pt x="7509" y="6"/>
                  <a:pt x="7353" y="161"/>
                  <a:pt x="7352" y="353"/>
                </a:cubicBezTo>
                <a:lnTo>
                  <a:pt x="7352" y="701"/>
                </a:lnTo>
                <a:lnTo>
                  <a:pt x="3854" y="701"/>
                </a:lnTo>
                <a:lnTo>
                  <a:pt x="3854" y="353"/>
                </a:lnTo>
                <a:cubicBezTo>
                  <a:pt x="3860" y="260"/>
                  <a:pt x="3825" y="167"/>
                  <a:pt x="3758" y="101"/>
                </a:cubicBezTo>
                <a:cubicBezTo>
                  <a:pt x="3690" y="35"/>
                  <a:pt x="3598" y="0"/>
                  <a:pt x="3504" y="6"/>
                </a:cubicBezTo>
                <a:cubicBezTo>
                  <a:pt x="3410" y="0"/>
                  <a:pt x="3318" y="35"/>
                  <a:pt x="3250" y="101"/>
                </a:cubicBezTo>
                <a:cubicBezTo>
                  <a:pt x="3184" y="167"/>
                  <a:pt x="3149" y="260"/>
                  <a:pt x="3154" y="353"/>
                </a:cubicBezTo>
                <a:lnTo>
                  <a:pt x="3154" y="701"/>
                </a:lnTo>
                <a:lnTo>
                  <a:pt x="1755" y="701"/>
                </a:lnTo>
                <a:cubicBezTo>
                  <a:pt x="1290" y="696"/>
                  <a:pt x="843" y="877"/>
                  <a:pt x="513" y="1205"/>
                </a:cubicBezTo>
                <a:cubicBezTo>
                  <a:pt x="184" y="1531"/>
                  <a:pt x="2" y="1975"/>
                  <a:pt x="5" y="2438"/>
                </a:cubicBezTo>
                <a:lnTo>
                  <a:pt x="5" y="8691"/>
                </a:lnTo>
                <a:cubicBezTo>
                  <a:pt x="0" y="9153"/>
                  <a:pt x="184" y="9598"/>
                  <a:pt x="513" y="9925"/>
                </a:cubicBezTo>
                <a:cubicBezTo>
                  <a:pt x="843" y="10252"/>
                  <a:pt x="1290" y="10433"/>
                  <a:pt x="1755" y="10428"/>
                </a:cubicBezTo>
                <a:lnTo>
                  <a:pt x="9450" y="10428"/>
                </a:lnTo>
                <a:cubicBezTo>
                  <a:pt x="9915" y="10433"/>
                  <a:pt x="10363" y="10252"/>
                  <a:pt x="10693" y="9925"/>
                </a:cubicBezTo>
                <a:cubicBezTo>
                  <a:pt x="11022" y="9598"/>
                  <a:pt x="11204" y="9155"/>
                  <a:pt x="11200" y="8691"/>
                </a:cubicBezTo>
                <a:lnTo>
                  <a:pt x="11200" y="2438"/>
                </a:lnTo>
                <a:cubicBezTo>
                  <a:pt x="11204" y="1976"/>
                  <a:pt x="11022" y="1531"/>
                  <a:pt x="10693" y="1205"/>
                </a:cubicBezTo>
                <a:cubicBezTo>
                  <a:pt x="10362" y="878"/>
                  <a:pt x="9915" y="697"/>
                  <a:pt x="9450" y="701"/>
                </a:cubicBezTo>
                <a:close/>
                <a:moveTo>
                  <a:pt x="707" y="2438"/>
                </a:moveTo>
                <a:cubicBezTo>
                  <a:pt x="720" y="1868"/>
                  <a:pt x="1183" y="1410"/>
                  <a:pt x="1757" y="1396"/>
                </a:cubicBezTo>
                <a:lnTo>
                  <a:pt x="3155" y="1396"/>
                </a:lnTo>
                <a:lnTo>
                  <a:pt x="3155" y="1743"/>
                </a:lnTo>
                <a:cubicBezTo>
                  <a:pt x="3149" y="1837"/>
                  <a:pt x="3184" y="1930"/>
                  <a:pt x="3252" y="1996"/>
                </a:cubicBezTo>
                <a:cubicBezTo>
                  <a:pt x="3319" y="2062"/>
                  <a:pt x="3410" y="2097"/>
                  <a:pt x="3505" y="2091"/>
                </a:cubicBezTo>
                <a:cubicBezTo>
                  <a:pt x="3599" y="2097"/>
                  <a:pt x="3692" y="2062"/>
                  <a:pt x="3759" y="1996"/>
                </a:cubicBezTo>
                <a:cubicBezTo>
                  <a:pt x="3827" y="1930"/>
                  <a:pt x="3862" y="1837"/>
                  <a:pt x="3855" y="1743"/>
                </a:cubicBezTo>
                <a:lnTo>
                  <a:pt x="3855" y="1396"/>
                </a:lnTo>
                <a:lnTo>
                  <a:pt x="7353" y="1396"/>
                </a:lnTo>
                <a:lnTo>
                  <a:pt x="7353" y="1743"/>
                </a:lnTo>
                <a:cubicBezTo>
                  <a:pt x="7353" y="1936"/>
                  <a:pt x="7509" y="2091"/>
                  <a:pt x="7703" y="2091"/>
                </a:cubicBezTo>
                <a:cubicBezTo>
                  <a:pt x="7795" y="2091"/>
                  <a:pt x="7884" y="2055"/>
                  <a:pt x="7950" y="1990"/>
                </a:cubicBezTo>
                <a:cubicBezTo>
                  <a:pt x="8015" y="1925"/>
                  <a:pt x="8053" y="1836"/>
                  <a:pt x="8053" y="1743"/>
                </a:cubicBezTo>
                <a:lnTo>
                  <a:pt x="8053" y="1396"/>
                </a:lnTo>
                <a:lnTo>
                  <a:pt x="9452" y="1396"/>
                </a:lnTo>
                <a:cubicBezTo>
                  <a:pt x="10025" y="1410"/>
                  <a:pt x="10486" y="1868"/>
                  <a:pt x="10500" y="2438"/>
                </a:cubicBezTo>
                <a:lnTo>
                  <a:pt x="10500" y="3480"/>
                </a:lnTo>
                <a:lnTo>
                  <a:pt x="707" y="3480"/>
                </a:lnTo>
                <a:lnTo>
                  <a:pt x="707" y="2438"/>
                </a:lnTo>
                <a:close/>
                <a:moveTo>
                  <a:pt x="10499" y="8691"/>
                </a:moveTo>
                <a:cubicBezTo>
                  <a:pt x="10485" y="9261"/>
                  <a:pt x="10023" y="9718"/>
                  <a:pt x="9450" y="9733"/>
                </a:cubicBezTo>
                <a:lnTo>
                  <a:pt x="1757" y="9733"/>
                </a:lnTo>
                <a:cubicBezTo>
                  <a:pt x="1183" y="9720"/>
                  <a:pt x="720" y="9261"/>
                  <a:pt x="707" y="8691"/>
                </a:cubicBezTo>
                <a:lnTo>
                  <a:pt x="707" y="4175"/>
                </a:lnTo>
                <a:lnTo>
                  <a:pt x="10500" y="4175"/>
                </a:lnTo>
                <a:lnTo>
                  <a:pt x="10499" y="8691"/>
                </a:lnTo>
                <a:close/>
                <a:moveTo>
                  <a:pt x="10499" y="8691"/>
                </a:moveTo>
                <a:close/>
                <a:moveTo>
                  <a:pt x="2504" y="8691"/>
                </a:moveTo>
                <a:cubicBezTo>
                  <a:pt x="2689" y="8696"/>
                  <a:pt x="2868" y="8620"/>
                  <a:pt x="2991" y="8482"/>
                </a:cubicBezTo>
                <a:cubicBezTo>
                  <a:pt x="3125" y="8356"/>
                  <a:pt x="3202" y="8179"/>
                  <a:pt x="3202" y="7996"/>
                </a:cubicBezTo>
                <a:cubicBezTo>
                  <a:pt x="3202" y="7812"/>
                  <a:pt x="3125" y="7636"/>
                  <a:pt x="2991" y="7510"/>
                </a:cubicBezTo>
                <a:cubicBezTo>
                  <a:pt x="2864" y="7376"/>
                  <a:pt x="2687" y="7301"/>
                  <a:pt x="2502" y="7301"/>
                </a:cubicBezTo>
                <a:cubicBezTo>
                  <a:pt x="2316" y="7301"/>
                  <a:pt x="2140" y="7376"/>
                  <a:pt x="2012" y="7510"/>
                </a:cubicBezTo>
                <a:cubicBezTo>
                  <a:pt x="1878" y="7636"/>
                  <a:pt x="1802" y="7812"/>
                  <a:pt x="1802" y="7996"/>
                </a:cubicBezTo>
                <a:cubicBezTo>
                  <a:pt x="1802" y="8179"/>
                  <a:pt x="1878" y="8356"/>
                  <a:pt x="2012" y="8482"/>
                </a:cubicBezTo>
                <a:cubicBezTo>
                  <a:pt x="2137" y="8621"/>
                  <a:pt x="2317" y="8697"/>
                  <a:pt x="2504" y="8691"/>
                </a:cubicBezTo>
                <a:close/>
                <a:moveTo>
                  <a:pt x="2504" y="6606"/>
                </a:moveTo>
                <a:cubicBezTo>
                  <a:pt x="2689" y="6611"/>
                  <a:pt x="2868" y="6535"/>
                  <a:pt x="2991" y="6398"/>
                </a:cubicBezTo>
                <a:cubicBezTo>
                  <a:pt x="3118" y="6267"/>
                  <a:pt x="3193" y="6095"/>
                  <a:pt x="3202" y="5912"/>
                </a:cubicBezTo>
                <a:cubicBezTo>
                  <a:pt x="3194" y="5730"/>
                  <a:pt x="3119" y="5557"/>
                  <a:pt x="2991" y="5426"/>
                </a:cubicBezTo>
                <a:cubicBezTo>
                  <a:pt x="2864" y="5292"/>
                  <a:pt x="2687" y="5217"/>
                  <a:pt x="2502" y="5217"/>
                </a:cubicBezTo>
                <a:cubicBezTo>
                  <a:pt x="2316" y="5217"/>
                  <a:pt x="2139" y="5292"/>
                  <a:pt x="2012" y="5426"/>
                </a:cubicBezTo>
                <a:cubicBezTo>
                  <a:pt x="1885" y="5557"/>
                  <a:pt x="1810" y="5730"/>
                  <a:pt x="1802" y="5912"/>
                </a:cubicBezTo>
                <a:cubicBezTo>
                  <a:pt x="1810" y="6095"/>
                  <a:pt x="1884" y="6267"/>
                  <a:pt x="2012" y="6398"/>
                </a:cubicBezTo>
                <a:cubicBezTo>
                  <a:pt x="2137" y="6536"/>
                  <a:pt x="2317" y="6612"/>
                  <a:pt x="2504" y="6606"/>
                </a:cubicBezTo>
                <a:close/>
                <a:moveTo>
                  <a:pt x="5646" y="8691"/>
                </a:moveTo>
                <a:cubicBezTo>
                  <a:pt x="5929" y="8695"/>
                  <a:pt x="6185" y="8526"/>
                  <a:pt x="6294" y="8265"/>
                </a:cubicBezTo>
                <a:cubicBezTo>
                  <a:pt x="6401" y="8005"/>
                  <a:pt x="6339" y="7705"/>
                  <a:pt x="6136" y="7510"/>
                </a:cubicBezTo>
                <a:cubicBezTo>
                  <a:pt x="6009" y="7376"/>
                  <a:pt x="5831" y="7301"/>
                  <a:pt x="5646" y="7301"/>
                </a:cubicBezTo>
                <a:cubicBezTo>
                  <a:pt x="5461" y="7301"/>
                  <a:pt x="5284" y="7376"/>
                  <a:pt x="5156" y="7510"/>
                </a:cubicBezTo>
                <a:cubicBezTo>
                  <a:pt x="5023" y="7636"/>
                  <a:pt x="4946" y="7812"/>
                  <a:pt x="4946" y="7996"/>
                </a:cubicBezTo>
                <a:cubicBezTo>
                  <a:pt x="4946" y="8179"/>
                  <a:pt x="5023" y="8356"/>
                  <a:pt x="5156" y="8482"/>
                </a:cubicBezTo>
                <a:cubicBezTo>
                  <a:pt x="5281" y="8621"/>
                  <a:pt x="5461" y="8696"/>
                  <a:pt x="5646" y="8691"/>
                </a:cubicBezTo>
                <a:close/>
                <a:moveTo>
                  <a:pt x="5646" y="6606"/>
                </a:moveTo>
                <a:cubicBezTo>
                  <a:pt x="6030" y="6598"/>
                  <a:pt x="6339" y="6292"/>
                  <a:pt x="6349" y="5912"/>
                </a:cubicBezTo>
                <a:cubicBezTo>
                  <a:pt x="6340" y="5730"/>
                  <a:pt x="6267" y="5557"/>
                  <a:pt x="6139" y="5426"/>
                </a:cubicBezTo>
                <a:cubicBezTo>
                  <a:pt x="6012" y="5292"/>
                  <a:pt x="5834" y="5217"/>
                  <a:pt x="5649" y="5217"/>
                </a:cubicBezTo>
                <a:cubicBezTo>
                  <a:pt x="5464" y="5217"/>
                  <a:pt x="5288" y="5292"/>
                  <a:pt x="5159" y="5426"/>
                </a:cubicBezTo>
                <a:cubicBezTo>
                  <a:pt x="5032" y="5557"/>
                  <a:pt x="4958" y="5730"/>
                  <a:pt x="4949" y="5912"/>
                </a:cubicBezTo>
                <a:cubicBezTo>
                  <a:pt x="4957" y="6093"/>
                  <a:pt x="5029" y="6266"/>
                  <a:pt x="5154" y="6398"/>
                </a:cubicBezTo>
                <a:cubicBezTo>
                  <a:pt x="5280" y="6536"/>
                  <a:pt x="5460" y="6612"/>
                  <a:pt x="5646" y="6606"/>
                </a:cubicBezTo>
                <a:close/>
                <a:moveTo>
                  <a:pt x="8630" y="8691"/>
                </a:moveTo>
                <a:cubicBezTo>
                  <a:pt x="8817" y="8696"/>
                  <a:pt x="8995" y="8620"/>
                  <a:pt x="9120" y="8482"/>
                </a:cubicBezTo>
                <a:cubicBezTo>
                  <a:pt x="9254" y="8356"/>
                  <a:pt x="9330" y="8179"/>
                  <a:pt x="9330" y="7996"/>
                </a:cubicBezTo>
                <a:cubicBezTo>
                  <a:pt x="9330" y="7812"/>
                  <a:pt x="9254" y="7636"/>
                  <a:pt x="9120" y="7510"/>
                </a:cubicBezTo>
                <a:cubicBezTo>
                  <a:pt x="8993" y="7376"/>
                  <a:pt x="8815" y="7301"/>
                  <a:pt x="8630" y="7301"/>
                </a:cubicBezTo>
                <a:cubicBezTo>
                  <a:pt x="8445" y="7301"/>
                  <a:pt x="8268" y="7376"/>
                  <a:pt x="8140" y="7510"/>
                </a:cubicBezTo>
                <a:cubicBezTo>
                  <a:pt x="8003" y="7633"/>
                  <a:pt x="7925" y="7811"/>
                  <a:pt x="7930" y="7996"/>
                </a:cubicBezTo>
                <a:cubicBezTo>
                  <a:pt x="7939" y="8178"/>
                  <a:pt x="8013" y="8351"/>
                  <a:pt x="8140" y="8482"/>
                </a:cubicBezTo>
                <a:cubicBezTo>
                  <a:pt x="8265" y="8620"/>
                  <a:pt x="8444" y="8696"/>
                  <a:pt x="8630" y="8691"/>
                </a:cubicBezTo>
                <a:close/>
                <a:moveTo>
                  <a:pt x="8630" y="6606"/>
                </a:moveTo>
                <a:cubicBezTo>
                  <a:pt x="9013" y="6597"/>
                  <a:pt x="9320" y="6291"/>
                  <a:pt x="9329" y="5912"/>
                </a:cubicBezTo>
                <a:cubicBezTo>
                  <a:pt x="9320" y="5730"/>
                  <a:pt x="9247" y="5557"/>
                  <a:pt x="9119" y="5426"/>
                </a:cubicBezTo>
                <a:cubicBezTo>
                  <a:pt x="8992" y="5292"/>
                  <a:pt x="8814" y="5217"/>
                  <a:pt x="8629" y="5217"/>
                </a:cubicBezTo>
                <a:cubicBezTo>
                  <a:pt x="8444" y="5217"/>
                  <a:pt x="8267" y="5292"/>
                  <a:pt x="8139" y="5426"/>
                </a:cubicBezTo>
                <a:cubicBezTo>
                  <a:pt x="8013" y="5557"/>
                  <a:pt x="7938" y="5730"/>
                  <a:pt x="7929" y="5912"/>
                </a:cubicBezTo>
                <a:cubicBezTo>
                  <a:pt x="7938" y="6095"/>
                  <a:pt x="8012" y="6267"/>
                  <a:pt x="8139" y="6398"/>
                </a:cubicBezTo>
                <a:cubicBezTo>
                  <a:pt x="8265" y="6536"/>
                  <a:pt x="8444" y="6612"/>
                  <a:pt x="8630" y="6606"/>
                </a:cubicBezTo>
                <a:close/>
                <a:moveTo>
                  <a:pt x="8630" y="6606"/>
                </a:move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iconfont-1186-600061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4679328" y="4377809"/>
            <a:ext cx="609685" cy="548766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confont-1187-867994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7040192" y="4399605"/>
            <a:ext cx="609685" cy="526970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iconfont-1191-801510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9237083" y="4419433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4984958" y="2455614"/>
            <a:ext cx="2189143" cy="2189143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405251" y="1837450"/>
            <a:ext cx="3382528" cy="3382528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TextBox 28"/>
          <p:cNvSpPr txBox="1"/>
          <p:nvPr/>
        </p:nvSpPr>
        <p:spPr>
          <a:xfrm>
            <a:off x="5232165" y="3119741"/>
            <a:ext cx="1659096" cy="91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665" b="1" dirty="0">
                <a:solidFill>
                  <a:schemeClr val="bg1"/>
                </a:solidFill>
                <a:cs typeface="+mn-ea"/>
                <a:sym typeface="+mn-lt"/>
              </a:rPr>
              <a:t>标</a:t>
            </a:r>
            <a:r>
              <a:rPr lang="zh-CN" altLang="en-US" sz="2665" b="1" dirty="0" smtClean="0">
                <a:solidFill>
                  <a:schemeClr val="bg1"/>
                </a:solidFill>
                <a:cs typeface="+mn-ea"/>
                <a:sym typeface="+mn-lt"/>
              </a:rPr>
              <a:t>题</a:t>
            </a:r>
            <a:endParaRPr lang="en-US" altLang="zh-CN" sz="2665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665" b="1" dirty="0" smtClean="0">
                <a:solidFill>
                  <a:schemeClr val="bg1"/>
                </a:solidFill>
                <a:cs typeface="+mn-ea"/>
                <a:sym typeface="+mn-lt"/>
              </a:rPr>
              <a:t>文</a:t>
            </a:r>
            <a:r>
              <a:rPr lang="zh-CN" altLang="en-US" sz="2665" b="1" dirty="0">
                <a:solidFill>
                  <a:schemeClr val="bg1"/>
                </a:solidFill>
                <a:cs typeface="+mn-ea"/>
                <a:sym typeface="+mn-lt"/>
              </a:rPr>
              <a:t>本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05114" y="2343697"/>
            <a:ext cx="1247233" cy="168395"/>
            <a:chOff x="2915816" y="1203598"/>
            <a:chExt cx="1066666" cy="144016"/>
          </a:xfrm>
          <a:solidFill>
            <a:srgbClr val="4472C4"/>
          </a:solidFill>
        </p:grpSpPr>
        <p:sp>
          <p:nvSpPr>
            <p:cNvPr id="43" name="椭圆 42"/>
            <p:cNvSpPr/>
            <p:nvPr/>
          </p:nvSpPr>
          <p:spPr>
            <a:xfrm>
              <a:off x="3838466" y="1203598"/>
              <a:ext cx="144016" cy="144016"/>
            </a:xfrm>
            <a:prstGeom prst="ellipse">
              <a:avLst/>
            </a:prstGeom>
            <a:grpFill/>
            <a:ln>
              <a:solidFill>
                <a:srgbClr val="44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2915816" y="1275606"/>
              <a:ext cx="945526" cy="0"/>
            </a:xfrm>
            <a:prstGeom prst="line">
              <a:avLst/>
            </a:prstGeom>
            <a:grpFill/>
            <a:ln w="19050">
              <a:solidFill>
                <a:srgbClr val="4472C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30"/>
          <p:cNvSpPr txBox="1"/>
          <p:nvPr/>
        </p:nvSpPr>
        <p:spPr>
          <a:xfrm>
            <a:off x="680414" y="2097062"/>
            <a:ext cx="29477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8565">
              <a:lnSpc>
                <a:spcPts val="18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 defTabSz="1218565">
              <a:lnSpc>
                <a:spcPts val="1800"/>
              </a:lnSpc>
            </a:pPr>
            <a:r>
              <a:rPr lang="zh-CN" altLang="en-US" sz="1200" dirty="0">
                <a:solidFill>
                  <a:srgbClr val="181818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181818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181818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568804" y="4425593"/>
            <a:ext cx="1247233" cy="168395"/>
            <a:chOff x="2915816" y="3800330"/>
            <a:chExt cx="1066666" cy="144016"/>
          </a:xfrm>
          <a:solidFill>
            <a:srgbClr val="4472C4"/>
          </a:solidFill>
        </p:grpSpPr>
        <p:sp>
          <p:nvSpPr>
            <p:cNvPr id="47" name="椭圆 46"/>
            <p:cNvSpPr/>
            <p:nvPr/>
          </p:nvSpPr>
          <p:spPr>
            <a:xfrm>
              <a:off x="3838466" y="3800330"/>
              <a:ext cx="144016" cy="144016"/>
            </a:xfrm>
            <a:prstGeom prst="ellipse">
              <a:avLst/>
            </a:prstGeom>
            <a:grpFill/>
            <a:ln>
              <a:solidFill>
                <a:srgbClr val="44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2915816" y="3872338"/>
              <a:ext cx="945526" cy="0"/>
            </a:xfrm>
            <a:prstGeom prst="line">
              <a:avLst/>
            </a:prstGeom>
            <a:grpFill/>
            <a:ln w="19050">
              <a:solidFill>
                <a:srgbClr val="4472C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3628129" y="3344049"/>
            <a:ext cx="867814" cy="168395"/>
            <a:chOff x="2533679" y="2067694"/>
            <a:chExt cx="742177" cy="144016"/>
          </a:xfrm>
          <a:solidFill>
            <a:srgbClr val="4472C4"/>
          </a:solidFill>
        </p:grpSpPr>
        <p:sp>
          <p:nvSpPr>
            <p:cNvPr id="54" name="椭圆 53"/>
            <p:cNvSpPr/>
            <p:nvPr/>
          </p:nvSpPr>
          <p:spPr>
            <a:xfrm>
              <a:off x="3131840" y="2067694"/>
              <a:ext cx="144016" cy="144016"/>
            </a:xfrm>
            <a:prstGeom prst="ellipse">
              <a:avLst/>
            </a:prstGeom>
            <a:grpFill/>
            <a:ln>
              <a:solidFill>
                <a:srgbClr val="44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2533679" y="2139702"/>
              <a:ext cx="671939" cy="0"/>
            </a:xfrm>
            <a:prstGeom prst="line">
              <a:avLst/>
            </a:prstGeom>
            <a:grpFill/>
            <a:ln w="19050">
              <a:solidFill>
                <a:srgbClr val="4472C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7335423" y="2321082"/>
            <a:ext cx="1223751" cy="168395"/>
            <a:chOff x="5181600" y="1203598"/>
            <a:chExt cx="1046584" cy="144016"/>
          </a:xfrm>
          <a:solidFill>
            <a:srgbClr val="4472C4"/>
          </a:solidFill>
        </p:grpSpPr>
        <p:cxnSp>
          <p:nvCxnSpPr>
            <p:cNvPr id="59" name="直接连接符 58"/>
            <p:cNvCxnSpPr/>
            <p:nvPr/>
          </p:nvCxnSpPr>
          <p:spPr>
            <a:xfrm flipH="1">
              <a:off x="5282658" y="1275606"/>
              <a:ext cx="945526" cy="0"/>
            </a:xfrm>
            <a:prstGeom prst="line">
              <a:avLst/>
            </a:prstGeom>
            <a:grpFill/>
            <a:ln w="19050">
              <a:solidFill>
                <a:srgbClr val="4472C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/>
            <p:cNvSpPr/>
            <p:nvPr/>
          </p:nvSpPr>
          <p:spPr>
            <a:xfrm>
              <a:off x="5181600" y="1203598"/>
              <a:ext cx="144016" cy="144016"/>
            </a:xfrm>
            <a:prstGeom prst="ellipse">
              <a:avLst/>
            </a:prstGeom>
            <a:grpFill/>
            <a:ln>
              <a:solidFill>
                <a:srgbClr val="44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434431" y="4435653"/>
            <a:ext cx="1223751" cy="168395"/>
            <a:chOff x="5181600" y="3800330"/>
            <a:chExt cx="1046584" cy="144016"/>
          </a:xfrm>
          <a:solidFill>
            <a:srgbClr val="4472C4"/>
          </a:solidFill>
        </p:grpSpPr>
        <p:cxnSp>
          <p:nvCxnSpPr>
            <p:cNvPr id="62" name="直接连接符 61"/>
            <p:cNvCxnSpPr/>
            <p:nvPr/>
          </p:nvCxnSpPr>
          <p:spPr>
            <a:xfrm flipH="1">
              <a:off x="5282658" y="3872338"/>
              <a:ext cx="945526" cy="0"/>
            </a:xfrm>
            <a:prstGeom prst="line">
              <a:avLst/>
            </a:prstGeom>
            <a:grpFill/>
            <a:ln w="19050">
              <a:solidFill>
                <a:srgbClr val="4472C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5181600" y="3800330"/>
              <a:ext cx="144016" cy="144016"/>
            </a:xfrm>
            <a:prstGeom prst="ellipse">
              <a:avLst/>
            </a:prstGeom>
            <a:grpFill/>
            <a:ln>
              <a:solidFill>
                <a:srgbClr val="44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720831" y="3299480"/>
            <a:ext cx="838346" cy="168395"/>
            <a:chOff x="5874394" y="2067694"/>
            <a:chExt cx="716976" cy="144016"/>
          </a:xfrm>
          <a:solidFill>
            <a:srgbClr val="4472C4"/>
          </a:solidFill>
        </p:grpSpPr>
        <p:cxnSp>
          <p:nvCxnSpPr>
            <p:cNvPr id="68" name="直接连接符 67"/>
            <p:cNvCxnSpPr/>
            <p:nvPr/>
          </p:nvCxnSpPr>
          <p:spPr>
            <a:xfrm flipH="1">
              <a:off x="5938856" y="2139702"/>
              <a:ext cx="652514" cy="0"/>
            </a:xfrm>
            <a:prstGeom prst="line">
              <a:avLst/>
            </a:prstGeom>
            <a:grpFill/>
            <a:ln w="19050">
              <a:solidFill>
                <a:srgbClr val="4472C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>
              <a:off x="5874394" y="2067694"/>
              <a:ext cx="144016" cy="144016"/>
            </a:xfrm>
            <a:prstGeom prst="ellipse">
              <a:avLst/>
            </a:prstGeom>
            <a:grpFill/>
            <a:ln>
              <a:solidFill>
                <a:srgbClr val="44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75" name="矩形 74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76" name="TextBox 30"/>
          <p:cNvSpPr txBox="1"/>
          <p:nvPr/>
        </p:nvSpPr>
        <p:spPr>
          <a:xfrm>
            <a:off x="680414" y="3136299"/>
            <a:ext cx="29477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8565">
              <a:lnSpc>
                <a:spcPts val="18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 defTabSz="1218565">
              <a:lnSpc>
                <a:spcPts val="1800"/>
              </a:lnSpc>
            </a:pPr>
            <a:r>
              <a:rPr lang="zh-CN" altLang="en-US" sz="1200" dirty="0">
                <a:solidFill>
                  <a:srgbClr val="181818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181818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181818"/>
              </a:solidFill>
              <a:cs typeface="+mn-ea"/>
              <a:sym typeface="+mn-lt"/>
            </a:endParaRPr>
          </a:p>
        </p:txBody>
      </p:sp>
      <p:sp>
        <p:nvSpPr>
          <p:cNvPr id="77" name="TextBox 30"/>
          <p:cNvSpPr txBox="1"/>
          <p:nvPr/>
        </p:nvSpPr>
        <p:spPr>
          <a:xfrm>
            <a:off x="680414" y="4213077"/>
            <a:ext cx="29477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8565">
              <a:lnSpc>
                <a:spcPts val="18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 defTabSz="1218565">
              <a:lnSpc>
                <a:spcPts val="1800"/>
              </a:lnSpc>
            </a:pPr>
            <a:r>
              <a:rPr lang="zh-CN" altLang="en-US" sz="1200" dirty="0">
                <a:solidFill>
                  <a:srgbClr val="181818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181818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181818"/>
              </a:solidFill>
              <a:cs typeface="+mn-ea"/>
              <a:sym typeface="+mn-lt"/>
            </a:endParaRPr>
          </a:p>
        </p:txBody>
      </p:sp>
      <p:sp>
        <p:nvSpPr>
          <p:cNvPr id="78" name="TextBox 30"/>
          <p:cNvSpPr txBox="1"/>
          <p:nvPr/>
        </p:nvSpPr>
        <p:spPr>
          <a:xfrm>
            <a:off x="8567600" y="2097062"/>
            <a:ext cx="29477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ts val="18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defTabSz="1218565">
              <a:lnSpc>
                <a:spcPts val="1800"/>
              </a:lnSpc>
            </a:pPr>
            <a:r>
              <a:rPr lang="zh-CN" altLang="en-US" sz="1200" dirty="0">
                <a:solidFill>
                  <a:srgbClr val="181818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181818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181818"/>
              </a:solidFill>
              <a:cs typeface="+mn-ea"/>
              <a:sym typeface="+mn-lt"/>
            </a:endParaRPr>
          </a:p>
        </p:txBody>
      </p:sp>
      <p:sp>
        <p:nvSpPr>
          <p:cNvPr id="79" name="TextBox 30"/>
          <p:cNvSpPr txBox="1"/>
          <p:nvPr/>
        </p:nvSpPr>
        <p:spPr>
          <a:xfrm>
            <a:off x="8567600" y="3136299"/>
            <a:ext cx="29477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ts val="18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defTabSz="1218565">
              <a:lnSpc>
                <a:spcPts val="1800"/>
              </a:lnSpc>
            </a:pPr>
            <a:r>
              <a:rPr lang="zh-CN" altLang="en-US" sz="1200" dirty="0">
                <a:solidFill>
                  <a:srgbClr val="181818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181818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181818"/>
              </a:solidFill>
              <a:cs typeface="+mn-ea"/>
              <a:sym typeface="+mn-lt"/>
            </a:endParaRPr>
          </a:p>
        </p:txBody>
      </p:sp>
      <p:sp>
        <p:nvSpPr>
          <p:cNvPr id="80" name="TextBox 30"/>
          <p:cNvSpPr txBox="1"/>
          <p:nvPr/>
        </p:nvSpPr>
        <p:spPr>
          <a:xfrm>
            <a:off x="8567600" y="4213077"/>
            <a:ext cx="29477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ts val="18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defTabSz="1218565">
              <a:lnSpc>
                <a:spcPts val="1800"/>
              </a:lnSpc>
            </a:pPr>
            <a:r>
              <a:rPr lang="zh-CN" altLang="en-US" sz="1200" dirty="0">
                <a:solidFill>
                  <a:srgbClr val="181818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181818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18181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/>
      <p:bldP spid="45" grpId="0"/>
      <p:bldP spid="76" grpId="0"/>
      <p:bldP spid="77" grpId="0"/>
      <p:bldP spid="78" grpId="0"/>
      <p:bldP spid="79" grpId="0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81455" y="1405890"/>
            <a:ext cx="2604770" cy="1050290"/>
            <a:chOff x="1430114" y="2931616"/>
            <a:chExt cx="2604671" cy="1050002"/>
          </a:xfrm>
        </p:grpSpPr>
        <p:sp>
          <p:nvSpPr>
            <p:cNvPr id="6" name="五边形 28"/>
            <p:cNvSpPr/>
            <p:nvPr/>
          </p:nvSpPr>
          <p:spPr>
            <a:xfrm>
              <a:off x="2276404" y="3044795"/>
              <a:ext cx="1758381" cy="823643"/>
            </a:xfrm>
            <a:prstGeom prst="homePlate">
              <a:avLst>
                <a:gd name="adj" fmla="val 40279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tx1"/>
                  </a:solidFill>
                  <a:cs typeface="+mn-ea"/>
                  <a:sym typeface="+mn-lt"/>
                </a:rPr>
                <a:t>    标题文本预设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30114" y="2931616"/>
              <a:ext cx="1050001" cy="1050002"/>
            </a:xfrm>
            <a:prstGeom prst="ellipse">
              <a:avLst/>
            </a:prstGeom>
            <a:solidFill>
              <a:srgbClr val="FF9E6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 30" title="HBOw5gySgy"/>
            <p:cNvSpPr/>
            <p:nvPr/>
          </p:nvSpPr>
          <p:spPr bwMode="auto">
            <a:xfrm>
              <a:off x="1732418" y="3168636"/>
              <a:ext cx="481328" cy="606645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84065" y="1405255"/>
            <a:ext cx="2604770" cy="1049655"/>
            <a:chOff x="4532701" y="2931616"/>
            <a:chExt cx="2604671" cy="1050002"/>
          </a:xfrm>
        </p:grpSpPr>
        <p:sp>
          <p:nvSpPr>
            <p:cNvPr id="34" name="五边形 31"/>
            <p:cNvSpPr/>
            <p:nvPr/>
          </p:nvSpPr>
          <p:spPr>
            <a:xfrm>
              <a:off x="5378991" y="3044795"/>
              <a:ext cx="1758381" cy="823643"/>
            </a:xfrm>
            <a:prstGeom prst="homePlate">
              <a:avLst>
                <a:gd name="adj" fmla="val 40279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tx1"/>
                  </a:solidFill>
                  <a:cs typeface="+mn-ea"/>
                  <a:sym typeface="+mn-lt"/>
                </a:rPr>
                <a:t>    标题文本预设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4532701" y="2931616"/>
              <a:ext cx="1050001" cy="1050002"/>
            </a:xfrm>
            <a:prstGeom prst="ellipse">
              <a:avLst/>
            </a:prstGeom>
            <a:solidFill>
              <a:srgbClr val="00CA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 33"/>
            <p:cNvSpPr>
              <a:spLocks noChangeAspect="1"/>
            </p:cNvSpPr>
            <p:nvPr/>
          </p:nvSpPr>
          <p:spPr bwMode="auto">
            <a:xfrm>
              <a:off x="4744435" y="3139671"/>
              <a:ext cx="634556" cy="63389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95260" y="1405255"/>
            <a:ext cx="2604770" cy="1049655"/>
            <a:chOff x="7744016" y="2931616"/>
            <a:chExt cx="2604671" cy="1050002"/>
          </a:xfrm>
        </p:grpSpPr>
        <p:sp>
          <p:nvSpPr>
            <p:cNvPr id="55" name="五边形 24"/>
            <p:cNvSpPr/>
            <p:nvPr/>
          </p:nvSpPr>
          <p:spPr>
            <a:xfrm>
              <a:off x="8590306" y="3044795"/>
              <a:ext cx="1758381" cy="823643"/>
            </a:xfrm>
            <a:prstGeom prst="homePlate">
              <a:avLst>
                <a:gd name="adj" fmla="val 40279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tx1"/>
                  </a:solidFill>
                  <a:cs typeface="+mn-ea"/>
                  <a:sym typeface="+mn-lt"/>
                </a:rPr>
                <a:t>    标题文本预设</a:t>
              </a:r>
            </a:p>
          </p:txBody>
        </p:sp>
        <p:sp>
          <p:nvSpPr>
            <p:cNvPr id="56" name="椭圆 55"/>
            <p:cNvSpPr/>
            <p:nvPr/>
          </p:nvSpPr>
          <p:spPr>
            <a:xfrm>
              <a:off x="7744016" y="2931616"/>
              <a:ext cx="1050001" cy="1050002"/>
            </a:xfrm>
            <a:prstGeom prst="ellipse">
              <a:avLst/>
            </a:prstGeom>
            <a:solidFill>
              <a:srgbClr val="4472C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任意多边形 27"/>
            <p:cNvSpPr/>
            <p:nvPr/>
          </p:nvSpPr>
          <p:spPr bwMode="auto">
            <a:xfrm>
              <a:off x="7998442" y="3176704"/>
              <a:ext cx="545571" cy="54455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81455" y="3307272"/>
            <a:ext cx="2604770" cy="1049989"/>
            <a:chOff x="1430114" y="2931616"/>
            <a:chExt cx="2604671" cy="1050002"/>
          </a:xfrm>
        </p:grpSpPr>
        <p:sp>
          <p:nvSpPr>
            <p:cNvPr id="65" name="五边形 28"/>
            <p:cNvSpPr/>
            <p:nvPr/>
          </p:nvSpPr>
          <p:spPr>
            <a:xfrm>
              <a:off x="2276404" y="3044795"/>
              <a:ext cx="1758381" cy="823643"/>
            </a:xfrm>
            <a:prstGeom prst="homePlate">
              <a:avLst>
                <a:gd name="adj" fmla="val 40279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tx1"/>
                  </a:solidFill>
                  <a:cs typeface="+mn-ea"/>
                  <a:sym typeface="+mn-lt"/>
                </a:rPr>
                <a:t>    标题文本预设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30114" y="2931616"/>
              <a:ext cx="1050001" cy="1050002"/>
            </a:xfrm>
            <a:prstGeom prst="ellipse">
              <a:avLst/>
            </a:prstGeom>
            <a:solidFill>
              <a:srgbClr val="4472C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任意多边形 30" title="HBOw5gySgy"/>
            <p:cNvSpPr/>
            <p:nvPr/>
          </p:nvSpPr>
          <p:spPr bwMode="auto">
            <a:xfrm>
              <a:off x="1732418" y="3168636"/>
              <a:ext cx="481328" cy="606645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84065" y="3307273"/>
            <a:ext cx="2604770" cy="1049655"/>
            <a:chOff x="4532701" y="2931616"/>
            <a:chExt cx="2604671" cy="1050002"/>
          </a:xfrm>
        </p:grpSpPr>
        <p:sp>
          <p:nvSpPr>
            <p:cNvPr id="70" name="五边形 31"/>
            <p:cNvSpPr/>
            <p:nvPr/>
          </p:nvSpPr>
          <p:spPr>
            <a:xfrm>
              <a:off x="5378991" y="3044795"/>
              <a:ext cx="1758381" cy="823643"/>
            </a:xfrm>
            <a:prstGeom prst="homePlate">
              <a:avLst>
                <a:gd name="adj" fmla="val 40279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tx1"/>
                  </a:solidFill>
                  <a:cs typeface="+mn-ea"/>
                  <a:sym typeface="+mn-lt"/>
                </a:rPr>
                <a:t>    标题文本预设</a:t>
              </a:r>
            </a:p>
          </p:txBody>
        </p:sp>
        <p:sp>
          <p:nvSpPr>
            <p:cNvPr id="71" name="椭圆 70"/>
            <p:cNvSpPr/>
            <p:nvPr/>
          </p:nvSpPr>
          <p:spPr>
            <a:xfrm>
              <a:off x="4532701" y="2931616"/>
              <a:ext cx="1050001" cy="105000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任意多边形 33"/>
            <p:cNvSpPr>
              <a:spLocks noChangeAspect="1"/>
            </p:cNvSpPr>
            <p:nvPr/>
          </p:nvSpPr>
          <p:spPr bwMode="auto">
            <a:xfrm>
              <a:off x="4744435" y="3139671"/>
              <a:ext cx="634556" cy="63389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795260" y="3307273"/>
            <a:ext cx="2604770" cy="1049655"/>
            <a:chOff x="7744016" y="2931616"/>
            <a:chExt cx="2604671" cy="1050002"/>
          </a:xfrm>
        </p:grpSpPr>
        <p:sp>
          <p:nvSpPr>
            <p:cNvPr id="74" name="五边形 24"/>
            <p:cNvSpPr/>
            <p:nvPr/>
          </p:nvSpPr>
          <p:spPr>
            <a:xfrm>
              <a:off x="8590306" y="3044795"/>
              <a:ext cx="1758381" cy="823643"/>
            </a:xfrm>
            <a:prstGeom prst="homePlate">
              <a:avLst>
                <a:gd name="adj" fmla="val 40279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tx1"/>
                  </a:solidFill>
                  <a:cs typeface="+mn-ea"/>
                  <a:sym typeface="+mn-lt"/>
                </a:rPr>
                <a:t>    标题文本预设</a:t>
              </a:r>
            </a:p>
          </p:txBody>
        </p:sp>
        <p:sp>
          <p:nvSpPr>
            <p:cNvPr id="75" name="椭圆 74"/>
            <p:cNvSpPr/>
            <p:nvPr/>
          </p:nvSpPr>
          <p:spPr>
            <a:xfrm>
              <a:off x="7744016" y="2931616"/>
              <a:ext cx="1050001" cy="1050002"/>
            </a:xfrm>
            <a:prstGeom prst="ellipse">
              <a:avLst/>
            </a:prstGeom>
            <a:solidFill>
              <a:srgbClr val="FF9E6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任意多边形 27"/>
            <p:cNvSpPr/>
            <p:nvPr/>
          </p:nvSpPr>
          <p:spPr bwMode="auto">
            <a:xfrm>
              <a:off x="7998442" y="3176704"/>
              <a:ext cx="545571" cy="54455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22751" y="2409197"/>
            <a:ext cx="1968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2" name="矩形 41"/>
          <p:cNvSpPr/>
          <p:nvPr/>
        </p:nvSpPr>
        <p:spPr>
          <a:xfrm>
            <a:off x="5325361" y="2409197"/>
            <a:ext cx="1968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3" name="矩形 42"/>
          <p:cNvSpPr/>
          <p:nvPr/>
        </p:nvSpPr>
        <p:spPr>
          <a:xfrm>
            <a:off x="8536556" y="2409197"/>
            <a:ext cx="1968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4" name="矩形 43"/>
          <p:cNvSpPr/>
          <p:nvPr/>
        </p:nvSpPr>
        <p:spPr>
          <a:xfrm>
            <a:off x="2222751" y="4338630"/>
            <a:ext cx="1968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5" name="矩形 44"/>
          <p:cNvSpPr/>
          <p:nvPr/>
        </p:nvSpPr>
        <p:spPr>
          <a:xfrm>
            <a:off x="5325361" y="4338630"/>
            <a:ext cx="1968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6" name="矩形 45"/>
          <p:cNvSpPr/>
          <p:nvPr/>
        </p:nvSpPr>
        <p:spPr>
          <a:xfrm>
            <a:off x="8536556" y="4338630"/>
            <a:ext cx="1968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08853" y="392985"/>
            <a:ext cx="7602893" cy="5356164"/>
            <a:chOff x="2651879" y="863812"/>
            <a:chExt cx="6964361" cy="4906327"/>
          </a:xfrm>
        </p:grpSpPr>
        <p:sp>
          <p:nvSpPr>
            <p:cNvPr id="49" name="任意多边形 48"/>
            <p:cNvSpPr/>
            <p:nvPr/>
          </p:nvSpPr>
          <p:spPr>
            <a:xfrm>
              <a:off x="2794528" y="9146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651879" y="8638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140" y="4588743"/>
            <a:ext cx="829058" cy="10119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32380">
            <a:off x="10142911" y="4261041"/>
            <a:ext cx="1780036" cy="180442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3546996"/>
            <a:ext cx="4737100" cy="331100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6516" y="1791374"/>
            <a:ext cx="707137" cy="59131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564581" y="2200695"/>
            <a:ext cx="740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3712" y="705353"/>
            <a:ext cx="731521" cy="646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/>
          <a:srcRect r="17021"/>
          <a:stretch>
            <a:fillRect/>
          </a:stretch>
        </p:blipFill>
        <p:spPr>
          <a:xfrm>
            <a:off x="3085499" y="448442"/>
            <a:ext cx="1758939" cy="167559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258021" y="849539"/>
            <a:ext cx="142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3020" y="3522770"/>
            <a:ext cx="4253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3429000" y="3035300"/>
            <a:ext cx="5486400" cy="256210"/>
          </a:xfrm>
          <a:custGeom>
            <a:avLst/>
            <a:gdLst>
              <a:gd name="connsiteX0" fmla="*/ 0 w 5486400"/>
              <a:gd name="connsiteY0" fmla="*/ 0 h 256210"/>
              <a:gd name="connsiteX1" fmla="*/ 990600 w 5486400"/>
              <a:gd name="connsiteY1" fmla="*/ 254000 h 256210"/>
              <a:gd name="connsiteX2" fmla="*/ 2946400 w 5486400"/>
              <a:gd name="connsiteY2" fmla="*/ 127000 h 256210"/>
              <a:gd name="connsiteX3" fmla="*/ 5486400 w 5486400"/>
              <a:gd name="connsiteY3" fmla="*/ 190500 h 2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56210">
                <a:moveTo>
                  <a:pt x="0" y="0"/>
                </a:moveTo>
                <a:cubicBezTo>
                  <a:pt x="249766" y="116416"/>
                  <a:pt x="499533" y="232833"/>
                  <a:pt x="990600" y="254000"/>
                </a:cubicBezTo>
                <a:cubicBezTo>
                  <a:pt x="1481667" y="275167"/>
                  <a:pt x="2197100" y="137583"/>
                  <a:pt x="2946400" y="127000"/>
                </a:cubicBezTo>
                <a:cubicBezTo>
                  <a:pt x="3695700" y="116417"/>
                  <a:pt x="4591050" y="153458"/>
                  <a:pt x="5486400" y="19050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88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0800000">
            <a:off x="1475008" y="3125470"/>
            <a:ext cx="1968136" cy="18538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10800000">
            <a:off x="3823357" y="3125470"/>
            <a:ext cx="1968136" cy="18538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 rot="10800000">
            <a:off x="6200480" y="3125470"/>
            <a:ext cx="1968136" cy="18538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rot="10800000">
            <a:off x="8577349" y="3125470"/>
            <a:ext cx="1968136" cy="18538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7580" y="1812713"/>
            <a:ext cx="1964690" cy="130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105" y="1813560"/>
            <a:ext cx="1967865" cy="131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6510" y="1822352"/>
            <a:ext cx="1964690" cy="129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0140" y="1818252"/>
            <a:ext cx="1950720" cy="129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715136" y="3917262"/>
            <a:ext cx="1824147" cy="84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512"/>
          <p:cNvSpPr/>
          <p:nvPr/>
        </p:nvSpPr>
        <p:spPr bwMode="auto">
          <a:xfrm>
            <a:off x="1628286" y="3565023"/>
            <a:ext cx="118465" cy="23469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14247" y="3508532"/>
            <a:ext cx="182503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052782" y="3917262"/>
            <a:ext cx="1824147" cy="84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Freeform 512"/>
          <p:cNvSpPr/>
          <p:nvPr/>
        </p:nvSpPr>
        <p:spPr bwMode="auto">
          <a:xfrm>
            <a:off x="3965932" y="3565023"/>
            <a:ext cx="118465" cy="23469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84397" y="3508532"/>
            <a:ext cx="179253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21561" y="3917262"/>
            <a:ext cx="1824147" cy="84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Freeform 512"/>
          <p:cNvSpPr/>
          <p:nvPr/>
        </p:nvSpPr>
        <p:spPr bwMode="auto">
          <a:xfrm>
            <a:off x="6334711" y="3565023"/>
            <a:ext cx="118465" cy="23469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97834" y="3508532"/>
            <a:ext cx="165264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802964" y="3917262"/>
            <a:ext cx="1824147" cy="84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Freeform 512"/>
          <p:cNvSpPr/>
          <p:nvPr/>
        </p:nvSpPr>
        <p:spPr bwMode="auto">
          <a:xfrm>
            <a:off x="8716114" y="3565023"/>
            <a:ext cx="118465" cy="23469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802075" y="3508532"/>
            <a:ext cx="182503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5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75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5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75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44" grpId="0"/>
      <p:bldP spid="45" grpId="0" bldLvl="0" animBg="1"/>
      <p:bldP spid="46" grpId="0"/>
      <p:bldP spid="47" grpId="0"/>
      <p:bldP spid="48" grpId="0" bldLvl="0" animBg="1"/>
      <p:bldP spid="49" grpId="0"/>
      <p:bldP spid="50" grpId="0"/>
      <p:bldP spid="51" grpId="0" bldLvl="0" animBg="1"/>
      <p:bldP spid="52" grpId="0"/>
      <p:bldP spid="53" grpId="0"/>
      <p:bldP spid="54" grpId="0" bldLvl="0" animBg="1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08853" y="392985"/>
            <a:ext cx="7602893" cy="5356164"/>
            <a:chOff x="2651879" y="863812"/>
            <a:chExt cx="6964361" cy="4906327"/>
          </a:xfrm>
        </p:grpSpPr>
        <p:sp>
          <p:nvSpPr>
            <p:cNvPr id="49" name="任意多边形 48"/>
            <p:cNvSpPr/>
            <p:nvPr/>
          </p:nvSpPr>
          <p:spPr>
            <a:xfrm>
              <a:off x="2794528" y="9146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651879" y="8638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140" y="4588743"/>
            <a:ext cx="829058" cy="10119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32380">
            <a:off x="10142911" y="4261041"/>
            <a:ext cx="1780036" cy="180442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3546996"/>
            <a:ext cx="4737100" cy="331100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679" y="423848"/>
            <a:ext cx="707137" cy="59131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4376" y="543410"/>
            <a:ext cx="14229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latin typeface="问藏书房" pitchFamily="2" charset="-122"/>
                <a:ea typeface="问藏书房" pitchFamily="2" charset="-122"/>
              </a:rPr>
              <a:t>目录</a:t>
            </a:r>
          </a:p>
          <a:p>
            <a:pPr algn="ctr"/>
            <a:r>
              <a:rPr lang="zh-CN" altLang="en-US" dirty="0">
                <a:latin typeface="问藏书房" pitchFamily="2" charset="-122"/>
                <a:ea typeface="问藏书房" pitchFamily="2" charset="-122"/>
              </a:rPr>
              <a:t>CONTENTS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284250" y="1661191"/>
            <a:ext cx="2919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3712" y="705353"/>
            <a:ext cx="731521" cy="646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/>
          <a:srcRect r="17021"/>
          <a:stretch>
            <a:fillRect/>
          </a:stretch>
        </p:blipFill>
        <p:spPr>
          <a:xfrm>
            <a:off x="4282726" y="1366212"/>
            <a:ext cx="912626" cy="8693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284250" y="2421732"/>
            <a:ext cx="2919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/>
          <a:srcRect r="17021"/>
          <a:stretch>
            <a:fillRect/>
          </a:stretch>
        </p:blipFill>
        <p:spPr>
          <a:xfrm>
            <a:off x="4282726" y="2126753"/>
            <a:ext cx="912626" cy="86938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5284250" y="3182273"/>
            <a:ext cx="2919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7"/>
          <a:srcRect r="17021"/>
          <a:stretch>
            <a:fillRect/>
          </a:stretch>
        </p:blipFill>
        <p:spPr>
          <a:xfrm>
            <a:off x="4282726" y="2887294"/>
            <a:ext cx="912626" cy="869383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5284250" y="3942814"/>
            <a:ext cx="2919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/>
          <a:srcRect r="17021"/>
          <a:stretch>
            <a:fillRect/>
          </a:stretch>
        </p:blipFill>
        <p:spPr>
          <a:xfrm>
            <a:off x="4282726" y="3647835"/>
            <a:ext cx="912626" cy="869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15316" y="1545085"/>
            <a:ext cx="505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28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51816" y="2270214"/>
            <a:ext cx="612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28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64516" y="3046143"/>
            <a:ext cx="60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28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51816" y="3796672"/>
            <a:ext cx="599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2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371261" y="1726194"/>
            <a:ext cx="2729317" cy="3589714"/>
            <a:chOff x="1026359" y="1205784"/>
            <a:chExt cx="3446277" cy="4532692"/>
          </a:xfrm>
        </p:grpSpPr>
        <p:sp>
          <p:nvSpPr>
            <p:cNvPr id="40" name="任意多边形 39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00CAF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43" name="矩形 42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文本框 39"/>
          <p:cNvSpPr txBox="1"/>
          <p:nvPr/>
        </p:nvSpPr>
        <p:spPr>
          <a:xfrm rot="18900000">
            <a:off x="8847443" y="1628054"/>
            <a:ext cx="490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093907" y="1562919"/>
            <a:ext cx="2729317" cy="3679609"/>
            <a:chOff x="7845879" y="2078259"/>
            <a:chExt cx="2729822" cy="3680290"/>
          </a:xfrm>
        </p:grpSpPr>
        <p:grpSp>
          <p:nvGrpSpPr>
            <p:cNvPr id="46" name="组合 45"/>
            <p:cNvGrpSpPr/>
            <p:nvPr/>
          </p:nvGrpSpPr>
          <p:grpSpPr>
            <a:xfrm>
              <a:off x="7845879" y="2168170"/>
              <a:ext cx="2729822" cy="3590379"/>
              <a:chOff x="1026359" y="1205784"/>
              <a:chExt cx="3446277" cy="4532692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 rot="18900000">
                <a:off x="1026359" y="2031999"/>
                <a:ext cx="3280229" cy="1582057"/>
              </a:xfrm>
              <a:prstGeom prst="roundRect">
                <a:avLst>
                  <a:gd name="adj" fmla="val 10245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rot="2700000">
                <a:off x="59067" y="3527438"/>
                <a:ext cx="3460793" cy="5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1000">
                    <a:schemeClr val="tx1">
                      <a:lumMod val="65000"/>
                      <a:lumOff val="35000"/>
                      <a:alpha val="5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 useBgFill="1">
            <p:nvSpPr>
              <p:cNvPr id="55" name="矩形 54"/>
              <p:cNvSpPr/>
              <p:nvPr/>
            </p:nvSpPr>
            <p:spPr>
              <a:xfrm rot="2700000">
                <a:off x="-209134" y="3612132"/>
                <a:ext cx="3425372" cy="827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38"/>
            <p:cNvSpPr txBox="1"/>
            <p:nvPr/>
          </p:nvSpPr>
          <p:spPr>
            <a:xfrm rot="18900000">
              <a:off x="9296437" y="2078259"/>
              <a:ext cx="583673" cy="768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813981" y="1481923"/>
            <a:ext cx="2729317" cy="3679608"/>
            <a:chOff x="6565716" y="2078260"/>
            <a:chExt cx="2729822" cy="3680289"/>
          </a:xfrm>
        </p:grpSpPr>
        <p:grpSp>
          <p:nvGrpSpPr>
            <p:cNvPr id="58" name="组合 57"/>
            <p:cNvGrpSpPr/>
            <p:nvPr/>
          </p:nvGrpSpPr>
          <p:grpSpPr>
            <a:xfrm>
              <a:off x="6565716" y="2168170"/>
              <a:ext cx="2729822" cy="3590379"/>
              <a:chOff x="1026359" y="1205784"/>
              <a:chExt cx="3446277" cy="4532692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18900000">
                <a:off x="1026359" y="2031999"/>
                <a:ext cx="3280229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4472C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 rot="2700000">
                <a:off x="59067" y="3527438"/>
                <a:ext cx="3460793" cy="5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1000">
                    <a:schemeClr val="tx1">
                      <a:lumMod val="65000"/>
                      <a:lumOff val="35000"/>
                      <a:alpha val="5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 useBgFill="1">
            <p:nvSpPr>
              <p:cNvPr id="68" name="矩形 67"/>
              <p:cNvSpPr/>
              <p:nvPr/>
            </p:nvSpPr>
            <p:spPr>
              <a:xfrm rot="2700000">
                <a:off x="-209134" y="3612132"/>
                <a:ext cx="3425372" cy="827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37"/>
            <p:cNvSpPr txBox="1"/>
            <p:nvPr/>
          </p:nvSpPr>
          <p:spPr>
            <a:xfrm rot="18900000">
              <a:off x="8018778" y="2078260"/>
              <a:ext cx="530323" cy="768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 rot="18900000">
              <a:off x="7411151" y="3880568"/>
              <a:ext cx="23842" cy="2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534055" y="1521219"/>
            <a:ext cx="2729317" cy="3589715"/>
            <a:chOff x="1026359" y="1205784"/>
            <a:chExt cx="3446277" cy="4532692"/>
          </a:xfrm>
        </p:grpSpPr>
        <p:sp>
          <p:nvSpPr>
            <p:cNvPr id="78" name="任意多边形 77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FF9E6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81" name="矩形 80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2" name="文本框 36"/>
          <p:cNvSpPr txBox="1"/>
          <p:nvPr/>
        </p:nvSpPr>
        <p:spPr>
          <a:xfrm rot="18900000">
            <a:off x="4989353" y="1431327"/>
            <a:ext cx="5207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2254129" y="1545468"/>
            <a:ext cx="2729317" cy="3589715"/>
            <a:chOff x="1026359" y="1205784"/>
            <a:chExt cx="3446277" cy="4532692"/>
          </a:xfrm>
        </p:grpSpPr>
        <p:sp>
          <p:nvSpPr>
            <p:cNvPr id="92" name="任意多边形 91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00CAF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95" name="矩形 94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6" name="文本框 35"/>
          <p:cNvSpPr txBox="1"/>
          <p:nvPr/>
        </p:nvSpPr>
        <p:spPr>
          <a:xfrm rot="18900000">
            <a:off x="3711931" y="1455576"/>
            <a:ext cx="55816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 rot="19021192">
            <a:off x="2729736" y="2545803"/>
            <a:ext cx="14835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 rot="19021192">
            <a:off x="4097358" y="2633057"/>
            <a:ext cx="14835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 rot="19021192">
            <a:off x="5374712" y="2661377"/>
            <a:ext cx="14835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 rot="19021192">
            <a:off x="6624688" y="2782088"/>
            <a:ext cx="14835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 rot="19021192">
            <a:off x="7982798" y="2782087"/>
            <a:ext cx="14835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0491" y="4430764"/>
            <a:ext cx="104845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6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12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12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18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18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24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103" grpId="0"/>
      <p:bldP spid="104" grpId="0"/>
      <p:bldP spid="10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/>
          <p:nvPr/>
        </p:nvSpPr>
        <p:spPr bwMode="auto">
          <a:xfrm>
            <a:off x="3504247" y="2808882"/>
            <a:ext cx="1681599" cy="1689977"/>
          </a:xfrm>
          <a:custGeom>
            <a:avLst/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rgbClr val="00CAFD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4673318" y="2808882"/>
            <a:ext cx="1690071" cy="1689977"/>
          </a:xfrm>
          <a:custGeom>
            <a:avLst/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rgbClr val="4472C4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5842387" y="2808882"/>
            <a:ext cx="1690071" cy="1689977"/>
          </a:xfrm>
          <a:custGeom>
            <a:avLst/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rgbClr val="00CAFD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7015691" y="2808882"/>
            <a:ext cx="1690071" cy="1689977"/>
          </a:xfrm>
          <a:custGeom>
            <a:avLst/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rgbClr val="4472C4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491539" y="2245557"/>
            <a:ext cx="851389" cy="372728"/>
          </a:xfrm>
          <a:custGeom>
            <a:avLst/>
            <a:gdLst>
              <a:gd name="T0" fmla="*/ 201 w 201"/>
              <a:gd name="T1" fmla="*/ 88 h 88"/>
              <a:gd name="T2" fmla="*/ 201 w 201"/>
              <a:gd name="T3" fmla="*/ 0 h 88"/>
              <a:gd name="T4" fmla="*/ 0 w 201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88">
                <a:moveTo>
                  <a:pt x="201" y="88"/>
                </a:moveTo>
                <a:lnTo>
                  <a:pt x="201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2873119" y="2038015"/>
            <a:ext cx="448991" cy="398141"/>
          </a:xfrm>
          <a:custGeom>
            <a:avLst/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00CAFD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10" name="Freeform 12"/>
          <p:cNvSpPr/>
          <p:nvPr/>
        </p:nvSpPr>
        <p:spPr bwMode="auto">
          <a:xfrm>
            <a:off x="7845900" y="2245557"/>
            <a:ext cx="847152" cy="372728"/>
          </a:xfrm>
          <a:custGeom>
            <a:avLst/>
            <a:gdLst>
              <a:gd name="T0" fmla="*/ 0 w 200"/>
              <a:gd name="T1" fmla="*/ 88 h 88"/>
              <a:gd name="T2" fmla="*/ 0 w 200"/>
              <a:gd name="T3" fmla="*/ 0 h 88"/>
              <a:gd name="T4" fmla="*/ 200 w 20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" h="88">
                <a:moveTo>
                  <a:pt x="0" y="88"/>
                </a:moveTo>
                <a:lnTo>
                  <a:pt x="0" y="0"/>
                </a:lnTo>
                <a:lnTo>
                  <a:pt x="20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8854013" y="2038015"/>
            <a:ext cx="461699" cy="398141"/>
          </a:xfrm>
          <a:custGeom>
            <a:avLst/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rgbClr val="4472C4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13" name="Freeform 14"/>
          <p:cNvSpPr/>
          <p:nvPr/>
        </p:nvSpPr>
        <p:spPr bwMode="auto">
          <a:xfrm>
            <a:off x="4681788" y="4625925"/>
            <a:ext cx="851389" cy="381199"/>
          </a:xfrm>
          <a:custGeom>
            <a:avLst/>
            <a:gdLst>
              <a:gd name="T0" fmla="*/ 201 w 201"/>
              <a:gd name="T1" fmla="*/ 0 h 90"/>
              <a:gd name="T2" fmla="*/ 201 w 201"/>
              <a:gd name="T3" fmla="*/ 90 h 90"/>
              <a:gd name="T4" fmla="*/ 0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201" y="0"/>
                </a:moveTo>
                <a:lnTo>
                  <a:pt x="201" y="90"/>
                </a:lnTo>
                <a:lnTo>
                  <a:pt x="0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15"/>
          <p:cNvSpPr/>
          <p:nvPr/>
        </p:nvSpPr>
        <p:spPr bwMode="auto">
          <a:xfrm>
            <a:off x="4054897" y="4816523"/>
            <a:ext cx="457463" cy="389669"/>
          </a:xfrm>
          <a:custGeom>
            <a:avLst/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rgbClr val="4472C4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27" name="Freeform 16"/>
          <p:cNvSpPr/>
          <p:nvPr/>
        </p:nvSpPr>
        <p:spPr bwMode="auto">
          <a:xfrm>
            <a:off x="6664126" y="4625925"/>
            <a:ext cx="851389" cy="381199"/>
          </a:xfrm>
          <a:custGeom>
            <a:avLst/>
            <a:gdLst>
              <a:gd name="T0" fmla="*/ 0 w 201"/>
              <a:gd name="T1" fmla="*/ 0 h 90"/>
              <a:gd name="T2" fmla="*/ 0 w 201"/>
              <a:gd name="T3" fmla="*/ 90 h 90"/>
              <a:gd name="T4" fmla="*/ 201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0" y="0"/>
                </a:moveTo>
                <a:lnTo>
                  <a:pt x="0" y="90"/>
                </a:lnTo>
                <a:lnTo>
                  <a:pt x="201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Freeform 17"/>
          <p:cNvSpPr/>
          <p:nvPr/>
        </p:nvSpPr>
        <p:spPr bwMode="auto">
          <a:xfrm>
            <a:off x="7684943" y="4816523"/>
            <a:ext cx="461699" cy="389669"/>
          </a:xfrm>
          <a:custGeom>
            <a:avLst/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rgbClr val="00CAFD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29" name="Freeform 20"/>
          <p:cNvSpPr>
            <a:spLocks noEditPoints="1"/>
          </p:cNvSpPr>
          <p:nvPr/>
        </p:nvSpPr>
        <p:spPr bwMode="auto">
          <a:xfrm>
            <a:off x="6536393" y="3429384"/>
            <a:ext cx="302056" cy="448976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rgbClr val="00CAFD"/>
          </a:solidFill>
          <a:ln>
            <a:noFill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7635545" y="3459317"/>
            <a:ext cx="450363" cy="389113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26"/>
          <p:cNvSpPr>
            <a:spLocks noEditPoints="1"/>
          </p:cNvSpPr>
          <p:nvPr/>
        </p:nvSpPr>
        <p:spPr bwMode="auto">
          <a:xfrm>
            <a:off x="4155920" y="3427341"/>
            <a:ext cx="378251" cy="453059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rgbClr val="00CAFD"/>
          </a:solidFill>
          <a:ln>
            <a:noFill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5293172" y="3489927"/>
            <a:ext cx="450363" cy="327891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1119694" y="1701165"/>
            <a:ext cx="1623506" cy="246221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lvl="0" algn="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TextBox 22"/>
          <p:cNvSpPr txBox="1"/>
          <p:nvPr/>
        </p:nvSpPr>
        <p:spPr>
          <a:xfrm>
            <a:off x="308678" y="1996440"/>
            <a:ext cx="2435157" cy="84996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algn="r" defTabSz="121793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8256241" y="4464348"/>
            <a:ext cx="1615891" cy="224677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lvl="0">
              <a:defRPr/>
            </a:pPr>
            <a:r>
              <a:rPr lang="zh-CN" altLang="en-US" sz="146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460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8256270" y="4759960"/>
            <a:ext cx="2663190" cy="84996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25"/>
          <p:cNvSpPr txBox="1"/>
          <p:nvPr/>
        </p:nvSpPr>
        <p:spPr>
          <a:xfrm>
            <a:off x="2120901" y="4463179"/>
            <a:ext cx="1796332" cy="224677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lvl="0" algn="r">
              <a:defRPr/>
            </a:pPr>
            <a:r>
              <a:rPr lang="zh-CN" altLang="en-US" sz="146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460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TextBox 26"/>
          <p:cNvSpPr txBox="1"/>
          <p:nvPr/>
        </p:nvSpPr>
        <p:spPr>
          <a:xfrm>
            <a:off x="1235075" y="4759960"/>
            <a:ext cx="2682240" cy="84996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27"/>
          <p:cNvSpPr txBox="1"/>
          <p:nvPr/>
        </p:nvSpPr>
        <p:spPr>
          <a:xfrm>
            <a:off x="9399097" y="1699627"/>
            <a:ext cx="1634607" cy="224677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lvl="0">
              <a:defRPr/>
            </a:pPr>
            <a:r>
              <a:rPr lang="zh-CN" altLang="en-US" sz="146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460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TextBox 28"/>
          <p:cNvSpPr txBox="1"/>
          <p:nvPr/>
        </p:nvSpPr>
        <p:spPr>
          <a:xfrm>
            <a:off x="9425843" y="1956529"/>
            <a:ext cx="2364148" cy="84996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/>
      <p:bldP spid="34" grpId="0"/>
      <p:bldP spid="35" grpId="0"/>
      <p:bldP spid="36" grpId="0"/>
      <p:bldP spid="37" grpId="0"/>
      <p:bldP spid="38" grpId="0"/>
      <p:bldP spid="56" grpId="0"/>
      <p:bldP spid="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13485" y="1626235"/>
            <a:ext cx="9765030" cy="3167373"/>
            <a:chOff x="1453902" y="2155826"/>
            <a:chExt cx="9305120" cy="3946469"/>
          </a:xfrm>
        </p:grpSpPr>
        <p:grpSp>
          <p:nvGrpSpPr>
            <p:cNvPr id="17" name="63fc4cda-4868-445b-9df9-5ac8f294e4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53902" y="2155826"/>
              <a:ext cx="9305120" cy="3419474"/>
              <a:chOff x="2211756" y="1529403"/>
              <a:chExt cx="7789417" cy="2862479"/>
            </a:xfrm>
          </p:grpSpPr>
          <p:sp>
            <p:nvSpPr>
              <p:cNvPr id="23" name="ïṧḷîḍê"/>
              <p:cNvSpPr/>
              <p:nvPr/>
            </p:nvSpPr>
            <p:spPr bwMode="auto">
              <a:xfrm>
                <a:off x="2211756" y="3180066"/>
                <a:ext cx="2026533" cy="1211815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8" name="iṡḷíḑe"/>
              <p:cNvSpPr/>
              <p:nvPr/>
            </p:nvSpPr>
            <p:spPr bwMode="auto">
              <a:xfrm>
                <a:off x="2818432" y="1531203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rgbClr val="0F1D38"/>
                    </a:solidFill>
                    <a:cs typeface="+mn-ea"/>
                    <a:sym typeface="+mn-lt"/>
                  </a:rPr>
                  <a:t>40%</a:t>
                </a:r>
              </a:p>
            </p:txBody>
          </p:sp>
          <p:sp>
            <p:nvSpPr>
              <p:cNvPr id="19" name="ïṧlïḑé"/>
              <p:cNvSpPr/>
              <p:nvPr/>
            </p:nvSpPr>
            <p:spPr bwMode="auto">
              <a:xfrm>
                <a:off x="364231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00CAFD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29" name="íṥḷíḓê"/>
              <p:cNvSpPr/>
              <p:nvPr/>
            </p:nvSpPr>
            <p:spPr bwMode="auto">
              <a:xfrm>
                <a:off x="4237217" y="1566028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rgbClr val="0F1D38"/>
                    </a:solidFill>
                    <a:cs typeface="+mn-ea"/>
                    <a:sym typeface="+mn-lt"/>
                  </a:rPr>
                  <a:t>30%</a:t>
                </a:r>
              </a:p>
            </p:txBody>
          </p:sp>
          <p:sp>
            <p:nvSpPr>
              <p:cNvPr id="30" name="îŝḷîḍé"/>
              <p:cNvSpPr/>
              <p:nvPr/>
            </p:nvSpPr>
            <p:spPr bwMode="auto">
              <a:xfrm>
                <a:off x="6523755" y="3005349"/>
                <a:ext cx="2026533" cy="138653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00CAFD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 dirty="0">
                  <a:cs typeface="+mn-ea"/>
                  <a:sym typeface="+mn-lt"/>
                </a:endParaRPr>
              </a:p>
            </p:txBody>
          </p:sp>
          <p:sp>
            <p:nvSpPr>
              <p:cNvPr id="31" name="i$ľíḓe"/>
              <p:cNvSpPr/>
              <p:nvPr/>
            </p:nvSpPr>
            <p:spPr bwMode="auto">
              <a:xfrm>
                <a:off x="7142200" y="1534187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rgbClr val="0F1D38"/>
                    </a:solidFill>
                    <a:cs typeface="+mn-ea"/>
                    <a:sym typeface="+mn-lt"/>
                  </a:rPr>
                  <a:t>65%</a:t>
                </a:r>
              </a:p>
            </p:txBody>
          </p:sp>
          <p:sp>
            <p:nvSpPr>
              <p:cNvPr id="32" name="ïsḷïdè"/>
              <p:cNvSpPr/>
              <p:nvPr/>
            </p:nvSpPr>
            <p:spPr bwMode="auto">
              <a:xfrm>
                <a:off x="5042907" y="2426683"/>
                <a:ext cx="2027602" cy="196519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33" name="îşlíḋe"/>
              <p:cNvSpPr/>
              <p:nvPr/>
            </p:nvSpPr>
            <p:spPr bwMode="auto">
              <a:xfrm>
                <a:off x="5653115" y="1529403"/>
                <a:ext cx="797552" cy="223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rgbClr val="0F1D38"/>
                    </a:solidFill>
                    <a:cs typeface="+mn-ea"/>
                    <a:sym typeface="+mn-lt"/>
                  </a:rPr>
                  <a:t>85%</a:t>
                </a:r>
              </a:p>
            </p:txBody>
          </p:sp>
          <p:sp>
            <p:nvSpPr>
              <p:cNvPr id="34" name="iŝḻîḍe"/>
              <p:cNvSpPr/>
              <p:nvPr/>
            </p:nvSpPr>
            <p:spPr bwMode="auto">
              <a:xfrm>
                <a:off x="797464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35" name="íṡḻîďê"/>
              <p:cNvSpPr/>
              <p:nvPr/>
            </p:nvSpPr>
            <p:spPr bwMode="auto">
              <a:xfrm>
                <a:off x="8605926" y="1539123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rgbClr val="0F1D38"/>
                    </a:solidFill>
                    <a:cs typeface="+mn-ea"/>
                    <a:sym typeface="+mn-lt"/>
                  </a:rPr>
                  <a:t>35%</a:t>
                </a:r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 flipV="1">
              <a:off x="2664335" y="2606107"/>
              <a:ext cx="0" cy="141725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37325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6041270" y="2606107"/>
              <a:ext cx="0" cy="48761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7829234" y="2606107"/>
              <a:ext cx="0" cy="114293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955208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1730871" y="5720147"/>
              <a:ext cx="1847753" cy="3821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rgbClr val="0F1D38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25730" y="5720147"/>
              <a:ext cx="1847753" cy="3821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rgbClr val="0F1D38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17393" y="5720147"/>
              <a:ext cx="1847753" cy="3821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rgbClr val="0F1D38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891507" y="5720148"/>
              <a:ext cx="1847753" cy="3821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rgbClr val="0F1D38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624712" y="5720147"/>
              <a:ext cx="1847753" cy="3821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rgbClr val="0F1D38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79" name="TextBox 178"/>
          <p:cNvSpPr txBox="1"/>
          <p:nvPr/>
        </p:nvSpPr>
        <p:spPr>
          <a:xfrm>
            <a:off x="1127124" y="4849719"/>
            <a:ext cx="1046797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 flipV="1">
            <a:off x="4608049" y="3181102"/>
            <a:ext cx="316565" cy="569912"/>
            <a:chOff x="4350846" y="4856163"/>
            <a:chExt cx="530225" cy="569912"/>
          </a:xfrm>
        </p:grpSpPr>
        <p:sp>
          <p:nvSpPr>
            <p:cNvPr id="109" name="Line 6"/>
            <p:cNvSpPr>
              <a:spLocks noChangeShapeType="1"/>
            </p:cNvSpPr>
            <p:nvPr/>
          </p:nvSpPr>
          <p:spPr bwMode="auto">
            <a:xfrm flipH="1">
              <a:off x="4350846" y="5426075"/>
              <a:ext cx="530225" cy="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Line 7"/>
            <p:cNvSpPr>
              <a:spLocks noChangeShapeType="1"/>
            </p:cNvSpPr>
            <p:nvPr/>
          </p:nvSpPr>
          <p:spPr bwMode="auto">
            <a:xfrm>
              <a:off x="4357196" y="4856163"/>
              <a:ext cx="0" cy="56515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 flipV="1">
            <a:off x="3137121" y="3026059"/>
            <a:ext cx="1784318" cy="724954"/>
            <a:chOff x="2639521" y="4856163"/>
            <a:chExt cx="2238375" cy="935037"/>
          </a:xfrm>
        </p:grpSpPr>
        <p:sp>
          <p:nvSpPr>
            <p:cNvPr id="112" name="Line 8"/>
            <p:cNvSpPr>
              <a:spLocks noChangeShapeType="1"/>
            </p:cNvSpPr>
            <p:nvPr/>
          </p:nvSpPr>
          <p:spPr bwMode="auto">
            <a:xfrm flipH="1">
              <a:off x="2639521" y="5791200"/>
              <a:ext cx="2238375" cy="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Line 9"/>
            <p:cNvSpPr>
              <a:spLocks noChangeShapeType="1"/>
            </p:cNvSpPr>
            <p:nvPr/>
          </p:nvSpPr>
          <p:spPr bwMode="auto">
            <a:xfrm>
              <a:off x="2645871" y="4856163"/>
              <a:ext cx="0" cy="930275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 flipV="1">
            <a:off x="7316976" y="3181102"/>
            <a:ext cx="375585" cy="569912"/>
            <a:chOff x="7273433" y="4856163"/>
            <a:chExt cx="531813" cy="569912"/>
          </a:xfrm>
        </p:grpSpPr>
        <p:sp>
          <p:nvSpPr>
            <p:cNvPr id="115" name="Line 10"/>
            <p:cNvSpPr>
              <a:spLocks noChangeShapeType="1"/>
            </p:cNvSpPr>
            <p:nvPr/>
          </p:nvSpPr>
          <p:spPr bwMode="auto">
            <a:xfrm>
              <a:off x="7273433" y="5426075"/>
              <a:ext cx="531813" cy="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Line 11"/>
            <p:cNvSpPr>
              <a:spLocks noChangeShapeType="1"/>
            </p:cNvSpPr>
            <p:nvPr/>
          </p:nvSpPr>
          <p:spPr bwMode="auto">
            <a:xfrm>
              <a:off x="7800483" y="4856163"/>
              <a:ext cx="0" cy="56515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 flipV="1">
            <a:off x="7313802" y="3026773"/>
            <a:ext cx="1873742" cy="727416"/>
            <a:chOff x="7270258" y="4852988"/>
            <a:chExt cx="2239963" cy="938212"/>
          </a:xfrm>
        </p:grpSpPr>
        <p:sp>
          <p:nvSpPr>
            <p:cNvPr id="118" name="Line 12"/>
            <p:cNvSpPr>
              <a:spLocks noChangeShapeType="1"/>
            </p:cNvSpPr>
            <p:nvPr/>
          </p:nvSpPr>
          <p:spPr bwMode="auto">
            <a:xfrm>
              <a:off x="7270258" y="5791200"/>
              <a:ext cx="2239963" cy="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Line 13"/>
            <p:cNvSpPr>
              <a:spLocks noChangeShapeType="1"/>
            </p:cNvSpPr>
            <p:nvPr/>
          </p:nvSpPr>
          <p:spPr bwMode="auto">
            <a:xfrm>
              <a:off x="9505458" y="4852988"/>
              <a:ext cx="0" cy="93345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0" name="Line 14"/>
          <p:cNvSpPr>
            <a:spLocks noChangeShapeType="1"/>
          </p:cNvSpPr>
          <p:nvPr/>
        </p:nvSpPr>
        <p:spPr bwMode="auto">
          <a:xfrm flipV="1">
            <a:off x="6123176" y="3370014"/>
            <a:ext cx="0" cy="381000"/>
          </a:xfrm>
          <a:prstGeom prst="line">
            <a:avLst/>
          </a:prstGeom>
          <a:noFill/>
          <a:ln w="12700" cap="flat">
            <a:solidFill>
              <a:srgbClr val="FD7B3F">
                <a:lumMod val="75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1" name="组合 120"/>
          <p:cNvGrpSpPr/>
          <p:nvPr/>
        </p:nvGrpSpPr>
        <p:grpSpPr>
          <a:xfrm flipV="1">
            <a:off x="1571903" y="2872235"/>
            <a:ext cx="3349536" cy="851687"/>
            <a:chOff x="2639521" y="4856163"/>
            <a:chExt cx="2238375" cy="935037"/>
          </a:xfrm>
        </p:grpSpPr>
        <p:sp>
          <p:nvSpPr>
            <p:cNvPr id="122" name="Line 8"/>
            <p:cNvSpPr>
              <a:spLocks noChangeShapeType="1"/>
            </p:cNvSpPr>
            <p:nvPr/>
          </p:nvSpPr>
          <p:spPr bwMode="auto">
            <a:xfrm flipH="1">
              <a:off x="2639521" y="5791200"/>
              <a:ext cx="2238375" cy="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Line 9"/>
            <p:cNvSpPr>
              <a:spLocks noChangeShapeType="1"/>
            </p:cNvSpPr>
            <p:nvPr/>
          </p:nvSpPr>
          <p:spPr bwMode="auto">
            <a:xfrm>
              <a:off x="2645871" y="4856163"/>
              <a:ext cx="0" cy="930275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 flipV="1">
            <a:off x="7313802" y="2872949"/>
            <a:ext cx="3364626" cy="854579"/>
            <a:chOff x="7270258" y="4852988"/>
            <a:chExt cx="2239963" cy="938212"/>
          </a:xfrm>
        </p:grpSpPr>
        <p:sp>
          <p:nvSpPr>
            <p:cNvPr id="125" name="Line 12"/>
            <p:cNvSpPr>
              <a:spLocks noChangeShapeType="1"/>
            </p:cNvSpPr>
            <p:nvPr/>
          </p:nvSpPr>
          <p:spPr bwMode="auto">
            <a:xfrm>
              <a:off x="7270258" y="5791200"/>
              <a:ext cx="2239963" cy="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Line 13"/>
            <p:cNvSpPr>
              <a:spLocks noChangeShapeType="1"/>
            </p:cNvSpPr>
            <p:nvPr/>
          </p:nvSpPr>
          <p:spPr bwMode="auto">
            <a:xfrm>
              <a:off x="9505458" y="4852988"/>
              <a:ext cx="0" cy="933450"/>
            </a:xfrm>
            <a:prstGeom prst="line">
              <a:avLst/>
            </a:prstGeom>
            <a:noFill/>
            <a:ln w="12700" cap="flat">
              <a:solidFill>
                <a:srgbClr val="96969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D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7" name="Freeform 5"/>
          <p:cNvSpPr/>
          <p:nvPr/>
        </p:nvSpPr>
        <p:spPr bwMode="auto">
          <a:xfrm flipV="1">
            <a:off x="4929376" y="2657226"/>
            <a:ext cx="2384425" cy="709613"/>
          </a:xfrm>
          <a:custGeom>
            <a:avLst/>
            <a:gdLst>
              <a:gd name="T0" fmla="*/ 88 w 3771"/>
              <a:gd name="T1" fmla="*/ 0 h 1116"/>
              <a:gd name="T2" fmla="*/ 3683 w 3771"/>
              <a:gd name="T3" fmla="*/ 0 h 1116"/>
              <a:gd name="T4" fmla="*/ 3771 w 3771"/>
              <a:gd name="T5" fmla="*/ 88 h 1116"/>
              <a:gd name="T6" fmla="*/ 3771 w 3771"/>
              <a:gd name="T7" fmla="*/ 1028 h 1116"/>
              <a:gd name="T8" fmla="*/ 3683 w 3771"/>
              <a:gd name="T9" fmla="*/ 1116 h 1116"/>
              <a:gd name="T10" fmla="*/ 88 w 3771"/>
              <a:gd name="T11" fmla="*/ 1116 h 1116"/>
              <a:gd name="T12" fmla="*/ 0 w 3771"/>
              <a:gd name="T13" fmla="*/ 1028 h 1116"/>
              <a:gd name="T14" fmla="*/ 0 w 3771"/>
              <a:gd name="T15" fmla="*/ 88 h 1116"/>
              <a:gd name="T16" fmla="*/ 88 w 3771"/>
              <a:gd name="T1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1" h="1116">
                <a:moveTo>
                  <a:pt x="88" y="0"/>
                </a:moveTo>
                <a:lnTo>
                  <a:pt x="3683" y="0"/>
                </a:lnTo>
                <a:cubicBezTo>
                  <a:pt x="3731" y="0"/>
                  <a:pt x="3771" y="39"/>
                  <a:pt x="3771" y="88"/>
                </a:cubicBezTo>
                <a:lnTo>
                  <a:pt x="3771" y="1028"/>
                </a:lnTo>
                <a:cubicBezTo>
                  <a:pt x="3771" y="1077"/>
                  <a:pt x="3731" y="1116"/>
                  <a:pt x="3683" y="1116"/>
                </a:cubicBezTo>
                <a:lnTo>
                  <a:pt x="88" y="1116"/>
                </a:lnTo>
                <a:cubicBezTo>
                  <a:pt x="40" y="1116"/>
                  <a:pt x="0" y="1077"/>
                  <a:pt x="0" y="1028"/>
                </a:cubicBezTo>
                <a:lnTo>
                  <a:pt x="0" y="88"/>
                </a:lnTo>
                <a:cubicBezTo>
                  <a:pt x="0" y="39"/>
                  <a:pt x="40" y="0"/>
                  <a:pt x="88" y="0"/>
                </a:cubicBezTo>
                <a:close/>
              </a:path>
            </a:pathLst>
          </a:custGeom>
          <a:solidFill>
            <a:srgbClr val="4472C4"/>
          </a:solidFill>
          <a:ln w="28575">
            <a:solidFill>
              <a:srgbClr val="FFFFF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5133054" y="2781199"/>
            <a:ext cx="2031325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9" name="Oval 15"/>
          <p:cNvSpPr>
            <a:spLocks noChangeArrowheads="1"/>
          </p:cNvSpPr>
          <p:nvPr/>
        </p:nvSpPr>
        <p:spPr bwMode="auto">
          <a:xfrm flipV="1">
            <a:off x="2683043" y="3723922"/>
            <a:ext cx="907620" cy="911738"/>
          </a:xfrm>
          <a:prstGeom prst="ellipse">
            <a:avLst/>
          </a:prstGeom>
          <a:solidFill>
            <a:srgbClr val="00CAFD"/>
          </a:solidFill>
          <a:ln w="28575">
            <a:solidFill>
              <a:srgbClr val="FFFFF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0" name="Oval 16"/>
          <p:cNvSpPr>
            <a:spLocks noChangeArrowheads="1"/>
          </p:cNvSpPr>
          <p:nvPr/>
        </p:nvSpPr>
        <p:spPr bwMode="auto">
          <a:xfrm flipV="1">
            <a:off x="4188975" y="3723922"/>
            <a:ext cx="907620" cy="911738"/>
          </a:xfrm>
          <a:prstGeom prst="ellipse">
            <a:avLst/>
          </a:prstGeom>
          <a:solidFill>
            <a:srgbClr val="00CAFD"/>
          </a:solidFill>
          <a:ln w="28575">
            <a:solidFill>
              <a:srgbClr val="FFFFF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Oval 17"/>
          <p:cNvSpPr>
            <a:spLocks noChangeArrowheads="1"/>
          </p:cNvSpPr>
          <p:nvPr/>
        </p:nvSpPr>
        <p:spPr bwMode="auto">
          <a:xfrm flipV="1">
            <a:off x="5694907" y="3723922"/>
            <a:ext cx="907620" cy="911738"/>
          </a:xfrm>
          <a:prstGeom prst="ellipse">
            <a:avLst/>
          </a:prstGeom>
          <a:solidFill>
            <a:srgbClr val="00CAFD"/>
          </a:solidFill>
          <a:ln w="28575">
            <a:solidFill>
              <a:srgbClr val="FFFFF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Oval 18"/>
          <p:cNvSpPr>
            <a:spLocks noChangeArrowheads="1"/>
          </p:cNvSpPr>
          <p:nvPr/>
        </p:nvSpPr>
        <p:spPr bwMode="auto">
          <a:xfrm flipV="1">
            <a:off x="7200839" y="3723922"/>
            <a:ext cx="907620" cy="911738"/>
          </a:xfrm>
          <a:prstGeom prst="ellipse">
            <a:avLst/>
          </a:prstGeom>
          <a:solidFill>
            <a:srgbClr val="00CAFD"/>
          </a:solidFill>
          <a:ln w="28575">
            <a:solidFill>
              <a:srgbClr val="FFFFF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3" name="Oval 19"/>
          <p:cNvSpPr>
            <a:spLocks noChangeArrowheads="1"/>
          </p:cNvSpPr>
          <p:nvPr/>
        </p:nvSpPr>
        <p:spPr bwMode="auto">
          <a:xfrm flipV="1">
            <a:off x="8707006" y="3723922"/>
            <a:ext cx="905562" cy="911738"/>
          </a:xfrm>
          <a:prstGeom prst="ellipse">
            <a:avLst/>
          </a:prstGeom>
          <a:solidFill>
            <a:srgbClr val="00CAFD"/>
          </a:solidFill>
          <a:ln w="28575">
            <a:solidFill>
              <a:srgbClr val="FFFFF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4" name="Oval 19"/>
          <p:cNvSpPr>
            <a:spLocks noChangeArrowheads="1"/>
          </p:cNvSpPr>
          <p:nvPr/>
        </p:nvSpPr>
        <p:spPr bwMode="auto">
          <a:xfrm flipV="1">
            <a:off x="10211348" y="3723922"/>
            <a:ext cx="905562" cy="911738"/>
          </a:xfrm>
          <a:prstGeom prst="ellipse">
            <a:avLst/>
          </a:prstGeom>
          <a:solidFill>
            <a:srgbClr val="00CAFD"/>
          </a:solidFill>
          <a:ln w="28575">
            <a:solidFill>
              <a:srgbClr val="FFFFF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5" name="Oval 15"/>
          <p:cNvSpPr>
            <a:spLocks noChangeArrowheads="1"/>
          </p:cNvSpPr>
          <p:nvPr/>
        </p:nvSpPr>
        <p:spPr bwMode="auto">
          <a:xfrm flipV="1">
            <a:off x="1177111" y="3723922"/>
            <a:ext cx="907620" cy="911738"/>
          </a:xfrm>
          <a:prstGeom prst="ellipse">
            <a:avLst/>
          </a:prstGeom>
          <a:solidFill>
            <a:srgbClr val="00CAFD"/>
          </a:solidFill>
          <a:ln w="28575">
            <a:solidFill>
              <a:srgbClr val="FFFFF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1289992" y="3902792"/>
            <a:ext cx="681858" cy="5635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zh-CN" altLang="en-US" b="1" kern="1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zh-CN" altLang="zh-CN" sz="18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2818002" y="3902792"/>
            <a:ext cx="681858" cy="5635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zh-CN" altLang="en-US" b="1" kern="1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zh-CN" altLang="zh-CN" sz="18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4273824" y="3902792"/>
            <a:ext cx="681858" cy="5635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zh-CN" altLang="en-US" b="1" kern="1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zh-CN" altLang="zh-CN" sz="18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5801834" y="3902792"/>
            <a:ext cx="681858" cy="5635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zh-CN" altLang="en-US" b="1" kern="1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zh-CN" altLang="zh-CN" sz="18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7329845" y="3902792"/>
            <a:ext cx="681858" cy="5635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zh-CN" altLang="en-US" b="1" kern="1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zh-CN" altLang="zh-CN" sz="18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857855" y="3902792"/>
            <a:ext cx="681858" cy="5635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zh-CN" altLang="en-US" b="1" kern="1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zh-CN" altLang="zh-CN" sz="18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0337739" y="3902792"/>
            <a:ext cx="681858" cy="5635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zh-CN" altLang="en-US" b="1" kern="1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zh-CN" altLang="en-US" sz="18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38024" y="4869920"/>
            <a:ext cx="785793" cy="370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 fontAlgn="base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</a:t>
            </a:r>
            <a:endParaRPr lang="en-US" altLang="zh-CN" sz="2800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2778066" y="4869920"/>
            <a:ext cx="785793" cy="370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en-US" altLang="zh-CN" sz="28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</a:t>
            </a:r>
          </a:p>
        </p:txBody>
      </p:sp>
      <p:sp>
        <p:nvSpPr>
          <p:cNvPr id="145" name="矩形 144"/>
          <p:cNvSpPr/>
          <p:nvPr/>
        </p:nvSpPr>
        <p:spPr>
          <a:xfrm>
            <a:off x="4255946" y="4869920"/>
            <a:ext cx="785792" cy="370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en-US" altLang="zh-CN" sz="28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</a:t>
            </a:r>
          </a:p>
        </p:txBody>
      </p:sp>
      <p:sp>
        <p:nvSpPr>
          <p:cNvPr id="146" name="矩形 145"/>
          <p:cNvSpPr/>
          <p:nvPr/>
        </p:nvSpPr>
        <p:spPr>
          <a:xfrm>
            <a:off x="5771926" y="4869920"/>
            <a:ext cx="785792" cy="370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en-US" altLang="zh-CN" sz="28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</a:t>
            </a:r>
          </a:p>
        </p:txBody>
      </p:sp>
      <p:sp>
        <p:nvSpPr>
          <p:cNvPr id="147" name="矩形 146"/>
          <p:cNvSpPr/>
          <p:nvPr/>
        </p:nvSpPr>
        <p:spPr>
          <a:xfrm>
            <a:off x="7275874" y="4869920"/>
            <a:ext cx="785793" cy="370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en-US" altLang="zh-CN" sz="28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</a:t>
            </a:r>
          </a:p>
        </p:txBody>
      </p:sp>
      <p:sp>
        <p:nvSpPr>
          <p:cNvPr id="148" name="矩形 147"/>
          <p:cNvSpPr/>
          <p:nvPr/>
        </p:nvSpPr>
        <p:spPr>
          <a:xfrm>
            <a:off x="8785666" y="4869920"/>
            <a:ext cx="785793" cy="370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en-US" altLang="zh-CN" sz="28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</a:t>
            </a:r>
          </a:p>
        </p:txBody>
      </p:sp>
      <p:sp>
        <p:nvSpPr>
          <p:cNvPr id="149" name="矩形 148"/>
          <p:cNvSpPr/>
          <p:nvPr/>
        </p:nvSpPr>
        <p:spPr>
          <a:xfrm>
            <a:off x="10260375" y="4869920"/>
            <a:ext cx="785792" cy="370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ts val="1800"/>
              </a:lnSpc>
              <a:spcBef>
                <a:spcPct val="0"/>
              </a:spcBef>
            </a:pPr>
            <a:r>
              <a:rPr lang="en-US" altLang="zh-CN" sz="28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</a:t>
            </a:r>
          </a:p>
        </p:txBody>
      </p:sp>
      <p:sp>
        <p:nvSpPr>
          <p:cNvPr id="151" name="矩形 150"/>
          <p:cNvSpPr/>
          <p:nvPr/>
        </p:nvSpPr>
        <p:spPr>
          <a:xfrm>
            <a:off x="1461404" y="1333210"/>
            <a:ext cx="9655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2794528" y="914612"/>
            <a:ext cx="6821712" cy="4855527"/>
          </a:xfrm>
          <a:custGeom>
            <a:avLst/>
            <a:gdLst>
              <a:gd name="connsiteX0" fmla="*/ 4158765 w 6821712"/>
              <a:gd name="connsiteY0" fmla="*/ 15 h 4855527"/>
              <a:gd name="connsiteX1" fmla="*/ 4598707 w 6821712"/>
              <a:gd name="connsiteY1" fmla="*/ 150668 h 4855527"/>
              <a:gd name="connsiteX2" fmla="*/ 4702561 w 6821712"/>
              <a:gd name="connsiteY2" fmla="*/ 254890 h 4855527"/>
              <a:gd name="connsiteX3" fmla="*/ 4708483 w 6821712"/>
              <a:gd name="connsiteY3" fmla="*/ 247049 h 4855527"/>
              <a:gd name="connsiteX4" fmla="*/ 4703080 w 6821712"/>
              <a:gd name="connsiteY4" fmla="*/ 255411 h 4855527"/>
              <a:gd name="connsiteX5" fmla="*/ 4710533 w 6821712"/>
              <a:gd name="connsiteY5" fmla="*/ 262890 h 4855527"/>
              <a:gd name="connsiteX6" fmla="*/ 5598403 w 6821712"/>
              <a:gd name="connsiteY6" fmla="*/ 61678 h 4855527"/>
              <a:gd name="connsiteX7" fmla="*/ 6048645 w 6821712"/>
              <a:gd name="connsiteY7" fmla="*/ 610602 h 4855527"/>
              <a:gd name="connsiteX8" fmla="*/ 6051082 w 6821712"/>
              <a:gd name="connsiteY8" fmla="*/ 611408 h 4855527"/>
              <a:gd name="connsiteX9" fmla="*/ 6148093 w 6821712"/>
              <a:gd name="connsiteY9" fmla="*/ 643511 h 4855527"/>
              <a:gd name="connsiteX10" fmla="*/ 6626471 w 6821712"/>
              <a:gd name="connsiteY10" fmla="*/ 1143347 h 4855527"/>
              <a:gd name="connsiteX11" fmla="*/ 6600607 w 6821712"/>
              <a:gd name="connsiteY11" fmla="*/ 1721031 h 4855527"/>
              <a:gd name="connsiteX12" fmla="*/ 6789535 w 6821712"/>
              <a:gd name="connsiteY12" fmla="*/ 2604296 h 4855527"/>
              <a:gd name="connsiteX13" fmla="*/ 5904505 w 6821712"/>
              <a:gd name="connsiteY13" fmla="*/ 3377462 h 4855527"/>
              <a:gd name="connsiteX14" fmla="*/ 5587679 w 6821712"/>
              <a:gd name="connsiteY14" fmla="*/ 4039968 h 4855527"/>
              <a:gd name="connsiteX15" fmla="*/ 4508988 w 6821712"/>
              <a:gd name="connsiteY15" fmla="*/ 4120183 h 4855527"/>
              <a:gd name="connsiteX16" fmla="*/ 3738134 w 6821712"/>
              <a:gd name="connsiteY16" fmla="*/ 4826953 h 4855527"/>
              <a:gd name="connsiteX17" fmla="*/ 2604721 w 6821712"/>
              <a:gd name="connsiteY17" fmla="*/ 4395543 h 4855527"/>
              <a:gd name="connsiteX18" fmla="*/ 921081 w 6821712"/>
              <a:gd name="connsiteY18" fmla="*/ 3969302 h 4855527"/>
              <a:gd name="connsiteX19" fmla="*/ 180821 w 6821712"/>
              <a:gd name="connsiteY19" fmla="*/ 3494977 h 4855527"/>
              <a:gd name="connsiteX20" fmla="*/ 338998 w 6821712"/>
              <a:gd name="connsiteY20" fmla="*/ 2854716 h 4855527"/>
              <a:gd name="connsiteX21" fmla="*/ 4982 w 6821712"/>
              <a:gd name="connsiteY21" fmla="*/ 2197828 h 4855527"/>
              <a:gd name="connsiteX22" fmla="*/ 614978 w 6821712"/>
              <a:gd name="connsiteY22" fmla="*/ 1613965 h 4855527"/>
              <a:gd name="connsiteX23" fmla="*/ 620813 w 6821712"/>
              <a:gd name="connsiteY23" fmla="*/ 1598574 h 4855527"/>
              <a:gd name="connsiteX24" fmla="*/ 620814 w 6821712"/>
              <a:gd name="connsiteY24" fmla="*/ 1598574 h 4855527"/>
              <a:gd name="connsiteX25" fmla="*/ 892536 w 6821712"/>
              <a:gd name="connsiteY25" fmla="*/ 760134 h 4855527"/>
              <a:gd name="connsiteX26" fmla="*/ 2214405 w 6821712"/>
              <a:gd name="connsiteY26" fmla="*/ 568584 h 4855527"/>
              <a:gd name="connsiteX27" fmla="*/ 2214638 w 6821712"/>
              <a:gd name="connsiteY27" fmla="*/ 568215 h 4855527"/>
              <a:gd name="connsiteX28" fmla="*/ 2213617 w 6821712"/>
              <a:gd name="connsiteY28" fmla="*/ 567460 h 4855527"/>
              <a:gd name="connsiteX29" fmla="*/ 2214678 w 6821712"/>
              <a:gd name="connsiteY29" fmla="*/ 568150 h 4855527"/>
              <a:gd name="connsiteX30" fmla="*/ 2268448 w 6821712"/>
              <a:gd name="connsiteY30" fmla="*/ 482661 h 4855527"/>
              <a:gd name="connsiteX31" fmla="*/ 3547156 w 6821712"/>
              <a:gd name="connsiteY31" fmla="*/ 369732 h 4855527"/>
              <a:gd name="connsiteX32" fmla="*/ 3552543 w 6821712"/>
              <a:gd name="connsiteY32" fmla="*/ 361832 h 4855527"/>
              <a:gd name="connsiteX33" fmla="*/ 3554095 w 6821712"/>
              <a:gd name="connsiteY33" fmla="*/ 358272 h 4855527"/>
              <a:gd name="connsiteX34" fmla="*/ 3553100 w 6821712"/>
              <a:gd name="connsiteY34" fmla="*/ 361015 h 4855527"/>
              <a:gd name="connsiteX35" fmla="*/ 3639432 w 6821712"/>
              <a:gd name="connsiteY35" fmla="*/ 234430 h 4855527"/>
              <a:gd name="connsiteX36" fmla="*/ 4066473 w 6821712"/>
              <a:gd name="connsiteY36" fmla="*/ 6629 h 4855527"/>
              <a:gd name="connsiteX37" fmla="*/ 4158765 w 6821712"/>
              <a:gd name="connsiteY37" fmla="*/ 15 h 485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821712" h="4855527">
                <a:moveTo>
                  <a:pt x="4158765" y="15"/>
                </a:moveTo>
                <a:cubicBezTo>
                  <a:pt x="4319603" y="-998"/>
                  <a:pt x="4475194" y="52765"/>
                  <a:pt x="4598707" y="150668"/>
                </a:cubicBezTo>
                <a:lnTo>
                  <a:pt x="4702561" y="254890"/>
                </a:lnTo>
                <a:lnTo>
                  <a:pt x="4708483" y="247049"/>
                </a:lnTo>
                <a:lnTo>
                  <a:pt x="4703080" y="255411"/>
                </a:lnTo>
                <a:lnTo>
                  <a:pt x="4710533" y="262890"/>
                </a:lnTo>
                <a:cubicBezTo>
                  <a:pt x="4928479" y="14156"/>
                  <a:pt x="5288989" y="-67520"/>
                  <a:pt x="5598403" y="61678"/>
                </a:cubicBezTo>
                <a:cubicBezTo>
                  <a:pt x="5834169" y="160094"/>
                  <a:pt x="6003227" y="366136"/>
                  <a:pt x="6048645" y="610602"/>
                </a:cubicBezTo>
                <a:lnTo>
                  <a:pt x="6051082" y="611408"/>
                </a:lnTo>
                <a:lnTo>
                  <a:pt x="6148093" y="643511"/>
                </a:lnTo>
                <a:cubicBezTo>
                  <a:pt x="6373396" y="733670"/>
                  <a:pt x="6549196" y="915284"/>
                  <a:pt x="6626471" y="1143347"/>
                </a:cubicBezTo>
                <a:cubicBezTo>
                  <a:pt x="6690655" y="1332538"/>
                  <a:pt x="6681509" y="1538019"/>
                  <a:pt x="6600607" y="1721031"/>
                </a:cubicBezTo>
                <a:cubicBezTo>
                  <a:pt x="6799471" y="1972012"/>
                  <a:pt x="6869018" y="2297367"/>
                  <a:pt x="6789535" y="2604296"/>
                </a:cubicBezTo>
                <a:cubicBezTo>
                  <a:pt x="6683875" y="3012337"/>
                  <a:pt x="6334089" y="3317919"/>
                  <a:pt x="5904505" y="3377462"/>
                </a:cubicBezTo>
                <a:cubicBezTo>
                  <a:pt x="5902455" y="3632151"/>
                  <a:pt x="5786858" y="3873695"/>
                  <a:pt x="5587679" y="4039968"/>
                </a:cubicBezTo>
                <a:cubicBezTo>
                  <a:pt x="5285046" y="4292634"/>
                  <a:pt x="4847893" y="4325102"/>
                  <a:pt x="4508988" y="4120183"/>
                </a:cubicBezTo>
                <a:cubicBezTo>
                  <a:pt x="4399384" y="4472164"/>
                  <a:pt x="4105898" y="4741233"/>
                  <a:pt x="3738134" y="4826953"/>
                </a:cubicBezTo>
                <a:cubicBezTo>
                  <a:pt x="3304766" y="4927952"/>
                  <a:pt x="2852473" y="4755838"/>
                  <a:pt x="2604721" y="4395543"/>
                </a:cubicBezTo>
                <a:cubicBezTo>
                  <a:pt x="2019957" y="4737525"/>
                  <a:pt x="1260458" y="4545301"/>
                  <a:pt x="921081" y="3969302"/>
                </a:cubicBezTo>
                <a:cubicBezTo>
                  <a:pt x="587696" y="4007163"/>
                  <a:pt x="274655" y="3806625"/>
                  <a:pt x="180821" y="3494977"/>
                </a:cubicBezTo>
                <a:cubicBezTo>
                  <a:pt x="112851" y="3269498"/>
                  <a:pt x="172936" y="3026156"/>
                  <a:pt x="338998" y="2854716"/>
                </a:cubicBezTo>
                <a:cubicBezTo>
                  <a:pt x="103389" y="2720238"/>
                  <a:pt x="-27820" y="2462179"/>
                  <a:pt x="4982" y="2197828"/>
                </a:cubicBezTo>
                <a:cubicBezTo>
                  <a:pt x="43462" y="1888315"/>
                  <a:pt x="296733" y="1645872"/>
                  <a:pt x="614978" y="1613965"/>
                </a:cubicBezTo>
                <a:lnTo>
                  <a:pt x="620813" y="1598574"/>
                </a:lnTo>
                <a:lnTo>
                  <a:pt x="620814" y="1598574"/>
                </a:lnTo>
                <a:cubicBezTo>
                  <a:pt x="578076" y="1293779"/>
                  <a:pt x="677745" y="986400"/>
                  <a:pt x="892536" y="760134"/>
                </a:cubicBezTo>
                <a:cubicBezTo>
                  <a:pt x="1231914" y="402761"/>
                  <a:pt x="1782141" y="323108"/>
                  <a:pt x="2214405" y="568584"/>
                </a:cubicBezTo>
                <a:lnTo>
                  <a:pt x="2214638" y="568215"/>
                </a:lnTo>
                <a:lnTo>
                  <a:pt x="2213617" y="567460"/>
                </a:lnTo>
                <a:lnTo>
                  <a:pt x="2214678" y="568150"/>
                </a:lnTo>
                <a:lnTo>
                  <a:pt x="2268448" y="482661"/>
                </a:lnTo>
                <a:cubicBezTo>
                  <a:pt x="2560703" y="75711"/>
                  <a:pt x="3171329" y="10575"/>
                  <a:pt x="3547156" y="369732"/>
                </a:cubicBezTo>
                <a:lnTo>
                  <a:pt x="3552543" y="361832"/>
                </a:lnTo>
                <a:lnTo>
                  <a:pt x="3554095" y="358272"/>
                </a:lnTo>
                <a:lnTo>
                  <a:pt x="3553100" y="361015"/>
                </a:lnTo>
                <a:lnTo>
                  <a:pt x="3639432" y="234430"/>
                </a:lnTo>
                <a:cubicBezTo>
                  <a:pt x="3747183" y="111890"/>
                  <a:pt x="3898400" y="29716"/>
                  <a:pt x="4066473" y="6629"/>
                </a:cubicBezTo>
                <a:cubicBezTo>
                  <a:pt x="4097304" y="2388"/>
                  <a:pt x="4128130" y="207"/>
                  <a:pt x="4158765" y="15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140" y="4588743"/>
            <a:ext cx="829058" cy="10119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32380">
            <a:off x="10142911" y="4261041"/>
            <a:ext cx="1780036" cy="180442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651879" y="863812"/>
            <a:ext cx="6821712" cy="4855527"/>
          </a:xfrm>
          <a:custGeom>
            <a:avLst/>
            <a:gdLst>
              <a:gd name="connsiteX0" fmla="*/ 4158765 w 6821712"/>
              <a:gd name="connsiteY0" fmla="*/ 15 h 4855527"/>
              <a:gd name="connsiteX1" fmla="*/ 4598707 w 6821712"/>
              <a:gd name="connsiteY1" fmla="*/ 150668 h 4855527"/>
              <a:gd name="connsiteX2" fmla="*/ 4702561 w 6821712"/>
              <a:gd name="connsiteY2" fmla="*/ 254890 h 4855527"/>
              <a:gd name="connsiteX3" fmla="*/ 4708483 w 6821712"/>
              <a:gd name="connsiteY3" fmla="*/ 247049 h 4855527"/>
              <a:gd name="connsiteX4" fmla="*/ 4703080 w 6821712"/>
              <a:gd name="connsiteY4" fmla="*/ 255411 h 4855527"/>
              <a:gd name="connsiteX5" fmla="*/ 4710533 w 6821712"/>
              <a:gd name="connsiteY5" fmla="*/ 262890 h 4855527"/>
              <a:gd name="connsiteX6" fmla="*/ 5598403 w 6821712"/>
              <a:gd name="connsiteY6" fmla="*/ 61678 h 4855527"/>
              <a:gd name="connsiteX7" fmla="*/ 6048645 w 6821712"/>
              <a:gd name="connsiteY7" fmla="*/ 610602 h 4855527"/>
              <a:gd name="connsiteX8" fmla="*/ 6051082 w 6821712"/>
              <a:gd name="connsiteY8" fmla="*/ 611408 h 4855527"/>
              <a:gd name="connsiteX9" fmla="*/ 6148093 w 6821712"/>
              <a:gd name="connsiteY9" fmla="*/ 643511 h 4855527"/>
              <a:gd name="connsiteX10" fmla="*/ 6626471 w 6821712"/>
              <a:gd name="connsiteY10" fmla="*/ 1143347 h 4855527"/>
              <a:gd name="connsiteX11" fmla="*/ 6600607 w 6821712"/>
              <a:gd name="connsiteY11" fmla="*/ 1721031 h 4855527"/>
              <a:gd name="connsiteX12" fmla="*/ 6789535 w 6821712"/>
              <a:gd name="connsiteY12" fmla="*/ 2604296 h 4855527"/>
              <a:gd name="connsiteX13" fmla="*/ 5904505 w 6821712"/>
              <a:gd name="connsiteY13" fmla="*/ 3377462 h 4855527"/>
              <a:gd name="connsiteX14" fmla="*/ 5587679 w 6821712"/>
              <a:gd name="connsiteY14" fmla="*/ 4039968 h 4855527"/>
              <a:gd name="connsiteX15" fmla="*/ 4508988 w 6821712"/>
              <a:gd name="connsiteY15" fmla="*/ 4120183 h 4855527"/>
              <a:gd name="connsiteX16" fmla="*/ 3738134 w 6821712"/>
              <a:gd name="connsiteY16" fmla="*/ 4826953 h 4855527"/>
              <a:gd name="connsiteX17" fmla="*/ 2604721 w 6821712"/>
              <a:gd name="connsiteY17" fmla="*/ 4395543 h 4855527"/>
              <a:gd name="connsiteX18" fmla="*/ 921081 w 6821712"/>
              <a:gd name="connsiteY18" fmla="*/ 3969302 h 4855527"/>
              <a:gd name="connsiteX19" fmla="*/ 180821 w 6821712"/>
              <a:gd name="connsiteY19" fmla="*/ 3494977 h 4855527"/>
              <a:gd name="connsiteX20" fmla="*/ 338998 w 6821712"/>
              <a:gd name="connsiteY20" fmla="*/ 2854716 h 4855527"/>
              <a:gd name="connsiteX21" fmla="*/ 4982 w 6821712"/>
              <a:gd name="connsiteY21" fmla="*/ 2197828 h 4855527"/>
              <a:gd name="connsiteX22" fmla="*/ 614978 w 6821712"/>
              <a:gd name="connsiteY22" fmla="*/ 1613965 h 4855527"/>
              <a:gd name="connsiteX23" fmla="*/ 620813 w 6821712"/>
              <a:gd name="connsiteY23" fmla="*/ 1598574 h 4855527"/>
              <a:gd name="connsiteX24" fmla="*/ 620814 w 6821712"/>
              <a:gd name="connsiteY24" fmla="*/ 1598574 h 4855527"/>
              <a:gd name="connsiteX25" fmla="*/ 892536 w 6821712"/>
              <a:gd name="connsiteY25" fmla="*/ 760134 h 4855527"/>
              <a:gd name="connsiteX26" fmla="*/ 2214405 w 6821712"/>
              <a:gd name="connsiteY26" fmla="*/ 568584 h 4855527"/>
              <a:gd name="connsiteX27" fmla="*/ 2214638 w 6821712"/>
              <a:gd name="connsiteY27" fmla="*/ 568215 h 4855527"/>
              <a:gd name="connsiteX28" fmla="*/ 2213617 w 6821712"/>
              <a:gd name="connsiteY28" fmla="*/ 567460 h 4855527"/>
              <a:gd name="connsiteX29" fmla="*/ 2214678 w 6821712"/>
              <a:gd name="connsiteY29" fmla="*/ 568150 h 4855527"/>
              <a:gd name="connsiteX30" fmla="*/ 2268448 w 6821712"/>
              <a:gd name="connsiteY30" fmla="*/ 482661 h 4855527"/>
              <a:gd name="connsiteX31" fmla="*/ 3547156 w 6821712"/>
              <a:gd name="connsiteY31" fmla="*/ 369732 h 4855527"/>
              <a:gd name="connsiteX32" fmla="*/ 3552543 w 6821712"/>
              <a:gd name="connsiteY32" fmla="*/ 361832 h 4855527"/>
              <a:gd name="connsiteX33" fmla="*/ 3554095 w 6821712"/>
              <a:gd name="connsiteY33" fmla="*/ 358272 h 4855527"/>
              <a:gd name="connsiteX34" fmla="*/ 3553100 w 6821712"/>
              <a:gd name="connsiteY34" fmla="*/ 361015 h 4855527"/>
              <a:gd name="connsiteX35" fmla="*/ 3639432 w 6821712"/>
              <a:gd name="connsiteY35" fmla="*/ 234430 h 4855527"/>
              <a:gd name="connsiteX36" fmla="*/ 4066473 w 6821712"/>
              <a:gd name="connsiteY36" fmla="*/ 6629 h 4855527"/>
              <a:gd name="connsiteX37" fmla="*/ 4158765 w 6821712"/>
              <a:gd name="connsiteY37" fmla="*/ 15 h 485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821712" h="4855527">
                <a:moveTo>
                  <a:pt x="4158765" y="15"/>
                </a:moveTo>
                <a:cubicBezTo>
                  <a:pt x="4319603" y="-998"/>
                  <a:pt x="4475194" y="52765"/>
                  <a:pt x="4598707" y="150668"/>
                </a:cubicBezTo>
                <a:lnTo>
                  <a:pt x="4702561" y="254890"/>
                </a:lnTo>
                <a:lnTo>
                  <a:pt x="4708483" y="247049"/>
                </a:lnTo>
                <a:lnTo>
                  <a:pt x="4703080" y="255411"/>
                </a:lnTo>
                <a:lnTo>
                  <a:pt x="4710533" y="262890"/>
                </a:lnTo>
                <a:cubicBezTo>
                  <a:pt x="4928479" y="14156"/>
                  <a:pt x="5288989" y="-67520"/>
                  <a:pt x="5598403" y="61678"/>
                </a:cubicBezTo>
                <a:cubicBezTo>
                  <a:pt x="5834169" y="160094"/>
                  <a:pt x="6003227" y="366136"/>
                  <a:pt x="6048645" y="610602"/>
                </a:cubicBezTo>
                <a:lnTo>
                  <a:pt x="6051082" y="611408"/>
                </a:lnTo>
                <a:lnTo>
                  <a:pt x="6148093" y="643511"/>
                </a:lnTo>
                <a:cubicBezTo>
                  <a:pt x="6373396" y="733670"/>
                  <a:pt x="6549196" y="915284"/>
                  <a:pt x="6626471" y="1143347"/>
                </a:cubicBezTo>
                <a:cubicBezTo>
                  <a:pt x="6690655" y="1332538"/>
                  <a:pt x="6681509" y="1538019"/>
                  <a:pt x="6600607" y="1721031"/>
                </a:cubicBezTo>
                <a:cubicBezTo>
                  <a:pt x="6799471" y="1972012"/>
                  <a:pt x="6869018" y="2297367"/>
                  <a:pt x="6789535" y="2604296"/>
                </a:cubicBezTo>
                <a:cubicBezTo>
                  <a:pt x="6683875" y="3012337"/>
                  <a:pt x="6334089" y="3317919"/>
                  <a:pt x="5904505" y="3377462"/>
                </a:cubicBezTo>
                <a:cubicBezTo>
                  <a:pt x="5902455" y="3632151"/>
                  <a:pt x="5786858" y="3873695"/>
                  <a:pt x="5587679" y="4039968"/>
                </a:cubicBezTo>
                <a:cubicBezTo>
                  <a:pt x="5285046" y="4292634"/>
                  <a:pt x="4847893" y="4325102"/>
                  <a:pt x="4508988" y="4120183"/>
                </a:cubicBezTo>
                <a:cubicBezTo>
                  <a:pt x="4399384" y="4472164"/>
                  <a:pt x="4105898" y="4741233"/>
                  <a:pt x="3738134" y="4826953"/>
                </a:cubicBezTo>
                <a:cubicBezTo>
                  <a:pt x="3304766" y="4927952"/>
                  <a:pt x="2852473" y="4755838"/>
                  <a:pt x="2604721" y="4395543"/>
                </a:cubicBezTo>
                <a:cubicBezTo>
                  <a:pt x="2019957" y="4737525"/>
                  <a:pt x="1260458" y="4545301"/>
                  <a:pt x="921081" y="3969302"/>
                </a:cubicBezTo>
                <a:cubicBezTo>
                  <a:pt x="587696" y="4007163"/>
                  <a:pt x="274655" y="3806625"/>
                  <a:pt x="180821" y="3494977"/>
                </a:cubicBezTo>
                <a:cubicBezTo>
                  <a:pt x="112851" y="3269498"/>
                  <a:pt x="172936" y="3026156"/>
                  <a:pt x="338998" y="2854716"/>
                </a:cubicBezTo>
                <a:cubicBezTo>
                  <a:pt x="103389" y="2720238"/>
                  <a:pt x="-27820" y="2462179"/>
                  <a:pt x="4982" y="2197828"/>
                </a:cubicBezTo>
                <a:cubicBezTo>
                  <a:pt x="43462" y="1888315"/>
                  <a:pt x="296733" y="1645872"/>
                  <a:pt x="614978" y="1613965"/>
                </a:cubicBezTo>
                <a:lnTo>
                  <a:pt x="620813" y="1598574"/>
                </a:lnTo>
                <a:lnTo>
                  <a:pt x="620814" y="1598574"/>
                </a:lnTo>
                <a:cubicBezTo>
                  <a:pt x="578076" y="1293779"/>
                  <a:pt x="677745" y="986400"/>
                  <a:pt x="892536" y="760134"/>
                </a:cubicBezTo>
                <a:cubicBezTo>
                  <a:pt x="1231914" y="402761"/>
                  <a:pt x="1782141" y="323108"/>
                  <a:pt x="2214405" y="568584"/>
                </a:cubicBezTo>
                <a:lnTo>
                  <a:pt x="2214638" y="568215"/>
                </a:lnTo>
                <a:lnTo>
                  <a:pt x="2213617" y="567460"/>
                </a:lnTo>
                <a:lnTo>
                  <a:pt x="2214678" y="568150"/>
                </a:lnTo>
                <a:lnTo>
                  <a:pt x="2268448" y="482661"/>
                </a:lnTo>
                <a:cubicBezTo>
                  <a:pt x="2560703" y="75711"/>
                  <a:pt x="3171329" y="10575"/>
                  <a:pt x="3547156" y="369732"/>
                </a:cubicBezTo>
                <a:lnTo>
                  <a:pt x="3552543" y="361832"/>
                </a:lnTo>
                <a:lnTo>
                  <a:pt x="3554095" y="358272"/>
                </a:lnTo>
                <a:lnTo>
                  <a:pt x="3553100" y="361015"/>
                </a:lnTo>
                <a:lnTo>
                  <a:pt x="3639432" y="234430"/>
                </a:lnTo>
                <a:cubicBezTo>
                  <a:pt x="3747183" y="111890"/>
                  <a:pt x="3898400" y="29716"/>
                  <a:pt x="4066473" y="6629"/>
                </a:cubicBezTo>
                <a:cubicBezTo>
                  <a:pt x="4097304" y="2388"/>
                  <a:pt x="4128130" y="207"/>
                  <a:pt x="4158765" y="1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3546996"/>
            <a:ext cx="4737100" cy="33110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3471" y="149085"/>
            <a:ext cx="2039399" cy="20996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473" y="384045"/>
            <a:ext cx="2409955" cy="2409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3671" y="743923"/>
            <a:ext cx="731521" cy="6461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77725" y="1867048"/>
            <a:ext cx="1414275" cy="11948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452362">
            <a:off x="10537116" y="3335127"/>
            <a:ext cx="1297584" cy="102570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416" y="3124150"/>
            <a:ext cx="2036068" cy="135331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3779" y="1909748"/>
            <a:ext cx="707137" cy="59131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56885" y="-29277"/>
            <a:ext cx="1615443" cy="134112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302486" y="2614799"/>
            <a:ext cx="5702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问藏书房" pitchFamily="2" charset="-122"/>
                <a:ea typeface="问藏书房" pitchFamily="2" charset="-122"/>
              </a:rPr>
              <a:t>谢谢聆听！</a:t>
            </a:r>
            <a:r>
              <a:rPr lang="en-US" altLang="zh-CN" sz="3200" dirty="0" smtClean="0">
                <a:latin typeface="问藏书房" pitchFamily="2" charset="-122"/>
                <a:ea typeface="问藏书房" pitchFamily="2" charset="-122"/>
              </a:rPr>
              <a:t>THANKS</a:t>
            </a:r>
            <a:endParaRPr lang="zh-CN" altLang="en-US" sz="32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88222" y="1630066"/>
            <a:ext cx="14414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问藏书房" pitchFamily="2" charset="-122"/>
                <a:ea typeface="问藏书房" pitchFamily="2" charset="-122"/>
              </a:rPr>
              <a:t>2021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3429000" y="3035300"/>
            <a:ext cx="5486400" cy="256210"/>
          </a:xfrm>
          <a:custGeom>
            <a:avLst/>
            <a:gdLst>
              <a:gd name="connsiteX0" fmla="*/ 0 w 5486400"/>
              <a:gd name="connsiteY0" fmla="*/ 0 h 256210"/>
              <a:gd name="connsiteX1" fmla="*/ 990600 w 5486400"/>
              <a:gd name="connsiteY1" fmla="*/ 254000 h 256210"/>
              <a:gd name="connsiteX2" fmla="*/ 2946400 w 5486400"/>
              <a:gd name="connsiteY2" fmla="*/ 127000 h 256210"/>
              <a:gd name="connsiteX3" fmla="*/ 5486400 w 5486400"/>
              <a:gd name="connsiteY3" fmla="*/ 190500 h 2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56210">
                <a:moveTo>
                  <a:pt x="0" y="0"/>
                </a:moveTo>
                <a:cubicBezTo>
                  <a:pt x="249766" y="116416"/>
                  <a:pt x="499533" y="232833"/>
                  <a:pt x="990600" y="254000"/>
                </a:cubicBezTo>
                <a:cubicBezTo>
                  <a:pt x="1481667" y="275167"/>
                  <a:pt x="2197100" y="137583"/>
                  <a:pt x="2946400" y="127000"/>
                </a:cubicBezTo>
                <a:cubicBezTo>
                  <a:pt x="3695700" y="116417"/>
                  <a:pt x="4591050" y="153458"/>
                  <a:pt x="5486400" y="19050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206837" y="3506998"/>
            <a:ext cx="420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/>
              <a:t>工作总结  </a:t>
            </a:r>
            <a:r>
              <a:rPr lang="en-US" altLang="zh-CN" sz="1400" dirty="0" smtClean="0"/>
              <a:t>/  </a:t>
            </a:r>
            <a:r>
              <a:rPr lang="zh-CN" altLang="en-US" sz="1400" dirty="0" smtClean="0"/>
              <a:t>工作汇报  </a:t>
            </a:r>
            <a:r>
              <a:rPr lang="en-US" altLang="zh-CN" sz="1400" dirty="0" smtClean="0"/>
              <a:t>/ </a:t>
            </a:r>
            <a:r>
              <a:rPr lang="zh-CN" altLang="en-US" sz="1400" dirty="0" smtClean="0"/>
              <a:t> 教学课件  </a:t>
            </a:r>
            <a:r>
              <a:rPr lang="en-US" altLang="zh-CN" sz="1400" dirty="0" smtClean="0"/>
              <a:t>/  </a:t>
            </a:r>
            <a:r>
              <a:rPr lang="zh-CN" altLang="en-US" sz="1400" dirty="0" smtClean="0"/>
              <a:t>教师说课</a:t>
            </a:r>
            <a:endParaRPr lang="zh-CN" altLang="en-US" sz="1400" dirty="0"/>
          </a:p>
        </p:txBody>
      </p:sp>
      <p:sp>
        <p:nvSpPr>
          <p:cNvPr id="47" name="圆角矩形 46"/>
          <p:cNvSpPr/>
          <p:nvPr/>
        </p:nvSpPr>
        <p:spPr>
          <a:xfrm>
            <a:off x="5000832" y="4128906"/>
            <a:ext cx="2616200" cy="4388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79922" y="337418"/>
            <a:ext cx="615697" cy="54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2139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08853" y="392985"/>
            <a:ext cx="7602893" cy="5356164"/>
            <a:chOff x="2651879" y="863812"/>
            <a:chExt cx="6964361" cy="4906327"/>
          </a:xfrm>
        </p:grpSpPr>
        <p:sp>
          <p:nvSpPr>
            <p:cNvPr id="49" name="任意多边形 48"/>
            <p:cNvSpPr/>
            <p:nvPr/>
          </p:nvSpPr>
          <p:spPr>
            <a:xfrm>
              <a:off x="2794528" y="9146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651879" y="8638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140" y="4588743"/>
            <a:ext cx="829058" cy="10119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32380">
            <a:off x="10142911" y="4261041"/>
            <a:ext cx="1780036" cy="180442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3546996"/>
            <a:ext cx="4737100" cy="331100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6516" y="1791374"/>
            <a:ext cx="707137" cy="59131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564581" y="2200695"/>
            <a:ext cx="740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3712" y="705353"/>
            <a:ext cx="731521" cy="646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/>
          <a:srcRect r="17021"/>
          <a:stretch>
            <a:fillRect/>
          </a:stretch>
        </p:blipFill>
        <p:spPr>
          <a:xfrm>
            <a:off x="3085499" y="448442"/>
            <a:ext cx="1758939" cy="167559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258021" y="849539"/>
            <a:ext cx="142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3020" y="3522770"/>
            <a:ext cx="4253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3429000" y="3035300"/>
            <a:ext cx="5486400" cy="256210"/>
          </a:xfrm>
          <a:custGeom>
            <a:avLst/>
            <a:gdLst>
              <a:gd name="connsiteX0" fmla="*/ 0 w 5486400"/>
              <a:gd name="connsiteY0" fmla="*/ 0 h 256210"/>
              <a:gd name="connsiteX1" fmla="*/ 990600 w 5486400"/>
              <a:gd name="connsiteY1" fmla="*/ 254000 h 256210"/>
              <a:gd name="connsiteX2" fmla="*/ 2946400 w 5486400"/>
              <a:gd name="connsiteY2" fmla="*/ 127000 h 256210"/>
              <a:gd name="connsiteX3" fmla="*/ 5486400 w 5486400"/>
              <a:gd name="connsiteY3" fmla="*/ 190500 h 2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56210">
                <a:moveTo>
                  <a:pt x="0" y="0"/>
                </a:moveTo>
                <a:cubicBezTo>
                  <a:pt x="249766" y="116416"/>
                  <a:pt x="499533" y="232833"/>
                  <a:pt x="990600" y="254000"/>
                </a:cubicBezTo>
                <a:cubicBezTo>
                  <a:pt x="1481667" y="275167"/>
                  <a:pt x="2197100" y="137583"/>
                  <a:pt x="2946400" y="127000"/>
                </a:cubicBezTo>
                <a:cubicBezTo>
                  <a:pt x="3695700" y="116417"/>
                  <a:pt x="4591050" y="153458"/>
                  <a:pt x="5486400" y="19050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圆角矩形 7"/>
          <p:cNvSpPr/>
          <p:nvPr/>
        </p:nvSpPr>
        <p:spPr>
          <a:xfrm>
            <a:off x="1355725" y="1800225"/>
            <a:ext cx="4591050" cy="1476375"/>
          </a:xfrm>
          <a:prstGeom prst="roundRect">
            <a:avLst>
              <a:gd name="adj" fmla="val 9083"/>
            </a:avLst>
          </a:prstGeom>
          <a:noFill/>
          <a:ln w="25400" cap="flat" cmpd="sng">
            <a:solidFill>
              <a:srgbClr val="4472C4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944" name="矩形 8"/>
          <p:cNvSpPr/>
          <p:nvPr/>
        </p:nvSpPr>
        <p:spPr>
          <a:xfrm>
            <a:off x="1688465" y="2188210"/>
            <a:ext cx="4258310" cy="5934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lnSpc>
                <a:spcPts val="2000"/>
              </a:lnSpc>
              <a:spcBef>
                <a:spcPts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945" name="圆角矩形 9"/>
          <p:cNvSpPr/>
          <p:nvPr/>
        </p:nvSpPr>
        <p:spPr>
          <a:xfrm>
            <a:off x="1355725" y="3856672"/>
            <a:ext cx="4591050" cy="1476375"/>
          </a:xfrm>
          <a:prstGeom prst="roundRect">
            <a:avLst>
              <a:gd name="adj" fmla="val 9083"/>
            </a:avLst>
          </a:prstGeom>
          <a:noFill/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946" name="矩形 10"/>
          <p:cNvSpPr/>
          <p:nvPr/>
        </p:nvSpPr>
        <p:spPr>
          <a:xfrm>
            <a:off x="1688465" y="4284662"/>
            <a:ext cx="4152900" cy="5934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lnSpc>
                <a:spcPts val="2000"/>
              </a:lnSpc>
              <a:spcBef>
                <a:spcPts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947" name="圆角矩形 11"/>
          <p:cNvSpPr/>
          <p:nvPr/>
        </p:nvSpPr>
        <p:spPr>
          <a:xfrm>
            <a:off x="2011363" y="1566863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4472C4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948" name="文本框 12"/>
          <p:cNvSpPr txBox="1"/>
          <p:nvPr/>
        </p:nvSpPr>
        <p:spPr>
          <a:xfrm>
            <a:off x="2243138" y="1616075"/>
            <a:ext cx="27971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800" b="1" spc="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800" b="1" spc="6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949" name="圆角矩形 13"/>
          <p:cNvSpPr/>
          <p:nvPr/>
        </p:nvSpPr>
        <p:spPr>
          <a:xfrm>
            <a:off x="2011363" y="3664585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00CAFD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950" name="文本框 15"/>
          <p:cNvSpPr txBox="1"/>
          <p:nvPr/>
        </p:nvSpPr>
        <p:spPr>
          <a:xfrm>
            <a:off x="2224088" y="3716972"/>
            <a:ext cx="27971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800" b="1" spc="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800" b="1" spc="6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/>
          <a:stretch/>
        </p:blipFill>
        <p:spPr>
          <a:xfrm>
            <a:off x="6705600" y="1797844"/>
            <a:ext cx="4113170" cy="353520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 bldLvl="0" animBg="1"/>
      <p:bldP spid="39944" grpId="0"/>
      <p:bldP spid="39945" grpId="0" bldLvl="0" animBg="1"/>
      <p:bldP spid="39946" grpId="0"/>
      <p:bldP spid="39947" grpId="0" bldLvl="0" animBg="1"/>
      <p:bldP spid="39948" grpId="0"/>
      <p:bldP spid="39949" grpId="0" bldLvl="0" animBg="1"/>
      <p:bldP spid="399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1"/>
          <p:cNvGrpSpPr/>
          <p:nvPr/>
        </p:nvGrpSpPr>
        <p:grpSpPr>
          <a:xfrm>
            <a:off x="4265063" y="1540113"/>
            <a:ext cx="3596640" cy="3640296"/>
            <a:chOff x="4297681" y="2137013"/>
            <a:chExt cx="3596640" cy="3640296"/>
          </a:xfrm>
        </p:grpSpPr>
        <p:sp>
          <p:nvSpPr>
            <p:cNvPr id="161" name="Line 699"/>
            <p:cNvSpPr>
              <a:spLocks noChangeShapeType="1"/>
            </p:cNvSpPr>
            <p:nvPr/>
          </p:nvSpPr>
          <p:spPr bwMode="auto">
            <a:xfrm flipH="1" flipV="1">
              <a:off x="6010042" y="2137013"/>
              <a:ext cx="971473" cy="229223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700"/>
            <p:cNvSpPr>
              <a:spLocks/>
            </p:cNvSpPr>
            <p:nvPr/>
          </p:nvSpPr>
          <p:spPr bwMode="auto">
            <a:xfrm>
              <a:off x="6981517" y="2366236"/>
              <a:ext cx="912804" cy="1547262"/>
            </a:xfrm>
            <a:custGeom>
              <a:avLst/>
              <a:gdLst>
                <a:gd name="T0" fmla="*/ 669 w 669"/>
                <a:gd name="T1" fmla="*/ 1134 h 1134"/>
                <a:gd name="T2" fmla="*/ 591 w 669"/>
                <a:gd name="T3" fmla="*/ 550 h 1134"/>
                <a:gd name="T4" fmla="*/ 0 w 669"/>
                <a:gd name="T5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9" h="1134">
                  <a:moveTo>
                    <a:pt x="669" y="1134"/>
                  </a:moveTo>
                  <a:lnTo>
                    <a:pt x="591" y="55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1"/>
            <p:cNvSpPr>
              <a:spLocks/>
            </p:cNvSpPr>
            <p:nvPr/>
          </p:nvSpPr>
          <p:spPr bwMode="auto">
            <a:xfrm>
              <a:off x="5240505" y="3913500"/>
              <a:ext cx="2653816" cy="1863809"/>
            </a:xfrm>
            <a:custGeom>
              <a:avLst/>
              <a:gdLst>
                <a:gd name="T0" fmla="*/ 0 w 1945"/>
                <a:gd name="T1" fmla="*/ 1276 h 1366"/>
                <a:gd name="T2" fmla="*/ 830 w 1945"/>
                <a:gd name="T3" fmla="*/ 1366 h 1366"/>
                <a:gd name="T4" fmla="*/ 1305 w 1945"/>
                <a:gd name="T5" fmla="*/ 1162 h 1366"/>
                <a:gd name="T6" fmla="*/ 1804 w 1945"/>
                <a:gd name="T7" fmla="*/ 737 h 1366"/>
                <a:gd name="T8" fmla="*/ 1945 w 1945"/>
                <a:gd name="T9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5" h="1366">
                  <a:moveTo>
                    <a:pt x="0" y="1276"/>
                  </a:moveTo>
                  <a:lnTo>
                    <a:pt x="830" y="1366"/>
                  </a:lnTo>
                  <a:lnTo>
                    <a:pt x="1305" y="1162"/>
                  </a:lnTo>
                  <a:lnTo>
                    <a:pt x="1804" y="737"/>
                  </a:lnTo>
                  <a:lnTo>
                    <a:pt x="1945" y="0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Line 702"/>
            <p:cNvSpPr>
              <a:spLocks noChangeShapeType="1"/>
            </p:cNvSpPr>
            <p:nvPr/>
          </p:nvSpPr>
          <p:spPr bwMode="auto">
            <a:xfrm>
              <a:off x="4440949" y="4633919"/>
              <a:ext cx="799556" cy="1020592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03"/>
            <p:cNvSpPr>
              <a:spLocks/>
            </p:cNvSpPr>
            <p:nvPr/>
          </p:nvSpPr>
          <p:spPr bwMode="auto">
            <a:xfrm>
              <a:off x="4297681" y="3149337"/>
              <a:ext cx="143268" cy="1484584"/>
            </a:xfrm>
            <a:custGeom>
              <a:avLst/>
              <a:gdLst>
                <a:gd name="T0" fmla="*/ 609 w 609"/>
                <a:gd name="T1" fmla="*/ 0 h 1611"/>
                <a:gd name="T2" fmla="*/ 592 w 609"/>
                <a:gd name="T3" fmla="*/ 5 h 1611"/>
                <a:gd name="T4" fmla="*/ 313 w 609"/>
                <a:gd name="T5" fmla="*/ 392 h 1611"/>
                <a:gd name="T6" fmla="*/ 52 w 609"/>
                <a:gd name="T7" fmla="*/ 523 h 1611"/>
                <a:gd name="T8" fmla="*/ 0 w 609"/>
                <a:gd name="T9" fmla="*/ 1132 h 1611"/>
                <a:gd name="T10" fmla="*/ 105 w 609"/>
                <a:gd name="T11" fmla="*/ 1611 h 1611"/>
                <a:gd name="connsiteX0" fmla="*/ 10000 w 10018"/>
                <a:gd name="connsiteY0" fmla="*/ 0 h 10000"/>
                <a:gd name="connsiteX1" fmla="*/ 10018 w 10018"/>
                <a:gd name="connsiteY1" fmla="*/ 1358 h 10000"/>
                <a:gd name="connsiteX2" fmla="*/ 5140 w 10018"/>
                <a:gd name="connsiteY2" fmla="*/ 2433 h 10000"/>
                <a:gd name="connsiteX3" fmla="*/ 854 w 10018"/>
                <a:gd name="connsiteY3" fmla="*/ 3246 h 10000"/>
                <a:gd name="connsiteX4" fmla="*/ 0 w 10018"/>
                <a:gd name="connsiteY4" fmla="*/ 7027 h 10000"/>
                <a:gd name="connsiteX5" fmla="*/ 1724 w 10018"/>
                <a:gd name="connsiteY5" fmla="*/ 10000 h 10000"/>
                <a:gd name="connsiteX0" fmla="*/ 12868 w 12868"/>
                <a:gd name="connsiteY0" fmla="*/ 0 h 9028"/>
                <a:gd name="connsiteX1" fmla="*/ 10018 w 12868"/>
                <a:gd name="connsiteY1" fmla="*/ 386 h 9028"/>
                <a:gd name="connsiteX2" fmla="*/ 5140 w 12868"/>
                <a:gd name="connsiteY2" fmla="*/ 1461 h 9028"/>
                <a:gd name="connsiteX3" fmla="*/ 854 w 12868"/>
                <a:gd name="connsiteY3" fmla="*/ 2274 h 9028"/>
                <a:gd name="connsiteX4" fmla="*/ 0 w 12868"/>
                <a:gd name="connsiteY4" fmla="*/ 6055 h 9028"/>
                <a:gd name="connsiteX5" fmla="*/ 1724 w 12868"/>
                <a:gd name="connsiteY5" fmla="*/ 9028 h 9028"/>
                <a:gd name="connsiteX0" fmla="*/ 7785 w 7785"/>
                <a:gd name="connsiteY0" fmla="*/ 0 h 9572"/>
                <a:gd name="connsiteX1" fmla="*/ 3994 w 7785"/>
                <a:gd name="connsiteY1" fmla="*/ 1190 h 9572"/>
                <a:gd name="connsiteX2" fmla="*/ 664 w 7785"/>
                <a:gd name="connsiteY2" fmla="*/ 2091 h 9572"/>
                <a:gd name="connsiteX3" fmla="*/ 0 w 7785"/>
                <a:gd name="connsiteY3" fmla="*/ 6279 h 9572"/>
                <a:gd name="connsiteX4" fmla="*/ 1340 w 7785"/>
                <a:gd name="connsiteY4" fmla="*/ 9572 h 9572"/>
                <a:gd name="connsiteX0" fmla="*/ 5130 w 5130"/>
                <a:gd name="connsiteY0" fmla="*/ 0 h 8757"/>
                <a:gd name="connsiteX1" fmla="*/ 853 w 5130"/>
                <a:gd name="connsiteY1" fmla="*/ 941 h 8757"/>
                <a:gd name="connsiteX2" fmla="*/ 0 w 5130"/>
                <a:gd name="connsiteY2" fmla="*/ 5317 h 8757"/>
                <a:gd name="connsiteX3" fmla="*/ 1721 w 5130"/>
                <a:gd name="connsiteY3" fmla="*/ 8757 h 8757"/>
                <a:gd name="connsiteX0" fmla="*/ 1663 w 3355"/>
                <a:gd name="connsiteY0" fmla="*/ 0 h 8925"/>
                <a:gd name="connsiteX1" fmla="*/ 0 w 3355"/>
                <a:gd name="connsiteY1" fmla="*/ 4997 h 8925"/>
                <a:gd name="connsiteX2" fmla="*/ 3355 w 3355"/>
                <a:gd name="connsiteY2" fmla="*/ 8925 h 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5" h="8925">
                  <a:moveTo>
                    <a:pt x="1663" y="0"/>
                  </a:moveTo>
                  <a:lnTo>
                    <a:pt x="0" y="4997"/>
                  </a:lnTo>
                  <a:lnTo>
                    <a:pt x="3355" y="8925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Line 704"/>
            <p:cNvSpPr>
              <a:spLocks noChangeShapeType="1"/>
            </p:cNvSpPr>
            <p:nvPr/>
          </p:nvSpPr>
          <p:spPr bwMode="auto">
            <a:xfrm flipH="1">
              <a:off x="5114925" y="2137013"/>
              <a:ext cx="895116" cy="296625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05"/>
            <p:cNvSpPr>
              <a:spLocks/>
            </p:cNvSpPr>
            <p:nvPr/>
          </p:nvSpPr>
          <p:spPr bwMode="auto">
            <a:xfrm>
              <a:off x="5114925" y="2340343"/>
              <a:ext cx="1871166" cy="103615"/>
            </a:xfrm>
            <a:custGeom>
              <a:avLst/>
              <a:gdLst>
                <a:gd name="T0" fmla="*/ 0 w 1375"/>
                <a:gd name="T1" fmla="*/ 69 h 119"/>
                <a:gd name="T2" fmla="*/ 0 w 1375"/>
                <a:gd name="T3" fmla="*/ 69 h 119"/>
                <a:gd name="T4" fmla="*/ 681 w 1375"/>
                <a:gd name="T5" fmla="*/ 0 h 119"/>
                <a:gd name="T6" fmla="*/ 681 w 1375"/>
                <a:gd name="T7" fmla="*/ 0 h 119"/>
                <a:gd name="T8" fmla="*/ 1375 w 1375"/>
                <a:gd name="T9" fmla="*/ 13 h 119"/>
                <a:gd name="T10" fmla="*/ 1279 w 1375"/>
                <a:gd name="T11" fmla="*/ 119 h 119"/>
                <a:gd name="connsiteX0" fmla="*/ 0 w 10000"/>
                <a:gd name="connsiteY0" fmla="*/ 5798 h 12759"/>
                <a:gd name="connsiteX1" fmla="*/ 0 w 10000"/>
                <a:gd name="connsiteY1" fmla="*/ 5798 h 12759"/>
                <a:gd name="connsiteX2" fmla="*/ 4953 w 10000"/>
                <a:gd name="connsiteY2" fmla="*/ 0 h 12759"/>
                <a:gd name="connsiteX3" fmla="*/ 4953 w 10000"/>
                <a:gd name="connsiteY3" fmla="*/ 0 h 12759"/>
                <a:gd name="connsiteX4" fmla="*/ 10000 w 10000"/>
                <a:gd name="connsiteY4" fmla="*/ 1092 h 12759"/>
                <a:gd name="connsiteX5" fmla="*/ 9413 w 10000"/>
                <a:gd name="connsiteY5" fmla="*/ 12759 h 12759"/>
                <a:gd name="connsiteX0" fmla="*/ 0 w 10000"/>
                <a:gd name="connsiteY0" fmla="*/ 5798 h 5798"/>
                <a:gd name="connsiteX1" fmla="*/ 0 w 10000"/>
                <a:gd name="connsiteY1" fmla="*/ 5798 h 5798"/>
                <a:gd name="connsiteX2" fmla="*/ 4953 w 10000"/>
                <a:gd name="connsiteY2" fmla="*/ 0 h 5798"/>
                <a:gd name="connsiteX3" fmla="*/ 4953 w 10000"/>
                <a:gd name="connsiteY3" fmla="*/ 0 h 5798"/>
                <a:gd name="connsiteX4" fmla="*/ 10000 w 10000"/>
                <a:gd name="connsiteY4" fmla="*/ 1092 h 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5798">
                  <a:moveTo>
                    <a:pt x="0" y="5798"/>
                  </a:moveTo>
                  <a:lnTo>
                    <a:pt x="0" y="5798"/>
                  </a:lnTo>
                  <a:lnTo>
                    <a:pt x="4953" y="0"/>
                  </a:lnTo>
                  <a:lnTo>
                    <a:pt x="4953" y="0"/>
                  </a:lnTo>
                  <a:lnTo>
                    <a:pt x="10000" y="1092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06"/>
            <p:cNvSpPr>
              <a:spLocks/>
            </p:cNvSpPr>
            <p:nvPr/>
          </p:nvSpPr>
          <p:spPr bwMode="auto">
            <a:xfrm>
              <a:off x="4997636" y="4060857"/>
              <a:ext cx="242869" cy="1593654"/>
            </a:xfrm>
            <a:custGeom>
              <a:avLst/>
              <a:gdLst>
                <a:gd name="T0" fmla="*/ 0 w 178"/>
                <a:gd name="T1" fmla="*/ 0 h 1168"/>
                <a:gd name="T2" fmla="*/ 144 w 178"/>
                <a:gd name="T3" fmla="*/ 792 h 1168"/>
                <a:gd name="T4" fmla="*/ 178 w 178"/>
                <a:gd name="T5" fmla="*/ 1168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1168">
                  <a:moveTo>
                    <a:pt x="0" y="0"/>
                  </a:moveTo>
                  <a:lnTo>
                    <a:pt x="144" y="792"/>
                  </a:lnTo>
                  <a:lnTo>
                    <a:pt x="178" y="1168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07"/>
            <p:cNvSpPr>
              <a:spLocks/>
            </p:cNvSpPr>
            <p:nvPr/>
          </p:nvSpPr>
          <p:spPr bwMode="auto">
            <a:xfrm>
              <a:off x="4997636" y="2442645"/>
              <a:ext cx="180104" cy="1618213"/>
            </a:xfrm>
            <a:custGeom>
              <a:avLst/>
              <a:gdLst>
                <a:gd name="T0" fmla="*/ 79 w 132"/>
                <a:gd name="T1" fmla="*/ 0 h 1186"/>
                <a:gd name="T2" fmla="*/ 132 w 132"/>
                <a:gd name="T3" fmla="*/ 368 h 1186"/>
                <a:gd name="T4" fmla="*/ 0 w 132"/>
                <a:gd name="T5" fmla="*/ 118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1186">
                  <a:moveTo>
                    <a:pt x="79" y="0"/>
                  </a:moveTo>
                  <a:lnTo>
                    <a:pt x="132" y="368"/>
                  </a:lnTo>
                  <a:lnTo>
                    <a:pt x="0" y="1186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08"/>
            <p:cNvSpPr>
              <a:spLocks/>
            </p:cNvSpPr>
            <p:nvPr/>
          </p:nvSpPr>
          <p:spPr bwMode="auto">
            <a:xfrm>
              <a:off x="5963651" y="4745799"/>
              <a:ext cx="409345" cy="1031510"/>
            </a:xfrm>
            <a:custGeom>
              <a:avLst/>
              <a:gdLst>
                <a:gd name="T0" fmla="*/ 0 w 398"/>
                <a:gd name="T1" fmla="*/ 0 h 756"/>
                <a:gd name="T2" fmla="*/ 219 w 398"/>
                <a:gd name="T3" fmla="*/ 591 h 756"/>
                <a:gd name="T4" fmla="*/ 300 w 398"/>
                <a:gd name="T5" fmla="*/ 756 h 756"/>
                <a:gd name="T6" fmla="*/ 398 w 398"/>
                <a:gd name="T7" fmla="*/ 595 h 756"/>
                <a:gd name="connsiteX0" fmla="*/ 0 w 13102"/>
                <a:gd name="connsiteY0" fmla="*/ 0 h 10000"/>
                <a:gd name="connsiteX1" fmla="*/ 5503 w 13102"/>
                <a:gd name="connsiteY1" fmla="*/ 7817 h 10000"/>
                <a:gd name="connsiteX2" fmla="*/ 7538 w 13102"/>
                <a:gd name="connsiteY2" fmla="*/ 10000 h 10000"/>
                <a:gd name="connsiteX3" fmla="*/ 13102 w 13102"/>
                <a:gd name="connsiteY3" fmla="*/ 9384 h 10000"/>
                <a:gd name="connsiteX0" fmla="*/ 0 w 7538"/>
                <a:gd name="connsiteY0" fmla="*/ 0 h 10000"/>
                <a:gd name="connsiteX1" fmla="*/ 5503 w 7538"/>
                <a:gd name="connsiteY1" fmla="*/ 7817 h 10000"/>
                <a:gd name="connsiteX2" fmla="*/ 7538 w 7538"/>
                <a:gd name="connsiteY2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38" h="10000">
                  <a:moveTo>
                    <a:pt x="0" y="0"/>
                  </a:moveTo>
                  <a:lnTo>
                    <a:pt x="5503" y="7817"/>
                  </a:lnTo>
                  <a:lnTo>
                    <a:pt x="7538" y="10000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09"/>
            <p:cNvSpPr>
              <a:spLocks/>
            </p:cNvSpPr>
            <p:nvPr/>
          </p:nvSpPr>
          <p:spPr bwMode="auto">
            <a:xfrm>
              <a:off x="5963652" y="2348500"/>
              <a:ext cx="450260" cy="2397304"/>
            </a:xfrm>
            <a:custGeom>
              <a:avLst/>
              <a:gdLst>
                <a:gd name="T0" fmla="*/ 52 w 330"/>
                <a:gd name="T1" fmla="*/ 0 h 1757"/>
                <a:gd name="T2" fmla="*/ 330 w 330"/>
                <a:gd name="T3" fmla="*/ 664 h 1757"/>
                <a:gd name="T4" fmla="*/ 0 w 330"/>
                <a:gd name="T5" fmla="*/ 1757 h 1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1757">
                  <a:moveTo>
                    <a:pt x="52" y="0"/>
                  </a:moveTo>
                  <a:lnTo>
                    <a:pt x="330" y="664"/>
                  </a:lnTo>
                  <a:lnTo>
                    <a:pt x="0" y="1757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Line 710"/>
            <p:cNvSpPr>
              <a:spLocks noChangeShapeType="1"/>
            </p:cNvSpPr>
            <p:nvPr/>
          </p:nvSpPr>
          <p:spPr bwMode="auto">
            <a:xfrm>
              <a:off x="6010042" y="2137015"/>
              <a:ext cx="24560" cy="211488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Line 711"/>
            <p:cNvSpPr>
              <a:spLocks noChangeShapeType="1"/>
            </p:cNvSpPr>
            <p:nvPr/>
          </p:nvSpPr>
          <p:spPr bwMode="auto">
            <a:xfrm flipH="1">
              <a:off x="4368632" y="2434349"/>
              <a:ext cx="751816" cy="715072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Line 712"/>
            <p:cNvSpPr>
              <a:spLocks noChangeShapeType="1"/>
            </p:cNvSpPr>
            <p:nvPr/>
          </p:nvSpPr>
          <p:spPr bwMode="auto">
            <a:xfrm flipH="1" flipV="1">
              <a:off x="7681469" y="3816627"/>
              <a:ext cx="212851" cy="96875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Line 713"/>
            <p:cNvSpPr>
              <a:spLocks noChangeShapeType="1"/>
            </p:cNvSpPr>
            <p:nvPr/>
          </p:nvSpPr>
          <p:spPr bwMode="auto">
            <a:xfrm flipH="1" flipV="1">
              <a:off x="6972417" y="2367473"/>
              <a:ext cx="242415" cy="630496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Line 714"/>
            <p:cNvSpPr>
              <a:spLocks noChangeShapeType="1"/>
            </p:cNvSpPr>
            <p:nvPr/>
          </p:nvSpPr>
          <p:spPr bwMode="auto">
            <a:xfrm flipH="1" flipV="1">
              <a:off x="7214834" y="2997969"/>
              <a:ext cx="466634" cy="818657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Line 715"/>
            <p:cNvSpPr>
              <a:spLocks noChangeShapeType="1"/>
            </p:cNvSpPr>
            <p:nvPr/>
          </p:nvSpPr>
          <p:spPr bwMode="auto">
            <a:xfrm flipH="1" flipV="1">
              <a:off x="7681469" y="3816627"/>
              <a:ext cx="20465" cy="1102458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716"/>
            <p:cNvSpPr>
              <a:spLocks/>
            </p:cNvSpPr>
            <p:nvPr/>
          </p:nvSpPr>
          <p:spPr bwMode="auto">
            <a:xfrm>
              <a:off x="5963652" y="4745802"/>
              <a:ext cx="1738283" cy="328828"/>
            </a:xfrm>
            <a:custGeom>
              <a:avLst/>
              <a:gdLst>
                <a:gd name="T0" fmla="*/ 0 w 1274"/>
                <a:gd name="T1" fmla="*/ 0 h 241"/>
                <a:gd name="T2" fmla="*/ 909 w 1274"/>
                <a:gd name="T3" fmla="*/ 241 h 241"/>
                <a:gd name="T4" fmla="*/ 1274 w 1274"/>
                <a:gd name="T5" fmla="*/ 12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4" h="241">
                  <a:moveTo>
                    <a:pt x="0" y="0"/>
                  </a:moveTo>
                  <a:lnTo>
                    <a:pt x="909" y="241"/>
                  </a:lnTo>
                  <a:lnTo>
                    <a:pt x="1274" y="127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Line 717"/>
            <p:cNvSpPr>
              <a:spLocks noChangeShapeType="1"/>
            </p:cNvSpPr>
            <p:nvPr/>
          </p:nvSpPr>
          <p:spPr bwMode="auto">
            <a:xfrm>
              <a:off x="4997636" y="4060859"/>
              <a:ext cx="966016" cy="684944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Line 718"/>
            <p:cNvSpPr>
              <a:spLocks noChangeShapeType="1"/>
            </p:cNvSpPr>
            <p:nvPr/>
          </p:nvSpPr>
          <p:spPr bwMode="auto">
            <a:xfrm>
              <a:off x="4368632" y="3149421"/>
              <a:ext cx="629002" cy="911438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Line 719"/>
            <p:cNvSpPr>
              <a:spLocks noChangeShapeType="1"/>
            </p:cNvSpPr>
            <p:nvPr/>
          </p:nvSpPr>
          <p:spPr bwMode="auto">
            <a:xfrm flipH="1">
              <a:off x="4368634" y="2944756"/>
              <a:ext cx="809106" cy="204665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Line 720"/>
            <p:cNvSpPr>
              <a:spLocks noChangeShapeType="1"/>
            </p:cNvSpPr>
            <p:nvPr/>
          </p:nvSpPr>
          <p:spPr bwMode="auto">
            <a:xfrm flipH="1">
              <a:off x="5177742" y="2348501"/>
              <a:ext cx="856862" cy="596256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Line 721"/>
            <p:cNvSpPr>
              <a:spLocks noChangeShapeType="1"/>
            </p:cNvSpPr>
            <p:nvPr/>
          </p:nvSpPr>
          <p:spPr bwMode="auto">
            <a:xfrm flipH="1" flipV="1">
              <a:off x="6034604" y="2348500"/>
              <a:ext cx="1180232" cy="649470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722"/>
            <p:cNvSpPr>
              <a:spLocks/>
            </p:cNvSpPr>
            <p:nvPr/>
          </p:nvSpPr>
          <p:spPr bwMode="auto">
            <a:xfrm>
              <a:off x="7214833" y="2997968"/>
              <a:ext cx="573059" cy="798191"/>
            </a:xfrm>
            <a:custGeom>
              <a:avLst/>
              <a:gdLst>
                <a:gd name="T0" fmla="*/ 344 w 420"/>
                <a:gd name="T1" fmla="*/ 585 h 585"/>
                <a:gd name="T2" fmla="*/ 420 w 420"/>
                <a:gd name="T3" fmla="*/ 87 h 585"/>
                <a:gd name="T4" fmla="*/ 0 w 420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0" h="585">
                  <a:moveTo>
                    <a:pt x="344" y="585"/>
                  </a:moveTo>
                  <a:lnTo>
                    <a:pt x="420" y="8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723"/>
            <p:cNvSpPr>
              <a:spLocks/>
            </p:cNvSpPr>
            <p:nvPr/>
          </p:nvSpPr>
          <p:spPr bwMode="auto">
            <a:xfrm>
              <a:off x="7193002" y="2997968"/>
              <a:ext cx="491195" cy="2076661"/>
            </a:xfrm>
            <a:custGeom>
              <a:avLst/>
              <a:gdLst>
                <a:gd name="T0" fmla="*/ 16 w 360"/>
                <a:gd name="T1" fmla="*/ 0 h 1522"/>
                <a:gd name="T2" fmla="*/ 0 w 360"/>
                <a:gd name="T3" fmla="*/ 729 h 1522"/>
                <a:gd name="T4" fmla="*/ 8 w 360"/>
                <a:gd name="T5" fmla="*/ 1522 h 1522"/>
                <a:gd name="T6" fmla="*/ 358 w 360"/>
                <a:gd name="T7" fmla="*/ 600 h 1522"/>
                <a:gd name="T8" fmla="*/ 360 w 360"/>
                <a:gd name="T9" fmla="*/ 585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1522">
                  <a:moveTo>
                    <a:pt x="16" y="0"/>
                  </a:moveTo>
                  <a:lnTo>
                    <a:pt x="0" y="729"/>
                  </a:lnTo>
                  <a:lnTo>
                    <a:pt x="8" y="1522"/>
                  </a:lnTo>
                  <a:lnTo>
                    <a:pt x="358" y="600"/>
                  </a:lnTo>
                  <a:lnTo>
                    <a:pt x="360" y="585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Line 724"/>
            <p:cNvSpPr>
              <a:spLocks noChangeShapeType="1"/>
            </p:cNvSpPr>
            <p:nvPr/>
          </p:nvSpPr>
          <p:spPr bwMode="auto">
            <a:xfrm flipV="1">
              <a:off x="6413914" y="2997968"/>
              <a:ext cx="800921" cy="256512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Line 725"/>
            <p:cNvSpPr>
              <a:spLocks noChangeShapeType="1"/>
            </p:cNvSpPr>
            <p:nvPr/>
          </p:nvSpPr>
          <p:spPr bwMode="auto">
            <a:xfrm flipV="1">
              <a:off x="4997634" y="3254480"/>
              <a:ext cx="1416278" cy="817292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726"/>
            <p:cNvSpPr>
              <a:spLocks/>
            </p:cNvSpPr>
            <p:nvPr/>
          </p:nvSpPr>
          <p:spPr bwMode="auto">
            <a:xfrm>
              <a:off x="4440949" y="4071773"/>
              <a:ext cx="753165" cy="1069713"/>
            </a:xfrm>
            <a:custGeom>
              <a:avLst/>
              <a:gdLst>
                <a:gd name="T0" fmla="*/ 552 w 552"/>
                <a:gd name="T1" fmla="*/ 784 h 784"/>
                <a:gd name="T2" fmla="*/ 0 w 552"/>
                <a:gd name="T3" fmla="*/ 412 h 784"/>
                <a:gd name="T4" fmla="*/ 408 w 552"/>
                <a:gd name="T5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" h="784">
                  <a:moveTo>
                    <a:pt x="552" y="784"/>
                  </a:moveTo>
                  <a:lnTo>
                    <a:pt x="0" y="412"/>
                  </a:lnTo>
                  <a:lnTo>
                    <a:pt x="408" y="0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Line 728"/>
            <p:cNvSpPr>
              <a:spLocks noChangeShapeType="1"/>
            </p:cNvSpPr>
            <p:nvPr/>
          </p:nvSpPr>
          <p:spPr bwMode="auto">
            <a:xfrm flipH="1">
              <a:off x="5194114" y="4745801"/>
              <a:ext cx="769538" cy="395684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729"/>
            <p:cNvSpPr>
              <a:spLocks/>
            </p:cNvSpPr>
            <p:nvPr/>
          </p:nvSpPr>
          <p:spPr bwMode="auto">
            <a:xfrm>
              <a:off x="5963654" y="3816625"/>
              <a:ext cx="1717818" cy="929177"/>
            </a:xfrm>
            <a:custGeom>
              <a:avLst/>
              <a:gdLst>
                <a:gd name="T0" fmla="*/ 1259 w 1259"/>
                <a:gd name="T1" fmla="*/ 0 h 681"/>
                <a:gd name="T2" fmla="*/ 902 w 1259"/>
                <a:gd name="T3" fmla="*/ 140 h 681"/>
                <a:gd name="T4" fmla="*/ 0 w 1259"/>
                <a:gd name="T5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9" h="681">
                  <a:moveTo>
                    <a:pt x="1259" y="0"/>
                  </a:moveTo>
                  <a:lnTo>
                    <a:pt x="902" y="140"/>
                  </a:lnTo>
                  <a:lnTo>
                    <a:pt x="0" y="681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730"/>
            <p:cNvSpPr>
              <a:spLocks/>
            </p:cNvSpPr>
            <p:nvPr/>
          </p:nvSpPr>
          <p:spPr bwMode="auto">
            <a:xfrm>
              <a:off x="5254151" y="5500332"/>
              <a:ext cx="1756021" cy="158273"/>
            </a:xfrm>
            <a:custGeom>
              <a:avLst/>
              <a:gdLst>
                <a:gd name="T0" fmla="*/ 1287 w 1287"/>
                <a:gd name="T1" fmla="*/ 0 h 116"/>
                <a:gd name="T2" fmla="*/ 739 w 1287"/>
                <a:gd name="T3" fmla="*/ 38 h 116"/>
                <a:gd name="T4" fmla="*/ 0 w 1287"/>
                <a:gd name="T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7" h="116">
                  <a:moveTo>
                    <a:pt x="1287" y="0"/>
                  </a:moveTo>
                  <a:lnTo>
                    <a:pt x="739" y="38"/>
                  </a:lnTo>
                  <a:lnTo>
                    <a:pt x="0" y="116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731"/>
            <p:cNvSpPr>
              <a:spLocks/>
            </p:cNvSpPr>
            <p:nvPr/>
          </p:nvSpPr>
          <p:spPr bwMode="auto">
            <a:xfrm>
              <a:off x="5194116" y="5074626"/>
              <a:ext cx="2009806" cy="477551"/>
            </a:xfrm>
            <a:custGeom>
              <a:avLst/>
              <a:gdLst>
                <a:gd name="T0" fmla="*/ 0 w 1473"/>
                <a:gd name="T1" fmla="*/ 49 h 350"/>
                <a:gd name="T2" fmla="*/ 783 w 1473"/>
                <a:gd name="T3" fmla="*/ 350 h 350"/>
                <a:gd name="T4" fmla="*/ 1473 w 1473"/>
                <a:gd name="T5" fmla="*/ 0 h 350"/>
                <a:gd name="T6" fmla="*/ 1348 w 1473"/>
                <a:gd name="T7" fmla="*/ 30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3" h="350">
                  <a:moveTo>
                    <a:pt x="0" y="49"/>
                  </a:moveTo>
                  <a:lnTo>
                    <a:pt x="783" y="350"/>
                  </a:lnTo>
                  <a:lnTo>
                    <a:pt x="1473" y="0"/>
                  </a:lnTo>
                  <a:lnTo>
                    <a:pt x="1348" y="303"/>
                  </a:lnTo>
                </a:path>
              </a:pathLst>
            </a:cu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Line 732"/>
            <p:cNvSpPr>
              <a:spLocks noChangeShapeType="1"/>
            </p:cNvSpPr>
            <p:nvPr/>
          </p:nvSpPr>
          <p:spPr bwMode="auto">
            <a:xfrm>
              <a:off x="6413918" y="3254481"/>
              <a:ext cx="780454" cy="753166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Line 733"/>
            <p:cNvSpPr>
              <a:spLocks noChangeShapeType="1"/>
            </p:cNvSpPr>
            <p:nvPr/>
          </p:nvSpPr>
          <p:spPr bwMode="auto">
            <a:xfrm>
              <a:off x="5177745" y="2944750"/>
              <a:ext cx="1236173" cy="309725"/>
            </a:xfrm>
            <a:prstGeom prst="line">
              <a:avLst/>
            </a:prstGeom>
            <a:noFill/>
            <a:ln w="0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95" name="Group 130"/>
          <p:cNvGrpSpPr/>
          <p:nvPr/>
        </p:nvGrpSpPr>
        <p:grpSpPr>
          <a:xfrm>
            <a:off x="1056200" y="1951161"/>
            <a:ext cx="2472224" cy="714497"/>
            <a:chOff x="5516949" y="2355570"/>
            <a:chExt cx="4685989" cy="714497"/>
          </a:xfrm>
        </p:grpSpPr>
        <p:sp>
          <p:nvSpPr>
            <p:cNvPr id="196" name="TextBox 131"/>
            <p:cNvSpPr txBox="1"/>
            <p:nvPr/>
          </p:nvSpPr>
          <p:spPr>
            <a:xfrm>
              <a:off x="5516949" y="2355570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</a:t>
              </a: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加标题文本</a:t>
              </a:r>
              <a:endParaRPr lang="en-US" altLang="ko-KR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197" name="Rectangle 3"/>
            <p:cNvSpPr txBox="1">
              <a:spLocks noChangeArrowheads="1"/>
            </p:cNvSpPr>
            <p:nvPr/>
          </p:nvSpPr>
          <p:spPr bwMode="auto">
            <a:xfrm>
              <a:off x="5516949" y="2667776"/>
              <a:ext cx="4685987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/>
              <a:r>
                <a:rPr lang="zh-CN" altLang="en-US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……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070" y="2023983"/>
            <a:ext cx="2409955" cy="240995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222682" y="1501003"/>
            <a:ext cx="3675057" cy="3722682"/>
            <a:chOff x="4222682" y="1501003"/>
            <a:chExt cx="3675057" cy="3722682"/>
          </a:xfrm>
          <a:solidFill>
            <a:srgbClr val="4472C4"/>
          </a:solidFill>
        </p:grpSpPr>
        <p:sp>
          <p:nvSpPr>
            <p:cNvPr id="83" name="Oval 45"/>
            <p:cNvSpPr/>
            <p:nvPr/>
          </p:nvSpPr>
          <p:spPr>
            <a:xfrm>
              <a:off x="4295707" y="2524940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Oval 46"/>
            <p:cNvSpPr/>
            <p:nvPr/>
          </p:nvSpPr>
          <p:spPr>
            <a:xfrm>
              <a:off x="5943532" y="1501003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Oval 47"/>
            <p:cNvSpPr/>
            <p:nvPr/>
          </p:nvSpPr>
          <p:spPr>
            <a:xfrm>
              <a:off x="5974489" y="1720078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Oval 48"/>
            <p:cNvSpPr/>
            <p:nvPr/>
          </p:nvSpPr>
          <p:spPr>
            <a:xfrm>
              <a:off x="5112476" y="2320153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Oval 49"/>
            <p:cNvSpPr/>
            <p:nvPr/>
          </p:nvSpPr>
          <p:spPr>
            <a:xfrm>
              <a:off x="4222682" y="3359965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Oval 51"/>
            <p:cNvSpPr/>
            <p:nvPr/>
          </p:nvSpPr>
          <p:spPr>
            <a:xfrm>
              <a:off x="4375082" y="4014015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Oval 53"/>
            <p:cNvSpPr/>
            <p:nvPr/>
          </p:nvSpPr>
          <p:spPr>
            <a:xfrm>
              <a:off x="7130982" y="3379015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Oval 54"/>
            <p:cNvSpPr/>
            <p:nvPr/>
          </p:nvSpPr>
          <p:spPr>
            <a:xfrm>
              <a:off x="7613582" y="3194865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Oval 55"/>
            <p:cNvSpPr/>
            <p:nvPr/>
          </p:nvSpPr>
          <p:spPr>
            <a:xfrm>
              <a:off x="7832657" y="3293290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Oval 57"/>
            <p:cNvSpPr/>
            <p:nvPr/>
          </p:nvSpPr>
          <p:spPr>
            <a:xfrm>
              <a:off x="7150032" y="2375715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Oval 58"/>
            <p:cNvSpPr/>
            <p:nvPr/>
          </p:nvSpPr>
          <p:spPr>
            <a:xfrm>
              <a:off x="7146857" y="4445815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Oval 60"/>
            <p:cNvSpPr/>
            <p:nvPr/>
          </p:nvSpPr>
          <p:spPr>
            <a:xfrm>
              <a:off x="6915082" y="1728015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Oval 61"/>
            <p:cNvSpPr/>
            <p:nvPr/>
          </p:nvSpPr>
          <p:spPr>
            <a:xfrm>
              <a:off x="5133907" y="4518046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Oval 62"/>
            <p:cNvSpPr/>
            <p:nvPr/>
          </p:nvSpPr>
          <p:spPr>
            <a:xfrm>
              <a:off x="6195945" y="4922859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Oval 63"/>
            <p:cNvSpPr/>
            <p:nvPr/>
          </p:nvSpPr>
          <p:spPr>
            <a:xfrm>
              <a:off x="6960326" y="4875234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Oval 64"/>
            <p:cNvSpPr/>
            <p:nvPr/>
          </p:nvSpPr>
          <p:spPr>
            <a:xfrm>
              <a:off x="6307864" y="5158603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3" name="Oval 48"/>
            <p:cNvSpPr/>
            <p:nvPr/>
          </p:nvSpPr>
          <p:spPr>
            <a:xfrm>
              <a:off x="5062785" y="1812493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0" name="Oval 57"/>
            <p:cNvSpPr/>
            <p:nvPr/>
          </p:nvSpPr>
          <p:spPr>
            <a:xfrm>
              <a:off x="7708210" y="2490549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1" name="Oval 57"/>
            <p:cNvSpPr/>
            <p:nvPr/>
          </p:nvSpPr>
          <p:spPr>
            <a:xfrm>
              <a:off x="7632886" y="4290052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2" name="Oval 57"/>
            <p:cNvSpPr/>
            <p:nvPr/>
          </p:nvSpPr>
          <p:spPr>
            <a:xfrm>
              <a:off x="5904290" y="4124451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3" name="Oval 57"/>
            <p:cNvSpPr/>
            <p:nvPr/>
          </p:nvSpPr>
          <p:spPr>
            <a:xfrm>
              <a:off x="4937863" y="3438648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4" name="Oval 57"/>
            <p:cNvSpPr/>
            <p:nvPr/>
          </p:nvSpPr>
          <p:spPr>
            <a:xfrm>
              <a:off x="5182169" y="5018261"/>
              <a:ext cx="65082" cy="6508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582874" y="2016243"/>
            <a:ext cx="163091" cy="6129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7" name="Group 130"/>
          <p:cNvGrpSpPr/>
          <p:nvPr/>
        </p:nvGrpSpPr>
        <p:grpSpPr>
          <a:xfrm>
            <a:off x="1056200" y="2892001"/>
            <a:ext cx="2472224" cy="714497"/>
            <a:chOff x="5516949" y="2355570"/>
            <a:chExt cx="4685989" cy="714497"/>
          </a:xfrm>
        </p:grpSpPr>
        <p:sp>
          <p:nvSpPr>
            <p:cNvPr id="388" name="TextBox 131"/>
            <p:cNvSpPr txBox="1"/>
            <p:nvPr/>
          </p:nvSpPr>
          <p:spPr>
            <a:xfrm>
              <a:off x="5516949" y="2355570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</a:t>
              </a: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加标题文本</a:t>
              </a:r>
              <a:endParaRPr lang="en-US" altLang="ko-KR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89" name="Rectangle 3"/>
            <p:cNvSpPr txBox="1">
              <a:spLocks noChangeArrowheads="1"/>
            </p:cNvSpPr>
            <p:nvPr/>
          </p:nvSpPr>
          <p:spPr bwMode="auto">
            <a:xfrm>
              <a:off x="5516949" y="2667776"/>
              <a:ext cx="4685987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/>
              <a:r>
                <a:rPr lang="zh-CN" altLang="en-US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……</a:t>
              </a:r>
            </a:p>
          </p:txBody>
        </p:sp>
      </p:grpSp>
      <p:sp>
        <p:nvSpPr>
          <p:cNvPr id="390" name="矩形 389"/>
          <p:cNvSpPr/>
          <p:nvPr/>
        </p:nvSpPr>
        <p:spPr>
          <a:xfrm>
            <a:off x="3582874" y="2957083"/>
            <a:ext cx="163091" cy="612974"/>
          </a:xfrm>
          <a:prstGeom prst="rect">
            <a:avLst/>
          </a:prstGeom>
          <a:solidFill>
            <a:srgbClr val="00C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1" name="Group 130"/>
          <p:cNvGrpSpPr/>
          <p:nvPr/>
        </p:nvGrpSpPr>
        <p:grpSpPr>
          <a:xfrm>
            <a:off x="1056200" y="3832841"/>
            <a:ext cx="2472224" cy="714497"/>
            <a:chOff x="5516949" y="2355570"/>
            <a:chExt cx="4685989" cy="714497"/>
          </a:xfrm>
        </p:grpSpPr>
        <p:sp>
          <p:nvSpPr>
            <p:cNvPr id="392" name="TextBox 131"/>
            <p:cNvSpPr txBox="1"/>
            <p:nvPr/>
          </p:nvSpPr>
          <p:spPr>
            <a:xfrm>
              <a:off x="5516949" y="2355570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</a:t>
              </a: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加标题文本</a:t>
              </a:r>
              <a:endParaRPr lang="en-US" altLang="ko-KR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93" name="Rectangle 3"/>
            <p:cNvSpPr txBox="1">
              <a:spLocks noChangeArrowheads="1"/>
            </p:cNvSpPr>
            <p:nvPr/>
          </p:nvSpPr>
          <p:spPr bwMode="auto">
            <a:xfrm>
              <a:off x="5516949" y="2667776"/>
              <a:ext cx="4685987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/>
              <a:r>
                <a:rPr lang="zh-CN" altLang="en-US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……</a:t>
              </a:r>
            </a:p>
          </p:txBody>
        </p:sp>
      </p:grpSp>
      <p:sp>
        <p:nvSpPr>
          <p:cNvPr id="394" name="矩形 393"/>
          <p:cNvSpPr/>
          <p:nvPr/>
        </p:nvSpPr>
        <p:spPr>
          <a:xfrm>
            <a:off x="3582874" y="3897923"/>
            <a:ext cx="163091" cy="612974"/>
          </a:xfrm>
          <a:prstGeom prst="rect">
            <a:avLst/>
          </a:prstGeom>
          <a:solidFill>
            <a:srgbClr val="FF9E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5" name="Group 130"/>
          <p:cNvGrpSpPr/>
          <p:nvPr/>
        </p:nvGrpSpPr>
        <p:grpSpPr>
          <a:xfrm>
            <a:off x="8559836" y="1951161"/>
            <a:ext cx="2472224" cy="714497"/>
            <a:chOff x="5516949" y="2355570"/>
            <a:chExt cx="4685989" cy="714497"/>
          </a:xfrm>
        </p:grpSpPr>
        <p:sp>
          <p:nvSpPr>
            <p:cNvPr id="396" name="TextBox 131"/>
            <p:cNvSpPr txBox="1"/>
            <p:nvPr/>
          </p:nvSpPr>
          <p:spPr>
            <a:xfrm>
              <a:off x="5516949" y="2355570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</a:t>
              </a: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加标题文本</a:t>
              </a:r>
              <a:endParaRPr lang="en-US" altLang="ko-KR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97" name="Rectangle 3"/>
            <p:cNvSpPr txBox="1">
              <a:spLocks noChangeArrowheads="1"/>
            </p:cNvSpPr>
            <p:nvPr/>
          </p:nvSpPr>
          <p:spPr bwMode="auto">
            <a:xfrm>
              <a:off x="5516949" y="2667776"/>
              <a:ext cx="4685987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zh-CN" altLang="en-US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……</a:t>
              </a:r>
            </a:p>
          </p:txBody>
        </p:sp>
      </p:grpSp>
      <p:sp>
        <p:nvSpPr>
          <p:cNvPr id="398" name="矩形 397"/>
          <p:cNvSpPr/>
          <p:nvPr/>
        </p:nvSpPr>
        <p:spPr>
          <a:xfrm>
            <a:off x="8353843" y="2016243"/>
            <a:ext cx="163091" cy="612974"/>
          </a:xfrm>
          <a:prstGeom prst="rect">
            <a:avLst/>
          </a:prstGeom>
          <a:solidFill>
            <a:srgbClr val="FF9E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grpSp>
        <p:nvGrpSpPr>
          <p:cNvPr id="399" name="Group 130"/>
          <p:cNvGrpSpPr/>
          <p:nvPr/>
        </p:nvGrpSpPr>
        <p:grpSpPr>
          <a:xfrm>
            <a:off x="8559836" y="2892001"/>
            <a:ext cx="2472224" cy="714497"/>
            <a:chOff x="5516949" y="2355570"/>
            <a:chExt cx="4685989" cy="714497"/>
          </a:xfrm>
        </p:grpSpPr>
        <p:sp>
          <p:nvSpPr>
            <p:cNvPr id="400" name="TextBox 131"/>
            <p:cNvSpPr txBox="1"/>
            <p:nvPr/>
          </p:nvSpPr>
          <p:spPr>
            <a:xfrm>
              <a:off x="5516949" y="2355570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</a:t>
              </a: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加标题文本</a:t>
              </a:r>
              <a:endParaRPr lang="en-US" altLang="ko-KR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01" name="Rectangle 3"/>
            <p:cNvSpPr txBox="1">
              <a:spLocks noChangeArrowheads="1"/>
            </p:cNvSpPr>
            <p:nvPr/>
          </p:nvSpPr>
          <p:spPr bwMode="auto">
            <a:xfrm>
              <a:off x="5516949" y="2667776"/>
              <a:ext cx="4685987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zh-CN" altLang="en-US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……</a:t>
              </a:r>
            </a:p>
          </p:txBody>
        </p:sp>
      </p:grpSp>
      <p:sp>
        <p:nvSpPr>
          <p:cNvPr id="402" name="矩形 401"/>
          <p:cNvSpPr/>
          <p:nvPr/>
        </p:nvSpPr>
        <p:spPr>
          <a:xfrm>
            <a:off x="8353843" y="2957083"/>
            <a:ext cx="163091" cy="612974"/>
          </a:xfrm>
          <a:prstGeom prst="rect">
            <a:avLst/>
          </a:prstGeom>
          <a:solidFill>
            <a:srgbClr val="00C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grpSp>
        <p:nvGrpSpPr>
          <p:cNvPr id="403" name="Group 130"/>
          <p:cNvGrpSpPr/>
          <p:nvPr/>
        </p:nvGrpSpPr>
        <p:grpSpPr>
          <a:xfrm>
            <a:off x="8559836" y="3832841"/>
            <a:ext cx="2472224" cy="714497"/>
            <a:chOff x="5516949" y="2355570"/>
            <a:chExt cx="4685989" cy="714497"/>
          </a:xfrm>
        </p:grpSpPr>
        <p:sp>
          <p:nvSpPr>
            <p:cNvPr id="404" name="TextBox 131"/>
            <p:cNvSpPr txBox="1"/>
            <p:nvPr/>
          </p:nvSpPr>
          <p:spPr>
            <a:xfrm>
              <a:off x="5516949" y="2355570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</a:t>
              </a: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加标题文本</a:t>
              </a:r>
              <a:endParaRPr lang="en-US" altLang="ko-KR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05" name="Rectangle 3"/>
            <p:cNvSpPr txBox="1">
              <a:spLocks noChangeArrowheads="1"/>
            </p:cNvSpPr>
            <p:nvPr/>
          </p:nvSpPr>
          <p:spPr bwMode="auto">
            <a:xfrm>
              <a:off x="5516949" y="2667776"/>
              <a:ext cx="4685987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zh-CN" altLang="en-US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  <a:ea typeface="+mn-ea"/>
                </a:rPr>
                <a:t>……</a:t>
              </a:r>
            </a:p>
          </p:txBody>
        </p:sp>
      </p:grpSp>
      <p:sp>
        <p:nvSpPr>
          <p:cNvPr id="406" name="矩形 405"/>
          <p:cNvSpPr/>
          <p:nvPr/>
        </p:nvSpPr>
        <p:spPr>
          <a:xfrm>
            <a:off x="8353843" y="3897923"/>
            <a:ext cx="163091" cy="6129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46"/>
          <p:cNvCxnSpPr/>
          <p:nvPr/>
        </p:nvCxnSpPr>
        <p:spPr>
          <a:xfrm>
            <a:off x="2014220" y="3714750"/>
            <a:ext cx="800735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905635" y="3908598"/>
            <a:ext cx="2371725" cy="849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77467" y="3939486"/>
            <a:ext cx="2041625" cy="849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73340" y="3931458"/>
            <a:ext cx="2526665" cy="849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57705" y="1755775"/>
            <a:ext cx="7872095" cy="1958975"/>
            <a:chOff x="1708715" y="2093846"/>
            <a:chExt cx="5931719" cy="1475917"/>
          </a:xfrm>
        </p:grpSpPr>
        <p:sp>
          <p:nvSpPr>
            <p:cNvPr id="23" name="Chevron 42"/>
            <p:cNvSpPr/>
            <p:nvPr/>
          </p:nvSpPr>
          <p:spPr>
            <a:xfrm>
              <a:off x="2811226" y="2093846"/>
              <a:ext cx="851491" cy="1475917"/>
            </a:xfrm>
            <a:prstGeom prst="chevron">
              <a:avLst/>
            </a:prstGeom>
            <a:solidFill>
              <a:srgbClr val="00C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562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187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4749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6311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7937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9499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61061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12623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1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7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Chevron 63"/>
            <p:cNvSpPr/>
            <p:nvPr/>
          </p:nvSpPr>
          <p:spPr>
            <a:xfrm>
              <a:off x="4830515" y="2093846"/>
              <a:ext cx="851491" cy="1475917"/>
            </a:xfrm>
            <a:prstGeom prst="chevron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562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187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4749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6311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7937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9499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61061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12623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1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7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Chevron 67"/>
            <p:cNvSpPr/>
            <p:nvPr/>
          </p:nvSpPr>
          <p:spPr>
            <a:xfrm>
              <a:off x="6788943" y="2093846"/>
              <a:ext cx="851491" cy="1475917"/>
            </a:xfrm>
            <a:prstGeom prst="chevron">
              <a:avLst/>
            </a:prstGeom>
            <a:solidFill>
              <a:srgbClr val="FF9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562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187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4749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6311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7937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9499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61061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12623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1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7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708715" y="2637132"/>
              <a:ext cx="1186180" cy="251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57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575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928481" y="2637437"/>
              <a:ext cx="1192530" cy="251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57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575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851721" y="2637435"/>
              <a:ext cx="1192530" cy="251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57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575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56640" y="1882140"/>
            <a:ext cx="2793365" cy="2642870"/>
            <a:chOff x="2055" y="2351"/>
            <a:chExt cx="7230" cy="2692"/>
          </a:xfrm>
        </p:grpSpPr>
        <p:sp>
          <p:nvSpPr>
            <p:cNvPr id="17" name="圆角矩形 7"/>
            <p:cNvSpPr/>
            <p:nvPr/>
          </p:nvSpPr>
          <p:spPr>
            <a:xfrm>
              <a:off x="2055" y="2718"/>
              <a:ext cx="7230" cy="2325"/>
            </a:xfrm>
            <a:prstGeom prst="roundRect">
              <a:avLst>
                <a:gd name="adj" fmla="val 9083"/>
              </a:avLst>
            </a:prstGeom>
            <a:noFill/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8"/>
            <p:cNvSpPr/>
            <p:nvPr/>
          </p:nvSpPr>
          <p:spPr>
            <a:xfrm>
              <a:off x="2606" y="3373"/>
              <a:ext cx="6120" cy="11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lnSpc>
                  <a:spcPts val="2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圆角矩形 11"/>
            <p:cNvSpPr/>
            <p:nvPr/>
          </p:nvSpPr>
          <p:spPr>
            <a:xfrm>
              <a:off x="3088" y="2351"/>
              <a:ext cx="5165" cy="727"/>
            </a:xfrm>
            <a:prstGeom prst="roundRect">
              <a:avLst>
                <a:gd name="adj" fmla="val 16667"/>
              </a:avLst>
            </a:prstGeom>
            <a:solidFill>
              <a:srgbClr val="FF9E6B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2"/>
            <p:cNvSpPr txBox="1"/>
            <p:nvPr/>
          </p:nvSpPr>
          <p:spPr>
            <a:xfrm>
              <a:off x="3835" y="2383"/>
              <a:ext cx="3663" cy="6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00" b="1" spc="6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64380" y="1896745"/>
            <a:ext cx="2917825" cy="2628225"/>
            <a:chOff x="2055" y="2351"/>
            <a:chExt cx="7230" cy="2692"/>
          </a:xfrm>
        </p:grpSpPr>
        <p:sp>
          <p:nvSpPr>
            <p:cNvPr id="33" name="圆角矩形 7"/>
            <p:cNvSpPr/>
            <p:nvPr/>
          </p:nvSpPr>
          <p:spPr>
            <a:xfrm>
              <a:off x="2055" y="2718"/>
              <a:ext cx="7230" cy="2325"/>
            </a:xfrm>
            <a:prstGeom prst="roundRect">
              <a:avLst>
                <a:gd name="adj" fmla="val 9083"/>
              </a:avLst>
            </a:prstGeom>
            <a:noFill/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矩形 8"/>
            <p:cNvSpPr/>
            <p:nvPr/>
          </p:nvSpPr>
          <p:spPr>
            <a:xfrm>
              <a:off x="2610" y="3364"/>
              <a:ext cx="6120" cy="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lnSpc>
                  <a:spcPts val="2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圆角矩形 11"/>
            <p:cNvSpPr/>
            <p:nvPr/>
          </p:nvSpPr>
          <p:spPr>
            <a:xfrm>
              <a:off x="3088" y="2351"/>
              <a:ext cx="5165" cy="727"/>
            </a:xfrm>
            <a:prstGeom prst="roundRect">
              <a:avLst>
                <a:gd name="adj" fmla="val 16667"/>
              </a:avLst>
            </a:prstGeom>
            <a:solidFill>
              <a:srgbClr val="00CAFD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文本框 12"/>
            <p:cNvSpPr txBox="1"/>
            <p:nvPr/>
          </p:nvSpPr>
          <p:spPr>
            <a:xfrm>
              <a:off x="3895" y="2406"/>
              <a:ext cx="3789" cy="6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00" b="1" spc="6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96580" y="1882140"/>
            <a:ext cx="2948940" cy="2642870"/>
            <a:chOff x="2055" y="2351"/>
            <a:chExt cx="7230" cy="2692"/>
          </a:xfrm>
        </p:grpSpPr>
        <p:sp>
          <p:nvSpPr>
            <p:cNvPr id="38" name="圆角矩形 7"/>
            <p:cNvSpPr/>
            <p:nvPr/>
          </p:nvSpPr>
          <p:spPr>
            <a:xfrm>
              <a:off x="2055" y="2718"/>
              <a:ext cx="7230" cy="2325"/>
            </a:xfrm>
            <a:prstGeom prst="roundRect">
              <a:avLst>
                <a:gd name="adj" fmla="val 9083"/>
              </a:avLst>
            </a:prstGeom>
            <a:noFill/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矩形 8"/>
            <p:cNvSpPr/>
            <p:nvPr/>
          </p:nvSpPr>
          <p:spPr>
            <a:xfrm>
              <a:off x="2610" y="3373"/>
              <a:ext cx="6120" cy="8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lnSpc>
                  <a:spcPts val="2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圆角矩形 11"/>
            <p:cNvSpPr/>
            <p:nvPr/>
          </p:nvSpPr>
          <p:spPr>
            <a:xfrm>
              <a:off x="3088" y="2351"/>
              <a:ext cx="5165" cy="727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12"/>
            <p:cNvSpPr txBox="1"/>
            <p:nvPr/>
          </p:nvSpPr>
          <p:spPr>
            <a:xfrm>
              <a:off x="4076" y="2402"/>
              <a:ext cx="3596" cy="6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00" b="1" spc="6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08853" y="392985"/>
            <a:ext cx="7602893" cy="5356164"/>
            <a:chOff x="2651879" y="863812"/>
            <a:chExt cx="6964361" cy="4906327"/>
          </a:xfrm>
        </p:grpSpPr>
        <p:sp>
          <p:nvSpPr>
            <p:cNvPr id="49" name="任意多边形 48"/>
            <p:cNvSpPr/>
            <p:nvPr/>
          </p:nvSpPr>
          <p:spPr>
            <a:xfrm>
              <a:off x="2794528" y="9146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651879" y="863812"/>
              <a:ext cx="6821712" cy="4855527"/>
            </a:xfrm>
            <a:custGeom>
              <a:avLst/>
              <a:gdLst>
                <a:gd name="connsiteX0" fmla="*/ 4158765 w 6821712"/>
                <a:gd name="connsiteY0" fmla="*/ 15 h 4855527"/>
                <a:gd name="connsiteX1" fmla="*/ 4598707 w 6821712"/>
                <a:gd name="connsiteY1" fmla="*/ 150668 h 4855527"/>
                <a:gd name="connsiteX2" fmla="*/ 4702561 w 6821712"/>
                <a:gd name="connsiteY2" fmla="*/ 254890 h 4855527"/>
                <a:gd name="connsiteX3" fmla="*/ 4708483 w 6821712"/>
                <a:gd name="connsiteY3" fmla="*/ 247049 h 4855527"/>
                <a:gd name="connsiteX4" fmla="*/ 4703080 w 6821712"/>
                <a:gd name="connsiteY4" fmla="*/ 255411 h 4855527"/>
                <a:gd name="connsiteX5" fmla="*/ 4710533 w 6821712"/>
                <a:gd name="connsiteY5" fmla="*/ 262890 h 4855527"/>
                <a:gd name="connsiteX6" fmla="*/ 5598403 w 6821712"/>
                <a:gd name="connsiteY6" fmla="*/ 61678 h 4855527"/>
                <a:gd name="connsiteX7" fmla="*/ 6048645 w 6821712"/>
                <a:gd name="connsiteY7" fmla="*/ 610602 h 4855527"/>
                <a:gd name="connsiteX8" fmla="*/ 6051082 w 6821712"/>
                <a:gd name="connsiteY8" fmla="*/ 611408 h 4855527"/>
                <a:gd name="connsiteX9" fmla="*/ 6148093 w 6821712"/>
                <a:gd name="connsiteY9" fmla="*/ 643511 h 4855527"/>
                <a:gd name="connsiteX10" fmla="*/ 6626471 w 6821712"/>
                <a:gd name="connsiteY10" fmla="*/ 1143347 h 4855527"/>
                <a:gd name="connsiteX11" fmla="*/ 6600607 w 6821712"/>
                <a:gd name="connsiteY11" fmla="*/ 1721031 h 4855527"/>
                <a:gd name="connsiteX12" fmla="*/ 6789535 w 6821712"/>
                <a:gd name="connsiteY12" fmla="*/ 2604296 h 4855527"/>
                <a:gd name="connsiteX13" fmla="*/ 5904505 w 6821712"/>
                <a:gd name="connsiteY13" fmla="*/ 3377462 h 4855527"/>
                <a:gd name="connsiteX14" fmla="*/ 5587679 w 6821712"/>
                <a:gd name="connsiteY14" fmla="*/ 4039968 h 4855527"/>
                <a:gd name="connsiteX15" fmla="*/ 4508988 w 6821712"/>
                <a:gd name="connsiteY15" fmla="*/ 4120183 h 4855527"/>
                <a:gd name="connsiteX16" fmla="*/ 3738134 w 6821712"/>
                <a:gd name="connsiteY16" fmla="*/ 4826953 h 4855527"/>
                <a:gd name="connsiteX17" fmla="*/ 2604721 w 6821712"/>
                <a:gd name="connsiteY17" fmla="*/ 4395543 h 4855527"/>
                <a:gd name="connsiteX18" fmla="*/ 921081 w 6821712"/>
                <a:gd name="connsiteY18" fmla="*/ 3969302 h 4855527"/>
                <a:gd name="connsiteX19" fmla="*/ 180821 w 6821712"/>
                <a:gd name="connsiteY19" fmla="*/ 3494977 h 4855527"/>
                <a:gd name="connsiteX20" fmla="*/ 338998 w 6821712"/>
                <a:gd name="connsiteY20" fmla="*/ 2854716 h 4855527"/>
                <a:gd name="connsiteX21" fmla="*/ 4982 w 6821712"/>
                <a:gd name="connsiteY21" fmla="*/ 2197828 h 4855527"/>
                <a:gd name="connsiteX22" fmla="*/ 614978 w 6821712"/>
                <a:gd name="connsiteY22" fmla="*/ 1613965 h 4855527"/>
                <a:gd name="connsiteX23" fmla="*/ 620813 w 6821712"/>
                <a:gd name="connsiteY23" fmla="*/ 1598574 h 4855527"/>
                <a:gd name="connsiteX24" fmla="*/ 620814 w 6821712"/>
                <a:gd name="connsiteY24" fmla="*/ 1598574 h 4855527"/>
                <a:gd name="connsiteX25" fmla="*/ 892536 w 6821712"/>
                <a:gd name="connsiteY25" fmla="*/ 760134 h 4855527"/>
                <a:gd name="connsiteX26" fmla="*/ 2214405 w 6821712"/>
                <a:gd name="connsiteY26" fmla="*/ 568584 h 4855527"/>
                <a:gd name="connsiteX27" fmla="*/ 2214638 w 6821712"/>
                <a:gd name="connsiteY27" fmla="*/ 568215 h 4855527"/>
                <a:gd name="connsiteX28" fmla="*/ 2213617 w 6821712"/>
                <a:gd name="connsiteY28" fmla="*/ 567460 h 4855527"/>
                <a:gd name="connsiteX29" fmla="*/ 2214678 w 6821712"/>
                <a:gd name="connsiteY29" fmla="*/ 568150 h 4855527"/>
                <a:gd name="connsiteX30" fmla="*/ 2268448 w 6821712"/>
                <a:gd name="connsiteY30" fmla="*/ 482661 h 4855527"/>
                <a:gd name="connsiteX31" fmla="*/ 3547156 w 6821712"/>
                <a:gd name="connsiteY31" fmla="*/ 369732 h 4855527"/>
                <a:gd name="connsiteX32" fmla="*/ 3552543 w 6821712"/>
                <a:gd name="connsiteY32" fmla="*/ 361832 h 4855527"/>
                <a:gd name="connsiteX33" fmla="*/ 3554095 w 6821712"/>
                <a:gd name="connsiteY33" fmla="*/ 358272 h 4855527"/>
                <a:gd name="connsiteX34" fmla="*/ 3553100 w 6821712"/>
                <a:gd name="connsiteY34" fmla="*/ 361015 h 4855527"/>
                <a:gd name="connsiteX35" fmla="*/ 3639432 w 6821712"/>
                <a:gd name="connsiteY35" fmla="*/ 234430 h 4855527"/>
                <a:gd name="connsiteX36" fmla="*/ 4066473 w 6821712"/>
                <a:gd name="connsiteY36" fmla="*/ 6629 h 4855527"/>
                <a:gd name="connsiteX37" fmla="*/ 4158765 w 6821712"/>
                <a:gd name="connsiteY37" fmla="*/ 15 h 485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1712" h="4855527">
                  <a:moveTo>
                    <a:pt x="4158765" y="15"/>
                  </a:moveTo>
                  <a:cubicBezTo>
                    <a:pt x="4319603" y="-998"/>
                    <a:pt x="4475194" y="52765"/>
                    <a:pt x="4598707" y="150668"/>
                  </a:cubicBezTo>
                  <a:lnTo>
                    <a:pt x="4702561" y="254890"/>
                  </a:lnTo>
                  <a:lnTo>
                    <a:pt x="4708483" y="247049"/>
                  </a:lnTo>
                  <a:lnTo>
                    <a:pt x="4703080" y="255411"/>
                  </a:lnTo>
                  <a:lnTo>
                    <a:pt x="4710533" y="262890"/>
                  </a:lnTo>
                  <a:cubicBezTo>
                    <a:pt x="4928479" y="14156"/>
                    <a:pt x="5288989" y="-67520"/>
                    <a:pt x="5598403" y="61678"/>
                  </a:cubicBezTo>
                  <a:cubicBezTo>
                    <a:pt x="5834169" y="160094"/>
                    <a:pt x="6003227" y="366136"/>
                    <a:pt x="6048645" y="610602"/>
                  </a:cubicBezTo>
                  <a:lnTo>
                    <a:pt x="6051082" y="611408"/>
                  </a:lnTo>
                  <a:lnTo>
                    <a:pt x="6148093" y="643511"/>
                  </a:lnTo>
                  <a:cubicBezTo>
                    <a:pt x="6373396" y="733670"/>
                    <a:pt x="6549196" y="915284"/>
                    <a:pt x="6626471" y="1143347"/>
                  </a:cubicBezTo>
                  <a:cubicBezTo>
                    <a:pt x="6690655" y="1332538"/>
                    <a:pt x="6681509" y="1538019"/>
                    <a:pt x="6600607" y="1721031"/>
                  </a:cubicBezTo>
                  <a:cubicBezTo>
                    <a:pt x="6799471" y="1972012"/>
                    <a:pt x="6869018" y="2297367"/>
                    <a:pt x="6789535" y="2604296"/>
                  </a:cubicBezTo>
                  <a:cubicBezTo>
                    <a:pt x="6683875" y="3012337"/>
                    <a:pt x="6334089" y="3317919"/>
                    <a:pt x="5904505" y="3377462"/>
                  </a:cubicBezTo>
                  <a:cubicBezTo>
                    <a:pt x="5902455" y="3632151"/>
                    <a:pt x="5786858" y="3873695"/>
                    <a:pt x="5587679" y="4039968"/>
                  </a:cubicBezTo>
                  <a:cubicBezTo>
                    <a:pt x="5285046" y="4292634"/>
                    <a:pt x="4847893" y="4325102"/>
                    <a:pt x="4508988" y="4120183"/>
                  </a:cubicBezTo>
                  <a:cubicBezTo>
                    <a:pt x="4399384" y="4472164"/>
                    <a:pt x="4105898" y="4741233"/>
                    <a:pt x="3738134" y="4826953"/>
                  </a:cubicBezTo>
                  <a:cubicBezTo>
                    <a:pt x="3304766" y="4927952"/>
                    <a:pt x="2852473" y="4755838"/>
                    <a:pt x="2604721" y="4395543"/>
                  </a:cubicBezTo>
                  <a:cubicBezTo>
                    <a:pt x="2019957" y="4737525"/>
                    <a:pt x="1260458" y="4545301"/>
                    <a:pt x="921081" y="3969302"/>
                  </a:cubicBezTo>
                  <a:cubicBezTo>
                    <a:pt x="587696" y="4007163"/>
                    <a:pt x="274655" y="3806625"/>
                    <a:pt x="180821" y="3494977"/>
                  </a:cubicBezTo>
                  <a:cubicBezTo>
                    <a:pt x="112851" y="3269498"/>
                    <a:pt x="172936" y="3026156"/>
                    <a:pt x="338998" y="2854716"/>
                  </a:cubicBezTo>
                  <a:cubicBezTo>
                    <a:pt x="103389" y="2720238"/>
                    <a:pt x="-27820" y="2462179"/>
                    <a:pt x="4982" y="2197828"/>
                  </a:cubicBezTo>
                  <a:cubicBezTo>
                    <a:pt x="43462" y="1888315"/>
                    <a:pt x="296733" y="1645872"/>
                    <a:pt x="614978" y="1613965"/>
                  </a:cubicBezTo>
                  <a:lnTo>
                    <a:pt x="620813" y="1598574"/>
                  </a:lnTo>
                  <a:lnTo>
                    <a:pt x="620814" y="1598574"/>
                  </a:lnTo>
                  <a:cubicBezTo>
                    <a:pt x="578076" y="1293779"/>
                    <a:pt x="677745" y="986400"/>
                    <a:pt x="892536" y="760134"/>
                  </a:cubicBezTo>
                  <a:cubicBezTo>
                    <a:pt x="1231914" y="402761"/>
                    <a:pt x="1782141" y="323108"/>
                    <a:pt x="2214405" y="568584"/>
                  </a:cubicBezTo>
                  <a:lnTo>
                    <a:pt x="2214638" y="568215"/>
                  </a:lnTo>
                  <a:lnTo>
                    <a:pt x="2213617" y="567460"/>
                  </a:lnTo>
                  <a:lnTo>
                    <a:pt x="2214678" y="568150"/>
                  </a:lnTo>
                  <a:lnTo>
                    <a:pt x="2268448" y="482661"/>
                  </a:lnTo>
                  <a:cubicBezTo>
                    <a:pt x="2560703" y="75711"/>
                    <a:pt x="3171329" y="10575"/>
                    <a:pt x="3547156" y="369732"/>
                  </a:cubicBezTo>
                  <a:lnTo>
                    <a:pt x="3552543" y="361832"/>
                  </a:lnTo>
                  <a:lnTo>
                    <a:pt x="3554095" y="358272"/>
                  </a:lnTo>
                  <a:lnTo>
                    <a:pt x="3553100" y="361015"/>
                  </a:lnTo>
                  <a:lnTo>
                    <a:pt x="3639432" y="234430"/>
                  </a:lnTo>
                  <a:cubicBezTo>
                    <a:pt x="3747183" y="111890"/>
                    <a:pt x="3898400" y="29716"/>
                    <a:pt x="4066473" y="6629"/>
                  </a:cubicBezTo>
                  <a:cubicBezTo>
                    <a:pt x="4097304" y="2388"/>
                    <a:pt x="4128130" y="207"/>
                    <a:pt x="415876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140" y="4588743"/>
            <a:ext cx="829058" cy="10119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32380">
            <a:off x="10142911" y="4261041"/>
            <a:ext cx="1780036" cy="180442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0" y="5126972"/>
            <a:ext cx="12192000" cy="1731029"/>
          </a:xfrm>
          <a:custGeom>
            <a:avLst/>
            <a:gdLst>
              <a:gd name="connsiteX0" fmla="*/ 709486 w 12192000"/>
              <a:gd name="connsiteY0" fmla="*/ 592369 h 1731029"/>
              <a:gd name="connsiteX1" fmla="*/ 1455768 w 12192000"/>
              <a:gd name="connsiteY1" fmla="*/ 989164 h 1731029"/>
              <a:gd name="connsiteX2" fmla="*/ 1494970 w 12192000"/>
              <a:gd name="connsiteY2" fmla="*/ 1061388 h 1731029"/>
              <a:gd name="connsiteX3" fmla="*/ 1541977 w 12192000"/>
              <a:gd name="connsiteY3" fmla="*/ 1044183 h 1731029"/>
              <a:gd name="connsiteX4" fmla="*/ 1809604 w 12192000"/>
              <a:gd name="connsiteY4" fmla="*/ 1003721 h 1731029"/>
              <a:gd name="connsiteX5" fmla="*/ 2691306 w 12192000"/>
              <a:gd name="connsiteY5" fmla="*/ 1722328 h 1731029"/>
              <a:gd name="connsiteX6" fmla="*/ 2692183 w 12192000"/>
              <a:gd name="connsiteY6" fmla="*/ 1731029 h 1731029"/>
              <a:gd name="connsiteX7" fmla="*/ 0 w 12192000"/>
              <a:gd name="connsiteY7" fmla="*/ 1731029 h 1731029"/>
              <a:gd name="connsiteX8" fmla="*/ 0 w 12192000"/>
              <a:gd name="connsiteY8" fmla="*/ 944568 h 1731029"/>
              <a:gd name="connsiteX9" fmla="*/ 73101 w 12192000"/>
              <a:gd name="connsiteY9" fmla="*/ 855969 h 1731029"/>
              <a:gd name="connsiteX10" fmla="*/ 709486 w 12192000"/>
              <a:gd name="connsiteY10" fmla="*/ 592369 h 1731029"/>
              <a:gd name="connsiteX11" fmla="*/ 12192000 w 12192000"/>
              <a:gd name="connsiteY11" fmla="*/ 0 h 1731029"/>
              <a:gd name="connsiteX12" fmla="*/ 12192000 w 12192000"/>
              <a:gd name="connsiteY12" fmla="*/ 1731029 h 1731029"/>
              <a:gd name="connsiteX13" fmla="*/ 3857660 w 12192000"/>
              <a:gd name="connsiteY13" fmla="*/ 1731029 h 1731029"/>
              <a:gd name="connsiteX14" fmla="*/ 3858537 w 12192000"/>
              <a:gd name="connsiteY14" fmla="*/ 1722328 h 1731029"/>
              <a:gd name="connsiteX15" fmla="*/ 4740236 w 12192000"/>
              <a:gd name="connsiteY15" fmla="*/ 1003721 h 1731029"/>
              <a:gd name="connsiteX16" fmla="*/ 5376622 w 12192000"/>
              <a:gd name="connsiteY16" fmla="*/ 1267321 h 1731029"/>
              <a:gd name="connsiteX17" fmla="*/ 5431873 w 12192000"/>
              <a:gd name="connsiteY17" fmla="*/ 1334286 h 1731029"/>
              <a:gd name="connsiteX18" fmla="*/ 5434527 w 12192000"/>
              <a:gd name="connsiteY18" fmla="*/ 1321149 h 1731029"/>
              <a:gd name="connsiteX19" fmla="*/ 5735786 w 12192000"/>
              <a:gd name="connsiteY19" fmla="*/ 1121461 h 1731029"/>
              <a:gd name="connsiteX20" fmla="*/ 5918587 w 12192000"/>
              <a:gd name="connsiteY20" fmla="*/ 1177299 h 1731029"/>
              <a:gd name="connsiteX21" fmla="*/ 5939950 w 12192000"/>
              <a:gd name="connsiteY21" fmla="*/ 1194925 h 1731029"/>
              <a:gd name="connsiteX22" fmla="*/ 5989372 w 12192000"/>
              <a:gd name="connsiteY22" fmla="*/ 1103867 h 1731029"/>
              <a:gd name="connsiteX23" fmla="*/ 6446465 w 12192000"/>
              <a:gd name="connsiteY23" fmla="*/ 860833 h 1731029"/>
              <a:gd name="connsiteX24" fmla="*/ 6954381 w 12192000"/>
              <a:gd name="connsiteY24" fmla="*/ 1197503 h 1731029"/>
              <a:gd name="connsiteX25" fmla="*/ 6965351 w 12192000"/>
              <a:gd name="connsiteY25" fmla="*/ 1232839 h 1731029"/>
              <a:gd name="connsiteX26" fmla="*/ 6983268 w 12192000"/>
              <a:gd name="connsiteY26" fmla="*/ 1223114 h 1731029"/>
              <a:gd name="connsiteX27" fmla="*/ 7086740 w 12192000"/>
              <a:gd name="connsiteY27" fmla="*/ 1190995 h 1731029"/>
              <a:gd name="connsiteX28" fmla="*/ 7161876 w 12192000"/>
              <a:gd name="connsiteY28" fmla="*/ 1183420 h 1731029"/>
              <a:gd name="connsiteX29" fmla="*/ 7190785 w 12192000"/>
              <a:gd name="connsiteY29" fmla="*/ 1090292 h 1731029"/>
              <a:gd name="connsiteX30" fmla="*/ 8021160 w 12192000"/>
              <a:gd name="connsiteY30" fmla="*/ 539882 h 1731029"/>
              <a:gd name="connsiteX31" fmla="*/ 8768446 w 12192000"/>
              <a:gd name="connsiteY31" fmla="*/ 937211 h 1731029"/>
              <a:gd name="connsiteX32" fmla="*/ 8805139 w 12192000"/>
              <a:gd name="connsiteY32" fmla="*/ 1004813 h 1731029"/>
              <a:gd name="connsiteX33" fmla="*/ 8826751 w 12192000"/>
              <a:gd name="connsiteY33" fmla="*/ 1003721 h 1731029"/>
              <a:gd name="connsiteX34" fmla="*/ 9008373 w 12192000"/>
              <a:gd name="connsiteY34" fmla="*/ 1022030 h 1731029"/>
              <a:gd name="connsiteX35" fmla="*/ 9023867 w 12192000"/>
              <a:gd name="connsiteY35" fmla="*/ 1026014 h 1731029"/>
              <a:gd name="connsiteX36" fmla="*/ 9038537 w 12192000"/>
              <a:gd name="connsiteY36" fmla="*/ 880486 h 1731029"/>
              <a:gd name="connsiteX37" fmla="*/ 9921424 w 12192000"/>
              <a:gd name="connsiteY37" fmla="*/ 160912 h 1731029"/>
              <a:gd name="connsiteX38" fmla="*/ 10751800 w 12192000"/>
              <a:gd name="connsiteY38" fmla="*/ 711322 h 1731029"/>
              <a:gd name="connsiteX39" fmla="*/ 10757580 w 12192000"/>
              <a:gd name="connsiteY39" fmla="*/ 729944 h 1731029"/>
              <a:gd name="connsiteX40" fmla="*/ 10778050 w 12192000"/>
              <a:gd name="connsiteY40" fmla="*/ 713055 h 1731029"/>
              <a:gd name="connsiteX41" fmla="*/ 10974036 w 12192000"/>
              <a:gd name="connsiteY41" fmla="*/ 653189 h 1731029"/>
              <a:gd name="connsiteX42" fmla="*/ 11297021 w 12192000"/>
              <a:gd name="connsiteY42" fmla="*/ 867279 h 1731029"/>
              <a:gd name="connsiteX43" fmla="*/ 11317092 w 12192000"/>
              <a:gd name="connsiteY43" fmla="*/ 966692 h 1731029"/>
              <a:gd name="connsiteX44" fmla="*/ 11310390 w 12192000"/>
              <a:gd name="connsiteY44" fmla="*/ 900207 h 1731029"/>
              <a:gd name="connsiteX45" fmla="*/ 12119444 w 12192000"/>
              <a:gd name="connsiteY45" fmla="*/ 3664 h 173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1731029">
                <a:moveTo>
                  <a:pt x="709486" y="592369"/>
                </a:moveTo>
                <a:cubicBezTo>
                  <a:pt x="1020142" y="592369"/>
                  <a:pt x="1294035" y="749767"/>
                  <a:pt x="1455768" y="989164"/>
                </a:cubicBezTo>
                <a:lnTo>
                  <a:pt x="1494970" y="1061388"/>
                </a:lnTo>
                <a:lnTo>
                  <a:pt x="1541977" y="1044183"/>
                </a:lnTo>
                <a:cubicBezTo>
                  <a:pt x="1626520" y="1017887"/>
                  <a:pt x="1716408" y="1003721"/>
                  <a:pt x="1809604" y="1003721"/>
                </a:cubicBezTo>
                <a:cubicBezTo>
                  <a:pt x="2244521" y="1003721"/>
                  <a:pt x="2607385" y="1312220"/>
                  <a:pt x="2691306" y="1722328"/>
                </a:cubicBezTo>
                <a:lnTo>
                  <a:pt x="2692183" y="1731029"/>
                </a:lnTo>
                <a:lnTo>
                  <a:pt x="0" y="1731029"/>
                </a:lnTo>
                <a:lnTo>
                  <a:pt x="0" y="944568"/>
                </a:lnTo>
                <a:lnTo>
                  <a:pt x="73101" y="855969"/>
                </a:lnTo>
                <a:cubicBezTo>
                  <a:pt x="235967" y="693103"/>
                  <a:pt x="460963" y="592369"/>
                  <a:pt x="709486" y="592369"/>
                </a:cubicBezTo>
                <a:close/>
                <a:moveTo>
                  <a:pt x="12192000" y="0"/>
                </a:moveTo>
                <a:lnTo>
                  <a:pt x="12192000" y="1731029"/>
                </a:lnTo>
                <a:lnTo>
                  <a:pt x="3857660" y="1731029"/>
                </a:lnTo>
                <a:lnTo>
                  <a:pt x="3858537" y="1722328"/>
                </a:lnTo>
                <a:cubicBezTo>
                  <a:pt x="3942457" y="1312220"/>
                  <a:pt x="4305319" y="1003721"/>
                  <a:pt x="4740236" y="1003721"/>
                </a:cubicBezTo>
                <a:cubicBezTo>
                  <a:pt x="4988760" y="1003721"/>
                  <a:pt x="5213757" y="1104456"/>
                  <a:pt x="5376622" y="1267321"/>
                </a:cubicBezTo>
                <a:lnTo>
                  <a:pt x="5431873" y="1334286"/>
                </a:lnTo>
                <a:lnTo>
                  <a:pt x="5434527" y="1321149"/>
                </a:lnTo>
                <a:cubicBezTo>
                  <a:pt x="5484162" y="1203801"/>
                  <a:pt x="5600356" y="1121461"/>
                  <a:pt x="5735786" y="1121461"/>
                </a:cubicBezTo>
                <a:cubicBezTo>
                  <a:pt x="5803498" y="1121461"/>
                  <a:pt x="5866405" y="1142046"/>
                  <a:pt x="5918587" y="1177299"/>
                </a:cubicBezTo>
                <a:lnTo>
                  <a:pt x="5939950" y="1194925"/>
                </a:lnTo>
                <a:lnTo>
                  <a:pt x="5989372" y="1103867"/>
                </a:lnTo>
                <a:cubicBezTo>
                  <a:pt x="6088433" y="957238"/>
                  <a:pt x="6256192" y="860833"/>
                  <a:pt x="6446465" y="860833"/>
                </a:cubicBezTo>
                <a:cubicBezTo>
                  <a:pt x="6674794" y="860833"/>
                  <a:pt x="6870700" y="999656"/>
                  <a:pt x="6954381" y="1197503"/>
                </a:cubicBezTo>
                <a:lnTo>
                  <a:pt x="6965351" y="1232839"/>
                </a:lnTo>
                <a:lnTo>
                  <a:pt x="6983268" y="1223114"/>
                </a:lnTo>
                <a:cubicBezTo>
                  <a:pt x="7016242" y="1209167"/>
                  <a:pt x="7050856" y="1198338"/>
                  <a:pt x="7086740" y="1190995"/>
                </a:cubicBezTo>
                <a:lnTo>
                  <a:pt x="7161876" y="1183420"/>
                </a:lnTo>
                <a:lnTo>
                  <a:pt x="7190785" y="1090292"/>
                </a:lnTo>
                <a:cubicBezTo>
                  <a:pt x="7327594" y="766839"/>
                  <a:pt x="7647872" y="539882"/>
                  <a:pt x="8021160" y="539882"/>
                </a:cubicBezTo>
                <a:cubicBezTo>
                  <a:pt x="8332233" y="539882"/>
                  <a:pt x="8606495" y="697491"/>
                  <a:pt x="8768446" y="937211"/>
                </a:cubicBezTo>
                <a:lnTo>
                  <a:pt x="8805139" y="1004813"/>
                </a:lnTo>
                <a:lnTo>
                  <a:pt x="8826751" y="1003721"/>
                </a:lnTo>
                <a:cubicBezTo>
                  <a:pt x="8888966" y="1003721"/>
                  <a:pt x="8949708" y="1010026"/>
                  <a:pt x="9008373" y="1022030"/>
                </a:cubicBezTo>
                <a:lnTo>
                  <a:pt x="9023867" y="1026014"/>
                </a:lnTo>
                <a:lnTo>
                  <a:pt x="9038537" y="880486"/>
                </a:lnTo>
                <a:cubicBezTo>
                  <a:pt x="9122570" y="469825"/>
                  <a:pt x="9485922" y="160912"/>
                  <a:pt x="9921424" y="160912"/>
                </a:cubicBezTo>
                <a:cubicBezTo>
                  <a:pt x="10294712" y="160912"/>
                  <a:pt x="10614991" y="387869"/>
                  <a:pt x="10751800" y="711322"/>
                </a:cubicBezTo>
                <a:lnTo>
                  <a:pt x="10757580" y="729944"/>
                </a:lnTo>
                <a:lnTo>
                  <a:pt x="10778050" y="713055"/>
                </a:lnTo>
                <a:cubicBezTo>
                  <a:pt x="10833996" y="675259"/>
                  <a:pt x="10901439" y="653189"/>
                  <a:pt x="10974036" y="653189"/>
                </a:cubicBezTo>
                <a:cubicBezTo>
                  <a:pt x="11119231" y="653189"/>
                  <a:pt x="11243808" y="741467"/>
                  <a:pt x="11297021" y="867279"/>
                </a:cubicBezTo>
                <a:lnTo>
                  <a:pt x="11317092" y="966692"/>
                </a:lnTo>
                <a:lnTo>
                  <a:pt x="11310390" y="900207"/>
                </a:lnTo>
                <a:cubicBezTo>
                  <a:pt x="11310390" y="433598"/>
                  <a:pt x="11665010" y="49814"/>
                  <a:pt x="12119444" y="366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38100" dir="15240000" sx="104000" sy="104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3546996"/>
            <a:ext cx="4737100" cy="331100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6516" y="1791374"/>
            <a:ext cx="707137" cy="59131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564581" y="2200695"/>
            <a:ext cx="740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3712" y="705353"/>
            <a:ext cx="731521" cy="646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/>
          <a:srcRect r="17021"/>
          <a:stretch>
            <a:fillRect/>
          </a:stretch>
        </p:blipFill>
        <p:spPr>
          <a:xfrm>
            <a:off x="3085499" y="448442"/>
            <a:ext cx="1758939" cy="167559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258021" y="849539"/>
            <a:ext cx="142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3020" y="3522770"/>
            <a:ext cx="4253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3429000" y="3035300"/>
            <a:ext cx="5486400" cy="256210"/>
          </a:xfrm>
          <a:custGeom>
            <a:avLst/>
            <a:gdLst>
              <a:gd name="connsiteX0" fmla="*/ 0 w 5486400"/>
              <a:gd name="connsiteY0" fmla="*/ 0 h 256210"/>
              <a:gd name="connsiteX1" fmla="*/ 990600 w 5486400"/>
              <a:gd name="connsiteY1" fmla="*/ 254000 h 256210"/>
              <a:gd name="connsiteX2" fmla="*/ 2946400 w 5486400"/>
              <a:gd name="connsiteY2" fmla="*/ 127000 h 256210"/>
              <a:gd name="connsiteX3" fmla="*/ 5486400 w 5486400"/>
              <a:gd name="connsiteY3" fmla="*/ 190500 h 2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56210">
                <a:moveTo>
                  <a:pt x="0" y="0"/>
                </a:moveTo>
                <a:cubicBezTo>
                  <a:pt x="249766" y="116416"/>
                  <a:pt x="499533" y="232833"/>
                  <a:pt x="990600" y="254000"/>
                </a:cubicBezTo>
                <a:cubicBezTo>
                  <a:pt x="1481667" y="275167"/>
                  <a:pt x="2197100" y="137583"/>
                  <a:pt x="2946400" y="127000"/>
                </a:cubicBezTo>
                <a:cubicBezTo>
                  <a:pt x="3695700" y="116417"/>
                  <a:pt x="4591050" y="153458"/>
                  <a:pt x="5486400" y="19050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06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19633" y="2266161"/>
            <a:ext cx="2336674" cy="2336674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35E4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0" name="圆角矩形 139"/>
          <p:cNvSpPr/>
          <p:nvPr/>
        </p:nvSpPr>
        <p:spPr bwMode="auto">
          <a:xfrm>
            <a:off x="1574925" y="1402813"/>
            <a:ext cx="2759956" cy="1524123"/>
          </a:xfrm>
          <a:prstGeom prst="roundRect">
            <a:avLst>
              <a:gd name="adj" fmla="val 6712"/>
            </a:avLst>
          </a:prstGeom>
          <a:solidFill>
            <a:srgbClr val="00CAF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noAutofit/>
          </a:bodyPr>
          <a:lstStyle/>
          <a:p>
            <a:pPr marL="0" marR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41" name="圆角矩形 140"/>
          <p:cNvSpPr/>
          <p:nvPr/>
        </p:nvSpPr>
        <p:spPr bwMode="auto">
          <a:xfrm>
            <a:off x="1574924" y="3961888"/>
            <a:ext cx="2759956" cy="1549085"/>
          </a:xfrm>
          <a:prstGeom prst="roundRect">
            <a:avLst>
              <a:gd name="adj" fmla="val 6712"/>
            </a:avLst>
          </a:prstGeom>
          <a:solidFill>
            <a:srgbClr val="4472C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noAutofit/>
          </a:bodyPr>
          <a:lstStyle/>
          <a:p>
            <a:pPr marL="0" marR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42" name="圆角矩形 141"/>
          <p:cNvSpPr/>
          <p:nvPr/>
        </p:nvSpPr>
        <p:spPr bwMode="auto">
          <a:xfrm>
            <a:off x="7541440" y="1402813"/>
            <a:ext cx="3041475" cy="1598337"/>
          </a:xfrm>
          <a:prstGeom prst="roundRect">
            <a:avLst>
              <a:gd name="adj" fmla="val 6712"/>
            </a:avLst>
          </a:prstGeom>
          <a:solidFill>
            <a:srgbClr val="4472C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noAutofit/>
          </a:bodyPr>
          <a:lstStyle/>
          <a:p>
            <a:pPr marL="0" marR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43" name="圆角矩形 142"/>
          <p:cNvSpPr/>
          <p:nvPr/>
        </p:nvSpPr>
        <p:spPr bwMode="auto">
          <a:xfrm>
            <a:off x="7541440" y="3961888"/>
            <a:ext cx="3041475" cy="1535867"/>
          </a:xfrm>
          <a:prstGeom prst="roundRect">
            <a:avLst>
              <a:gd name="adj" fmla="val 6712"/>
            </a:avLst>
          </a:prstGeom>
          <a:solidFill>
            <a:srgbClr val="00CAF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noAutofit/>
          </a:bodyPr>
          <a:lstStyle/>
          <a:p>
            <a:pPr marL="0" marR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94802" y="1563499"/>
            <a:ext cx="275510" cy="275511"/>
            <a:chOff x="6443217" y="1547174"/>
            <a:chExt cx="363537" cy="363538"/>
          </a:xfrm>
          <a:solidFill>
            <a:schemeClr val="bg1"/>
          </a:solidFill>
        </p:grpSpPr>
        <p:sp>
          <p:nvSpPr>
            <p:cNvPr id="25" name="Freeform 42"/>
            <p:cNvSpPr/>
            <p:nvPr/>
          </p:nvSpPr>
          <p:spPr bwMode="auto">
            <a:xfrm>
              <a:off x="6624192" y="1547174"/>
              <a:ext cx="136525" cy="73025"/>
            </a:xfrm>
            <a:custGeom>
              <a:avLst/>
              <a:gdLst>
                <a:gd name="T0" fmla="*/ 105 w 117"/>
                <a:gd name="T1" fmla="*/ 63 h 63"/>
                <a:gd name="T2" fmla="*/ 58 w 117"/>
                <a:gd name="T3" fmla="*/ 29 h 63"/>
                <a:gd name="T4" fmla="*/ 0 w 117"/>
                <a:gd name="T5" fmla="*/ 16 h 63"/>
                <a:gd name="T6" fmla="*/ 0 w 117"/>
                <a:gd name="T7" fmla="*/ 0 h 63"/>
                <a:gd name="T8" fmla="*/ 65 w 117"/>
                <a:gd name="T9" fmla="*/ 14 h 63"/>
                <a:gd name="T10" fmla="*/ 117 w 117"/>
                <a:gd name="T11" fmla="*/ 52 h 63"/>
                <a:gd name="T12" fmla="*/ 105 w 117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3">
                  <a:moveTo>
                    <a:pt x="105" y="63"/>
                  </a:moveTo>
                  <a:cubicBezTo>
                    <a:pt x="92" y="48"/>
                    <a:pt x="76" y="37"/>
                    <a:pt x="58" y="29"/>
                  </a:cubicBezTo>
                  <a:cubicBezTo>
                    <a:pt x="40" y="20"/>
                    <a:pt x="2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45" y="4"/>
                    <a:pt x="65" y="14"/>
                  </a:cubicBezTo>
                  <a:cubicBezTo>
                    <a:pt x="85" y="23"/>
                    <a:pt x="103" y="36"/>
                    <a:pt x="117" y="52"/>
                  </a:cubicBezTo>
                  <a:lnTo>
                    <a:pt x="105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3"/>
            <p:cNvSpPr/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1 h 11"/>
                <a:gd name="T1" fmla="*/ 0 h 11"/>
                <a:gd name="T2" fmla="*/ 0 h 11"/>
                <a:gd name="T3" fmla="*/ 0 h 11"/>
                <a:gd name="T4" fmla="*/ 11 h 11"/>
                <a:gd name="T5" fmla="*/ 11 h 11"/>
                <a:gd name="T6" fmla="*/ 11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1">
                  <a:moveTo>
                    <a:pt x="0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4"/>
            <p:cNvSpPr/>
            <p:nvPr/>
          </p:nvSpPr>
          <p:spPr bwMode="auto">
            <a:xfrm>
              <a:off x="6624192" y="1891661"/>
              <a:ext cx="0" cy="19050"/>
            </a:xfrm>
            <a:custGeom>
              <a:avLst/>
              <a:gdLst>
                <a:gd name="T0" fmla="*/ 12 h 12"/>
                <a:gd name="T1" fmla="*/ 12 h 12"/>
                <a:gd name="T2" fmla="*/ 12 h 12"/>
                <a:gd name="T3" fmla="*/ 0 h 12"/>
                <a:gd name="T4" fmla="*/ 0 h 12"/>
                <a:gd name="T5" fmla="*/ 0 h 12"/>
                <a:gd name="T6" fmla="*/ 12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2">
                  <a:moveTo>
                    <a:pt x="0" y="12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6746429" y="1607499"/>
              <a:ext cx="60325" cy="120650"/>
            </a:xfrm>
            <a:custGeom>
              <a:avLst/>
              <a:gdLst>
                <a:gd name="T0" fmla="*/ 52 w 52"/>
                <a:gd name="T1" fmla="*/ 105 h 105"/>
                <a:gd name="T2" fmla="*/ 36 w 52"/>
                <a:gd name="T3" fmla="*/ 105 h 105"/>
                <a:gd name="T4" fmla="*/ 0 w 52"/>
                <a:gd name="T5" fmla="*/ 11 h 105"/>
                <a:gd name="T6" fmla="*/ 12 w 52"/>
                <a:gd name="T7" fmla="*/ 0 h 105"/>
                <a:gd name="T8" fmla="*/ 52 w 5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5">
                  <a:moveTo>
                    <a:pt x="52" y="105"/>
                  </a:moveTo>
                  <a:cubicBezTo>
                    <a:pt x="36" y="105"/>
                    <a:pt x="36" y="105"/>
                    <a:pt x="36" y="105"/>
                  </a:cubicBezTo>
                  <a:cubicBezTo>
                    <a:pt x="36" y="70"/>
                    <a:pt x="23" y="37"/>
                    <a:pt x="0" y="1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8" y="29"/>
                    <a:pt x="52" y="66"/>
                    <a:pt x="52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6"/>
            <p:cNvSpPr/>
            <p:nvPr/>
          </p:nvSpPr>
          <p:spPr bwMode="auto">
            <a:xfrm>
              <a:off x="6746429" y="1728149"/>
              <a:ext cx="60325" cy="122238"/>
            </a:xfrm>
            <a:custGeom>
              <a:avLst/>
              <a:gdLst>
                <a:gd name="T0" fmla="*/ 12 w 52"/>
                <a:gd name="T1" fmla="*/ 105 h 105"/>
                <a:gd name="T2" fmla="*/ 0 w 52"/>
                <a:gd name="T3" fmla="*/ 94 h 105"/>
                <a:gd name="T4" fmla="*/ 36 w 52"/>
                <a:gd name="T5" fmla="*/ 0 h 105"/>
                <a:gd name="T6" fmla="*/ 52 w 52"/>
                <a:gd name="T7" fmla="*/ 0 h 105"/>
                <a:gd name="T8" fmla="*/ 12 w 5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5">
                  <a:moveTo>
                    <a:pt x="12" y="105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3" y="68"/>
                    <a:pt x="36" y="35"/>
                    <a:pt x="3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39"/>
                    <a:pt x="38" y="76"/>
                    <a:pt x="12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Rectangle 47"/>
            <p:cNvSpPr>
              <a:spLocks noChangeArrowheads="1"/>
            </p:cNvSpPr>
            <p:nvPr/>
          </p:nvSpPr>
          <p:spPr bwMode="auto">
            <a:xfrm>
              <a:off x="6624192" y="1891661"/>
              <a:ext cx="15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8"/>
            <p:cNvSpPr/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1 h 11"/>
                <a:gd name="T1" fmla="*/ 6 h 11"/>
                <a:gd name="T2" fmla="*/ 0 h 11"/>
                <a:gd name="T3" fmla="*/ 0 h 11"/>
                <a:gd name="T4" fmla="*/ 6 h 11"/>
                <a:gd name="T5" fmla="*/ 11 h 11"/>
                <a:gd name="T6" fmla="*/ 11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9"/>
            <p:cNvSpPr/>
            <p:nvPr/>
          </p:nvSpPr>
          <p:spPr bwMode="auto">
            <a:xfrm>
              <a:off x="6624192" y="1837686"/>
              <a:ext cx="136525" cy="73025"/>
            </a:xfrm>
            <a:custGeom>
              <a:avLst/>
              <a:gdLst>
                <a:gd name="T0" fmla="*/ 0 w 117"/>
                <a:gd name="T1" fmla="*/ 63 h 63"/>
                <a:gd name="T2" fmla="*/ 0 w 117"/>
                <a:gd name="T3" fmla="*/ 47 h 63"/>
                <a:gd name="T4" fmla="*/ 58 w 117"/>
                <a:gd name="T5" fmla="*/ 34 h 63"/>
                <a:gd name="T6" fmla="*/ 105 w 117"/>
                <a:gd name="T7" fmla="*/ 0 h 63"/>
                <a:gd name="T8" fmla="*/ 117 w 117"/>
                <a:gd name="T9" fmla="*/ 11 h 63"/>
                <a:gd name="T10" fmla="*/ 65 w 117"/>
                <a:gd name="T11" fmla="*/ 49 h 63"/>
                <a:gd name="T12" fmla="*/ 0 w 117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3">
                  <a:moveTo>
                    <a:pt x="0" y="63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0" y="47"/>
                    <a:pt x="40" y="43"/>
                    <a:pt x="58" y="34"/>
                  </a:cubicBezTo>
                  <a:cubicBezTo>
                    <a:pt x="76" y="26"/>
                    <a:pt x="92" y="15"/>
                    <a:pt x="105" y="0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03" y="27"/>
                    <a:pt x="85" y="40"/>
                    <a:pt x="65" y="49"/>
                  </a:cubicBezTo>
                  <a:cubicBezTo>
                    <a:pt x="45" y="59"/>
                    <a:pt x="23" y="63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50"/>
            <p:cNvSpPr/>
            <p:nvPr/>
          </p:nvSpPr>
          <p:spPr bwMode="auto">
            <a:xfrm>
              <a:off x="6443217" y="1607499"/>
              <a:ext cx="60325" cy="120650"/>
            </a:xfrm>
            <a:custGeom>
              <a:avLst/>
              <a:gdLst>
                <a:gd name="T0" fmla="*/ 16 w 52"/>
                <a:gd name="T1" fmla="*/ 105 h 105"/>
                <a:gd name="T2" fmla="*/ 0 w 52"/>
                <a:gd name="T3" fmla="*/ 105 h 105"/>
                <a:gd name="T4" fmla="*/ 40 w 52"/>
                <a:gd name="T5" fmla="*/ 0 h 105"/>
                <a:gd name="T6" fmla="*/ 52 w 52"/>
                <a:gd name="T7" fmla="*/ 11 h 105"/>
                <a:gd name="T8" fmla="*/ 16 w 5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5">
                  <a:moveTo>
                    <a:pt x="16" y="105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66"/>
                    <a:pt x="14" y="29"/>
                    <a:pt x="40" y="0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29" y="37"/>
                    <a:pt x="16" y="70"/>
                    <a:pt x="16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51"/>
            <p:cNvSpPr/>
            <p:nvPr/>
          </p:nvSpPr>
          <p:spPr bwMode="auto">
            <a:xfrm>
              <a:off x="6489254" y="1837686"/>
              <a:ext cx="134938" cy="73025"/>
            </a:xfrm>
            <a:custGeom>
              <a:avLst/>
              <a:gdLst>
                <a:gd name="T0" fmla="*/ 117 w 117"/>
                <a:gd name="T1" fmla="*/ 63 h 63"/>
                <a:gd name="T2" fmla="*/ 51 w 117"/>
                <a:gd name="T3" fmla="*/ 49 h 63"/>
                <a:gd name="T4" fmla="*/ 0 w 117"/>
                <a:gd name="T5" fmla="*/ 11 h 63"/>
                <a:gd name="T6" fmla="*/ 12 w 117"/>
                <a:gd name="T7" fmla="*/ 0 h 63"/>
                <a:gd name="T8" fmla="*/ 58 w 117"/>
                <a:gd name="T9" fmla="*/ 34 h 63"/>
                <a:gd name="T10" fmla="*/ 117 w 117"/>
                <a:gd name="T11" fmla="*/ 47 h 63"/>
                <a:gd name="T12" fmla="*/ 117 w 117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3">
                  <a:moveTo>
                    <a:pt x="117" y="63"/>
                  </a:moveTo>
                  <a:cubicBezTo>
                    <a:pt x="94" y="63"/>
                    <a:pt x="72" y="59"/>
                    <a:pt x="51" y="49"/>
                  </a:cubicBezTo>
                  <a:cubicBezTo>
                    <a:pt x="32" y="40"/>
                    <a:pt x="14" y="27"/>
                    <a:pt x="0" y="1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5" y="14"/>
                    <a:pt x="41" y="26"/>
                    <a:pt x="58" y="34"/>
                  </a:cubicBezTo>
                  <a:cubicBezTo>
                    <a:pt x="77" y="42"/>
                    <a:pt x="96" y="47"/>
                    <a:pt x="117" y="47"/>
                  </a:cubicBezTo>
                  <a:lnTo>
                    <a:pt x="11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52"/>
            <p:cNvSpPr/>
            <p:nvPr/>
          </p:nvSpPr>
          <p:spPr bwMode="auto">
            <a:xfrm>
              <a:off x="6443217" y="1728149"/>
              <a:ext cx="60325" cy="122238"/>
            </a:xfrm>
            <a:custGeom>
              <a:avLst/>
              <a:gdLst>
                <a:gd name="T0" fmla="*/ 40 w 52"/>
                <a:gd name="T1" fmla="*/ 105 h 105"/>
                <a:gd name="T2" fmla="*/ 0 w 52"/>
                <a:gd name="T3" fmla="*/ 0 h 105"/>
                <a:gd name="T4" fmla="*/ 16 w 52"/>
                <a:gd name="T5" fmla="*/ 0 h 105"/>
                <a:gd name="T6" fmla="*/ 52 w 52"/>
                <a:gd name="T7" fmla="*/ 94 h 105"/>
                <a:gd name="T8" fmla="*/ 40 w 5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5">
                  <a:moveTo>
                    <a:pt x="40" y="105"/>
                  </a:moveTo>
                  <a:cubicBezTo>
                    <a:pt x="14" y="76"/>
                    <a:pt x="0" y="39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5"/>
                    <a:pt x="29" y="68"/>
                    <a:pt x="52" y="94"/>
                  </a:cubicBezTo>
                  <a:lnTo>
                    <a:pt x="4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53"/>
            <p:cNvSpPr/>
            <p:nvPr/>
          </p:nvSpPr>
          <p:spPr bwMode="auto">
            <a:xfrm>
              <a:off x="6489254" y="1547174"/>
              <a:ext cx="134938" cy="73025"/>
            </a:xfrm>
            <a:custGeom>
              <a:avLst/>
              <a:gdLst>
                <a:gd name="T0" fmla="*/ 12 w 117"/>
                <a:gd name="T1" fmla="*/ 63 h 63"/>
                <a:gd name="T2" fmla="*/ 0 w 117"/>
                <a:gd name="T3" fmla="*/ 52 h 63"/>
                <a:gd name="T4" fmla="*/ 51 w 117"/>
                <a:gd name="T5" fmla="*/ 14 h 63"/>
                <a:gd name="T6" fmla="*/ 117 w 117"/>
                <a:gd name="T7" fmla="*/ 0 h 63"/>
                <a:gd name="T8" fmla="*/ 117 w 117"/>
                <a:gd name="T9" fmla="*/ 16 h 63"/>
                <a:gd name="T10" fmla="*/ 58 w 117"/>
                <a:gd name="T11" fmla="*/ 29 h 63"/>
                <a:gd name="T12" fmla="*/ 12 w 117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3">
                  <a:moveTo>
                    <a:pt x="12" y="63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4" y="36"/>
                    <a:pt x="32" y="23"/>
                    <a:pt x="51" y="14"/>
                  </a:cubicBezTo>
                  <a:cubicBezTo>
                    <a:pt x="72" y="4"/>
                    <a:pt x="94" y="0"/>
                    <a:pt x="117" y="0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77" y="21"/>
                    <a:pt x="58" y="29"/>
                  </a:cubicBezTo>
                  <a:cubicBezTo>
                    <a:pt x="41" y="37"/>
                    <a:pt x="25" y="49"/>
                    <a:pt x="1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4"/>
            <p:cNvSpPr/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1 h 11"/>
                <a:gd name="T1" fmla="*/ 0 h 11"/>
                <a:gd name="T2" fmla="*/ 6 h 11"/>
                <a:gd name="T3" fmla="*/ 0 h 11"/>
                <a:gd name="T4" fmla="*/ 0 h 11"/>
                <a:gd name="T5" fmla="*/ 11 h 11"/>
                <a:gd name="T6" fmla="*/ 11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1">
                  <a:moveTo>
                    <a:pt x="0" y="11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Rectangle 55"/>
            <p:cNvSpPr>
              <a:spLocks noChangeArrowheads="1"/>
            </p:cNvSpPr>
            <p:nvPr/>
          </p:nvSpPr>
          <p:spPr bwMode="auto">
            <a:xfrm>
              <a:off x="6452742" y="1720211"/>
              <a:ext cx="857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Rectangle 56"/>
            <p:cNvSpPr>
              <a:spLocks noChangeArrowheads="1"/>
            </p:cNvSpPr>
            <p:nvPr/>
          </p:nvSpPr>
          <p:spPr bwMode="auto">
            <a:xfrm>
              <a:off x="6538467" y="1720211"/>
              <a:ext cx="857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Rectangle 57"/>
            <p:cNvSpPr>
              <a:spLocks noChangeArrowheads="1"/>
            </p:cNvSpPr>
            <p:nvPr/>
          </p:nvSpPr>
          <p:spPr bwMode="auto">
            <a:xfrm>
              <a:off x="6709917" y="1720211"/>
              <a:ext cx="8731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Rectangle 58"/>
            <p:cNvSpPr>
              <a:spLocks noChangeArrowheads="1"/>
            </p:cNvSpPr>
            <p:nvPr/>
          </p:nvSpPr>
          <p:spPr bwMode="auto">
            <a:xfrm>
              <a:off x="6624192" y="1720211"/>
              <a:ext cx="857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9"/>
            <p:cNvSpPr/>
            <p:nvPr/>
          </p:nvSpPr>
          <p:spPr bwMode="auto">
            <a:xfrm>
              <a:off x="6543229" y="1820224"/>
              <a:ext cx="80963" cy="90488"/>
            </a:xfrm>
            <a:custGeom>
              <a:avLst/>
              <a:gdLst>
                <a:gd name="T0" fmla="*/ 70 w 70"/>
                <a:gd name="T1" fmla="*/ 78 h 78"/>
                <a:gd name="T2" fmla="*/ 28 w 70"/>
                <a:gd name="T3" fmla="*/ 57 h 78"/>
                <a:gd name="T4" fmla="*/ 0 w 70"/>
                <a:gd name="T5" fmla="*/ 5 h 78"/>
                <a:gd name="T6" fmla="*/ 15 w 70"/>
                <a:gd name="T7" fmla="*/ 0 h 78"/>
                <a:gd name="T8" fmla="*/ 40 w 70"/>
                <a:gd name="T9" fmla="*/ 46 h 78"/>
                <a:gd name="T10" fmla="*/ 70 w 70"/>
                <a:gd name="T11" fmla="*/ 62 h 78"/>
                <a:gd name="T12" fmla="*/ 70 w 70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8">
                  <a:moveTo>
                    <a:pt x="70" y="78"/>
                  </a:moveTo>
                  <a:cubicBezTo>
                    <a:pt x="55" y="78"/>
                    <a:pt x="40" y="71"/>
                    <a:pt x="28" y="57"/>
                  </a:cubicBezTo>
                  <a:cubicBezTo>
                    <a:pt x="16" y="44"/>
                    <a:pt x="7" y="26"/>
                    <a:pt x="0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19"/>
                    <a:pt x="30" y="35"/>
                    <a:pt x="40" y="46"/>
                  </a:cubicBezTo>
                  <a:cubicBezTo>
                    <a:pt x="49" y="56"/>
                    <a:pt x="59" y="62"/>
                    <a:pt x="70" y="62"/>
                  </a:cubicBezTo>
                  <a:lnTo>
                    <a:pt x="7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60"/>
            <p:cNvSpPr/>
            <p:nvPr/>
          </p:nvSpPr>
          <p:spPr bwMode="auto">
            <a:xfrm>
              <a:off x="6528942" y="1631311"/>
              <a:ext cx="31750" cy="96838"/>
            </a:xfrm>
            <a:custGeom>
              <a:avLst/>
              <a:gdLst>
                <a:gd name="T0" fmla="*/ 17 w 28"/>
                <a:gd name="T1" fmla="*/ 84 h 84"/>
                <a:gd name="T2" fmla="*/ 0 w 28"/>
                <a:gd name="T3" fmla="*/ 84 h 84"/>
                <a:gd name="T4" fmla="*/ 13 w 28"/>
                <a:gd name="T5" fmla="*/ 0 h 84"/>
                <a:gd name="T6" fmla="*/ 28 w 28"/>
                <a:gd name="T7" fmla="*/ 5 h 84"/>
                <a:gd name="T8" fmla="*/ 17 w 28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4">
                  <a:moveTo>
                    <a:pt x="17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54"/>
                    <a:pt x="4" y="25"/>
                    <a:pt x="13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1" y="29"/>
                    <a:pt x="17" y="56"/>
                    <a:pt x="1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61"/>
            <p:cNvSpPr/>
            <p:nvPr/>
          </p:nvSpPr>
          <p:spPr bwMode="auto">
            <a:xfrm>
              <a:off x="6687692" y="1728149"/>
              <a:ext cx="33338" cy="98425"/>
            </a:xfrm>
            <a:custGeom>
              <a:avLst/>
              <a:gdLst>
                <a:gd name="T0" fmla="*/ 16 w 29"/>
                <a:gd name="T1" fmla="*/ 84 h 84"/>
                <a:gd name="T2" fmla="*/ 0 w 29"/>
                <a:gd name="T3" fmla="*/ 79 h 84"/>
                <a:gd name="T4" fmla="*/ 12 w 29"/>
                <a:gd name="T5" fmla="*/ 0 h 84"/>
                <a:gd name="T6" fmla="*/ 29 w 29"/>
                <a:gd name="T7" fmla="*/ 0 h 84"/>
                <a:gd name="T8" fmla="*/ 16 w 29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4">
                  <a:moveTo>
                    <a:pt x="16" y="8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55"/>
                    <a:pt x="12" y="28"/>
                    <a:pt x="1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30"/>
                    <a:pt x="24" y="59"/>
                    <a:pt x="1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62"/>
            <p:cNvSpPr/>
            <p:nvPr/>
          </p:nvSpPr>
          <p:spPr bwMode="auto">
            <a:xfrm>
              <a:off x="6543229" y="1547174"/>
              <a:ext cx="80963" cy="90488"/>
            </a:xfrm>
            <a:custGeom>
              <a:avLst/>
              <a:gdLst>
                <a:gd name="T0" fmla="*/ 15 w 70"/>
                <a:gd name="T1" fmla="*/ 78 h 78"/>
                <a:gd name="T2" fmla="*/ 0 w 70"/>
                <a:gd name="T3" fmla="*/ 73 h 78"/>
                <a:gd name="T4" fmla="*/ 28 w 70"/>
                <a:gd name="T5" fmla="*/ 21 h 78"/>
                <a:gd name="T6" fmla="*/ 70 w 70"/>
                <a:gd name="T7" fmla="*/ 0 h 78"/>
                <a:gd name="T8" fmla="*/ 70 w 70"/>
                <a:gd name="T9" fmla="*/ 16 h 78"/>
                <a:gd name="T10" fmla="*/ 40 w 70"/>
                <a:gd name="T11" fmla="*/ 32 h 78"/>
                <a:gd name="T12" fmla="*/ 15 w 70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8">
                  <a:moveTo>
                    <a:pt x="15" y="78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7" y="52"/>
                    <a:pt x="16" y="34"/>
                    <a:pt x="28" y="21"/>
                  </a:cubicBezTo>
                  <a:cubicBezTo>
                    <a:pt x="40" y="7"/>
                    <a:pt x="55" y="0"/>
                    <a:pt x="70" y="0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59" y="16"/>
                    <a:pt x="49" y="22"/>
                    <a:pt x="40" y="32"/>
                  </a:cubicBezTo>
                  <a:cubicBezTo>
                    <a:pt x="30" y="43"/>
                    <a:pt x="22" y="59"/>
                    <a:pt x="15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63"/>
            <p:cNvSpPr/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 w 1"/>
                <a:gd name="T1" fmla="*/ 16 h 16"/>
                <a:gd name="T2" fmla="*/ 1 w 1"/>
                <a:gd name="T3" fmla="*/ 0 h 16"/>
                <a:gd name="T4" fmla="*/ 0 w 1"/>
                <a:gd name="T5" fmla="*/ 0 h 16"/>
                <a:gd name="T6" fmla="*/ 1 w 1"/>
                <a:gd name="T7" fmla="*/ 0 h 16"/>
                <a:gd name="T8" fmla="*/ 1 w 1"/>
                <a:gd name="T9" fmla="*/ 16 h 16"/>
                <a:gd name="T10" fmla="*/ 1 w 1"/>
                <a:gd name="T11" fmla="*/ 16 h 16"/>
                <a:gd name="T12" fmla="*/ 1 w 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16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4"/>
            <p:cNvSpPr/>
            <p:nvPr/>
          </p:nvSpPr>
          <p:spPr bwMode="auto">
            <a:xfrm>
              <a:off x="6624192" y="1891661"/>
              <a:ext cx="0" cy="19050"/>
            </a:xfrm>
            <a:custGeom>
              <a:avLst/>
              <a:gdLst>
                <a:gd name="T0" fmla="*/ 1 w 1"/>
                <a:gd name="T1" fmla="*/ 16 h 16"/>
                <a:gd name="T2" fmla="*/ 0 w 1"/>
                <a:gd name="T3" fmla="*/ 16 h 16"/>
                <a:gd name="T4" fmla="*/ 1 w 1"/>
                <a:gd name="T5" fmla="*/ 16 h 16"/>
                <a:gd name="T6" fmla="*/ 1 w 1"/>
                <a:gd name="T7" fmla="*/ 0 h 16"/>
                <a:gd name="T8" fmla="*/ 1 w 1"/>
                <a:gd name="T9" fmla="*/ 0 h 16"/>
                <a:gd name="T10" fmla="*/ 1 w 1"/>
                <a:gd name="T11" fmla="*/ 0 h 16"/>
                <a:gd name="T12" fmla="*/ 1 w 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16"/>
                  </a:moveTo>
                  <a:cubicBezTo>
                    <a:pt x="1" y="16"/>
                    <a:pt x="1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5"/>
            <p:cNvSpPr/>
            <p:nvPr/>
          </p:nvSpPr>
          <p:spPr bwMode="auto">
            <a:xfrm>
              <a:off x="6624192" y="1891661"/>
              <a:ext cx="0" cy="19050"/>
            </a:xfrm>
            <a:custGeom>
              <a:avLst/>
              <a:gdLst>
                <a:gd name="T0" fmla="*/ 12 h 12"/>
                <a:gd name="T1" fmla="*/ 6 h 12"/>
                <a:gd name="T2" fmla="*/ 0 h 12"/>
                <a:gd name="T3" fmla="*/ 0 h 12"/>
                <a:gd name="T4" fmla="*/ 6 h 12"/>
                <a:gd name="T5" fmla="*/ 12 h 12"/>
                <a:gd name="T6" fmla="*/ 12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6"/>
            <p:cNvSpPr/>
            <p:nvPr/>
          </p:nvSpPr>
          <p:spPr bwMode="auto">
            <a:xfrm>
              <a:off x="6687692" y="1631311"/>
              <a:ext cx="33338" cy="96838"/>
            </a:xfrm>
            <a:custGeom>
              <a:avLst/>
              <a:gdLst>
                <a:gd name="T0" fmla="*/ 29 w 29"/>
                <a:gd name="T1" fmla="*/ 84 h 84"/>
                <a:gd name="T2" fmla="*/ 12 w 29"/>
                <a:gd name="T3" fmla="*/ 84 h 84"/>
                <a:gd name="T4" fmla="*/ 0 w 29"/>
                <a:gd name="T5" fmla="*/ 5 h 84"/>
                <a:gd name="T6" fmla="*/ 16 w 29"/>
                <a:gd name="T7" fmla="*/ 0 h 84"/>
                <a:gd name="T8" fmla="*/ 29 w 29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4">
                  <a:moveTo>
                    <a:pt x="29" y="84"/>
                  </a:moveTo>
                  <a:cubicBezTo>
                    <a:pt x="12" y="84"/>
                    <a:pt x="12" y="84"/>
                    <a:pt x="12" y="84"/>
                  </a:cubicBezTo>
                  <a:cubicBezTo>
                    <a:pt x="12" y="56"/>
                    <a:pt x="8" y="29"/>
                    <a:pt x="0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25"/>
                    <a:pt x="29" y="54"/>
                    <a:pt x="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7"/>
            <p:cNvSpPr/>
            <p:nvPr/>
          </p:nvSpPr>
          <p:spPr bwMode="auto">
            <a:xfrm>
              <a:off x="6528942" y="1728149"/>
              <a:ext cx="31750" cy="98425"/>
            </a:xfrm>
            <a:custGeom>
              <a:avLst/>
              <a:gdLst>
                <a:gd name="T0" fmla="*/ 13 w 28"/>
                <a:gd name="T1" fmla="*/ 84 h 84"/>
                <a:gd name="T2" fmla="*/ 0 w 28"/>
                <a:gd name="T3" fmla="*/ 0 h 84"/>
                <a:gd name="T4" fmla="*/ 17 w 28"/>
                <a:gd name="T5" fmla="*/ 0 h 84"/>
                <a:gd name="T6" fmla="*/ 28 w 28"/>
                <a:gd name="T7" fmla="*/ 79 h 84"/>
                <a:gd name="T8" fmla="*/ 13 w 28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4">
                  <a:moveTo>
                    <a:pt x="13" y="84"/>
                  </a:moveTo>
                  <a:cubicBezTo>
                    <a:pt x="4" y="59"/>
                    <a:pt x="0" y="3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8"/>
                    <a:pt x="21" y="55"/>
                    <a:pt x="28" y="79"/>
                  </a:cubicBezTo>
                  <a:lnTo>
                    <a:pt x="13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8"/>
            <p:cNvSpPr/>
            <p:nvPr/>
          </p:nvSpPr>
          <p:spPr bwMode="auto">
            <a:xfrm>
              <a:off x="6624192" y="1547174"/>
              <a:ext cx="80963" cy="90488"/>
            </a:xfrm>
            <a:custGeom>
              <a:avLst/>
              <a:gdLst>
                <a:gd name="T0" fmla="*/ 54 w 70"/>
                <a:gd name="T1" fmla="*/ 78 h 78"/>
                <a:gd name="T2" fmla="*/ 30 w 70"/>
                <a:gd name="T3" fmla="*/ 32 h 78"/>
                <a:gd name="T4" fmla="*/ 0 w 70"/>
                <a:gd name="T5" fmla="*/ 16 h 78"/>
                <a:gd name="T6" fmla="*/ 0 w 70"/>
                <a:gd name="T7" fmla="*/ 0 h 78"/>
                <a:gd name="T8" fmla="*/ 42 w 70"/>
                <a:gd name="T9" fmla="*/ 21 h 78"/>
                <a:gd name="T10" fmla="*/ 70 w 70"/>
                <a:gd name="T11" fmla="*/ 73 h 78"/>
                <a:gd name="T12" fmla="*/ 54 w 70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8">
                  <a:moveTo>
                    <a:pt x="54" y="78"/>
                  </a:moveTo>
                  <a:cubicBezTo>
                    <a:pt x="48" y="59"/>
                    <a:pt x="40" y="43"/>
                    <a:pt x="30" y="32"/>
                  </a:cubicBezTo>
                  <a:cubicBezTo>
                    <a:pt x="20" y="22"/>
                    <a:pt x="1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29" y="7"/>
                    <a:pt x="42" y="21"/>
                  </a:cubicBezTo>
                  <a:cubicBezTo>
                    <a:pt x="53" y="34"/>
                    <a:pt x="63" y="52"/>
                    <a:pt x="70" y="73"/>
                  </a:cubicBezTo>
                  <a:lnTo>
                    <a:pt x="54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6624192" y="1820224"/>
              <a:ext cx="80963" cy="90488"/>
            </a:xfrm>
            <a:custGeom>
              <a:avLst/>
              <a:gdLst>
                <a:gd name="T0" fmla="*/ 0 w 70"/>
                <a:gd name="T1" fmla="*/ 78 h 78"/>
                <a:gd name="T2" fmla="*/ 0 w 70"/>
                <a:gd name="T3" fmla="*/ 62 h 78"/>
                <a:gd name="T4" fmla="*/ 30 w 70"/>
                <a:gd name="T5" fmla="*/ 46 h 78"/>
                <a:gd name="T6" fmla="*/ 54 w 70"/>
                <a:gd name="T7" fmla="*/ 0 h 78"/>
                <a:gd name="T8" fmla="*/ 70 w 70"/>
                <a:gd name="T9" fmla="*/ 5 h 78"/>
                <a:gd name="T10" fmla="*/ 42 w 70"/>
                <a:gd name="T11" fmla="*/ 57 h 78"/>
                <a:gd name="T12" fmla="*/ 0 w 70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8">
                  <a:moveTo>
                    <a:pt x="0" y="7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0" y="62"/>
                    <a:pt x="20" y="56"/>
                    <a:pt x="30" y="46"/>
                  </a:cubicBezTo>
                  <a:cubicBezTo>
                    <a:pt x="40" y="35"/>
                    <a:pt x="48" y="19"/>
                    <a:pt x="54" y="0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3" y="26"/>
                    <a:pt x="53" y="44"/>
                    <a:pt x="42" y="57"/>
                  </a:cubicBezTo>
                  <a:cubicBezTo>
                    <a:pt x="29" y="71"/>
                    <a:pt x="15" y="78"/>
                    <a:pt x="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0"/>
            <p:cNvSpPr/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1 h 11"/>
                <a:gd name="T1" fmla="*/ 11 h 11"/>
                <a:gd name="T2" fmla="*/ 6 h 11"/>
                <a:gd name="T3" fmla="*/ 0 h 11"/>
                <a:gd name="T4" fmla="*/ 0 h 11"/>
                <a:gd name="T5" fmla="*/ 5 h 11"/>
                <a:gd name="T6" fmla="*/ 11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1">
                  <a:moveTo>
                    <a:pt x="0" y="11"/>
                  </a:moveTo>
                  <a:lnTo>
                    <a:pt x="0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1"/>
            <p:cNvSpPr/>
            <p:nvPr/>
          </p:nvSpPr>
          <p:spPr bwMode="auto">
            <a:xfrm>
              <a:off x="6490842" y="1604324"/>
              <a:ext cx="63500" cy="39688"/>
            </a:xfrm>
            <a:custGeom>
              <a:avLst/>
              <a:gdLst>
                <a:gd name="T0" fmla="*/ 51 w 54"/>
                <a:gd name="T1" fmla="*/ 34 h 34"/>
                <a:gd name="T2" fmla="*/ 0 w 54"/>
                <a:gd name="T3" fmla="*/ 15 h 34"/>
                <a:gd name="T4" fmla="*/ 8 w 54"/>
                <a:gd name="T5" fmla="*/ 0 h 34"/>
                <a:gd name="T6" fmla="*/ 54 w 54"/>
                <a:gd name="T7" fmla="*/ 17 h 34"/>
                <a:gd name="T8" fmla="*/ 51 w 5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51" y="34"/>
                  </a:moveTo>
                  <a:cubicBezTo>
                    <a:pt x="31" y="29"/>
                    <a:pt x="14" y="23"/>
                    <a:pt x="0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8"/>
                    <a:pt x="37" y="13"/>
                    <a:pt x="54" y="17"/>
                  </a:cubicBezTo>
                  <a:lnTo>
                    <a:pt x="5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6694042" y="1604324"/>
              <a:ext cx="63500" cy="39688"/>
            </a:xfrm>
            <a:custGeom>
              <a:avLst/>
              <a:gdLst>
                <a:gd name="T0" fmla="*/ 4 w 55"/>
                <a:gd name="T1" fmla="*/ 34 h 34"/>
                <a:gd name="T2" fmla="*/ 0 w 55"/>
                <a:gd name="T3" fmla="*/ 18 h 34"/>
                <a:gd name="T4" fmla="*/ 47 w 55"/>
                <a:gd name="T5" fmla="*/ 0 h 34"/>
                <a:gd name="T6" fmla="*/ 55 w 55"/>
                <a:gd name="T7" fmla="*/ 15 h 34"/>
                <a:gd name="T8" fmla="*/ 4 w 5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4">
                  <a:moveTo>
                    <a:pt x="4" y="34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8" y="14"/>
                    <a:pt x="34" y="8"/>
                    <a:pt x="47" y="0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41" y="23"/>
                    <a:pt x="24" y="29"/>
                    <a:pt x="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Rectangle 73"/>
            <p:cNvSpPr>
              <a:spLocks noChangeArrowheads="1"/>
            </p:cNvSpPr>
            <p:nvPr/>
          </p:nvSpPr>
          <p:spPr bwMode="auto">
            <a:xfrm>
              <a:off x="6624192" y="1547174"/>
              <a:ext cx="1588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4"/>
            <p:cNvSpPr/>
            <p:nvPr/>
          </p:nvSpPr>
          <p:spPr bwMode="auto">
            <a:xfrm>
              <a:off x="6551167" y="1624961"/>
              <a:ext cx="73025" cy="26988"/>
            </a:xfrm>
            <a:custGeom>
              <a:avLst/>
              <a:gdLst>
                <a:gd name="T0" fmla="*/ 64 w 64"/>
                <a:gd name="T1" fmla="*/ 24 h 24"/>
                <a:gd name="T2" fmla="*/ 0 w 64"/>
                <a:gd name="T3" fmla="*/ 17 h 24"/>
                <a:gd name="T4" fmla="*/ 3 w 64"/>
                <a:gd name="T5" fmla="*/ 0 h 24"/>
                <a:gd name="T6" fmla="*/ 64 w 64"/>
                <a:gd name="T7" fmla="*/ 7 h 24"/>
                <a:gd name="T8" fmla="*/ 64 w 6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4">
                  <a:moveTo>
                    <a:pt x="64" y="24"/>
                  </a:moveTo>
                  <a:cubicBezTo>
                    <a:pt x="41" y="24"/>
                    <a:pt x="20" y="21"/>
                    <a:pt x="0" y="1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2" y="5"/>
                    <a:pt x="43" y="7"/>
                    <a:pt x="64" y="7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5"/>
            <p:cNvSpPr/>
            <p:nvPr/>
          </p:nvSpPr>
          <p:spPr bwMode="auto">
            <a:xfrm>
              <a:off x="6624192" y="1624961"/>
              <a:ext cx="74613" cy="26988"/>
            </a:xfrm>
            <a:custGeom>
              <a:avLst/>
              <a:gdLst>
                <a:gd name="T0" fmla="*/ 0 w 64"/>
                <a:gd name="T1" fmla="*/ 23 h 23"/>
                <a:gd name="T2" fmla="*/ 0 w 64"/>
                <a:gd name="T3" fmla="*/ 23 h 23"/>
                <a:gd name="T4" fmla="*/ 0 w 64"/>
                <a:gd name="T5" fmla="*/ 6 h 23"/>
                <a:gd name="T6" fmla="*/ 0 w 64"/>
                <a:gd name="T7" fmla="*/ 6 h 23"/>
                <a:gd name="T8" fmla="*/ 0 w 64"/>
                <a:gd name="T9" fmla="*/ 6 h 23"/>
                <a:gd name="T10" fmla="*/ 60 w 64"/>
                <a:gd name="T11" fmla="*/ 0 h 23"/>
                <a:gd name="T12" fmla="*/ 64 w 64"/>
                <a:gd name="T13" fmla="*/ 16 h 23"/>
                <a:gd name="T14" fmla="*/ 0 w 6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3"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1" y="6"/>
                    <a:pt x="41" y="4"/>
                    <a:pt x="60" y="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44" y="20"/>
                    <a:pt x="22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6"/>
            <p:cNvSpPr/>
            <p:nvPr/>
          </p:nvSpPr>
          <p:spPr bwMode="auto">
            <a:xfrm>
              <a:off x="6624192" y="1805936"/>
              <a:ext cx="74613" cy="25400"/>
            </a:xfrm>
            <a:custGeom>
              <a:avLst/>
              <a:gdLst>
                <a:gd name="T0" fmla="*/ 60 w 64"/>
                <a:gd name="T1" fmla="*/ 23 h 23"/>
                <a:gd name="T2" fmla="*/ 0 w 64"/>
                <a:gd name="T3" fmla="*/ 17 h 23"/>
                <a:gd name="T4" fmla="*/ 0 w 64"/>
                <a:gd name="T5" fmla="*/ 17 h 23"/>
                <a:gd name="T6" fmla="*/ 0 w 64"/>
                <a:gd name="T7" fmla="*/ 0 h 23"/>
                <a:gd name="T8" fmla="*/ 0 w 64"/>
                <a:gd name="T9" fmla="*/ 0 h 23"/>
                <a:gd name="T10" fmla="*/ 64 w 64"/>
                <a:gd name="T11" fmla="*/ 7 h 23"/>
                <a:gd name="T12" fmla="*/ 60 w 6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3">
                  <a:moveTo>
                    <a:pt x="60" y="23"/>
                  </a:moveTo>
                  <a:cubicBezTo>
                    <a:pt x="41" y="19"/>
                    <a:pt x="21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44" y="3"/>
                    <a:pt x="64" y="7"/>
                  </a:cubicBezTo>
                  <a:lnTo>
                    <a:pt x="6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Rectangle 77"/>
            <p:cNvSpPr>
              <a:spLocks noChangeArrowheads="1"/>
            </p:cNvSpPr>
            <p:nvPr/>
          </p:nvSpPr>
          <p:spPr bwMode="auto">
            <a:xfrm>
              <a:off x="6624192" y="1891661"/>
              <a:ext cx="15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8"/>
            <p:cNvSpPr/>
            <p:nvPr/>
          </p:nvSpPr>
          <p:spPr bwMode="auto">
            <a:xfrm>
              <a:off x="6694042" y="1813874"/>
              <a:ext cx="63500" cy="38100"/>
            </a:xfrm>
            <a:custGeom>
              <a:avLst/>
              <a:gdLst>
                <a:gd name="T0" fmla="*/ 47 w 55"/>
                <a:gd name="T1" fmla="*/ 34 h 34"/>
                <a:gd name="T2" fmla="*/ 0 w 55"/>
                <a:gd name="T3" fmla="*/ 16 h 34"/>
                <a:gd name="T4" fmla="*/ 4 w 55"/>
                <a:gd name="T5" fmla="*/ 0 h 34"/>
                <a:gd name="T6" fmla="*/ 55 w 55"/>
                <a:gd name="T7" fmla="*/ 19 h 34"/>
                <a:gd name="T8" fmla="*/ 47 w 5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4">
                  <a:moveTo>
                    <a:pt x="47" y="34"/>
                  </a:moveTo>
                  <a:cubicBezTo>
                    <a:pt x="34" y="26"/>
                    <a:pt x="18" y="20"/>
                    <a:pt x="0" y="1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4" y="5"/>
                    <a:pt x="41" y="11"/>
                    <a:pt x="55" y="19"/>
                  </a:cubicBezTo>
                  <a:lnTo>
                    <a:pt x="4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9"/>
            <p:cNvSpPr/>
            <p:nvPr/>
          </p:nvSpPr>
          <p:spPr bwMode="auto">
            <a:xfrm>
              <a:off x="6490842" y="1813874"/>
              <a:ext cx="63500" cy="38100"/>
            </a:xfrm>
            <a:custGeom>
              <a:avLst/>
              <a:gdLst>
                <a:gd name="T0" fmla="*/ 8 w 54"/>
                <a:gd name="T1" fmla="*/ 34 h 34"/>
                <a:gd name="T2" fmla="*/ 0 w 54"/>
                <a:gd name="T3" fmla="*/ 19 h 34"/>
                <a:gd name="T4" fmla="*/ 51 w 54"/>
                <a:gd name="T5" fmla="*/ 0 h 34"/>
                <a:gd name="T6" fmla="*/ 54 w 54"/>
                <a:gd name="T7" fmla="*/ 17 h 34"/>
                <a:gd name="T8" fmla="*/ 8 w 5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8" y="34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4" y="11"/>
                    <a:pt x="31" y="5"/>
                    <a:pt x="51" y="0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37" y="21"/>
                    <a:pt x="21" y="26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80"/>
            <p:cNvSpPr/>
            <p:nvPr/>
          </p:nvSpPr>
          <p:spPr bwMode="auto">
            <a:xfrm>
              <a:off x="6551167" y="1805936"/>
              <a:ext cx="73025" cy="26988"/>
            </a:xfrm>
            <a:custGeom>
              <a:avLst/>
              <a:gdLst>
                <a:gd name="T0" fmla="*/ 3 w 64"/>
                <a:gd name="T1" fmla="*/ 24 h 24"/>
                <a:gd name="T2" fmla="*/ 0 w 64"/>
                <a:gd name="T3" fmla="*/ 7 h 24"/>
                <a:gd name="T4" fmla="*/ 64 w 64"/>
                <a:gd name="T5" fmla="*/ 0 h 24"/>
                <a:gd name="T6" fmla="*/ 64 w 64"/>
                <a:gd name="T7" fmla="*/ 17 h 24"/>
                <a:gd name="T8" fmla="*/ 3 w 6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4">
                  <a:moveTo>
                    <a:pt x="3" y="24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0" y="3"/>
                    <a:pt x="41" y="0"/>
                    <a:pt x="64" y="0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43" y="17"/>
                    <a:pt x="22" y="19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Rectangle 81"/>
            <p:cNvSpPr>
              <a:spLocks noChangeArrowheads="1"/>
            </p:cNvSpPr>
            <p:nvPr/>
          </p:nvSpPr>
          <p:spPr bwMode="auto">
            <a:xfrm>
              <a:off x="6616254" y="1642424"/>
              <a:ext cx="17463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Rectangle 82"/>
            <p:cNvSpPr>
              <a:spLocks noChangeArrowheads="1"/>
            </p:cNvSpPr>
            <p:nvPr/>
          </p:nvSpPr>
          <p:spPr bwMode="auto">
            <a:xfrm>
              <a:off x="6616254" y="1728149"/>
              <a:ext cx="1746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83"/>
            <p:cNvSpPr/>
            <p:nvPr/>
          </p:nvSpPr>
          <p:spPr bwMode="auto">
            <a:xfrm>
              <a:off x="6616254" y="1901186"/>
              <a:ext cx="17463" cy="0"/>
            </a:xfrm>
            <a:custGeom>
              <a:avLst/>
              <a:gdLst>
                <a:gd name="T0" fmla="*/ 0 w 11"/>
                <a:gd name="T1" fmla="*/ 0 w 11"/>
                <a:gd name="T2" fmla="*/ 11 w 11"/>
                <a:gd name="T3" fmla="*/ 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Rectangle 84"/>
            <p:cNvSpPr>
              <a:spLocks noChangeArrowheads="1"/>
            </p:cNvSpPr>
            <p:nvPr/>
          </p:nvSpPr>
          <p:spPr bwMode="auto">
            <a:xfrm>
              <a:off x="6616254" y="1556699"/>
              <a:ext cx="17463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5"/>
            <p:cNvSpPr/>
            <p:nvPr/>
          </p:nvSpPr>
          <p:spPr bwMode="auto">
            <a:xfrm>
              <a:off x="6616254" y="1556699"/>
              <a:ext cx="17463" cy="0"/>
            </a:xfrm>
            <a:custGeom>
              <a:avLst/>
              <a:gdLst>
                <a:gd name="T0" fmla="*/ 11 w 11"/>
                <a:gd name="T1" fmla="*/ 0 w 11"/>
                <a:gd name="T2" fmla="*/ 11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Rectangle 86"/>
            <p:cNvSpPr>
              <a:spLocks noChangeArrowheads="1"/>
            </p:cNvSpPr>
            <p:nvPr/>
          </p:nvSpPr>
          <p:spPr bwMode="auto">
            <a:xfrm>
              <a:off x="6616254" y="1815461"/>
              <a:ext cx="17463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6624192" y="1891661"/>
              <a:ext cx="0" cy="19050"/>
            </a:xfrm>
            <a:custGeom>
              <a:avLst/>
              <a:gdLst>
                <a:gd name="T0" fmla="*/ 12 h 12"/>
                <a:gd name="T1" fmla="*/ 12 h 12"/>
                <a:gd name="T2" fmla="*/ 0 h 12"/>
                <a:gd name="T3" fmla="*/ 0 h 12"/>
                <a:gd name="T4" fmla="*/ 4 h 12"/>
                <a:gd name="T5" fmla="*/ 12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2">
                  <a:moveTo>
                    <a:pt x="0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8" name="TextBox 127"/>
          <p:cNvSpPr txBox="1"/>
          <p:nvPr/>
        </p:nvSpPr>
        <p:spPr>
          <a:xfrm>
            <a:off x="1983724" y="1881788"/>
            <a:ext cx="2133944" cy="849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1982834" y="1521748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 flipH="1">
            <a:off x="7872516" y="1641642"/>
            <a:ext cx="353379" cy="374151"/>
          </a:xfrm>
          <a:custGeom>
            <a:avLst/>
            <a:gdLst>
              <a:gd name="T0" fmla="*/ 565 w 587"/>
              <a:gd name="T1" fmla="*/ 211 h 621"/>
              <a:gd name="T2" fmla="*/ 232 w 587"/>
              <a:gd name="T3" fmla="*/ 88 h 621"/>
              <a:gd name="T4" fmla="*/ 488 w 587"/>
              <a:gd name="T5" fmla="*/ 435 h 621"/>
              <a:gd name="T6" fmla="*/ 565 w 587"/>
              <a:gd name="T7" fmla="*/ 211 h 621"/>
              <a:gd name="T8" fmla="*/ 532 w 587"/>
              <a:gd name="T9" fmla="*/ 195 h 621"/>
              <a:gd name="T10" fmla="*/ 486 w 587"/>
              <a:gd name="T11" fmla="*/ 194 h 621"/>
              <a:gd name="T12" fmla="*/ 457 w 587"/>
              <a:gd name="T13" fmla="*/ 194 h 621"/>
              <a:gd name="T14" fmla="*/ 470 w 587"/>
              <a:gd name="T15" fmla="*/ 160 h 621"/>
              <a:gd name="T16" fmla="*/ 476 w 587"/>
              <a:gd name="T17" fmla="*/ 118 h 621"/>
              <a:gd name="T18" fmla="*/ 532 w 587"/>
              <a:gd name="T19" fmla="*/ 195 h 621"/>
              <a:gd name="T20" fmla="*/ 356 w 587"/>
              <a:gd name="T21" fmla="*/ 75 h 621"/>
              <a:gd name="T22" fmla="*/ 357 w 587"/>
              <a:gd name="T23" fmla="*/ 75 h 621"/>
              <a:gd name="T24" fmla="*/ 407 w 587"/>
              <a:gd name="T25" fmla="*/ 83 h 621"/>
              <a:gd name="T26" fmla="*/ 349 w 587"/>
              <a:gd name="T27" fmla="*/ 90 h 621"/>
              <a:gd name="T28" fmla="*/ 319 w 587"/>
              <a:gd name="T29" fmla="*/ 79 h 621"/>
              <a:gd name="T30" fmla="*/ 356 w 587"/>
              <a:gd name="T31" fmla="*/ 75 h 621"/>
              <a:gd name="T32" fmla="*/ 284 w 587"/>
              <a:gd name="T33" fmla="*/ 90 h 621"/>
              <a:gd name="T34" fmla="*/ 362 w 587"/>
              <a:gd name="T35" fmla="*/ 154 h 621"/>
              <a:gd name="T36" fmla="*/ 317 w 587"/>
              <a:gd name="T37" fmla="*/ 202 h 621"/>
              <a:gd name="T38" fmla="*/ 312 w 587"/>
              <a:gd name="T39" fmla="*/ 219 h 621"/>
              <a:gd name="T40" fmla="*/ 260 w 587"/>
              <a:gd name="T41" fmla="*/ 237 h 621"/>
              <a:gd name="T42" fmla="*/ 348 w 587"/>
              <a:gd name="T43" fmla="*/ 273 h 621"/>
              <a:gd name="T44" fmla="*/ 336 w 587"/>
              <a:gd name="T45" fmla="*/ 355 h 621"/>
              <a:gd name="T46" fmla="*/ 304 w 587"/>
              <a:gd name="T47" fmla="*/ 423 h 621"/>
              <a:gd name="T48" fmla="*/ 288 w 587"/>
              <a:gd name="T49" fmla="*/ 408 h 621"/>
              <a:gd name="T50" fmla="*/ 237 w 587"/>
              <a:gd name="T51" fmla="*/ 326 h 621"/>
              <a:gd name="T52" fmla="*/ 232 w 587"/>
              <a:gd name="T53" fmla="*/ 256 h 621"/>
              <a:gd name="T54" fmla="*/ 206 w 587"/>
              <a:gd name="T55" fmla="*/ 220 h 621"/>
              <a:gd name="T56" fmla="*/ 182 w 587"/>
              <a:gd name="T57" fmla="*/ 190 h 621"/>
              <a:gd name="T58" fmla="*/ 284 w 587"/>
              <a:gd name="T59" fmla="*/ 90 h 621"/>
              <a:gd name="T60" fmla="*/ 486 w 587"/>
              <a:gd name="T61" fmla="*/ 401 h 621"/>
              <a:gd name="T62" fmla="*/ 479 w 587"/>
              <a:gd name="T63" fmla="*/ 377 h 621"/>
              <a:gd name="T64" fmla="*/ 461 w 587"/>
              <a:gd name="T65" fmla="*/ 328 h 621"/>
              <a:gd name="T66" fmla="*/ 448 w 587"/>
              <a:gd name="T67" fmla="*/ 292 h 621"/>
              <a:gd name="T68" fmla="*/ 441 w 587"/>
              <a:gd name="T69" fmla="*/ 236 h 621"/>
              <a:gd name="T70" fmla="*/ 538 w 587"/>
              <a:gd name="T71" fmla="*/ 214 h 621"/>
              <a:gd name="T72" fmla="*/ 545 w 587"/>
              <a:gd name="T73" fmla="*/ 265 h 621"/>
              <a:gd name="T74" fmla="*/ 486 w 587"/>
              <a:gd name="T75" fmla="*/ 401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7" h="621">
                <a:moveTo>
                  <a:pt x="565" y="211"/>
                </a:moveTo>
                <a:cubicBezTo>
                  <a:pt x="529" y="66"/>
                  <a:pt x="357" y="0"/>
                  <a:pt x="232" y="88"/>
                </a:cubicBezTo>
                <a:cubicBezTo>
                  <a:pt x="0" y="251"/>
                  <a:pt x="248" y="621"/>
                  <a:pt x="488" y="435"/>
                </a:cubicBezTo>
                <a:cubicBezTo>
                  <a:pt x="555" y="383"/>
                  <a:pt x="587" y="296"/>
                  <a:pt x="565" y="211"/>
                </a:cubicBezTo>
                <a:close/>
                <a:moveTo>
                  <a:pt x="532" y="195"/>
                </a:moveTo>
                <a:cubicBezTo>
                  <a:pt x="514" y="196"/>
                  <a:pt x="498" y="188"/>
                  <a:pt x="486" y="194"/>
                </a:cubicBezTo>
                <a:cubicBezTo>
                  <a:pt x="468" y="202"/>
                  <a:pt x="440" y="216"/>
                  <a:pt x="457" y="194"/>
                </a:cubicBezTo>
                <a:cubicBezTo>
                  <a:pt x="457" y="194"/>
                  <a:pt x="468" y="181"/>
                  <a:pt x="470" y="160"/>
                </a:cubicBezTo>
                <a:cubicBezTo>
                  <a:pt x="472" y="142"/>
                  <a:pt x="471" y="130"/>
                  <a:pt x="476" y="118"/>
                </a:cubicBezTo>
                <a:cubicBezTo>
                  <a:pt x="500" y="139"/>
                  <a:pt x="520" y="165"/>
                  <a:pt x="532" y="195"/>
                </a:cubicBezTo>
                <a:close/>
                <a:moveTo>
                  <a:pt x="356" y="75"/>
                </a:moveTo>
                <a:cubicBezTo>
                  <a:pt x="357" y="75"/>
                  <a:pt x="357" y="75"/>
                  <a:pt x="357" y="75"/>
                </a:cubicBezTo>
                <a:cubicBezTo>
                  <a:pt x="374" y="75"/>
                  <a:pt x="391" y="78"/>
                  <a:pt x="407" y="83"/>
                </a:cubicBezTo>
                <a:cubicBezTo>
                  <a:pt x="389" y="86"/>
                  <a:pt x="364" y="90"/>
                  <a:pt x="349" y="90"/>
                </a:cubicBezTo>
                <a:cubicBezTo>
                  <a:pt x="337" y="90"/>
                  <a:pt x="327" y="85"/>
                  <a:pt x="319" y="79"/>
                </a:cubicBezTo>
                <a:cubicBezTo>
                  <a:pt x="331" y="77"/>
                  <a:pt x="343" y="75"/>
                  <a:pt x="356" y="75"/>
                </a:cubicBezTo>
                <a:close/>
                <a:moveTo>
                  <a:pt x="284" y="90"/>
                </a:moveTo>
                <a:cubicBezTo>
                  <a:pt x="317" y="88"/>
                  <a:pt x="388" y="136"/>
                  <a:pt x="362" y="154"/>
                </a:cubicBezTo>
                <a:cubicBezTo>
                  <a:pt x="342" y="167"/>
                  <a:pt x="317" y="191"/>
                  <a:pt x="317" y="202"/>
                </a:cubicBezTo>
                <a:cubicBezTo>
                  <a:pt x="317" y="212"/>
                  <a:pt x="321" y="217"/>
                  <a:pt x="312" y="219"/>
                </a:cubicBezTo>
                <a:cubicBezTo>
                  <a:pt x="294" y="222"/>
                  <a:pt x="250" y="222"/>
                  <a:pt x="260" y="237"/>
                </a:cubicBezTo>
                <a:cubicBezTo>
                  <a:pt x="271" y="252"/>
                  <a:pt x="336" y="231"/>
                  <a:pt x="348" y="273"/>
                </a:cubicBezTo>
                <a:cubicBezTo>
                  <a:pt x="357" y="303"/>
                  <a:pt x="341" y="333"/>
                  <a:pt x="336" y="355"/>
                </a:cubicBezTo>
                <a:cubicBezTo>
                  <a:pt x="330" y="378"/>
                  <a:pt x="317" y="422"/>
                  <a:pt x="304" y="423"/>
                </a:cubicBezTo>
                <a:cubicBezTo>
                  <a:pt x="296" y="424"/>
                  <a:pt x="292" y="420"/>
                  <a:pt x="288" y="408"/>
                </a:cubicBezTo>
                <a:cubicBezTo>
                  <a:pt x="273" y="363"/>
                  <a:pt x="243" y="339"/>
                  <a:pt x="237" y="326"/>
                </a:cubicBezTo>
                <a:cubicBezTo>
                  <a:pt x="230" y="312"/>
                  <a:pt x="214" y="276"/>
                  <a:pt x="232" y="256"/>
                </a:cubicBezTo>
                <a:cubicBezTo>
                  <a:pt x="251" y="235"/>
                  <a:pt x="214" y="238"/>
                  <a:pt x="206" y="220"/>
                </a:cubicBezTo>
                <a:cubicBezTo>
                  <a:pt x="202" y="211"/>
                  <a:pt x="190" y="204"/>
                  <a:pt x="182" y="190"/>
                </a:cubicBezTo>
                <a:cubicBezTo>
                  <a:pt x="202" y="145"/>
                  <a:pt x="239" y="109"/>
                  <a:pt x="284" y="90"/>
                </a:cubicBezTo>
                <a:close/>
                <a:moveTo>
                  <a:pt x="486" y="401"/>
                </a:moveTo>
                <a:cubicBezTo>
                  <a:pt x="484" y="392"/>
                  <a:pt x="482" y="383"/>
                  <a:pt x="479" y="377"/>
                </a:cubicBezTo>
                <a:cubicBezTo>
                  <a:pt x="473" y="355"/>
                  <a:pt x="457" y="339"/>
                  <a:pt x="461" y="328"/>
                </a:cubicBezTo>
                <a:cubicBezTo>
                  <a:pt x="464" y="318"/>
                  <a:pt x="464" y="308"/>
                  <a:pt x="448" y="292"/>
                </a:cubicBezTo>
                <a:cubicBezTo>
                  <a:pt x="432" y="276"/>
                  <a:pt x="425" y="260"/>
                  <a:pt x="441" y="236"/>
                </a:cubicBezTo>
                <a:cubicBezTo>
                  <a:pt x="457" y="213"/>
                  <a:pt x="512" y="211"/>
                  <a:pt x="538" y="214"/>
                </a:cubicBezTo>
                <a:cubicBezTo>
                  <a:pt x="542" y="230"/>
                  <a:pt x="545" y="247"/>
                  <a:pt x="545" y="265"/>
                </a:cubicBezTo>
                <a:cubicBezTo>
                  <a:pt x="545" y="319"/>
                  <a:pt x="522" y="367"/>
                  <a:pt x="486" y="4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8204413" y="1943785"/>
            <a:ext cx="2133944" cy="849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8203523" y="1583745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18" name="组合 117"/>
          <p:cNvGrpSpPr/>
          <p:nvPr/>
        </p:nvGrpSpPr>
        <p:grpSpPr>
          <a:xfrm>
            <a:off x="7910949" y="4162868"/>
            <a:ext cx="336465" cy="294786"/>
            <a:chOff x="9878222" y="4670802"/>
            <a:chExt cx="248368" cy="217602"/>
          </a:xfrm>
          <a:noFill/>
        </p:grpSpPr>
        <p:sp>
          <p:nvSpPr>
            <p:cNvPr id="119" name="Rectangle 122"/>
            <p:cNvSpPr>
              <a:spLocks noChangeArrowheads="1"/>
            </p:cNvSpPr>
            <p:nvPr/>
          </p:nvSpPr>
          <p:spPr bwMode="auto">
            <a:xfrm>
              <a:off x="9911872" y="4871099"/>
              <a:ext cx="8973" cy="1730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Rectangle 123"/>
            <p:cNvSpPr>
              <a:spLocks noChangeArrowheads="1"/>
            </p:cNvSpPr>
            <p:nvPr/>
          </p:nvSpPr>
          <p:spPr bwMode="auto">
            <a:xfrm>
              <a:off x="10084607" y="4871099"/>
              <a:ext cx="9294" cy="1730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9878222" y="4670802"/>
              <a:ext cx="248368" cy="209270"/>
            </a:xfrm>
            <a:custGeom>
              <a:avLst/>
              <a:gdLst>
                <a:gd name="T0" fmla="*/ 326 w 326"/>
                <a:gd name="T1" fmla="*/ 239 h 275"/>
                <a:gd name="T2" fmla="*/ 290 w 326"/>
                <a:gd name="T3" fmla="*/ 275 h 275"/>
                <a:gd name="T4" fmla="*/ 36 w 326"/>
                <a:gd name="T5" fmla="*/ 275 h 275"/>
                <a:gd name="T6" fmla="*/ 0 w 326"/>
                <a:gd name="T7" fmla="*/ 239 h 275"/>
                <a:gd name="T8" fmla="*/ 0 w 326"/>
                <a:gd name="T9" fmla="*/ 36 h 275"/>
                <a:gd name="T10" fmla="*/ 36 w 326"/>
                <a:gd name="T11" fmla="*/ 0 h 275"/>
                <a:gd name="T12" fmla="*/ 290 w 326"/>
                <a:gd name="T13" fmla="*/ 0 h 275"/>
                <a:gd name="T14" fmla="*/ 326 w 326"/>
                <a:gd name="T15" fmla="*/ 36 h 275"/>
                <a:gd name="T16" fmla="*/ 326 w 326"/>
                <a:gd name="T17" fmla="*/ 23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275">
                  <a:moveTo>
                    <a:pt x="326" y="239"/>
                  </a:moveTo>
                  <a:cubicBezTo>
                    <a:pt x="326" y="258"/>
                    <a:pt x="310" y="275"/>
                    <a:pt x="290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16" y="275"/>
                    <a:pt x="0" y="258"/>
                    <a:pt x="0" y="2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10" y="0"/>
                    <a:pt x="326" y="17"/>
                    <a:pt x="326" y="36"/>
                  </a:cubicBezTo>
                  <a:lnTo>
                    <a:pt x="326" y="2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125"/>
            <p:cNvSpPr/>
            <p:nvPr/>
          </p:nvSpPr>
          <p:spPr bwMode="auto">
            <a:xfrm>
              <a:off x="9898733" y="4691954"/>
              <a:ext cx="206385" cy="166967"/>
            </a:xfrm>
            <a:custGeom>
              <a:avLst/>
              <a:gdLst>
                <a:gd name="T0" fmla="*/ 263 w 271"/>
                <a:gd name="T1" fmla="*/ 219 h 219"/>
                <a:gd name="T2" fmla="*/ 9 w 271"/>
                <a:gd name="T3" fmla="*/ 219 h 219"/>
                <a:gd name="T4" fmla="*/ 0 w 271"/>
                <a:gd name="T5" fmla="*/ 211 h 219"/>
                <a:gd name="T6" fmla="*/ 0 w 271"/>
                <a:gd name="T7" fmla="*/ 8 h 219"/>
                <a:gd name="T8" fmla="*/ 9 w 271"/>
                <a:gd name="T9" fmla="*/ 0 h 219"/>
                <a:gd name="T10" fmla="*/ 263 w 271"/>
                <a:gd name="T11" fmla="*/ 0 h 219"/>
                <a:gd name="T12" fmla="*/ 271 w 271"/>
                <a:gd name="T13" fmla="*/ 8 h 219"/>
                <a:gd name="T14" fmla="*/ 271 w 271"/>
                <a:gd name="T15" fmla="*/ 211 h 219"/>
                <a:gd name="T16" fmla="*/ 263 w 271"/>
                <a:gd name="T1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219">
                  <a:moveTo>
                    <a:pt x="263" y="219"/>
                  </a:moveTo>
                  <a:cubicBezTo>
                    <a:pt x="9" y="219"/>
                    <a:pt x="9" y="219"/>
                    <a:pt x="9" y="219"/>
                  </a:cubicBezTo>
                  <a:cubicBezTo>
                    <a:pt x="4" y="219"/>
                    <a:pt x="0" y="215"/>
                    <a:pt x="0" y="2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8" y="0"/>
                    <a:pt x="271" y="4"/>
                    <a:pt x="271" y="8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1" y="215"/>
                    <a:pt x="268" y="219"/>
                    <a:pt x="263" y="2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3" name="Oval 129"/>
            <p:cNvSpPr>
              <a:spLocks noChangeArrowheads="1"/>
            </p:cNvSpPr>
            <p:nvPr/>
          </p:nvSpPr>
          <p:spPr bwMode="auto">
            <a:xfrm>
              <a:off x="10102875" y="4708938"/>
              <a:ext cx="4807" cy="512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Oval 130"/>
            <p:cNvSpPr>
              <a:spLocks noChangeArrowheads="1"/>
            </p:cNvSpPr>
            <p:nvPr/>
          </p:nvSpPr>
          <p:spPr bwMode="auto">
            <a:xfrm>
              <a:off x="10102875" y="4731692"/>
              <a:ext cx="4807" cy="544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5" name="Oval 133"/>
            <p:cNvSpPr>
              <a:spLocks noChangeArrowheads="1"/>
            </p:cNvSpPr>
            <p:nvPr/>
          </p:nvSpPr>
          <p:spPr bwMode="auto">
            <a:xfrm>
              <a:off x="10102875" y="4807645"/>
              <a:ext cx="4807" cy="480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6" name="Oval 134"/>
            <p:cNvSpPr>
              <a:spLocks noChangeArrowheads="1"/>
            </p:cNvSpPr>
            <p:nvPr/>
          </p:nvSpPr>
          <p:spPr bwMode="auto">
            <a:xfrm>
              <a:off x="10102875" y="4829757"/>
              <a:ext cx="4807" cy="544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135"/>
            <p:cNvSpPr>
              <a:spLocks noEditPoints="1"/>
            </p:cNvSpPr>
            <p:nvPr/>
          </p:nvSpPr>
          <p:spPr bwMode="auto">
            <a:xfrm>
              <a:off x="9939112" y="4710220"/>
              <a:ext cx="120498" cy="120498"/>
            </a:xfrm>
            <a:custGeom>
              <a:avLst/>
              <a:gdLst>
                <a:gd name="T0" fmla="*/ 79 w 158"/>
                <a:gd name="T1" fmla="*/ 0 h 158"/>
                <a:gd name="T2" fmla="*/ 0 w 158"/>
                <a:gd name="T3" fmla="*/ 79 h 158"/>
                <a:gd name="T4" fmla="*/ 79 w 158"/>
                <a:gd name="T5" fmla="*/ 158 h 158"/>
                <a:gd name="T6" fmla="*/ 158 w 158"/>
                <a:gd name="T7" fmla="*/ 79 h 158"/>
                <a:gd name="T8" fmla="*/ 79 w 158"/>
                <a:gd name="T9" fmla="*/ 0 h 158"/>
                <a:gd name="T10" fmla="*/ 130 w 158"/>
                <a:gd name="T11" fmla="*/ 70 h 158"/>
                <a:gd name="T12" fmla="*/ 88 w 158"/>
                <a:gd name="T13" fmla="*/ 70 h 158"/>
                <a:gd name="T14" fmla="*/ 88 w 158"/>
                <a:gd name="T15" fmla="*/ 28 h 158"/>
                <a:gd name="T16" fmla="*/ 130 w 158"/>
                <a:gd name="T17" fmla="*/ 70 h 158"/>
                <a:gd name="T18" fmla="*/ 69 w 158"/>
                <a:gd name="T19" fmla="*/ 28 h 158"/>
                <a:gd name="T20" fmla="*/ 69 w 158"/>
                <a:gd name="T21" fmla="*/ 70 h 158"/>
                <a:gd name="T22" fmla="*/ 28 w 158"/>
                <a:gd name="T23" fmla="*/ 70 h 158"/>
                <a:gd name="T24" fmla="*/ 69 w 158"/>
                <a:gd name="T25" fmla="*/ 28 h 158"/>
                <a:gd name="T26" fmla="*/ 28 w 158"/>
                <a:gd name="T27" fmla="*/ 89 h 158"/>
                <a:gd name="T28" fmla="*/ 69 w 158"/>
                <a:gd name="T29" fmla="*/ 89 h 158"/>
                <a:gd name="T30" fmla="*/ 69 w 158"/>
                <a:gd name="T31" fmla="*/ 130 h 158"/>
                <a:gd name="T32" fmla="*/ 28 w 158"/>
                <a:gd name="T33" fmla="*/ 89 h 158"/>
                <a:gd name="T34" fmla="*/ 88 w 158"/>
                <a:gd name="T35" fmla="*/ 130 h 158"/>
                <a:gd name="T36" fmla="*/ 88 w 158"/>
                <a:gd name="T37" fmla="*/ 89 h 158"/>
                <a:gd name="T38" fmla="*/ 130 w 158"/>
                <a:gd name="T39" fmla="*/ 89 h 158"/>
                <a:gd name="T40" fmla="*/ 88 w 158"/>
                <a:gd name="T41" fmla="*/ 13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8" h="158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8"/>
                    <a:pt x="79" y="158"/>
                  </a:cubicBezTo>
                  <a:cubicBezTo>
                    <a:pt x="123" y="158"/>
                    <a:pt x="158" y="123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lose/>
                  <a:moveTo>
                    <a:pt x="130" y="70"/>
                  </a:moveTo>
                  <a:cubicBezTo>
                    <a:pt x="88" y="70"/>
                    <a:pt x="88" y="70"/>
                    <a:pt x="88" y="70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109" y="32"/>
                    <a:pt x="126" y="49"/>
                    <a:pt x="130" y="70"/>
                  </a:cubicBezTo>
                  <a:close/>
                  <a:moveTo>
                    <a:pt x="69" y="28"/>
                  </a:moveTo>
                  <a:cubicBezTo>
                    <a:pt x="69" y="70"/>
                    <a:pt x="69" y="70"/>
                    <a:pt x="6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2" y="49"/>
                    <a:pt x="48" y="32"/>
                    <a:pt x="69" y="28"/>
                  </a:cubicBezTo>
                  <a:close/>
                  <a:moveTo>
                    <a:pt x="28" y="89"/>
                  </a:moveTo>
                  <a:cubicBezTo>
                    <a:pt x="69" y="89"/>
                    <a:pt x="69" y="89"/>
                    <a:pt x="69" y="89"/>
                  </a:cubicBezTo>
                  <a:cubicBezTo>
                    <a:pt x="69" y="130"/>
                    <a:pt x="69" y="130"/>
                    <a:pt x="69" y="130"/>
                  </a:cubicBezTo>
                  <a:cubicBezTo>
                    <a:pt x="49" y="126"/>
                    <a:pt x="32" y="109"/>
                    <a:pt x="28" y="89"/>
                  </a:cubicBezTo>
                  <a:close/>
                  <a:moveTo>
                    <a:pt x="88" y="130"/>
                  </a:moveTo>
                  <a:cubicBezTo>
                    <a:pt x="88" y="89"/>
                    <a:pt x="88" y="89"/>
                    <a:pt x="88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26" y="110"/>
                    <a:pt x="109" y="126"/>
                    <a:pt x="88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8320874" y="4477859"/>
            <a:ext cx="2133944" cy="849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8319984" y="4117819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2082227" y="4460061"/>
            <a:ext cx="2133944" cy="849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2081337" y="4100021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4" name="圆角矩形 143"/>
          <p:cNvSpPr/>
          <p:nvPr/>
        </p:nvSpPr>
        <p:spPr bwMode="auto">
          <a:xfrm>
            <a:off x="4148406" y="2462589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noAutofit/>
          </a:bodyPr>
          <a:lstStyle/>
          <a:p>
            <a:pPr marL="0" marR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45" name="圆角矩形 144"/>
          <p:cNvSpPr/>
          <p:nvPr/>
        </p:nvSpPr>
        <p:spPr bwMode="auto">
          <a:xfrm>
            <a:off x="4133892" y="3689475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noAutofit/>
          </a:bodyPr>
          <a:lstStyle/>
          <a:p>
            <a:pPr marL="0" marR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47" name="圆角矩形 146"/>
          <p:cNvSpPr/>
          <p:nvPr/>
        </p:nvSpPr>
        <p:spPr bwMode="auto">
          <a:xfrm>
            <a:off x="6853148" y="3689475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noAutofit/>
          </a:bodyPr>
          <a:lstStyle/>
          <a:p>
            <a:pPr marL="0" marR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48" name="圆角矩形 147"/>
          <p:cNvSpPr/>
          <p:nvPr/>
        </p:nvSpPr>
        <p:spPr bwMode="auto">
          <a:xfrm>
            <a:off x="6853148" y="2373432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noAutofit/>
          </a:bodyPr>
          <a:lstStyle/>
          <a:p>
            <a:pPr marL="0" marR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1744872" y="4223143"/>
            <a:ext cx="336465" cy="294786"/>
            <a:chOff x="9878222" y="4670802"/>
            <a:chExt cx="248368" cy="217602"/>
          </a:xfrm>
          <a:noFill/>
        </p:grpSpPr>
        <p:sp>
          <p:nvSpPr>
            <p:cNvPr id="150" name="Rectangle 122"/>
            <p:cNvSpPr>
              <a:spLocks noChangeArrowheads="1"/>
            </p:cNvSpPr>
            <p:nvPr/>
          </p:nvSpPr>
          <p:spPr bwMode="auto">
            <a:xfrm>
              <a:off x="9911872" y="4871099"/>
              <a:ext cx="8973" cy="1730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Rectangle 123"/>
            <p:cNvSpPr>
              <a:spLocks noChangeArrowheads="1"/>
            </p:cNvSpPr>
            <p:nvPr/>
          </p:nvSpPr>
          <p:spPr bwMode="auto">
            <a:xfrm>
              <a:off x="10084607" y="4871099"/>
              <a:ext cx="9294" cy="1730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24"/>
            <p:cNvSpPr/>
            <p:nvPr/>
          </p:nvSpPr>
          <p:spPr bwMode="auto">
            <a:xfrm>
              <a:off x="9878222" y="4670802"/>
              <a:ext cx="248368" cy="209270"/>
            </a:xfrm>
            <a:custGeom>
              <a:avLst/>
              <a:gdLst>
                <a:gd name="T0" fmla="*/ 326 w 326"/>
                <a:gd name="T1" fmla="*/ 239 h 275"/>
                <a:gd name="T2" fmla="*/ 290 w 326"/>
                <a:gd name="T3" fmla="*/ 275 h 275"/>
                <a:gd name="T4" fmla="*/ 36 w 326"/>
                <a:gd name="T5" fmla="*/ 275 h 275"/>
                <a:gd name="T6" fmla="*/ 0 w 326"/>
                <a:gd name="T7" fmla="*/ 239 h 275"/>
                <a:gd name="T8" fmla="*/ 0 w 326"/>
                <a:gd name="T9" fmla="*/ 36 h 275"/>
                <a:gd name="T10" fmla="*/ 36 w 326"/>
                <a:gd name="T11" fmla="*/ 0 h 275"/>
                <a:gd name="T12" fmla="*/ 290 w 326"/>
                <a:gd name="T13" fmla="*/ 0 h 275"/>
                <a:gd name="T14" fmla="*/ 326 w 326"/>
                <a:gd name="T15" fmla="*/ 36 h 275"/>
                <a:gd name="T16" fmla="*/ 326 w 326"/>
                <a:gd name="T17" fmla="*/ 23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275">
                  <a:moveTo>
                    <a:pt x="326" y="239"/>
                  </a:moveTo>
                  <a:cubicBezTo>
                    <a:pt x="326" y="258"/>
                    <a:pt x="310" y="275"/>
                    <a:pt x="290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16" y="275"/>
                    <a:pt x="0" y="258"/>
                    <a:pt x="0" y="2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10" y="0"/>
                    <a:pt x="326" y="17"/>
                    <a:pt x="326" y="36"/>
                  </a:cubicBezTo>
                  <a:lnTo>
                    <a:pt x="326" y="2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125"/>
            <p:cNvSpPr/>
            <p:nvPr/>
          </p:nvSpPr>
          <p:spPr bwMode="auto">
            <a:xfrm>
              <a:off x="9898733" y="4691954"/>
              <a:ext cx="206385" cy="166967"/>
            </a:xfrm>
            <a:custGeom>
              <a:avLst/>
              <a:gdLst>
                <a:gd name="T0" fmla="*/ 263 w 271"/>
                <a:gd name="T1" fmla="*/ 219 h 219"/>
                <a:gd name="T2" fmla="*/ 9 w 271"/>
                <a:gd name="T3" fmla="*/ 219 h 219"/>
                <a:gd name="T4" fmla="*/ 0 w 271"/>
                <a:gd name="T5" fmla="*/ 211 h 219"/>
                <a:gd name="T6" fmla="*/ 0 w 271"/>
                <a:gd name="T7" fmla="*/ 8 h 219"/>
                <a:gd name="T8" fmla="*/ 9 w 271"/>
                <a:gd name="T9" fmla="*/ 0 h 219"/>
                <a:gd name="T10" fmla="*/ 263 w 271"/>
                <a:gd name="T11" fmla="*/ 0 h 219"/>
                <a:gd name="T12" fmla="*/ 271 w 271"/>
                <a:gd name="T13" fmla="*/ 8 h 219"/>
                <a:gd name="T14" fmla="*/ 271 w 271"/>
                <a:gd name="T15" fmla="*/ 211 h 219"/>
                <a:gd name="T16" fmla="*/ 263 w 271"/>
                <a:gd name="T1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219">
                  <a:moveTo>
                    <a:pt x="263" y="219"/>
                  </a:moveTo>
                  <a:cubicBezTo>
                    <a:pt x="9" y="219"/>
                    <a:pt x="9" y="219"/>
                    <a:pt x="9" y="219"/>
                  </a:cubicBezTo>
                  <a:cubicBezTo>
                    <a:pt x="4" y="219"/>
                    <a:pt x="0" y="215"/>
                    <a:pt x="0" y="2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8" y="0"/>
                    <a:pt x="271" y="4"/>
                    <a:pt x="271" y="8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1" y="215"/>
                    <a:pt x="268" y="219"/>
                    <a:pt x="263" y="2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Oval 129"/>
            <p:cNvSpPr>
              <a:spLocks noChangeArrowheads="1"/>
            </p:cNvSpPr>
            <p:nvPr/>
          </p:nvSpPr>
          <p:spPr bwMode="auto">
            <a:xfrm>
              <a:off x="10102875" y="4708938"/>
              <a:ext cx="4807" cy="512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Oval 130"/>
            <p:cNvSpPr>
              <a:spLocks noChangeArrowheads="1"/>
            </p:cNvSpPr>
            <p:nvPr/>
          </p:nvSpPr>
          <p:spPr bwMode="auto">
            <a:xfrm>
              <a:off x="10102875" y="4731692"/>
              <a:ext cx="4807" cy="544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Oval 133"/>
            <p:cNvSpPr>
              <a:spLocks noChangeArrowheads="1"/>
            </p:cNvSpPr>
            <p:nvPr/>
          </p:nvSpPr>
          <p:spPr bwMode="auto">
            <a:xfrm>
              <a:off x="10102875" y="4807645"/>
              <a:ext cx="4807" cy="480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Oval 134"/>
            <p:cNvSpPr>
              <a:spLocks noChangeArrowheads="1"/>
            </p:cNvSpPr>
            <p:nvPr/>
          </p:nvSpPr>
          <p:spPr bwMode="auto">
            <a:xfrm>
              <a:off x="10102875" y="4829757"/>
              <a:ext cx="4807" cy="544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35"/>
            <p:cNvSpPr>
              <a:spLocks noEditPoints="1"/>
            </p:cNvSpPr>
            <p:nvPr/>
          </p:nvSpPr>
          <p:spPr bwMode="auto">
            <a:xfrm>
              <a:off x="9939112" y="4710220"/>
              <a:ext cx="120498" cy="120498"/>
            </a:xfrm>
            <a:custGeom>
              <a:avLst/>
              <a:gdLst>
                <a:gd name="T0" fmla="*/ 79 w 158"/>
                <a:gd name="T1" fmla="*/ 0 h 158"/>
                <a:gd name="T2" fmla="*/ 0 w 158"/>
                <a:gd name="T3" fmla="*/ 79 h 158"/>
                <a:gd name="T4" fmla="*/ 79 w 158"/>
                <a:gd name="T5" fmla="*/ 158 h 158"/>
                <a:gd name="T6" fmla="*/ 158 w 158"/>
                <a:gd name="T7" fmla="*/ 79 h 158"/>
                <a:gd name="T8" fmla="*/ 79 w 158"/>
                <a:gd name="T9" fmla="*/ 0 h 158"/>
                <a:gd name="T10" fmla="*/ 130 w 158"/>
                <a:gd name="T11" fmla="*/ 70 h 158"/>
                <a:gd name="T12" fmla="*/ 88 w 158"/>
                <a:gd name="T13" fmla="*/ 70 h 158"/>
                <a:gd name="T14" fmla="*/ 88 w 158"/>
                <a:gd name="T15" fmla="*/ 28 h 158"/>
                <a:gd name="T16" fmla="*/ 130 w 158"/>
                <a:gd name="T17" fmla="*/ 70 h 158"/>
                <a:gd name="T18" fmla="*/ 69 w 158"/>
                <a:gd name="T19" fmla="*/ 28 h 158"/>
                <a:gd name="T20" fmla="*/ 69 w 158"/>
                <a:gd name="T21" fmla="*/ 70 h 158"/>
                <a:gd name="T22" fmla="*/ 28 w 158"/>
                <a:gd name="T23" fmla="*/ 70 h 158"/>
                <a:gd name="T24" fmla="*/ 69 w 158"/>
                <a:gd name="T25" fmla="*/ 28 h 158"/>
                <a:gd name="T26" fmla="*/ 28 w 158"/>
                <a:gd name="T27" fmla="*/ 89 h 158"/>
                <a:gd name="T28" fmla="*/ 69 w 158"/>
                <a:gd name="T29" fmla="*/ 89 h 158"/>
                <a:gd name="T30" fmla="*/ 69 w 158"/>
                <a:gd name="T31" fmla="*/ 130 h 158"/>
                <a:gd name="T32" fmla="*/ 28 w 158"/>
                <a:gd name="T33" fmla="*/ 89 h 158"/>
                <a:gd name="T34" fmla="*/ 88 w 158"/>
                <a:gd name="T35" fmla="*/ 130 h 158"/>
                <a:gd name="T36" fmla="*/ 88 w 158"/>
                <a:gd name="T37" fmla="*/ 89 h 158"/>
                <a:gd name="T38" fmla="*/ 130 w 158"/>
                <a:gd name="T39" fmla="*/ 89 h 158"/>
                <a:gd name="T40" fmla="*/ 88 w 158"/>
                <a:gd name="T41" fmla="*/ 13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8" h="158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8"/>
                    <a:pt x="79" y="158"/>
                  </a:cubicBezTo>
                  <a:cubicBezTo>
                    <a:pt x="123" y="158"/>
                    <a:pt x="158" y="123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lose/>
                  <a:moveTo>
                    <a:pt x="130" y="70"/>
                  </a:moveTo>
                  <a:cubicBezTo>
                    <a:pt x="88" y="70"/>
                    <a:pt x="88" y="70"/>
                    <a:pt x="88" y="70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109" y="32"/>
                    <a:pt x="126" y="49"/>
                    <a:pt x="130" y="70"/>
                  </a:cubicBezTo>
                  <a:close/>
                  <a:moveTo>
                    <a:pt x="69" y="28"/>
                  </a:moveTo>
                  <a:cubicBezTo>
                    <a:pt x="69" y="70"/>
                    <a:pt x="69" y="70"/>
                    <a:pt x="6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2" y="49"/>
                    <a:pt x="48" y="32"/>
                    <a:pt x="69" y="28"/>
                  </a:cubicBezTo>
                  <a:close/>
                  <a:moveTo>
                    <a:pt x="28" y="89"/>
                  </a:moveTo>
                  <a:cubicBezTo>
                    <a:pt x="69" y="89"/>
                    <a:pt x="69" y="89"/>
                    <a:pt x="69" y="89"/>
                  </a:cubicBezTo>
                  <a:cubicBezTo>
                    <a:pt x="69" y="130"/>
                    <a:pt x="69" y="130"/>
                    <a:pt x="69" y="130"/>
                  </a:cubicBezTo>
                  <a:cubicBezTo>
                    <a:pt x="49" y="126"/>
                    <a:pt x="32" y="109"/>
                    <a:pt x="28" y="89"/>
                  </a:cubicBezTo>
                  <a:close/>
                  <a:moveTo>
                    <a:pt x="88" y="130"/>
                  </a:moveTo>
                  <a:cubicBezTo>
                    <a:pt x="88" y="89"/>
                    <a:pt x="88" y="89"/>
                    <a:pt x="88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26" y="110"/>
                    <a:pt x="109" y="126"/>
                    <a:pt x="88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9" name="文本框 27"/>
          <p:cNvSpPr txBox="1"/>
          <p:nvPr/>
        </p:nvSpPr>
        <p:spPr>
          <a:xfrm>
            <a:off x="4267145" y="2647051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60" name="文本框 27"/>
          <p:cNvSpPr txBox="1"/>
          <p:nvPr/>
        </p:nvSpPr>
        <p:spPr>
          <a:xfrm>
            <a:off x="4267145" y="3880011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61" name="文本框 27"/>
          <p:cNvSpPr txBox="1"/>
          <p:nvPr/>
        </p:nvSpPr>
        <p:spPr>
          <a:xfrm>
            <a:off x="6971887" y="3880011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62" name="文本框 27"/>
          <p:cNvSpPr txBox="1"/>
          <p:nvPr/>
        </p:nvSpPr>
        <p:spPr>
          <a:xfrm>
            <a:off x="6971887" y="2545391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5377543" y="2772778"/>
            <a:ext cx="1403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239520" y="309245"/>
            <a:ext cx="5005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97" name="矩形 96"/>
          <p:cNvSpPr/>
          <p:nvPr/>
        </p:nvSpPr>
        <p:spPr>
          <a:xfrm>
            <a:off x="308498" y="312616"/>
            <a:ext cx="81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5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 tmFilter="0,0; .5, 1; 1, 1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1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1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6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1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6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1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 tmFilter="0,0; .5, 1; 1, 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7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47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72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970"/>
                            </p:stCondLst>
                            <p:childTnLst>
                              <p:par>
                                <p:cTn id="10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22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970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 tmFilter="0,0; .5, 1; 1, 1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3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93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18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430"/>
                            </p:stCondLst>
                            <p:childTnLst>
                              <p:par>
                                <p:cTn id="1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680"/>
                            </p:stCondLst>
                            <p:childTnLst>
                              <p:par>
                                <p:cTn id="1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430"/>
                            </p:stCondLst>
                            <p:childTnLst>
                              <p:par>
                                <p:cTn id="1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400" tmFilter="0,0; .5, 1; 1, 1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0" grpId="0" bldLvl="0" animBg="1"/>
      <p:bldP spid="141" grpId="0" bldLvl="0" animBg="1"/>
      <p:bldP spid="142" grpId="0" bldLvl="0" animBg="1"/>
      <p:bldP spid="143" grpId="0" bldLvl="0" animBg="1"/>
      <p:bldP spid="128" grpId="0"/>
      <p:bldP spid="129" grpId="0"/>
      <p:bldP spid="20" grpId="0" bldLvl="0" animBg="1"/>
      <p:bldP spid="130" grpId="0"/>
      <p:bldP spid="131" grpId="0"/>
      <p:bldP spid="132" grpId="0"/>
      <p:bldP spid="133" grpId="0"/>
      <p:bldP spid="138" grpId="0"/>
      <p:bldP spid="139" grpId="0"/>
      <p:bldP spid="144" grpId="0" bldLvl="0" animBg="1"/>
      <p:bldP spid="145" grpId="0" bldLvl="0" animBg="1"/>
      <p:bldP spid="147" grpId="0" bldLvl="0" animBg="1"/>
      <p:bldP spid="148" grpId="0" bldLvl="0" animBg="1"/>
      <p:bldP spid="159" grpId="0"/>
      <p:bldP spid="160" grpId="0"/>
      <p:bldP spid="161" grpId="0"/>
      <p:bldP spid="162" grpId="0"/>
      <p:bldP spid="16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207;#405095;#405328;#40714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fc4cda-4868-445b-9df9-5ac8f294e4bb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t3134l1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t3134l1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3057</Words>
  <Application>Microsoft Office PowerPoint</Application>
  <PresentationFormat>宽屏</PresentationFormat>
  <Paragraphs>261</Paragraphs>
  <Slides>25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阿里巴巴普惠体 2.0 45 Light</vt:lpstr>
      <vt:lpstr>阿里巴巴普惠体 2.0 55 Regular</vt:lpstr>
      <vt:lpstr>宋体</vt:lpstr>
      <vt:lpstr>问藏书房</vt:lpstr>
      <vt:lpstr>Arial</vt:lpstr>
      <vt:lpstr>Calibri</vt:lpstr>
      <vt:lpstr>Tahoma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航天科技</dc:title>
  <dc:subject>卡通风</dc:subject>
  <dc:creator>51PPT模板网</dc:creator>
  <dc:description>www.51pptmoban.com</dc:description>
  <cp:lastModifiedBy>Microsoft 帐户</cp:lastModifiedBy>
  <cp:revision>139</cp:revision>
  <dcterms:created xsi:type="dcterms:W3CDTF">2019-04-01T08:23:00Z</dcterms:created>
  <dcterms:modified xsi:type="dcterms:W3CDTF">2021-06-09T15:02:22Z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060D54BFF3FD41088DD45D4A2BCD90D0</vt:lpwstr>
  </property>
</Properties>
</file>